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74" r:id="rId8"/>
    <p:sldId id="275" r:id="rId9"/>
    <p:sldId id="271" r:id="rId10"/>
    <p:sldId id="265" r:id="rId11"/>
    <p:sldId id="267" r:id="rId12"/>
    <p:sldId id="270" r:id="rId13"/>
    <p:sldId id="268" r:id="rId14"/>
    <p:sldId id="266" r:id="rId15"/>
    <p:sldId id="269" r:id="rId16"/>
    <p:sldId id="262" r:id="rId17"/>
    <p:sldId id="263" r:id="rId18"/>
    <p:sldId id="272" r:id="rId1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09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02.06.2016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02.06.2016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02.06.2016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02.06.2016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67544" y="1131590"/>
            <a:ext cx="8208912" cy="0"/>
          </a:xfrm>
          <a:prstGeom prst="line">
            <a:avLst/>
          </a:prstGeom>
          <a:ln>
            <a:solidFill>
              <a:srgbClr val="EA5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omepa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227935"/>
            <a:ext cx="827904" cy="91556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02.06.2016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02.06.2016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02.06.2016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02.06.2016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02.06.2016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02.06.2016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02.06.2016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4877-5350-4836-9D5A-45258BA98B9F}" type="datetimeFigureOut">
              <a:rPr lang="de-DE" smtClean="0"/>
              <a:pPr/>
              <a:t>02.06.2016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Mesh</a:t>
            </a:r>
            <a:r>
              <a:rPr lang="de-DE" dirty="0" smtClean="0"/>
              <a:t> Viewer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499742"/>
            <a:ext cx="6400800" cy="1314450"/>
          </a:xfrm>
        </p:spPr>
        <p:txBody>
          <a:bodyPr/>
          <a:lstStyle/>
          <a:p>
            <a:r>
              <a:rPr lang="de-DE" dirty="0" smtClean="0"/>
              <a:t>Mobile Computing</a:t>
            </a:r>
          </a:p>
          <a:p>
            <a:r>
              <a:rPr lang="de-DE" sz="1400" dirty="0" smtClean="0"/>
              <a:t>Martin </a:t>
            </a:r>
            <a:r>
              <a:rPr lang="de-DE" sz="1400" dirty="0" err="1" smtClean="0"/>
              <a:t>Suckau</a:t>
            </a:r>
            <a:endParaRPr lang="de-DE" sz="1400" dirty="0" smtClean="0"/>
          </a:p>
          <a:p>
            <a:r>
              <a:rPr lang="de-DE" sz="1400" dirty="0" err="1" smtClean="0"/>
              <a:t>Jelto</a:t>
            </a:r>
            <a:r>
              <a:rPr lang="de-DE" sz="1400" dirty="0" smtClean="0"/>
              <a:t> </a:t>
            </a:r>
            <a:r>
              <a:rPr lang="de-DE" sz="1400" dirty="0" err="1" smtClean="0"/>
              <a:t>Wodstrcil</a:t>
            </a:r>
            <a:endParaRPr lang="de-DE" sz="1400" dirty="0"/>
          </a:p>
        </p:txBody>
      </p:sp>
      <p:pic>
        <p:nvPicPr>
          <p:cNvPr id="8195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061603"/>
            <a:ext cx="4608513" cy="2102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Greenrobot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Guava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Roboguice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jUnit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Mockito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Robolectric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AssertJ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Portierung/Generalisierung der </a:t>
            </a:r>
            <a:r>
              <a:rPr lang="de-DE" dirty="0" err="1" smtClean="0"/>
              <a:t>App</a:t>
            </a:r>
            <a:r>
              <a:rPr lang="de-DE" dirty="0" smtClean="0"/>
              <a:t> auf andere Communities (z.B. Hamburg, Oldenburg usw.)</a:t>
            </a:r>
          </a:p>
          <a:p>
            <a:r>
              <a:rPr lang="de-DE" dirty="0" smtClean="0"/>
              <a:t>Funktionen </a:t>
            </a:r>
            <a:r>
              <a:rPr lang="de-DE" dirty="0" err="1" smtClean="0"/>
              <a:t>Node</a:t>
            </a:r>
            <a:r>
              <a:rPr lang="de-DE" dirty="0" smtClean="0"/>
              <a:t>-Finder</a:t>
            </a:r>
          </a:p>
          <a:p>
            <a:r>
              <a:rPr lang="de-DE" dirty="0" smtClean="0"/>
              <a:t>Netzabdeckung </a:t>
            </a:r>
            <a:r>
              <a:rPr lang="de-DE" dirty="0" smtClean="0"/>
              <a:t>messen</a:t>
            </a:r>
          </a:p>
          <a:p>
            <a:r>
              <a:rPr lang="de-DE" dirty="0" smtClean="0"/>
              <a:t>Öffentliches </a:t>
            </a:r>
            <a:r>
              <a:rPr lang="de-DE" dirty="0" err="1" smtClean="0"/>
              <a:t>Git</a:t>
            </a:r>
            <a:r>
              <a:rPr lang="de-DE" dirty="0" smtClean="0"/>
              <a:t>-Repository</a:t>
            </a:r>
            <a:endParaRPr lang="de-DE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653648"/>
            <a:ext cx="8229600" cy="857250"/>
          </a:xfrm>
        </p:spPr>
        <p:txBody>
          <a:bodyPr/>
          <a:lstStyle/>
          <a:p>
            <a:r>
              <a:rPr lang="de-DE" dirty="0" smtClean="0"/>
              <a:t>Demo &amp; Fragen</a:t>
            </a:r>
            <a:endParaRPr lang="de-DE" dirty="0"/>
          </a:p>
        </p:txBody>
      </p:sp>
      <p:pic>
        <p:nvPicPr>
          <p:cNvPr id="3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098" y="2643758"/>
            <a:ext cx="5524424" cy="2520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Todos</a:t>
            </a:r>
            <a:r>
              <a:rPr lang="de-DE" dirty="0" smtClean="0"/>
              <a:t>: </a:t>
            </a:r>
            <a:r>
              <a:rPr lang="de-DE" dirty="0" err="1" smtClean="0"/>
              <a:t>aktivity</a:t>
            </a:r>
            <a:r>
              <a:rPr lang="de-DE" dirty="0" smtClean="0"/>
              <a:t> über uns</a:t>
            </a:r>
          </a:p>
          <a:p>
            <a:r>
              <a:rPr lang="de-DE" dirty="0" smtClean="0"/>
              <a:t>Viper? </a:t>
            </a:r>
            <a:r>
              <a:rPr lang="de-DE" dirty="0" err="1" smtClean="0"/>
              <a:t>Appinhalt</a:t>
            </a:r>
            <a:r>
              <a:rPr lang="de-DE" dirty="0" smtClean="0"/>
              <a:t> auf </a:t>
            </a:r>
            <a:r>
              <a:rPr lang="de-DE" dirty="0" err="1" smtClean="0"/>
              <a:t>bildschirm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</a:p>
          <a:p>
            <a:r>
              <a:rPr lang="de-DE" dirty="0" err="1" smtClean="0"/>
              <a:t>Meshviewer</a:t>
            </a:r>
            <a:endParaRPr lang="de-DE" dirty="0" smtClean="0"/>
          </a:p>
          <a:p>
            <a:r>
              <a:rPr lang="de-DE" dirty="0" smtClean="0"/>
              <a:t>Architektur </a:t>
            </a:r>
            <a:r>
              <a:rPr lang="de-DE" dirty="0" err="1" smtClean="0"/>
              <a:t>App</a:t>
            </a:r>
            <a:endParaRPr lang="de-DE" dirty="0" smtClean="0"/>
          </a:p>
          <a:p>
            <a:r>
              <a:rPr lang="de-DE" dirty="0" smtClean="0"/>
              <a:t>Themenschwerpunkt Testen</a:t>
            </a:r>
          </a:p>
          <a:p>
            <a:pPr lvl="1"/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Verwendete Frameworks</a:t>
            </a:r>
            <a:endParaRPr lang="de-DE" dirty="0" smtClean="0"/>
          </a:p>
          <a:p>
            <a:r>
              <a:rPr lang="de-DE" dirty="0" smtClean="0"/>
              <a:t>Ausblicke</a:t>
            </a:r>
          </a:p>
          <a:p>
            <a:r>
              <a:rPr lang="de-DE" dirty="0" smtClean="0"/>
              <a:t>Demo &amp; Fragen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Ehrenamtliche Initiative, die ein freies Kommunikationsnetzwerk auf Basis von WLAN-Routern aufbauen möchte</a:t>
            </a:r>
          </a:p>
          <a:p>
            <a:pPr lvl="1"/>
            <a:r>
              <a:rPr lang="de-DE" dirty="0" smtClean="0"/>
              <a:t>Netzneutralität, Überwachung, freier Zugang zu Informationen, Selbstverwaltung</a:t>
            </a:r>
          </a:p>
          <a:p>
            <a:r>
              <a:rPr lang="de-DE" dirty="0" smtClean="0"/>
              <a:t>Zurzeit über 550 Router und 6 Server</a:t>
            </a:r>
          </a:p>
          <a:p>
            <a:pPr lvl="1"/>
            <a:r>
              <a:rPr lang="de-DE" dirty="0" smtClean="0"/>
              <a:t>Router verbinden sich über </a:t>
            </a:r>
            <a:r>
              <a:rPr lang="de-DE" dirty="0" err="1" smtClean="0"/>
              <a:t>Mesh</a:t>
            </a:r>
            <a:r>
              <a:rPr lang="de-DE" dirty="0" smtClean="0"/>
              <a:t>-Netz und VPN-Tunnel</a:t>
            </a:r>
          </a:p>
          <a:p>
            <a:endParaRPr lang="de-DE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Webanwendung (+ Backend) zur Netzdiagnose</a:t>
            </a:r>
          </a:p>
          <a:p>
            <a:pPr lvl="1"/>
            <a:r>
              <a:rPr lang="de-DE" dirty="0" smtClean="0"/>
              <a:t>Sammelt Statistiken von Routern</a:t>
            </a:r>
          </a:p>
          <a:p>
            <a:pPr lvl="1"/>
            <a:r>
              <a:rPr lang="de-DE" dirty="0" smtClean="0"/>
              <a:t>erzeugt JSON</a:t>
            </a:r>
          </a:p>
          <a:p>
            <a:pPr lvl="1"/>
            <a:r>
              <a:rPr lang="de-DE" dirty="0"/>
              <a:t>v</a:t>
            </a:r>
            <a:r>
              <a:rPr lang="de-DE" dirty="0" smtClean="0"/>
              <a:t>isualisiert JSON</a:t>
            </a:r>
          </a:p>
          <a:p>
            <a:r>
              <a:rPr lang="de-DE" dirty="0" smtClean="0"/>
              <a:t>Mobil bedingt nutzbar, keine Alarmfunktion (</a:t>
            </a:r>
            <a:r>
              <a:rPr lang="de-DE" dirty="0" err="1" smtClean="0"/>
              <a:t>Nodewatcher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Lässt sich das nicht auch als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umsetzen?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03598"/>
            <a:ext cx="6445114" cy="344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Schwierigkeiten mobiles testen, warum?</a:t>
            </a:r>
            <a:endParaRPr lang="de-DE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Schwierigkeiten mobiles testen, warum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abhängigkeiten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Di, TDD, Mocken </a:t>
            </a:r>
            <a:r>
              <a:rPr lang="de-DE" dirty="0" err="1" smtClean="0"/>
              <a:t>usw</a:t>
            </a:r>
            <a:r>
              <a:rPr lang="de-DE" dirty="0" smtClean="0"/>
              <a:t> </a:t>
            </a:r>
            <a:r>
              <a:rPr lang="de-DE" dirty="0" err="1" smtClean="0"/>
              <a:t>usw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 smtClean="0"/>
              <a:t>Greenrobot</a:t>
            </a:r>
            <a:endParaRPr lang="de-DE" dirty="0" smtClean="0"/>
          </a:p>
          <a:p>
            <a:r>
              <a:rPr lang="de-DE" dirty="0" err="1" smtClean="0"/>
              <a:t>Guava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</Words>
  <Application>Microsoft Office PowerPoint</Application>
  <PresentationFormat>Bildschirmpräsentation (16:9)</PresentationFormat>
  <Paragraphs>65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Mobile Mesh Viewer</vt:lpstr>
      <vt:lpstr>Gliederung</vt:lpstr>
      <vt:lpstr>Freifunk Bremen</vt:lpstr>
      <vt:lpstr>Meshviewer</vt:lpstr>
      <vt:lpstr>Meshviewer</vt:lpstr>
      <vt:lpstr>Architektur</vt:lpstr>
      <vt:lpstr>Themenschwerpunkt Testen Motivation</vt:lpstr>
      <vt:lpstr>Themenschwerpunkt Testen Grundlagen</vt:lpstr>
      <vt:lpstr>Verwendete Frameworks</vt:lpstr>
      <vt:lpstr>Verwendete Frameworks</vt:lpstr>
      <vt:lpstr>Themenschwerpunkt Testen Roboguice</vt:lpstr>
      <vt:lpstr>Themenschwerpunkt Testen jUnit</vt:lpstr>
      <vt:lpstr>Themenschwerpunkt Testen Mockito</vt:lpstr>
      <vt:lpstr>Themenschwerpunkt Testen Robolectric</vt:lpstr>
      <vt:lpstr>Themenschwerpunkt Testen AssertJ</vt:lpstr>
      <vt:lpstr>Ausblicke</vt:lpstr>
      <vt:lpstr>Demo &amp; Fragen</vt:lpstr>
      <vt:lpstr>Folie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Mesh Viewer</dc:title>
  <dc:creator>anon</dc:creator>
  <cp:lastModifiedBy>anon</cp:lastModifiedBy>
  <cp:revision>22</cp:revision>
  <dcterms:created xsi:type="dcterms:W3CDTF">2016-05-23T10:24:21Z</dcterms:created>
  <dcterms:modified xsi:type="dcterms:W3CDTF">2016-06-02T08:17:43Z</dcterms:modified>
</cp:coreProperties>
</file>