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76268875409908432"/>
          <c:y val="3.31133844747021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绿色金融发表量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  <c:pt idx="20">
                  <c:v>2022</c:v>
                </c:pt>
                <c:pt idx="21">
                  <c:v>2023</c:v>
                </c:pt>
                <c:pt idx="22">
                  <c:v>2024</c:v>
                </c:pt>
              </c:numCache>
            </c:num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7</c:v>
                </c:pt>
                <c:pt idx="1">
                  <c:v>3</c:v>
                </c:pt>
                <c:pt idx="2">
                  <c:v>3</c:v>
                </c:pt>
                <c:pt idx="3">
                  <c:v>6</c:v>
                </c:pt>
                <c:pt idx="4">
                  <c:v>11</c:v>
                </c:pt>
                <c:pt idx="5">
                  <c:v>9</c:v>
                </c:pt>
                <c:pt idx="6">
                  <c:v>39</c:v>
                </c:pt>
                <c:pt idx="7">
                  <c:v>45</c:v>
                </c:pt>
                <c:pt idx="8">
                  <c:v>118</c:v>
                </c:pt>
                <c:pt idx="9">
                  <c:v>96</c:v>
                </c:pt>
                <c:pt idx="10">
                  <c:v>87</c:v>
                </c:pt>
                <c:pt idx="11">
                  <c:v>105</c:v>
                </c:pt>
                <c:pt idx="12">
                  <c:v>100</c:v>
                </c:pt>
                <c:pt idx="13">
                  <c:v>194</c:v>
                </c:pt>
                <c:pt idx="14">
                  <c:v>618</c:v>
                </c:pt>
                <c:pt idx="15">
                  <c:v>971</c:v>
                </c:pt>
                <c:pt idx="16">
                  <c:v>1011</c:v>
                </c:pt>
                <c:pt idx="17">
                  <c:v>1025</c:v>
                </c:pt>
                <c:pt idx="18">
                  <c:v>852</c:v>
                </c:pt>
                <c:pt idx="19">
                  <c:v>1604</c:v>
                </c:pt>
                <c:pt idx="20">
                  <c:v>2156</c:v>
                </c:pt>
                <c:pt idx="21">
                  <c:v>1999</c:v>
                </c:pt>
                <c:pt idx="22">
                  <c:v>2503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57-4839-A6BF-EEDA55599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9332088"/>
        <c:axId val="399332448"/>
        <c:axId val="0"/>
      </c:bar3DChart>
      <c:catAx>
        <c:axId val="399332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9332448"/>
        <c:crosses val="autoZero"/>
        <c:auto val="1"/>
        <c:lblAlgn val="ctr"/>
        <c:lblOffset val="100"/>
        <c:noMultiLvlLbl val="0"/>
      </c:catAx>
      <c:valAx>
        <c:axId val="39933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9332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7604883827594381E-2"/>
          <c:y val="6.646105825013085E-2"/>
          <c:w val="0.14206061616872653"/>
          <c:h val="8.67823958967711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72079909151780786"/>
          <c:y val="3.78438679710881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能源消费结构发表量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Sheet1!$A$2:$A$24</c:f>
              <c:numCache>
                <c:formatCode>General</c:formatCode>
                <c:ptCount val="23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  <c:pt idx="20">
                  <c:v>2022</c:v>
                </c:pt>
                <c:pt idx="21">
                  <c:v>2023</c:v>
                </c:pt>
                <c:pt idx="22">
                  <c:v>2024</c:v>
                </c:pt>
              </c:numCache>
            </c:num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19</c:v>
                </c:pt>
                <c:pt idx="1">
                  <c:v>20</c:v>
                </c:pt>
                <c:pt idx="2">
                  <c:v>30</c:v>
                </c:pt>
                <c:pt idx="3">
                  <c:v>33</c:v>
                </c:pt>
                <c:pt idx="4">
                  <c:v>32</c:v>
                </c:pt>
                <c:pt idx="5">
                  <c:v>30</c:v>
                </c:pt>
                <c:pt idx="6">
                  <c:v>49</c:v>
                </c:pt>
                <c:pt idx="7">
                  <c:v>42</c:v>
                </c:pt>
                <c:pt idx="8">
                  <c:v>68</c:v>
                </c:pt>
                <c:pt idx="9">
                  <c:v>71</c:v>
                </c:pt>
                <c:pt idx="10">
                  <c:v>66</c:v>
                </c:pt>
                <c:pt idx="11">
                  <c:v>82</c:v>
                </c:pt>
                <c:pt idx="12">
                  <c:v>57</c:v>
                </c:pt>
                <c:pt idx="13">
                  <c:v>52</c:v>
                </c:pt>
                <c:pt idx="14">
                  <c:v>58</c:v>
                </c:pt>
                <c:pt idx="15">
                  <c:v>45</c:v>
                </c:pt>
                <c:pt idx="16">
                  <c:v>72</c:v>
                </c:pt>
                <c:pt idx="17">
                  <c:v>61</c:v>
                </c:pt>
                <c:pt idx="18">
                  <c:v>39</c:v>
                </c:pt>
                <c:pt idx="19">
                  <c:v>44</c:v>
                </c:pt>
                <c:pt idx="20">
                  <c:v>31</c:v>
                </c:pt>
                <c:pt idx="21">
                  <c:v>25</c:v>
                </c:pt>
                <c:pt idx="22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C6-4EBE-B91F-7882187307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9332088"/>
        <c:axId val="399332448"/>
        <c:axId val="0"/>
      </c:bar3DChart>
      <c:catAx>
        <c:axId val="399332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9332448"/>
        <c:crosses val="autoZero"/>
        <c:auto val="1"/>
        <c:lblAlgn val="ctr"/>
        <c:lblOffset val="100"/>
        <c:noMultiLvlLbl val="0"/>
      </c:catAx>
      <c:valAx>
        <c:axId val="39933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9332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72157375408682E-2"/>
          <c:y val="6.646105825013085E-2"/>
          <c:w val="0.17785491264688641"/>
          <c:h val="8.67823958967711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1D93D-BFA9-65B4-AACA-9A70A5EF8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6E9418-4C48-20AD-DE8F-BCEFEF9EA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8D6E4-A553-18B3-0B40-E2E379B7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BB18-F7F3-402C-8AED-0D61A90E346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FDAFE-CFA6-30F8-6829-AEC6FE18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C2336-17FE-EEDE-33F4-09D47486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F4C7-2D3A-4693-A2EB-B6A570F27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39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CBBEF-D348-7AE4-582F-A6B1E320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F33DF5-F212-F24D-CA77-2A1A1BE04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A2A2F-26D5-FC68-0AB8-75DEE1BE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BB18-F7F3-402C-8AED-0D61A90E346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7889C-B68F-3919-6B2A-8F0D6B36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293EA-1E1A-C8C8-7B25-A4C65362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F4C7-2D3A-4693-A2EB-B6A570F27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25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C32809-0D30-5C49-B2D9-EF23902D6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E11EB6-C87D-6F14-6618-3E3A744D6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777F9-A2A5-5ECC-2D40-65EB1153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BB18-F7F3-402C-8AED-0D61A90E346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A4084-EE0F-601A-E3E9-A7DF5882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72288-8704-09FB-0EA2-29D77EA5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F4C7-2D3A-4693-A2EB-B6A570F27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0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CF742-D1F2-AB75-9B7E-271013C4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0865E-F36A-3529-1259-D59D8605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3DC4F-3AFD-4D2C-FF57-0A2E4C10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BB18-F7F3-402C-8AED-0D61A90E346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6790C-869D-818C-AEBB-619B2883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C18CFF-08EC-D329-25D7-5EC981A4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F4C7-2D3A-4693-A2EB-B6A570F27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56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32F70-0A31-4059-BDD5-5A2B444C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F5751-01C4-589A-65BF-9A582AEA6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F7D8F-BE79-74CD-2AC8-54EA1F76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BB18-F7F3-402C-8AED-0D61A90E346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E41BD-AB1E-E881-EBCC-C351CC07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A7A59-98B7-2B79-D0EC-D43D06F7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F4C7-2D3A-4693-A2EB-B6A570F27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8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0DACB-48BA-A5EF-35EE-3D5A9406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AEBAC-96BB-56B1-BE8D-886005AF6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E4D1AF-74C4-2E2D-68CB-75EC11E46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EC78BB-DA44-B66A-1CE8-0F7C1A87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BB18-F7F3-402C-8AED-0D61A90E346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6A5B4-AFBA-816D-BBA3-B3A97D44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35E1AD-E181-7E8F-71BD-5844931F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F4C7-2D3A-4693-A2EB-B6A570F27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3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50A55-112C-066F-5AFE-D0955B19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5FD4B-34A7-B93F-2F91-C1E454BF2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52B45B-44F1-4B37-93A7-2DDEF8FF8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3FBDFF-0A47-3791-07EC-3DEDD04A1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2B3270-CF8F-495F-05C0-9408CB2AA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9E9697-CB9B-A573-AD52-4F61287A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BB18-F7F3-402C-8AED-0D61A90E346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DF2B42-DE8E-BB57-A9BE-782F8F64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55E393-D9B7-F06D-7C39-EA88A177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F4C7-2D3A-4693-A2EB-B6A570F27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14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33E77-E0D5-1D34-5FA2-8A2CF08C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2641DF-F259-AE85-89BB-8BD05A42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BB18-F7F3-402C-8AED-0D61A90E346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B4D5B9-D92F-091D-5F26-D2B06F4C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46B524-0E33-674A-6B79-54A2F63C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F4C7-2D3A-4693-A2EB-B6A570F27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1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E3B21C-A8D5-BE00-3C7F-E9156B51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BB18-F7F3-402C-8AED-0D61A90E346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80B0AF-1646-68C1-2C44-3D41875E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5E51CA-AA1D-F32D-E463-EBC82E19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F4C7-2D3A-4693-A2EB-B6A570F27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02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8B3AB-704D-6A99-0E02-7BDF5E75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F6FAE-3CBE-E648-2693-4F898073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E87F6E-D5C8-542F-8B85-D850BCA7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D06E8-2B36-9D21-2296-AB053A9B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BB18-F7F3-402C-8AED-0D61A90E346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ABEAAD-68E3-F136-5FBE-2C3D429C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0C9726-2B9C-29D6-6ECA-7ECE618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F4C7-2D3A-4693-A2EB-B6A570F27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8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FBFB0-07A3-1972-A413-A559117F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2B6F2E-0754-CBDF-DD40-ED84139EE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82C097-C46B-2754-9288-308C94B54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255A10-BA85-5CDD-1B20-7B85045A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BB18-F7F3-402C-8AED-0D61A90E346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66D47-8792-41DC-65CE-10C05C61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0A4FD3-8D60-A0FA-EEF0-DEBC9141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F4C7-2D3A-4693-A2EB-B6A570F27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5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11F9AC-CFC2-0D55-83A0-F8A7CA88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A8B2D-5AF8-AD86-39BE-3E969D4B2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559D7-ED10-4E4C-8C07-08ECF09A3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BB18-F7F3-402C-8AED-0D61A90E3460}" type="datetimeFigureOut">
              <a:rPr lang="zh-CN" altLang="en-US" smtClean="0"/>
              <a:t>2024/1/3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F0999-EB0B-CC9C-F1CD-07623EF80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09596-E22A-D455-AB4C-540EED74B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6F4C7-2D3A-4693-A2EB-B6A570F27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1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DF36FAC1-0B0D-6E87-C79A-449FAA0335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8100199"/>
              </p:ext>
            </p:extLst>
          </p:nvPr>
        </p:nvGraphicFramePr>
        <p:xfrm>
          <a:off x="1202005" y="452380"/>
          <a:ext cx="10192825" cy="2684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D3225B5B-E4B8-A113-8DE6-A7DA9DC839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8357622"/>
              </p:ext>
            </p:extLst>
          </p:nvPr>
        </p:nvGraphicFramePr>
        <p:xfrm>
          <a:off x="1202004" y="3137095"/>
          <a:ext cx="10192825" cy="2684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415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维克多 霍阿卡迪奥</dc:creator>
  <cp:lastModifiedBy>维克多 霍阿卡迪奥</cp:lastModifiedBy>
  <cp:revision>1</cp:revision>
  <dcterms:created xsi:type="dcterms:W3CDTF">2024-01-03T10:20:50Z</dcterms:created>
  <dcterms:modified xsi:type="dcterms:W3CDTF">2024-01-03T10:25:03Z</dcterms:modified>
</cp:coreProperties>
</file>