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61" r:id="rId2"/>
    <p:sldId id="296" r:id="rId3"/>
    <p:sldId id="262" r:id="rId4"/>
    <p:sldId id="259" r:id="rId5"/>
    <p:sldId id="274" r:id="rId6"/>
    <p:sldId id="275" r:id="rId7"/>
    <p:sldId id="267" r:id="rId8"/>
    <p:sldId id="302" r:id="rId9"/>
    <p:sldId id="277" r:id="rId10"/>
    <p:sldId id="276" r:id="rId11"/>
    <p:sldId id="278" r:id="rId12"/>
    <p:sldId id="268" r:id="rId13"/>
    <p:sldId id="280" r:id="rId14"/>
    <p:sldId id="291" r:id="rId15"/>
    <p:sldId id="279" r:id="rId16"/>
    <p:sldId id="269" r:id="rId17"/>
    <p:sldId id="293" r:id="rId18"/>
    <p:sldId id="294" r:id="rId19"/>
    <p:sldId id="282" r:id="rId20"/>
    <p:sldId id="283" r:id="rId21"/>
    <p:sldId id="270" r:id="rId22"/>
    <p:sldId id="301" r:id="rId23"/>
    <p:sldId id="285" r:id="rId24"/>
    <p:sldId id="266" r:id="rId25"/>
    <p:sldId id="300" r:id="rId26"/>
    <p:sldId id="288" r:id="rId27"/>
    <p:sldId id="303" r:id="rId28"/>
    <p:sldId id="304" r:id="rId29"/>
    <p:sldId id="25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p15:clr>
            <a:srgbClr val="A4A3A4"/>
          </p15:clr>
        </p15:guide>
        <p15:guide id="2" orient="horz" pos="1979">
          <p15:clr>
            <a:srgbClr val="A4A3A4"/>
          </p15:clr>
        </p15:guide>
        <p15:guide id="3" pos="869">
          <p15:clr>
            <a:srgbClr val="A4A3A4"/>
          </p15:clr>
        </p15:guide>
        <p15:guide id="4" pos="4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68278-AEAF-457F-AAAB-2C0AC50342F6}" v="4262" dt="2025-05-11T11:15:59.39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2" autoAdjust="0"/>
    <p:restoredTop sz="87224" autoAdjust="0"/>
  </p:normalViewPr>
  <p:slideViewPr>
    <p:cSldViewPr snapToGrid="0" showGuides="1">
      <p:cViewPr varScale="1">
        <p:scale>
          <a:sx n="96" d="100"/>
          <a:sy n="96" d="100"/>
        </p:scale>
        <p:origin x="672" y="60"/>
      </p:cViewPr>
      <p:guideLst>
        <p:guide orient="horz" pos="754"/>
        <p:guide orient="horz" pos="1979"/>
        <p:guide pos="869"/>
        <p:guide pos="4747"/>
      </p:guideLst>
    </p:cSldViewPr>
  </p:slideViewPr>
  <p:notesTextViewPr>
    <p:cViewPr>
      <p:scale>
        <a:sx n="1" d="1"/>
        <a:sy n="1" d="1"/>
      </p:scale>
      <p:origin x="0" y="0"/>
    </p:cViewPr>
  </p:notesTextViewPr>
  <p:sorterViewPr>
    <p:cViewPr varScale="1">
      <p:scale>
        <a:sx n="1" d="1"/>
        <a:sy n="1" d="1"/>
      </p:scale>
      <p:origin x="0" y="-150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霍阿卡迪奥 维克多" userId="d8c0f7d5-f31f-4ced-81f8-7f11f7937ae4" providerId="ADAL" clId="{85E68278-AEAF-457F-AAAB-2C0AC50342F6}"/>
    <pc:docChg chg="undo redo custSel addSld delSld modSld sldOrd modMainMaster">
      <pc:chgData name="霍阿卡迪奥 维克多" userId="d8c0f7d5-f31f-4ced-81f8-7f11f7937ae4" providerId="ADAL" clId="{85E68278-AEAF-457F-AAAB-2C0AC50342F6}" dt="2025-05-11T11:16:03.700" v="8045" actId="2696"/>
      <pc:docMkLst>
        <pc:docMk/>
      </pc:docMkLst>
      <pc:sldChg chg="modSp">
        <pc:chgData name="霍阿卡迪奥 维克多" userId="d8c0f7d5-f31f-4ced-81f8-7f11f7937ae4" providerId="ADAL" clId="{85E68278-AEAF-457F-AAAB-2C0AC50342F6}" dt="2025-05-11T10:20:50.704" v="6775" actId="20577"/>
        <pc:sldMkLst>
          <pc:docMk/>
          <pc:sldMk cId="0" sldId="258"/>
        </pc:sldMkLst>
        <pc:spChg chg="mod">
          <ac:chgData name="霍阿卡迪奥 维克多" userId="d8c0f7d5-f31f-4ced-81f8-7f11f7937ae4" providerId="ADAL" clId="{85E68278-AEAF-457F-AAAB-2C0AC50342F6}" dt="2025-05-11T10:20:50.704" v="6775" actId="20577"/>
          <ac:spMkLst>
            <pc:docMk/>
            <pc:sldMk cId="0" sldId="258"/>
            <ac:spMk id="9" creationId="{00000000-0000-0000-0000-000000000000}"/>
          </ac:spMkLst>
        </pc:spChg>
      </pc:sldChg>
      <pc:sldChg chg="modSp mod modAnim modNotesTx">
        <pc:chgData name="霍阿卡迪奥 维克多" userId="d8c0f7d5-f31f-4ced-81f8-7f11f7937ae4" providerId="ADAL" clId="{85E68278-AEAF-457F-AAAB-2C0AC50342F6}" dt="2025-05-11T08:58:59.078" v="4516" actId="20577"/>
        <pc:sldMkLst>
          <pc:docMk/>
          <pc:sldMk cId="0" sldId="259"/>
        </pc:sldMkLst>
        <pc:spChg chg="mod">
          <ac:chgData name="霍阿卡迪奥 维克多" userId="d8c0f7d5-f31f-4ced-81f8-7f11f7937ae4" providerId="ADAL" clId="{85E68278-AEAF-457F-AAAB-2C0AC50342F6}" dt="2025-05-09T13:58:47.398" v="28" actId="1076"/>
          <ac:spMkLst>
            <pc:docMk/>
            <pc:sldMk cId="0" sldId="259"/>
            <ac:spMk id="7" creationId="{15AF1CE0-3B1A-5B50-89C3-7283D44A95E3}"/>
          </ac:spMkLst>
        </pc:spChg>
        <pc:spChg chg="mod">
          <ac:chgData name="霍阿卡迪奥 维克多" userId="d8c0f7d5-f31f-4ced-81f8-7f11f7937ae4" providerId="ADAL" clId="{85E68278-AEAF-457F-AAAB-2C0AC50342F6}" dt="2025-05-09T13:58:09.379" v="18" actId="207"/>
          <ac:spMkLst>
            <pc:docMk/>
            <pc:sldMk cId="0" sldId="259"/>
            <ac:spMk id="15" creationId="{00000000-0000-0000-0000-000000000000}"/>
          </ac:spMkLst>
        </pc:spChg>
        <pc:spChg chg="mod">
          <ac:chgData name="霍阿卡迪奥 维克多" userId="d8c0f7d5-f31f-4ced-81f8-7f11f7937ae4" providerId="ADAL" clId="{85E68278-AEAF-457F-AAAB-2C0AC50342F6}" dt="2025-05-09T14:03:48.795" v="42" actId="207"/>
          <ac:spMkLst>
            <pc:docMk/>
            <pc:sldMk cId="0" sldId="259"/>
            <ac:spMk id="16" creationId="{00000000-0000-0000-0000-000000000000}"/>
          </ac:spMkLst>
        </pc:spChg>
        <pc:spChg chg="mod">
          <ac:chgData name="霍阿卡迪奥 维克多" userId="d8c0f7d5-f31f-4ced-81f8-7f11f7937ae4" providerId="ADAL" clId="{85E68278-AEAF-457F-AAAB-2C0AC50342F6}" dt="2025-05-09T14:03:52.106" v="43" actId="207"/>
          <ac:spMkLst>
            <pc:docMk/>
            <pc:sldMk cId="0" sldId="259"/>
            <ac:spMk id="22" creationId="{00000000-0000-0000-0000-000000000000}"/>
          </ac:spMkLst>
        </pc:spChg>
        <pc:spChg chg="mod">
          <ac:chgData name="霍阿卡迪奥 维克多" userId="d8c0f7d5-f31f-4ced-81f8-7f11f7937ae4" providerId="ADAL" clId="{85E68278-AEAF-457F-AAAB-2C0AC50342F6}" dt="2025-05-09T13:11:32.652" v="2" actId="1076"/>
          <ac:spMkLst>
            <pc:docMk/>
            <pc:sldMk cId="0" sldId="259"/>
            <ac:spMk id="23" creationId="{00000000-0000-0000-0000-000000000000}"/>
          </ac:spMkLst>
        </pc:spChg>
        <pc:spChg chg="mod">
          <ac:chgData name="霍阿卡迪奥 维克多" userId="d8c0f7d5-f31f-4ced-81f8-7f11f7937ae4" providerId="ADAL" clId="{85E68278-AEAF-457F-AAAB-2C0AC50342F6}" dt="2025-05-09T14:03:58.363" v="44" actId="207"/>
          <ac:spMkLst>
            <pc:docMk/>
            <pc:sldMk cId="0" sldId="259"/>
            <ac:spMk id="24" creationId="{00000000-0000-0000-0000-000000000000}"/>
          </ac:spMkLst>
        </pc:spChg>
        <pc:spChg chg="mod">
          <ac:chgData name="霍阿卡迪奥 维克多" userId="d8c0f7d5-f31f-4ced-81f8-7f11f7937ae4" providerId="ADAL" clId="{85E68278-AEAF-457F-AAAB-2C0AC50342F6}" dt="2025-05-09T13:59:25.174" v="34" actId="1076"/>
          <ac:spMkLst>
            <pc:docMk/>
            <pc:sldMk cId="0" sldId="259"/>
            <ac:spMk id="25" creationId="{00000000-0000-0000-0000-000000000000}"/>
          </ac:spMkLst>
        </pc:spChg>
      </pc:sldChg>
      <pc:sldChg chg="addSp delSp modSp mod">
        <pc:chgData name="霍阿卡迪奥 维克多" userId="d8c0f7d5-f31f-4ced-81f8-7f11f7937ae4" providerId="ADAL" clId="{85E68278-AEAF-457F-AAAB-2C0AC50342F6}" dt="2025-05-10T14:44:47.948" v="2163" actId="20577"/>
        <pc:sldMkLst>
          <pc:docMk/>
          <pc:sldMk cId="0" sldId="262"/>
        </pc:sldMkLst>
        <pc:spChg chg="del mod">
          <ac:chgData name="霍阿卡迪奥 维克多" userId="d8c0f7d5-f31f-4ced-81f8-7f11f7937ae4" providerId="ADAL" clId="{85E68278-AEAF-457F-AAAB-2C0AC50342F6}" dt="2025-05-10T14:44:08.779" v="2137" actId="478"/>
          <ac:spMkLst>
            <pc:docMk/>
            <pc:sldMk cId="0" sldId="262"/>
            <ac:spMk id="2" creationId="{00000000-0000-0000-0000-000000000000}"/>
          </ac:spMkLst>
        </pc:spChg>
        <pc:spChg chg="add del mod">
          <ac:chgData name="霍阿卡迪奥 维克多" userId="d8c0f7d5-f31f-4ced-81f8-7f11f7937ae4" providerId="ADAL" clId="{85E68278-AEAF-457F-AAAB-2C0AC50342F6}" dt="2025-05-10T14:43:45.630" v="2135" actId="478"/>
          <ac:spMkLst>
            <pc:docMk/>
            <pc:sldMk cId="0" sldId="262"/>
            <ac:spMk id="3" creationId="{A1B0392B-D0B8-E4A8-7B7E-4E14FF76FA87}"/>
          </ac:spMkLst>
        </pc:spChg>
        <pc:spChg chg="add del mod">
          <ac:chgData name="霍阿卡迪奥 维克多" userId="d8c0f7d5-f31f-4ced-81f8-7f11f7937ae4" providerId="ADAL" clId="{85E68278-AEAF-457F-AAAB-2C0AC50342F6}" dt="2025-05-10T14:44:47.948" v="2163" actId="20577"/>
          <ac:spMkLst>
            <pc:docMk/>
            <pc:sldMk cId="0" sldId="262"/>
            <ac:spMk id="5" creationId="{35DAE7F8-4378-242D-DF5C-0EF1DEABF066}"/>
          </ac:spMkLst>
        </pc:spChg>
        <pc:spChg chg="add del mod">
          <ac:chgData name="霍阿卡迪奥 维克多" userId="d8c0f7d5-f31f-4ced-81f8-7f11f7937ae4" providerId="ADAL" clId="{85E68278-AEAF-457F-AAAB-2C0AC50342F6}" dt="2025-05-10T14:44:43.356" v="2153"/>
          <ac:spMkLst>
            <pc:docMk/>
            <pc:sldMk cId="0" sldId="262"/>
            <ac:spMk id="6" creationId="{8174AA0B-366D-E805-017A-567447BB4E09}"/>
          </ac:spMkLst>
        </pc:spChg>
        <pc:spChg chg="mod">
          <ac:chgData name="霍阿卡迪奥 维克多" userId="d8c0f7d5-f31f-4ced-81f8-7f11f7937ae4" providerId="ADAL" clId="{85E68278-AEAF-457F-AAAB-2C0AC50342F6}" dt="2025-05-10T14:42:55.567" v="2126" actId="1076"/>
          <ac:spMkLst>
            <pc:docMk/>
            <pc:sldMk cId="0" sldId="262"/>
            <ac:spMk id="44" creationId="{00000000-0000-0000-0000-000000000000}"/>
          </ac:spMkLst>
        </pc:spChg>
      </pc:sldChg>
      <pc:sldChg chg="del">
        <pc:chgData name="霍阿卡迪奥 维克多" userId="d8c0f7d5-f31f-4ced-81f8-7f11f7937ae4" providerId="ADAL" clId="{85E68278-AEAF-457F-AAAB-2C0AC50342F6}" dt="2025-05-11T08:58:10.848" v="4501" actId="2696"/>
        <pc:sldMkLst>
          <pc:docMk/>
          <pc:sldMk cId="0" sldId="263"/>
        </pc:sldMkLst>
      </pc:sldChg>
      <pc:sldChg chg="delSp modSp mod ord delAnim">
        <pc:chgData name="霍阿卡迪奥 维克多" userId="d8c0f7d5-f31f-4ced-81f8-7f11f7937ae4" providerId="ADAL" clId="{85E68278-AEAF-457F-AAAB-2C0AC50342F6}" dt="2025-05-11T11:08:32.506" v="7891" actId="14100"/>
        <pc:sldMkLst>
          <pc:docMk/>
          <pc:sldMk cId="0" sldId="266"/>
        </pc:sldMkLst>
        <pc:spChg chg="mod">
          <ac:chgData name="霍阿卡迪奥 维克多" userId="d8c0f7d5-f31f-4ced-81f8-7f11f7937ae4" providerId="ADAL" clId="{85E68278-AEAF-457F-AAAB-2C0AC50342F6}" dt="2025-05-11T11:05:03.864" v="7780" actId="27636"/>
          <ac:spMkLst>
            <pc:docMk/>
            <pc:sldMk cId="0" sldId="266"/>
            <ac:spMk id="2" creationId="{00000000-0000-0000-0000-000000000000}"/>
          </ac:spMkLst>
        </pc:spChg>
        <pc:spChg chg="mod">
          <ac:chgData name="霍阿卡迪奥 维克多" userId="d8c0f7d5-f31f-4ced-81f8-7f11f7937ae4" providerId="ADAL" clId="{85E68278-AEAF-457F-AAAB-2C0AC50342F6}" dt="2025-05-11T11:05:26.561" v="7782" actId="14100"/>
          <ac:spMkLst>
            <pc:docMk/>
            <pc:sldMk cId="0" sldId="266"/>
            <ac:spMk id="45" creationId="{00000000-0000-0000-0000-000000000000}"/>
          </ac:spMkLst>
        </pc:spChg>
        <pc:spChg chg="mod">
          <ac:chgData name="霍阿卡迪奥 维克多" userId="d8c0f7d5-f31f-4ced-81f8-7f11f7937ae4" providerId="ADAL" clId="{85E68278-AEAF-457F-AAAB-2C0AC50342F6}" dt="2025-05-11T11:06:20.241" v="7818" actId="20577"/>
          <ac:spMkLst>
            <pc:docMk/>
            <pc:sldMk cId="0" sldId="266"/>
            <ac:spMk id="46" creationId="{00000000-0000-0000-0000-000000000000}"/>
          </ac:spMkLst>
        </pc:spChg>
        <pc:spChg chg="mod">
          <ac:chgData name="霍阿卡迪奥 维克多" userId="d8c0f7d5-f31f-4ced-81f8-7f11f7937ae4" providerId="ADAL" clId="{85E68278-AEAF-457F-AAAB-2C0AC50342F6}" dt="2025-05-11T11:06:45.228" v="7821" actId="20577"/>
          <ac:spMkLst>
            <pc:docMk/>
            <pc:sldMk cId="0" sldId="266"/>
            <ac:spMk id="50" creationId="{00000000-0000-0000-0000-000000000000}"/>
          </ac:spMkLst>
        </pc:spChg>
        <pc:spChg chg="mod">
          <ac:chgData name="霍阿卡迪奥 维克多" userId="d8c0f7d5-f31f-4ced-81f8-7f11f7937ae4" providerId="ADAL" clId="{85E68278-AEAF-457F-AAAB-2C0AC50342F6}" dt="2025-05-11T11:07:17.816" v="7833" actId="20577"/>
          <ac:spMkLst>
            <pc:docMk/>
            <pc:sldMk cId="0" sldId="266"/>
            <ac:spMk id="51" creationId="{00000000-0000-0000-0000-000000000000}"/>
          </ac:spMkLst>
        </pc:spChg>
        <pc:spChg chg="mod">
          <ac:chgData name="霍阿卡迪奥 维克多" userId="d8c0f7d5-f31f-4ced-81f8-7f11f7937ae4" providerId="ADAL" clId="{85E68278-AEAF-457F-AAAB-2C0AC50342F6}" dt="2025-05-11T11:07:32.713" v="7835" actId="14100"/>
          <ac:spMkLst>
            <pc:docMk/>
            <pc:sldMk cId="0" sldId="266"/>
            <ac:spMk id="55" creationId="{00000000-0000-0000-0000-000000000000}"/>
          </ac:spMkLst>
        </pc:spChg>
        <pc:spChg chg="mod">
          <ac:chgData name="霍阿卡迪奥 维克多" userId="d8c0f7d5-f31f-4ced-81f8-7f11f7937ae4" providerId="ADAL" clId="{85E68278-AEAF-457F-AAAB-2C0AC50342F6}" dt="2025-05-11T11:08:32.506" v="7891" actId="14100"/>
          <ac:spMkLst>
            <pc:docMk/>
            <pc:sldMk cId="0" sldId="266"/>
            <ac:spMk id="56" creationId="{00000000-0000-0000-0000-000000000000}"/>
          </ac:spMkLst>
        </pc:spChg>
        <pc:spChg chg="del">
          <ac:chgData name="霍阿卡迪奥 维克多" userId="d8c0f7d5-f31f-4ced-81f8-7f11f7937ae4" providerId="ADAL" clId="{85E68278-AEAF-457F-AAAB-2C0AC50342F6}" dt="2025-05-11T11:04:51.281" v="7760" actId="478"/>
          <ac:spMkLst>
            <pc:docMk/>
            <pc:sldMk cId="0" sldId="266"/>
            <ac:spMk id="60" creationId="{00000000-0000-0000-0000-000000000000}"/>
          </ac:spMkLst>
        </pc:spChg>
        <pc:spChg chg="del">
          <ac:chgData name="霍阿卡迪奥 维克多" userId="d8c0f7d5-f31f-4ced-81f8-7f11f7937ae4" providerId="ADAL" clId="{85E68278-AEAF-457F-AAAB-2C0AC50342F6}" dt="2025-05-11T11:04:51.281" v="7760" actId="478"/>
          <ac:spMkLst>
            <pc:docMk/>
            <pc:sldMk cId="0" sldId="266"/>
            <ac:spMk id="66" creationId="{00000000-0000-0000-0000-000000000000}"/>
          </ac:spMkLst>
        </pc:spChg>
        <pc:grpChg chg="mod">
          <ac:chgData name="霍阿卡迪奥 维克多" userId="d8c0f7d5-f31f-4ced-81f8-7f11f7937ae4" providerId="ADAL" clId="{85E68278-AEAF-457F-AAAB-2C0AC50342F6}" dt="2025-05-11T11:05:59.889" v="7816" actId="1076"/>
          <ac:grpSpMkLst>
            <pc:docMk/>
            <pc:sldMk cId="0" sldId="266"/>
            <ac:grpSpMk id="52" creationId="{00000000-0000-0000-0000-000000000000}"/>
          </ac:grpSpMkLst>
        </pc:grpChg>
        <pc:grpChg chg="mod">
          <ac:chgData name="霍阿卡迪奥 维克多" userId="d8c0f7d5-f31f-4ced-81f8-7f11f7937ae4" providerId="ADAL" clId="{85E68278-AEAF-457F-AAAB-2C0AC50342F6}" dt="2025-05-11T11:06:49.353" v="7822" actId="1076"/>
          <ac:grpSpMkLst>
            <pc:docMk/>
            <pc:sldMk cId="0" sldId="266"/>
            <ac:grpSpMk id="57" creationId="{00000000-0000-0000-0000-000000000000}"/>
          </ac:grpSpMkLst>
        </pc:grpChg>
        <pc:grpChg chg="del">
          <ac:chgData name="霍阿卡迪奥 维克多" userId="d8c0f7d5-f31f-4ced-81f8-7f11f7937ae4" providerId="ADAL" clId="{85E68278-AEAF-457F-AAAB-2C0AC50342F6}" dt="2025-05-11T11:04:51.281" v="7760" actId="478"/>
          <ac:grpSpMkLst>
            <pc:docMk/>
            <pc:sldMk cId="0" sldId="266"/>
            <ac:grpSpMk id="67" creationId="{00000000-0000-0000-0000-000000000000}"/>
          </ac:grpSpMkLst>
        </pc:grpChg>
      </pc:sldChg>
      <pc:sldChg chg="addSp delSp modSp mod delAnim modAnim">
        <pc:chgData name="霍阿卡迪奥 维克多" userId="d8c0f7d5-f31f-4ced-81f8-7f11f7937ae4" providerId="ADAL" clId="{85E68278-AEAF-457F-AAAB-2C0AC50342F6}" dt="2025-05-10T14:46:35.059" v="2260"/>
        <pc:sldMkLst>
          <pc:docMk/>
          <pc:sldMk cId="0" sldId="267"/>
        </pc:sldMkLst>
        <pc:spChg chg="add del">
          <ac:chgData name="霍阿卡迪奥 维克多" userId="d8c0f7d5-f31f-4ced-81f8-7f11f7937ae4" providerId="ADAL" clId="{85E68278-AEAF-457F-AAAB-2C0AC50342F6}" dt="2025-05-10T14:42:37.555" v="2123" actId="22"/>
          <ac:spMkLst>
            <pc:docMk/>
            <pc:sldMk cId="0" sldId="267"/>
            <ac:spMk id="4" creationId="{917C41CC-65DE-25D2-863F-281DCB5081FE}"/>
          </ac:spMkLst>
        </pc:spChg>
        <pc:spChg chg="add mod">
          <ac:chgData name="霍阿卡迪奥 维克多" userId="d8c0f7d5-f31f-4ced-81f8-7f11f7937ae4" providerId="ADAL" clId="{85E68278-AEAF-457F-AAAB-2C0AC50342F6}" dt="2025-05-10T14:46:35.059" v="2260"/>
          <ac:spMkLst>
            <pc:docMk/>
            <pc:sldMk cId="0" sldId="267"/>
            <ac:spMk id="5" creationId="{A79C74D5-FEBC-DF15-7F64-4386218155C1}"/>
          </ac:spMkLst>
        </pc:spChg>
        <pc:spChg chg="del">
          <ac:chgData name="霍阿卡迪奥 维克多" userId="d8c0f7d5-f31f-4ced-81f8-7f11f7937ae4" providerId="ADAL" clId="{85E68278-AEAF-457F-AAAB-2C0AC50342F6}" dt="2025-05-10T14:42:35.730" v="2121" actId="478"/>
          <ac:spMkLst>
            <pc:docMk/>
            <pc:sldMk cId="0" sldId="267"/>
            <ac:spMk id="43" creationId="{00000000-0000-0000-0000-000000000000}"/>
          </ac:spMkLst>
        </pc:spChg>
        <pc:spChg chg="del">
          <ac:chgData name="霍阿卡迪奥 维克多" userId="d8c0f7d5-f31f-4ced-81f8-7f11f7937ae4" providerId="ADAL" clId="{85E68278-AEAF-457F-AAAB-2C0AC50342F6}" dt="2025-05-10T14:42:35.730" v="2121" actId="478"/>
          <ac:spMkLst>
            <pc:docMk/>
            <pc:sldMk cId="0" sldId="267"/>
            <ac:spMk id="44" creationId="{00000000-0000-0000-0000-000000000000}"/>
          </ac:spMkLst>
        </pc:spChg>
      </pc:sldChg>
      <pc:sldChg chg="addSp delSp modSp mod delAnim modAnim">
        <pc:chgData name="霍阿卡迪奥 维克多" userId="d8c0f7d5-f31f-4ced-81f8-7f11f7937ae4" providerId="ADAL" clId="{85E68278-AEAF-457F-AAAB-2C0AC50342F6}" dt="2025-05-11T09:01:13.960" v="4570" actId="20577"/>
        <pc:sldMkLst>
          <pc:docMk/>
          <pc:sldMk cId="0" sldId="268"/>
        </pc:sldMkLst>
        <pc:spChg chg="mod">
          <ac:chgData name="霍阿卡迪奥 维克多" userId="d8c0f7d5-f31f-4ced-81f8-7f11f7937ae4" providerId="ADAL" clId="{85E68278-AEAF-457F-AAAB-2C0AC50342F6}" dt="2025-05-11T08:58:39.478" v="4511" actId="20577"/>
          <ac:spMkLst>
            <pc:docMk/>
            <pc:sldMk cId="0" sldId="268"/>
            <ac:spMk id="2" creationId="{00000000-0000-0000-0000-000000000000}"/>
          </ac:spMkLst>
        </pc:spChg>
        <pc:spChg chg="add mod">
          <ac:chgData name="霍阿卡迪奥 维克多" userId="d8c0f7d5-f31f-4ced-81f8-7f11f7937ae4" providerId="ADAL" clId="{85E68278-AEAF-457F-AAAB-2C0AC50342F6}" dt="2025-05-11T09:01:13.960" v="4570" actId="20577"/>
          <ac:spMkLst>
            <pc:docMk/>
            <pc:sldMk cId="0" sldId="268"/>
            <ac:spMk id="3" creationId="{48CE858B-B35D-5D6C-64B0-595B01525B38}"/>
          </ac:spMkLst>
        </pc:spChg>
        <pc:spChg chg="del">
          <ac:chgData name="霍阿卡迪奥 维克多" userId="d8c0f7d5-f31f-4ced-81f8-7f11f7937ae4" providerId="ADAL" clId="{85E68278-AEAF-457F-AAAB-2C0AC50342F6}" dt="2025-05-11T09:00:05.943" v="4567" actId="478"/>
          <ac:spMkLst>
            <pc:docMk/>
            <pc:sldMk cId="0" sldId="268"/>
            <ac:spMk id="43" creationId="{00000000-0000-0000-0000-000000000000}"/>
          </ac:spMkLst>
        </pc:spChg>
        <pc:spChg chg="del">
          <ac:chgData name="霍阿卡迪奥 维克多" userId="d8c0f7d5-f31f-4ced-81f8-7f11f7937ae4" providerId="ADAL" clId="{85E68278-AEAF-457F-AAAB-2C0AC50342F6}" dt="2025-05-11T09:00:04.715" v="4566" actId="478"/>
          <ac:spMkLst>
            <pc:docMk/>
            <pc:sldMk cId="0" sldId="268"/>
            <ac:spMk id="44" creationId="{00000000-0000-0000-0000-000000000000}"/>
          </ac:spMkLst>
        </pc:spChg>
      </pc:sldChg>
      <pc:sldChg chg="addSp delSp modSp mod delAnim modAnim">
        <pc:chgData name="霍阿卡迪奥 维克多" userId="d8c0f7d5-f31f-4ced-81f8-7f11f7937ae4" providerId="ADAL" clId="{85E68278-AEAF-457F-AAAB-2C0AC50342F6}" dt="2025-05-11T09:46:21.921" v="6143"/>
        <pc:sldMkLst>
          <pc:docMk/>
          <pc:sldMk cId="0" sldId="269"/>
        </pc:sldMkLst>
        <pc:spChg chg="mod">
          <ac:chgData name="霍阿卡迪奥 维克多" userId="d8c0f7d5-f31f-4ced-81f8-7f11f7937ae4" providerId="ADAL" clId="{85E68278-AEAF-457F-AAAB-2C0AC50342F6}" dt="2025-05-11T09:40:45.005" v="5494" actId="20577"/>
          <ac:spMkLst>
            <pc:docMk/>
            <pc:sldMk cId="0" sldId="269"/>
            <ac:spMk id="2" creationId="{00000000-0000-0000-0000-000000000000}"/>
          </ac:spMkLst>
        </pc:spChg>
        <pc:spChg chg="add mod">
          <ac:chgData name="霍阿卡迪奥 维克多" userId="d8c0f7d5-f31f-4ced-81f8-7f11f7937ae4" providerId="ADAL" clId="{85E68278-AEAF-457F-AAAB-2C0AC50342F6}" dt="2025-05-11T09:46:21.921" v="6143"/>
          <ac:spMkLst>
            <pc:docMk/>
            <pc:sldMk cId="0" sldId="269"/>
            <ac:spMk id="3" creationId="{A30F2244-8892-023E-7682-AC6340366993}"/>
          </ac:spMkLst>
        </pc:spChg>
        <pc:spChg chg="del">
          <ac:chgData name="霍阿卡迪奥 维克多" userId="d8c0f7d5-f31f-4ced-81f8-7f11f7937ae4" providerId="ADAL" clId="{85E68278-AEAF-457F-AAAB-2C0AC50342F6}" dt="2025-05-11T09:42:16.381" v="5521" actId="478"/>
          <ac:spMkLst>
            <pc:docMk/>
            <pc:sldMk cId="0" sldId="269"/>
            <ac:spMk id="43" creationId="{00000000-0000-0000-0000-000000000000}"/>
          </ac:spMkLst>
        </pc:spChg>
        <pc:spChg chg="del">
          <ac:chgData name="霍阿卡迪奥 维克多" userId="d8c0f7d5-f31f-4ced-81f8-7f11f7937ae4" providerId="ADAL" clId="{85E68278-AEAF-457F-AAAB-2C0AC50342F6}" dt="2025-05-11T09:42:05.460" v="5520" actId="478"/>
          <ac:spMkLst>
            <pc:docMk/>
            <pc:sldMk cId="0" sldId="269"/>
            <ac:spMk id="44" creationId="{00000000-0000-0000-0000-000000000000}"/>
          </ac:spMkLst>
        </pc:spChg>
      </pc:sldChg>
      <pc:sldChg chg="addSp delSp modSp mod delAnim modAnim">
        <pc:chgData name="霍阿卡迪奥 维克多" userId="d8c0f7d5-f31f-4ced-81f8-7f11f7937ae4" providerId="ADAL" clId="{85E68278-AEAF-457F-AAAB-2C0AC50342F6}" dt="2025-05-11T11:00:19.444" v="7662" actId="20577"/>
        <pc:sldMkLst>
          <pc:docMk/>
          <pc:sldMk cId="0" sldId="270"/>
        </pc:sldMkLst>
        <pc:spChg chg="add mod">
          <ac:chgData name="霍阿卡迪奥 维克多" userId="d8c0f7d5-f31f-4ced-81f8-7f11f7937ae4" providerId="ADAL" clId="{85E68278-AEAF-457F-AAAB-2C0AC50342F6}" dt="2025-05-11T11:00:19.444" v="7662" actId="20577"/>
          <ac:spMkLst>
            <pc:docMk/>
            <pc:sldMk cId="0" sldId="270"/>
            <ac:spMk id="3" creationId="{256FF87E-3055-B5F3-D501-6E00781BFC23}"/>
          </ac:spMkLst>
        </pc:spChg>
        <pc:spChg chg="del mod">
          <ac:chgData name="霍阿卡迪奥 维克多" userId="d8c0f7d5-f31f-4ced-81f8-7f11f7937ae4" providerId="ADAL" clId="{85E68278-AEAF-457F-AAAB-2C0AC50342F6}" dt="2025-05-11T10:49:59.240" v="6808" actId="478"/>
          <ac:spMkLst>
            <pc:docMk/>
            <pc:sldMk cId="0" sldId="270"/>
            <ac:spMk id="43" creationId="{00000000-0000-0000-0000-000000000000}"/>
          </ac:spMkLst>
        </pc:spChg>
        <pc:spChg chg="del">
          <ac:chgData name="霍阿卡迪奥 维克多" userId="d8c0f7d5-f31f-4ced-81f8-7f11f7937ae4" providerId="ADAL" clId="{85E68278-AEAF-457F-AAAB-2C0AC50342F6}" dt="2025-05-11T10:49:57.002" v="6807" actId="478"/>
          <ac:spMkLst>
            <pc:docMk/>
            <pc:sldMk cId="0" sldId="270"/>
            <ac:spMk id="44" creationId="{00000000-0000-0000-0000-000000000000}"/>
          </ac:spMkLst>
        </pc:spChg>
      </pc:sldChg>
      <pc:sldChg chg="modSp del mod">
        <pc:chgData name="霍阿卡迪奥 维克多" userId="d8c0f7d5-f31f-4ced-81f8-7f11f7937ae4" providerId="ADAL" clId="{85E68278-AEAF-457F-AAAB-2C0AC50342F6}" dt="2025-05-10T14:06:45.466" v="1118" actId="2696"/>
        <pc:sldMkLst>
          <pc:docMk/>
          <pc:sldMk cId="0" sldId="271"/>
        </pc:sldMkLst>
      </pc:sldChg>
      <pc:sldChg chg="del">
        <pc:chgData name="霍阿卡迪奥 维克多" userId="d8c0f7d5-f31f-4ced-81f8-7f11f7937ae4" providerId="ADAL" clId="{85E68278-AEAF-457F-AAAB-2C0AC50342F6}" dt="2025-05-10T13:39:46.143" v="805" actId="2696"/>
        <pc:sldMkLst>
          <pc:docMk/>
          <pc:sldMk cId="0" sldId="272"/>
        </pc:sldMkLst>
      </pc:sldChg>
      <pc:sldChg chg="del">
        <pc:chgData name="霍阿卡迪奥 维克多" userId="d8c0f7d5-f31f-4ced-81f8-7f11f7937ae4" providerId="ADAL" clId="{85E68278-AEAF-457F-AAAB-2C0AC50342F6}" dt="2025-05-10T14:06:49.666" v="1119" actId="2696"/>
        <pc:sldMkLst>
          <pc:docMk/>
          <pc:sldMk cId="0" sldId="273"/>
        </pc:sldMkLst>
      </pc:sldChg>
      <pc:sldChg chg="addSp delSp modSp mod ord delAnim modAnim modNotesTx">
        <pc:chgData name="霍阿卡迪奥 维克多" userId="d8c0f7d5-f31f-4ced-81f8-7f11f7937ae4" providerId="ADAL" clId="{85E68278-AEAF-457F-AAAB-2C0AC50342F6}" dt="2025-05-11T08:58:59.078" v="4516" actId="20577"/>
        <pc:sldMkLst>
          <pc:docMk/>
          <pc:sldMk cId="0" sldId="274"/>
        </pc:sldMkLst>
        <pc:spChg chg="mod">
          <ac:chgData name="霍阿卡迪奥 维克多" userId="d8c0f7d5-f31f-4ced-81f8-7f11f7937ae4" providerId="ADAL" clId="{85E68278-AEAF-457F-AAAB-2C0AC50342F6}" dt="2025-05-10T13:48:28.511" v="884" actId="20577"/>
          <ac:spMkLst>
            <pc:docMk/>
            <pc:sldMk cId="0" sldId="274"/>
            <ac:spMk id="2" creationId="{00000000-0000-0000-0000-000000000000}"/>
          </ac:spMkLst>
        </pc:spChg>
        <pc:spChg chg="add mod">
          <ac:chgData name="霍阿卡迪奥 维克多" userId="d8c0f7d5-f31f-4ced-81f8-7f11f7937ae4" providerId="ADAL" clId="{85E68278-AEAF-457F-AAAB-2C0AC50342F6}" dt="2025-05-10T14:35:47.951" v="2109" actId="1076"/>
          <ac:spMkLst>
            <pc:docMk/>
            <pc:sldMk cId="0" sldId="274"/>
            <ac:spMk id="7" creationId="{8DE19723-BB7D-ECC0-B6EC-5D1B6E1C6C1F}"/>
          </ac:spMkLst>
        </pc:spChg>
        <pc:spChg chg="add mod">
          <ac:chgData name="霍阿卡迪奥 维克多" userId="d8c0f7d5-f31f-4ced-81f8-7f11f7937ae4" providerId="ADAL" clId="{85E68278-AEAF-457F-AAAB-2C0AC50342F6}" dt="2025-05-10T13:35:34.811" v="389" actId="571"/>
          <ac:spMkLst>
            <pc:docMk/>
            <pc:sldMk cId="0" sldId="274"/>
            <ac:spMk id="8" creationId="{30C0527F-7B8C-EF75-4AF3-E67EA28C8182}"/>
          </ac:spMkLst>
        </pc:spChg>
        <pc:spChg chg="mod">
          <ac:chgData name="霍阿卡迪奥 维克多" userId="d8c0f7d5-f31f-4ced-81f8-7f11f7937ae4" providerId="ADAL" clId="{85E68278-AEAF-457F-AAAB-2C0AC50342F6}" dt="2025-05-10T13:51:58.862" v="929"/>
          <ac:spMkLst>
            <pc:docMk/>
            <pc:sldMk cId="0" sldId="274"/>
            <ac:spMk id="10" creationId="{F6354E04-2E1E-3A31-584D-9C66E06469CE}"/>
          </ac:spMkLst>
        </pc:spChg>
        <pc:spChg chg="mod">
          <ac:chgData name="霍阿卡迪奥 维克多" userId="d8c0f7d5-f31f-4ced-81f8-7f11f7937ae4" providerId="ADAL" clId="{85E68278-AEAF-457F-AAAB-2C0AC50342F6}" dt="2025-05-10T13:52:22.329" v="933" actId="1076"/>
          <ac:spMkLst>
            <pc:docMk/>
            <pc:sldMk cId="0" sldId="274"/>
            <ac:spMk id="18" creationId="{00000000-0000-0000-0000-000000000000}"/>
          </ac:spMkLst>
        </pc:spChg>
        <pc:spChg chg="mod">
          <ac:chgData name="霍阿卡迪奥 维克多" userId="d8c0f7d5-f31f-4ced-81f8-7f11f7937ae4" providerId="ADAL" clId="{85E68278-AEAF-457F-AAAB-2C0AC50342F6}" dt="2025-05-10T13:39:54.561" v="806" actId="1076"/>
          <ac:spMkLst>
            <pc:docMk/>
            <pc:sldMk cId="0" sldId="274"/>
            <ac:spMk id="21" creationId="{00000000-0000-0000-0000-000000000000}"/>
          </ac:spMkLst>
        </pc:spChg>
        <pc:spChg chg="mod">
          <ac:chgData name="霍阿卡迪奥 维克多" userId="d8c0f7d5-f31f-4ced-81f8-7f11f7937ae4" providerId="ADAL" clId="{85E68278-AEAF-457F-AAAB-2C0AC50342F6}" dt="2025-05-10T13:39:54.561" v="806" actId="1076"/>
          <ac:spMkLst>
            <pc:docMk/>
            <pc:sldMk cId="0" sldId="274"/>
            <ac:spMk id="25" creationId="{00000000-0000-0000-0000-000000000000}"/>
          </ac:spMkLst>
        </pc:spChg>
        <pc:spChg chg="mod">
          <ac:chgData name="霍阿卡迪奥 维克多" userId="d8c0f7d5-f31f-4ced-81f8-7f11f7937ae4" providerId="ADAL" clId="{85E68278-AEAF-457F-AAAB-2C0AC50342F6}" dt="2025-05-10T13:51:02.511" v="924" actId="1076"/>
          <ac:spMkLst>
            <pc:docMk/>
            <pc:sldMk cId="0" sldId="274"/>
            <ac:spMk id="26" creationId="{00000000-0000-0000-0000-000000000000}"/>
          </ac:spMkLst>
        </pc:spChg>
        <pc:spChg chg="mod">
          <ac:chgData name="霍阿卡迪奥 维克多" userId="d8c0f7d5-f31f-4ced-81f8-7f11f7937ae4" providerId="ADAL" clId="{85E68278-AEAF-457F-AAAB-2C0AC50342F6}" dt="2025-05-10T13:49:34.744" v="911" actId="1076"/>
          <ac:spMkLst>
            <pc:docMk/>
            <pc:sldMk cId="0" sldId="274"/>
            <ac:spMk id="30" creationId="{00000000-0000-0000-0000-000000000000}"/>
          </ac:spMkLst>
        </pc:spChg>
        <pc:spChg chg="mod">
          <ac:chgData name="霍阿卡迪奥 维克多" userId="d8c0f7d5-f31f-4ced-81f8-7f11f7937ae4" providerId="ADAL" clId="{85E68278-AEAF-457F-AAAB-2C0AC50342F6}" dt="2025-05-10T14:04:46.473" v="1112" actId="1076"/>
          <ac:spMkLst>
            <pc:docMk/>
            <pc:sldMk cId="0" sldId="274"/>
            <ac:spMk id="31" creationId="{00000000-0000-0000-0000-000000000000}"/>
          </ac:spMkLst>
        </pc:spChg>
        <pc:spChg chg="mod">
          <ac:chgData name="霍阿卡迪奥 维克多" userId="d8c0f7d5-f31f-4ced-81f8-7f11f7937ae4" providerId="ADAL" clId="{85E68278-AEAF-457F-AAAB-2C0AC50342F6}" dt="2025-05-10T13:51:58.862" v="929"/>
          <ac:spMkLst>
            <pc:docMk/>
            <pc:sldMk cId="0" sldId="274"/>
            <ac:spMk id="32" creationId="{8025C46D-D9BF-FF22-6504-EB205EB33569}"/>
          </ac:spMkLst>
        </pc:spChg>
        <pc:spChg chg="mod">
          <ac:chgData name="霍阿卡迪奥 维克多" userId="d8c0f7d5-f31f-4ced-81f8-7f11f7937ae4" providerId="ADAL" clId="{85E68278-AEAF-457F-AAAB-2C0AC50342F6}" dt="2025-05-10T13:52:02.504" v="931"/>
          <ac:spMkLst>
            <pc:docMk/>
            <pc:sldMk cId="0" sldId="274"/>
            <ac:spMk id="34" creationId="{30726D30-3ED0-0C69-1A42-9C0F476AA251}"/>
          </ac:spMkLst>
        </pc:spChg>
        <pc:spChg chg="mod">
          <ac:chgData name="霍阿卡迪奥 维克多" userId="d8c0f7d5-f31f-4ced-81f8-7f11f7937ae4" providerId="ADAL" clId="{85E68278-AEAF-457F-AAAB-2C0AC50342F6}" dt="2025-05-10T14:01:39.622" v="1016" actId="1076"/>
          <ac:spMkLst>
            <pc:docMk/>
            <pc:sldMk cId="0" sldId="274"/>
            <ac:spMk id="38" creationId="{00000000-0000-0000-0000-000000000000}"/>
          </ac:spMkLst>
        </pc:spChg>
        <pc:spChg chg="mod">
          <ac:chgData name="霍阿卡迪奥 维克多" userId="d8c0f7d5-f31f-4ced-81f8-7f11f7937ae4" providerId="ADAL" clId="{85E68278-AEAF-457F-AAAB-2C0AC50342F6}" dt="2025-05-10T14:04:46.473" v="1112" actId="1076"/>
          <ac:spMkLst>
            <pc:docMk/>
            <pc:sldMk cId="0" sldId="274"/>
            <ac:spMk id="39" creationId="{00000000-0000-0000-0000-000000000000}"/>
          </ac:spMkLst>
        </pc:spChg>
        <pc:spChg chg="mod">
          <ac:chgData name="霍阿卡迪奥 维克多" userId="d8c0f7d5-f31f-4ced-81f8-7f11f7937ae4" providerId="ADAL" clId="{85E68278-AEAF-457F-AAAB-2C0AC50342F6}" dt="2025-05-10T14:04:37.150" v="1110" actId="1076"/>
          <ac:spMkLst>
            <pc:docMk/>
            <pc:sldMk cId="0" sldId="274"/>
            <ac:spMk id="43" creationId="{00000000-0000-0000-0000-000000000000}"/>
          </ac:spMkLst>
        </pc:spChg>
        <pc:spChg chg="mod">
          <ac:chgData name="霍阿卡迪奥 维克多" userId="d8c0f7d5-f31f-4ced-81f8-7f11f7937ae4" providerId="ADAL" clId="{85E68278-AEAF-457F-AAAB-2C0AC50342F6}" dt="2025-05-10T13:33:24.433" v="311" actId="1076"/>
          <ac:spMkLst>
            <pc:docMk/>
            <pc:sldMk cId="0" sldId="274"/>
            <ac:spMk id="44" creationId="{00000000-0000-0000-0000-000000000000}"/>
          </ac:spMkLst>
        </pc:spChg>
        <pc:spChg chg="mod">
          <ac:chgData name="霍阿卡迪奥 维克多" userId="d8c0f7d5-f31f-4ced-81f8-7f11f7937ae4" providerId="ADAL" clId="{85E68278-AEAF-457F-AAAB-2C0AC50342F6}" dt="2025-05-10T13:51:40.302" v="927" actId="207"/>
          <ac:spMkLst>
            <pc:docMk/>
            <pc:sldMk cId="0" sldId="274"/>
            <ac:spMk id="46" creationId="{00000000-0000-0000-0000-000000000000}"/>
          </ac:spMkLst>
        </pc:spChg>
        <pc:spChg chg="mod">
          <ac:chgData name="霍阿卡迪奥 维克多" userId="d8c0f7d5-f31f-4ced-81f8-7f11f7937ae4" providerId="ADAL" clId="{85E68278-AEAF-457F-AAAB-2C0AC50342F6}" dt="2025-05-10T13:51:31.853" v="926" actId="1076"/>
          <ac:spMkLst>
            <pc:docMk/>
            <pc:sldMk cId="0" sldId="274"/>
            <ac:spMk id="47" creationId="{00000000-0000-0000-0000-000000000000}"/>
          </ac:spMkLst>
        </pc:spChg>
        <pc:spChg chg="mod">
          <ac:chgData name="霍阿卡迪奥 维克多" userId="d8c0f7d5-f31f-4ced-81f8-7f11f7937ae4" providerId="ADAL" clId="{85E68278-AEAF-457F-AAAB-2C0AC50342F6}" dt="2025-05-10T13:33:24.433" v="311" actId="1076"/>
          <ac:spMkLst>
            <pc:docMk/>
            <pc:sldMk cId="0" sldId="274"/>
            <ac:spMk id="48" creationId="{00000000-0000-0000-0000-000000000000}"/>
          </ac:spMkLst>
        </pc:spChg>
        <pc:spChg chg="mod">
          <ac:chgData name="霍阿卡迪奥 维克多" userId="d8c0f7d5-f31f-4ced-81f8-7f11f7937ae4" providerId="ADAL" clId="{85E68278-AEAF-457F-AAAB-2C0AC50342F6}" dt="2025-05-10T13:52:02.504" v="931"/>
          <ac:spMkLst>
            <pc:docMk/>
            <pc:sldMk cId="0" sldId="274"/>
            <ac:spMk id="49" creationId="{6602DE8F-54B7-AEA4-1727-B83308D8C6FC}"/>
          </ac:spMkLst>
        </pc:spChg>
        <pc:spChg chg="mod">
          <ac:chgData name="霍阿卡迪奥 维克多" userId="d8c0f7d5-f31f-4ced-81f8-7f11f7937ae4" providerId="ADAL" clId="{85E68278-AEAF-457F-AAAB-2C0AC50342F6}" dt="2025-05-09T14:17:06.590" v="188" actId="1076"/>
          <ac:spMkLst>
            <pc:docMk/>
            <pc:sldMk cId="0" sldId="274"/>
            <ac:spMk id="51" creationId="{00000000-0000-0000-0000-000000000000}"/>
          </ac:spMkLst>
        </pc:spChg>
        <pc:spChg chg="add del">
          <ac:chgData name="霍阿卡迪奥 维克多" userId="d8c0f7d5-f31f-4ced-81f8-7f11f7937ae4" providerId="ADAL" clId="{85E68278-AEAF-457F-AAAB-2C0AC50342F6}" dt="2025-05-10T14:03:01.614" v="1028" actId="22"/>
          <ac:spMkLst>
            <pc:docMk/>
            <pc:sldMk cId="0" sldId="274"/>
            <ac:spMk id="52" creationId="{E12DB55D-C301-0F59-7E99-8F4A3023EA9C}"/>
          </ac:spMkLst>
        </pc:spChg>
        <pc:spChg chg="mod">
          <ac:chgData name="霍阿卡迪奥 维克多" userId="d8c0f7d5-f31f-4ced-81f8-7f11f7937ae4" providerId="ADAL" clId="{85E68278-AEAF-457F-AAAB-2C0AC50342F6}" dt="2025-05-10T13:50:58.735" v="923" actId="1076"/>
          <ac:spMkLst>
            <pc:docMk/>
            <pc:sldMk cId="0" sldId="274"/>
            <ac:spMk id="53" creationId="{00000000-0000-0000-0000-000000000000}"/>
          </ac:spMkLst>
        </pc:spChg>
        <pc:spChg chg="add del">
          <ac:chgData name="霍阿卡迪奥 维克多" userId="d8c0f7d5-f31f-4ced-81f8-7f11f7937ae4" providerId="ADAL" clId="{85E68278-AEAF-457F-AAAB-2C0AC50342F6}" dt="2025-05-10T14:03:36.626" v="1030" actId="22"/>
          <ac:spMkLst>
            <pc:docMk/>
            <pc:sldMk cId="0" sldId="274"/>
            <ac:spMk id="55" creationId="{03753D1C-3C5B-BD9F-2CFF-966AADD5FC98}"/>
          </ac:spMkLst>
        </pc:spChg>
        <pc:grpChg chg="del mod">
          <ac:chgData name="霍阿卡迪奥 维克多" userId="d8c0f7d5-f31f-4ced-81f8-7f11f7937ae4" providerId="ADAL" clId="{85E68278-AEAF-457F-AAAB-2C0AC50342F6}" dt="2025-05-10T13:49:56.295" v="915" actId="478"/>
          <ac:grpSpMkLst>
            <pc:docMk/>
            <pc:sldMk cId="0" sldId="274"/>
            <ac:grpSpMk id="3" creationId="{00000000-0000-0000-0000-000000000000}"/>
          </ac:grpSpMkLst>
        </pc:grpChg>
        <pc:grpChg chg="del mod">
          <ac:chgData name="霍阿卡迪奥 维克多" userId="d8c0f7d5-f31f-4ced-81f8-7f11f7937ae4" providerId="ADAL" clId="{85E68278-AEAF-457F-AAAB-2C0AC50342F6}" dt="2025-05-10T13:49:56.295" v="915" actId="478"/>
          <ac:grpSpMkLst>
            <pc:docMk/>
            <pc:sldMk cId="0" sldId="274"/>
            <ac:grpSpMk id="4" creationId="{00000000-0000-0000-0000-000000000000}"/>
          </ac:grpSpMkLst>
        </pc:grpChg>
        <pc:grpChg chg="add mod">
          <ac:chgData name="霍阿卡迪奥 维克多" userId="d8c0f7d5-f31f-4ced-81f8-7f11f7937ae4" providerId="ADAL" clId="{85E68278-AEAF-457F-AAAB-2C0AC50342F6}" dt="2025-05-10T13:51:58.862" v="929"/>
          <ac:grpSpMkLst>
            <pc:docMk/>
            <pc:sldMk cId="0" sldId="274"/>
            <ac:grpSpMk id="9" creationId="{5C2603AF-DCD1-B16F-DD37-C2984D7521A6}"/>
          </ac:grpSpMkLst>
        </pc:grpChg>
        <pc:grpChg chg="del mod">
          <ac:chgData name="霍阿卡迪奥 维克多" userId="d8c0f7d5-f31f-4ced-81f8-7f11f7937ae4" providerId="ADAL" clId="{85E68278-AEAF-457F-AAAB-2C0AC50342F6}" dt="2025-05-10T13:49:56.295" v="915" actId="478"/>
          <ac:grpSpMkLst>
            <pc:docMk/>
            <pc:sldMk cId="0" sldId="274"/>
            <ac:grpSpMk id="11" creationId="{00000000-0000-0000-0000-000000000000}"/>
          </ac:grpSpMkLst>
        </pc:grpChg>
        <pc:grpChg chg="del mod">
          <ac:chgData name="霍阿卡迪奥 维克多" userId="d8c0f7d5-f31f-4ced-81f8-7f11f7937ae4" providerId="ADAL" clId="{85E68278-AEAF-457F-AAAB-2C0AC50342F6}" dt="2025-05-10T13:49:56.295" v="915" actId="478"/>
          <ac:grpSpMkLst>
            <pc:docMk/>
            <pc:sldMk cId="0" sldId="274"/>
            <ac:grpSpMk id="19" creationId="{00000000-0000-0000-0000-000000000000}"/>
          </ac:grpSpMkLst>
        </pc:grpChg>
        <pc:grpChg chg="del mod">
          <ac:chgData name="霍阿卡迪奥 维克多" userId="d8c0f7d5-f31f-4ced-81f8-7f11f7937ae4" providerId="ADAL" clId="{85E68278-AEAF-457F-AAAB-2C0AC50342F6}" dt="2025-05-10T13:49:56.295" v="915" actId="478"/>
          <ac:grpSpMkLst>
            <pc:docMk/>
            <pc:sldMk cId="0" sldId="274"/>
            <ac:grpSpMk id="20" creationId="{00000000-0000-0000-0000-000000000000}"/>
          </ac:grpSpMkLst>
        </pc:grpChg>
        <pc:grpChg chg="mod">
          <ac:chgData name="霍阿卡迪奥 维克多" userId="d8c0f7d5-f31f-4ced-81f8-7f11f7937ae4" providerId="ADAL" clId="{85E68278-AEAF-457F-AAAB-2C0AC50342F6}" dt="2025-05-10T13:39:54.561" v="806" actId="1076"/>
          <ac:grpSpMkLst>
            <pc:docMk/>
            <pc:sldMk cId="0" sldId="274"/>
            <ac:grpSpMk id="22" creationId="{00000000-0000-0000-0000-000000000000}"/>
          </ac:grpSpMkLst>
        </pc:grpChg>
        <pc:grpChg chg="mod">
          <ac:chgData name="霍阿卡迪奥 维克多" userId="d8c0f7d5-f31f-4ced-81f8-7f11f7937ae4" providerId="ADAL" clId="{85E68278-AEAF-457F-AAAB-2C0AC50342F6}" dt="2025-05-10T13:49:34.744" v="911" actId="1076"/>
          <ac:grpSpMkLst>
            <pc:docMk/>
            <pc:sldMk cId="0" sldId="274"/>
            <ac:grpSpMk id="27" creationId="{00000000-0000-0000-0000-000000000000}"/>
          </ac:grpSpMkLst>
        </pc:grpChg>
        <pc:grpChg chg="add mod">
          <ac:chgData name="霍阿卡迪奥 维克多" userId="d8c0f7d5-f31f-4ced-81f8-7f11f7937ae4" providerId="ADAL" clId="{85E68278-AEAF-457F-AAAB-2C0AC50342F6}" dt="2025-05-10T13:52:08.321" v="932" actId="1076"/>
          <ac:grpSpMkLst>
            <pc:docMk/>
            <pc:sldMk cId="0" sldId="274"/>
            <ac:grpSpMk id="33" creationId="{B7333451-3E3B-ECB6-CBEE-EFA1ED7FCF04}"/>
          </ac:grpSpMkLst>
        </pc:grpChg>
        <pc:grpChg chg="mod">
          <ac:chgData name="霍阿卡迪奥 维克多" userId="d8c0f7d5-f31f-4ced-81f8-7f11f7937ae4" providerId="ADAL" clId="{85E68278-AEAF-457F-AAAB-2C0AC50342F6}" dt="2025-05-10T14:04:46.473" v="1112" actId="1076"/>
          <ac:grpSpMkLst>
            <pc:docMk/>
            <pc:sldMk cId="0" sldId="274"/>
            <ac:grpSpMk id="35" creationId="{00000000-0000-0000-0000-000000000000}"/>
          </ac:grpSpMkLst>
        </pc:grpChg>
        <pc:grpChg chg="mod">
          <ac:chgData name="霍阿卡迪奥 维克多" userId="d8c0f7d5-f31f-4ced-81f8-7f11f7937ae4" providerId="ADAL" clId="{85E68278-AEAF-457F-AAAB-2C0AC50342F6}" dt="2025-05-10T14:04:46.473" v="1112" actId="1076"/>
          <ac:grpSpMkLst>
            <pc:docMk/>
            <pc:sldMk cId="0" sldId="274"/>
            <ac:grpSpMk id="40" creationId="{00000000-0000-0000-0000-000000000000}"/>
          </ac:grpSpMkLst>
        </pc:grpChg>
        <pc:grpChg chg="mod">
          <ac:chgData name="霍阿卡迪奥 维克多" userId="d8c0f7d5-f31f-4ced-81f8-7f11f7937ae4" providerId="ADAL" clId="{85E68278-AEAF-457F-AAAB-2C0AC50342F6}" dt="2025-05-10T13:50:34.920" v="918" actId="1076"/>
          <ac:grpSpMkLst>
            <pc:docMk/>
            <pc:sldMk cId="0" sldId="274"/>
            <ac:grpSpMk id="45" creationId="{00000000-0000-0000-0000-000000000000}"/>
          </ac:grpSpMkLst>
        </pc:grpChg>
        <pc:picChg chg="add mod">
          <ac:chgData name="霍阿卡迪奥 维克多" userId="d8c0f7d5-f31f-4ced-81f8-7f11f7937ae4" providerId="ADAL" clId="{85E68278-AEAF-457F-AAAB-2C0AC50342F6}" dt="2025-05-10T13:33:43.289" v="315" actId="1076"/>
          <ac:picMkLst>
            <pc:docMk/>
            <pc:sldMk cId="0" sldId="274"/>
            <ac:picMk id="5" creationId="{BD81A00A-22F1-26ED-82AA-943DB8DBACF2}"/>
          </ac:picMkLst>
        </pc:picChg>
        <pc:picChg chg="add mod">
          <ac:chgData name="霍阿卡迪奥 维克多" userId="d8c0f7d5-f31f-4ced-81f8-7f11f7937ae4" providerId="ADAL" clId="{85E68278-AEAF-457F-AAAB-2C0AC50342F6}" dt="2025-05-10T14:04:41.318" v="1111" actId="1076"/>
          <ac:picMkLst>
            <pc:docMk/>
            <pc:sldMk cId="0" sldId="274"/>
            <ac:picMk id="61" creationId="{396A9C80-77F9-5AA3-5C53-0AB65FC346FC}"/>
          </ac:picMkLst>
        </pc:picChg>
      </pc:sldChg>
      <pc:sldChg chg="addSp delSp modSp mod addAnim delAnim modAnim modNotesTx">
        <pc:chgData name="霍阿卡迪奥 维克多" userId="d8c0f7d5-f31f-4ced-81f8-7f11f7937ae4" providerId="ADAL" clId="{85E68278-AEAF-457F-AAAB-2C0AC50342F6}" dt="2025-05-11T08:58:59.078" v="4516" actId="20577"/>
        <pc:sldMkLst>
          <pc:docMk/>
          <pc:sldMk cId="0" sldId="275"/>
        </pc:sldMkLst>
        <pc:spChg chg="mod">
          <ac:chgData name="霍阿卡迪奥 维克多" userId="d8c0f7d5-f31f-4ced-81f8-7f11f7937ae4" providerId="ADAL" clId="{85E68278-AEAF-457F-AAAB-2C0AC50342F6}" dt="2025-05-10T14:16:56.565" v="1283" actId="1076"/>
          <ac:spMkLst>
            <pc:docMk/>
            <pc:sldMk cId="0" sldId="275"/>
            <ac:spMk id="2" creationId="{00000000-0000-0000-0000-000000000000}"/>
          </ac:spMkLst>
        </pc:spChg>
        <pc:spChg chg="add del mod">
          <ac:chgData name="霍阿卡迪奥 维克多" userId="d8c0f7d5-f31f-4ced-81f8-7f11f7937ae4" providerId="ADAL" clId="{85E68278-AEAF-457F-AAAB-2C0AC50342F6}" dt="2025-05-10T14:12:35.089" v="1263"/>
          <ac:spMkLst>
            <pc:docMk/>
            <pc:sldMk cId="0" sldId="275"/>
            <ac:spMk id="3" creationId="{D63EEF6E-36F9-E021-EBD6-F7004EBCD3E1}"/>
          </ac:spMkLst>
        </pc:spChg>
        <pc:spChg chg="add mod">
          <ac:chgData name="霍阿卡迪奥 维克多" userId="d8c0f7d5-f31f-4ced-81f8-7f11f7937ae4" providerId="ADAL" clId="{85E68278-AEAF-457F-AAAB-2C0AC50342F6}" dt="2025-05-10T14:16:43.064" v="1281" actId="1076"/>
          <ac:spMkLst>
            <pc:docMk/>
            <pc:sldMk cId="0" sldId="275"/>
            <ac:spMk id="6" creationId="{86605588-FB14-284C-45C3-B9C68EDFB242}"/>
          </ac:spMkLst>
        </pc:spChg>
        <pc:spChg chg="mod">
          <ac:chgData name="霍阿卡迪奥 维克多" userId="d8c0f7d5-f31f-4ced-81f8-7f11f7937ae4" providerId="ADAL" clId="{85E68278-AEAF-457F-AAAB-2C0AC50342F6}" dt="2025-05-10T14:36:39.432" v="2120" actId="1076"/>
          <ac:spMkLst>
            <pc:docMk/>
            <pc:sldMk cId="0" sldId="275"/>
            <ac:spMk id="7" creationId="{00000000-0000-0000-0000-000000000000}"/>
          </ac:spMkLst>
        </pc:spChg>
        <pc:spChg chg="add">
          <ac:chgData name="霍阿卡迪奥 维克多" userId="d8c0f7d5-f31f-4ced-81f8-7f11f7937ae4" providerId="ADAL" clId="{85E68278-AEAF-457F-AAAB-2C0AC50342F6}" dt="2025-05-10T14:17:00.087" v="1285"/>
          <ac:spMkLst>
            <pc:docMk/>
            <pc:sldMk cId="0" sldId="275"/>
            <ac:spMk id="8" creationId="{4E4ADD5E-F561-890C-25A0-4B7866D94FC1}"/>
          </ac:spMkLst>
        </pc:spChg>
        <pc:spChg chg="add">
          <ac:chgData name="霍阿卡迪奥 维克多" userId="d8c0f7d5-f31f-4ced-81f8-7f11f7937ae4" providerId="ADAL" clId="{85E68278-AEAF-457F-AAAB-2C0AC50342F6}" dt="2025-05-10T14:17:03.417" v="1288"/>
          <ac:spMkLst>
            <pc:docMk/>
            <pc:sldMk cId="0" sldId="275"/>
            <ac:spMk id="9" creationId="{2C4E9E8F-447A-BA55-CF28-3069325A176D}"/>
          </ac:spMkLst>
        </pc:spChg>
        <pc:spChg chg="del">
          <ac:chgData name="霍阿卡迪奥 维克多" userId="d8c0f7d5-f31f-4ced-81f8-7f11f7937ae4" providerId="ADAL" clId="{85E68278-AEAF-457F-AAAB-2C0AC50342F6}" dt="2025-05-10T14:15:44.694" v="1272" actId="478"/>
          <ac:spMkLst>
            <pc:docMk/>
            <pc:sldMk cId="0" sldId="275"/>
            <ac:spMk id="10" creationId="{00000000-0000-0000-0000-000000000000}"/>
          </ac:spMkLst>
        </pc:spChg>
        <pc:spChg chg="add">
          <ac:chgData name="霍阿卡迪奥 维克多" userId="d8c0f7d5-f31f-4ced-81f8-7f11f7937ae4" providerId="ADAL" clId="{85E68278-AEAF-457F-AAAB-2C0AC50342F6}" dt="2025-05-10T14:17:06.789" v="1289"/>
          <ac:spMkLst>
            <pc:docMk/>
            <pc:sldMk cId="0" sldId="275"/>
            <ac:spMk id="11" creationId="{AB91F5B4-B16E-02A2-AA1A-6B25E9368630}"/>
          </ac:spMkLst>
        </pc:spChg>
        <pc:spChg chg="add">
          <ac:chgData name="霍阿卡迪奥 维克多" userId="d8c0f7d5-f31f-4ced-81f8-7f11f7937ae4" providerId="ADAL" clId="{85E68278-AEAF-457F-AAAB-2C0AC50342F6}" dt="2025-05-10T14:17:12.633" v="1290"/>
          <ac:spMkLst>
            <pc:docMk/>
            <pc:sldMk cId="0" sldId="275"/>
            <ac:spMk id="12" creationId="{9A3CE4E2-ABAD-B293-63CB-3F3D69D162A2}"/>
          </ac:spMkLst>
        </pc:spChg>
        <pc:spChg chg="add del mod">
          <ac:chgData name="霍阿卡迪奥 维克多" userId="d8c0f7d5-f31f-4ced-81f8-7f11f7937ae4" providerId="ADAL" clId="{85E68278-AEAF-457F-AAAB-2C0AC50342F6}" dt="2025-05-10T14:18:16.600" v="1318" actId="767"/>
          <ac:spMkLst>
            <pc:docMk/>
            <pc:sldMk cId="0" sldId="275"/>
            <ac:spMk id="13" creationId="{3378A457-1F4E-DBE8-BADF-37778ADE4C96}"/>
          </ac:spMkLst>
        </pc:spChg>
        <pc:spChg chg="add">
          <ac:chgData name="霍阿卡迪奥 维克多" userId="d8c0f7d5-f31f-4ced-81f8-7f11f7937ae4" providerId="ADAL" clId="{85E68278-AEAF-457F-AAAB-2C0AC50342F6}" dt="2025-05-10T14:17:29.240" v="1293"/>
          <ac:spMkLst>
            <pc:docMk/>
            <pc:sldMk cId="0" sldId="275"/>
            <ac:spMk id="14" creationId="{0A1392D6-40EF-8925-EC8F-A52A09FDC7B5}"/>
          </ac:spMkLst>
        </pc:spChg>
        <pc:spChg chg="add del mod">
          <ac:chgData name="霍阿卡迪奥 维克多" userId="d8c0f7d5-f31f-4ced-81f8-7f11f7937ae4" providerId="ADAL" clId="{85E68278-AEAF-457F-AAAB-2C0AC50342F6}" dt="2025-05-10T14:18:15.780" v="1316" actId="767"/>
          <ac:spMkLst>
            <pc:docMk/>
            <pc:sldMk cId="0" sldId="275"/>
            <ac:spMk id="15" creationId="{840FD258-BABD-4163-BDF7-9E745114B399}"/>
          </ac:spMkLst>
        </pc:spChg>
        <pc:spChg chg="add">
          <ac:chgData name="霍阿卡迪奥 维克多" userId="d8c0f7d5-f31f-4ced-81f8-7f11f7937ae4" providerId="ADAL" clId="{85E68278-AEAF-457F-AAAB-2C0AC50342F6}" dt="2025-05-10T14:17:38.280" v="1298"/>
          <ac:spMkLst>
            <pc:docMk/>
            <pc:sldMk cId="0" sldId="275"/>
            <ac:spMk id="16" creationId="{E0583FDC-337F-451B-A128-7210A38FAD79}"/>
          </ac:spMkLst>
        </pc:spChg>
        <pc:spChg chg="add mod">
          <ac:chgData name="霍阿卡迪奥 维克多" userId="d8c0f7d5-f31f-4ced-81f8-7f11f7937ae4" providerId="ADAL" clId="{85E68278-AEAF-457F-AAAB-2C0AC50342F6}" dt="2025-05-10T14:18:07.884" v="1308" actId="571"/>
          <ac:spMkLst>
            <pc:docMk/>
            <pc:sldMk cId="0" sldId="275"/>
            <ac:spMk id="17" creationId="{0D98970B-ED97-DCD2-06A4-D94BE71A92E9}"/>
          </ac:spMkLst>
        </pc:spChg>
        <pc:spChg chg="mod">
          <ac:chgData name="霍阿卡迪奥 维克多" userId="d8c0f7d5-f31f-4ced-81f8-7f11f7937ae4" providerId="ADAL" clId="{85E68278-AEAF-457F-AAAB-2C0AC50342F6}" dt="2025-05-10T14:36:39.432" v="2120" actId="1076"/>
          <ac:spMkLst>
            <pc:docMk/>
            <pc:sldMk cId="0" sldId="275"/>
            <ac:spMk id="18" creationId="{00000000-0000-0000-0000-000000000000}"/>
          </ac:spMkLst>
        </pc:spChg>
        <pc:spChg chg="add mod">
          <ac:chgData name="霍阿卡迪奥 维克多" userId="d8c0f7d5-f31f-4ced-81f8-7f11f7937ae4" providerId="ADAL" clId="{85E68278-AEAF-457F-AAAB-2C0AC50342F6}" dt="2025-05-10T14:18:07.884" v="1308" actId="571"/>
          <ac:spMkLst>
            <pc:docMk/>
            <pc:sldMk cId="0" sldId="275"/>
            <ac:spMk id="19" creationId="{A18C056C-3B80-A268-BEFC-A732BAE85073}"/>
          </ac:spMkLst>
        </pc:spChg>
        <pc:spChg chg="mod">
          <ac:chgData name="霍阿卡迪奥 维克多" userId="d8c0f7d5-f31f-4ced-81f8-7f11f7937ae4" providerId="ADAL" clId="{85E68278-AEAF-457F-AAAB-2C0AC50342F6}" dt="2025-05-10T14:36:39.432" v="2120" actId="1076"/>
          <ac:spMkLst>
            <pc:docMk/>
            <pc:sldMk cId="0" sldId="275"/>
            <ac:spMk id="22" creationId="{00000000-0000-0000-0000-000000000000}"/>
          </ac:spMkLst>
        </pc:spChg>
        <pc:spChg chg="add mod">
          <ac:chgData name="霍阿卡迪奥 维克多" userId="d8c0f7d5-f31f-4ced-81f8-7f11f7937ae4" providerId="ADAL" clId="{85E68278-AEAF-457F-AAAB-2C0AC50342F6}" dt="2025-05-10T14:36:31.534" v="2119" actId="1076"/>
          <ac:spMkLst>
            <pc:docMk/>
            <pc:sldMk cId="0" sldId="275"/>
            <ac:spMk id="23" creationId="{FBF8B1B3-38D2-F636-2510-B2B928FFABC4}"/>
          </ac:spMkLst>
        </pc:spChg>
        <pc:spChg chg="add mod">
          <ac:chgData name="霍阿卡迪奥 维克多" userId="d8c0f7d5-f31f-4ced-81f8-7f11f7937ae4" providerId="ADAL" clId="{85E68278-AEAF-457F-AAAB-2C0AC50342F6}" dt="2025-05-10T14:36:22.210" v="2115" actId="571"/>
          <ac:spMkLst>
            <pc:docMk/>
            <pc:sldMk cId="0" sldId="275"/>
            <ac:spMk id="24" creationId="{EEE6DDB9-4BD5-2832-4529-1CA765F382AD}"/>
          </ac:spMkLst>
        </pc:spChg>
        <pc:spChg chg="mod">
          <ac:chgData name="霍阿卡迪奥 维克多" userId="d8c0f7d5-f31f-4ced-81f8-7f11f7937ae4" providerId="ADAL" clId="{85E68278-AEAF-457F-AAAB-2C0AC50342F6}" dt="2025-05-10T14:36:39.432" v="2120" actId="1076"/>
          <ac:spMkLst>
            <pc:docMk/>
            <pc:sldMk cId="0" sldId="275"/>
            <ac:spMk id="25" creationId="{00000000-0000-0000-0000-000000000000}"/>
          </ac:spMkLst>
        </pc:spChg>
        <pc:spChg chg="add mod">
          <ac:chgData name="霍阿卡迪奥 维克多" userId="d8c0f7d5-f31f-4ced-81f8-7f11f7937ae4" providerId="ADAL" clId="{85E68278-AEAF-457F-AAAB-2C0AC50342F6}" dt="2025-05-10T14:36:22.210" v="2115" actId="571"/>
          <ac:spMkLst>
            <pc:docMk/>
            <pc:sldMk cId="0" sldId="275"/>
            <ac:spMk id="26" creationId="{8D35D0E8-96E7-F000-5D34-F66218AF7781}"/>
          </ac:spMkLst>
        </pc:spChg>
        <pc:spChg chg="add mod">
          <ac:chgData name="霍阿卡迪奥 维克多" userId="d8c0f7d5-f31f-4ced-81f8-7f11f7937ae4" providerId="ADAL" clId="{85E68278-AEAF-457F-AAAB-2C0AC50342F6}" dt="2025-05-10T14:36:22.210" v="2115" actId="571"/>
          <ac:spMkLst>
            <pc:docMk/>
            <pc:sldMk cId="0" sldId="275"/>
            <ac:spMk id="27" creationId="{21CBB29E-8CF7-20E8-9B98-3CE15D0FE4FB}"/>
          </ac:spMkLst>
        </pc:spChg>
        <pc:spChg chg="add mod">
          <ac:chgData name="霍阿卡迪奥 维克多" userId="d8c0f7d5-f31f-4ced-81f8-7f11f7937ae4" providerId="ADAL" clId="{85E68278-AEAF-457F-AAAB-2C0AC50342F6}" dt="2025-05-10T14:36:22.210" v="2115" actId="571"/>
          <ac:spMkLst>
            <pc:docMk/>
            <pc:sldMk cId="0" sldId="275"/>
            <ac:spMk id="28" creationId="{636E2E92-0EF5-40F3-E5FF-3D033C7149F9}"/>
          </ac:spMkLst>
        </pc:spChg>
        <pc:spChg chg="mod">
          <ac:chgData name="霍阿卡迪奥 维克多" userId="d8c0f7d5-f31f-4ced-81f8-7f11f7937ae4" providerId="ADAL" clId="{85E68278-AEAF-457F-AAAB-2C0AC50342F6}" dt="2025-05-10T14:33:23.509" v="2098" actId="1076"/>
          <ac:spMkLst>
            <pc:docMk/>
            <pc:sldMk cId="0" sldId="275"/>
            <ac:spMk id="56" creationId="{00000000-0000-0000-0000-000000000000}"/>
          </ac:spMkLst>
        </pc:spChg>
        <pc:spChg chg="mod">
          <ac:chgData name="霍阿卡迪奥 维克多" userId="d8c0f7d5-f31f-4ced-81f8-7f11f7937ae4" providerId="ADAL" clId="{85E68278-AEAF-457F-AAAB-2C0AC50342F6}" dt="2025-05-10T14:33:23.509" v="2098" actId="1076"/>
          <ac:spMkLst>
            <pc:docMk/>
            <pc:sldMk cId="0" sldId="275"/>
            <ac:spMk id="58" creationId="{00000000-0000-0000-0000-000000000000}"/>
          </ac:spMkLst>
        </pc:spChg>
        <pc:spChg chg="mod">
          <ac:chgData name="霍阿卡迪奥 维克多" userId="d8c0f7d5-f31f-4ced-81f8-7f11f7937ae4" providerId="ADAL" clId="{85E68278-AEAF-457F-AAAB-2C0AC50342F6}" dt="2025-05-10T14:33:46.780" v="2101" actId="1076"/>
          <ac:spMkLst>
            <pc:docMk/>
            <pc:sldMk cId="0" sldId="275"/>
            <ac:spMk id="67" creationId="{00000000-0000-0000-0000-000000000000}"/>
          </ac:spMkLst>
        </pc:spChg>
        <pc:spChg chg="mod">
          <ac:chgData name="霍阿卡迪奥 维克多" userId="d8c0f7d5-f31f-4ced-81f8-7f11f7937ae4" providerId="ADAL" clId="{85E68278-AEAF-457F-AAAB-2C0AC50342F6}" dt="2025-05-10T14:33:50.190" v="2102" actId="14100"/>
          <ac:spMkLst>
            <pc:docMk/>
            <pc:sldMk cId="0" sldId="275"/>
            <ac:spMk id="69" creationId="{00000000-0000-0000-0000-000000000000}"/>
          </ac:spMkLst>
        </pc:spChg>
        <pc:spChg chg="mod">
          <ac:chgData name="霍阿卡迪奥 维克多" userId="d8c0f7d5-f31f-4ced-81f8-7f11f7937ae4" providerId="ADAL" clId="{85E68278-AEAF-457F-AAAB-2C0AC50342F6}" dt="2025-05-10T14:33:35.203" v="2099" actId="1076"/>
          <ac:spMkLst>
            <pc:docMk/>
            <pc:sldMk cId="0" sldId="275"/>
            <ac:spMk id="73" creationId="{00000000-0000-0000-0000-000000000000}"/>
          </ac:spMkLst>
        </pc:spChg>
        <pc:spChg chg="add del mod">
          <ac:chgData name="霍阿卡迪奥 维克多" userId="d8c0f7d5-f31f-4ced-81f8-7f11f7937ae4" providerId="ADAL" clId="{85E68278-AEAF-457F-AAAB-2C0AC50342F6}" dt="2025-05-10T14:33:39.885" v="2100" actId="14100"/>
          <ac:spMkLst>
            <pc:docMk/>
            <pc:sldMk cId="0" sldId="275"/>
            <ac:spMk id="75" creationId="{00000000-0000-0000-0000-000000000000}"/>
          </ac:spMkLst>
        </pc:spChg>
        <pc:spChg chg="del">
          <ac:chgData name="霍阿卡迪奥 维克多" userId="d8c0f7d5-f31f-4ced-81f8-7f11f7937ae4" providerId="ADAL" clId="{85E68278-AEAF-457F-AAAB-2C0AC50342F6}" dt="2025-05-10T14:15:44.694" v="1272" actId="478"/>
          <ac:spMkLst>
            <pc:docMk/>
            <pc:sldMk cId="0" sldId="275"/>
            <ac:spMk id="78" creationId="{00000000-0000-0000-0000-000000000000}"/>
          </ac:spMkLst>
        </pc:spChg>
        <pc:spChg chg="del">
          <ac:chgData name="霍阿卡迪奥 维克多" userId="d8c0f7d5-f31f-4ced-81f8-7f11f7937ae4" providerId="ADAL" clId="{85E68278-AEAF-457F-AAAB-2C0AC50342F6}" dt="2025-05-10T14:15:44.694" v="1272" actId="478"/>
          <ac:spMkLst>
            <pc:docMk/>
            <pc:sldMk cId="0" sldId="275"/>
            <ac:spMk id="79" creationId="{00000000-0000-0000-0000-000000000000}"/>
          </ac:spMkLst>
        </pc:spChg>
        <pc:spChg chg="del">
          <ac:chgData name="霍阿卡迪奥 维克多" userId="d8c0f7d5-f31f-4ced-81f8-7f11f7937ae4" providerId="ADAL" clId="{85E68278-AEAF-457F-AAAB-2C0AC50342F6}" dt="2025-05-10T14:15:44.694" v="1272" actId="478"/>
          <ac:spMkLst>
            <pc:docMk/>
            <pc:sldMk cId="0" sldId="275"/>
            <ac:spMk id="80" creationId="{00000000-0000-0000-0000-000000000000}"/>
          </ac:spMkLst>
        </pc:spChg>
        <pc:spChg chg="del">
          <ac:chgData name="霍阿卡迪奥 维克多" userId="d8c0f7d5-f31f-4ced-81f8-7f11f7937ae4" providerId="ADAL" clId="{85E68278-AEAF-457F-AAAB-2C0AC50342F6}" dt="2025-05-10T14:15:44.694" v="1272" actId="478"/>
          <ac:spMkLst>
            <pc:docMk/>
            <pc:sldMk cId="0" sldId="275"/>
            <ac:spMk id="81" creationId="{00000000-0000-0000-0000-000000000000}"/>
          </ac:spMkLst>
        </pc:spChg>
        <pc:spChg chg="mod">
          <ac:chgData name="霍阿卡迪奥 维克多" userId="d8c0f7d5-f31f-4ced-81f8-7f11f7937ae4" providerId="ADAL" clId="{85E68278-AEAF-457F-AAAB-2C0AC50342F6}" dt="2025-05-10T14:36:39.432" v="2120" actId="1076"/>
          <ac:spMkLst>
            <pc:docMk/>
            <pc:sldMk cId="0" sldId="275"/>
            <ac:spMk id="82" creationId="{00000000-0000-0000-0000-000000000000}"/>
          </ac:spMkLst>
        </pc:spChg>
        <pc:spChg chg="mod">
          <ac:chgData name="霍阿卡迪奥 维克多" userId="d8c0f7d5-f31f-4ced-81f8-7f11f7937ae4" providerId="ADAL" clId="{85E68278-AEAF-457F-AAAB-2C0AC50342F6}" dt="2025-05-10T14:36:39.432" v="2120" actId="1076"/>
          <ac:spMkLst>
            <pc:docMk/>
            <pc:sldMk cId="0" sldId="275"/>
            <ac:spMk id="83" creationId="{00000000-0000-0000-0000-000000000000}"/>
          </ac:spMkLst>
        </pc:spChg>
        <pc:spChg chg="mod">
          <ac:chgData name="霍阿卡迪奥 维克多" userId="d8c0f7d5-f31f-4ced-81f8-7f11f7937ae4" providerId="ADAL" clId="{85E68278-AEAF-457F-AAAB-2C0AC50342F6}" dt="2025-05-10T14:36:39.432" v="2120" actId="1076"/>
          <ac:spMkLst>
            <pc:docMk/>
            <pc:sldMk cId="0" sldId="275"/>
            <ac:spMk id="86" creationId="{00000000-0000-0000-0000-000000000000}"/>
          </ac:spMkLst>
        </pc:spChg>
        <pc:grpChg chg="mod">
          <ac:chgData name="霍阿卡迪奥 维克多" userId="d8c0f7d5-f31f-4ced-81f8-7f11f7937ae4" providerId="ADAL" clId="{85E68278-AEAF-457F-AAAB-2C0AC50342F6}" dt="2025-05-10T14:33:23.509" v="2098" actId="1076"/>
          <ac:grpSpMkLst>
            <pc:docMk/>
            <pc:sldMk cId="0" sldId="275"/>
            <ac:grpSpMk id="57" creationId="{00000000-0000-0000-0000-000000000000}"/>
          </ac:grpSpMkLst>
        </pc:grpChg>
        <pc:grpChg chg="mod">
          <ac:chgData name="霍阿卡迪奥 维克多" userId="d8c0f7d5-f31f-4ced-81f8-7f11f7937ae4" providerId="ADAL" clId="{85E68278-AEAF-457F-AAAB-2C0AC50342F6}" dt="2025-05-10T14:33:46.780" v="2101" actId="1076"/>
          <ac:grpSpMkLst>
            <pc:docMk/>
            <pc:sldMk cId="0" sldId="275"/>
            <ac:grpSpMk id="68" creationId="{00000000-0000-0000-0000-000000000000}"/>
          </ac:grpSpMkLst>
        </pc:grpChg>
        <pc:grpChg chg="mod">
          <ac:chgData name="霍阿卡迪奥 维克多" userId="d8c0f7d5-f31f-4ced-81f8-7f11f7937ae4" providerId="ADAL" clId="{85E68278-AEAF-457F-AAAB-2C0AC50342F6}" dt="2025-05-10T14:33:35.203" v="2099" actId="1076"/>
          <ac:grpSpMkLst>
            <pc:docMk/>
            <pc:sldMk cId="0" sldId="275"/>
            <ac:grpSpMk id="74" creationId="{00000000-0000-0000-0000-000000000000}"/>
          </ac:grpSpMkLst>
        </pc:grpChg>
        <pc:picChg chg="add mod">
          <ac:chgData name="霍阿卡迪奥 维克多" userId="d8c0f7d5-f31f-4ced-81f8-7f11f7937ae4" providerId="ADAL" clId="{85E68278-AEAF-457F-AAAB-2C0AC50342F6}" dt="2025-05-10T14:15:52.357" v="1276" actId="1076"/>
          <ac:picMkLst>
            <pc:docMk/>
            <pc:sldMk cId="0" sldId="275"/>
            <ac:picMk id="5" creationId="{BAB1CAE5-88F3-AB35-BA1F-28722519A80E}"/>
          </ac:picMkLst>
        </pc:picChg>
        <pc:picChg chg="add mod">
          <ac:chgData name="霍阿卡迪奥 维克多" userId="d8c0f7d5-f31f-4ced-81f8-7f11f7937ae4" providerId="ADAL" clId="{85E68278-AEAF-457F-AAAB-2C0AC50342F6}" dt="2025-05-10T14:36:09.039" v="2112" actId="1076"/>
          <ac:picMkLst>
            <pc:docMk/>
            <pc:sldMk cId="0" sldId="275"/>
            <ac:picMk id="20" creationId="{52102167-6B77-7958-F592-B9640AC6ECDE}"/>
          </ac:picMkLst>
        </pc:picChg>
      </pc:sldChg>
      <pc:sldChg chg="addSp delSp modSp mod ord delAnim modAnim modNotesTx">
        <pc:chgData name="霍阿卡迪奥 维克多" userId="d8c0f7d5-f31f-4ced-81f8-7f11f7937ae4" providerId="ADAL" clId="{85E68278-AEAF-457F-AAAB-2C0AC50342F6}" dt="2025-05-11T09:03:25.064" v="4639" actId="164"/>
        <pc:sldMkLst>
          <pc:docMk/>
          <pc:sldMk cId="0" sldId="276"/>
        </pc:sldMkLst>
        <pc:spChg chg="mod">
          <ac:chgData name="霍阿卡迪奥 维克多" userId="d8c0f7d5-f31f-4ced-81f8-7f11f7937ae4" providerId="ADAL" clId="{85E68278-AEAF-457F-AAAB-2C0AC50342F6}" dt="2025-05-11T08:45:03.005" v="4113" actId="27636"/>
          <ac:spMkLst>
            <pc:docMk/>
            <pc:sldMk cId="0" sldId="276"/>
            <ac:spMk id="2" creationId="{00000000-0000-0000-0000-000000000000}"/>
          </ac:spMkLst>
        </pc:spChg>
        <pc:spChg chg="add mod">
          <ac:chgData name="霍阿卡迪奥 维克多" userId="d8c0f7d5-f31f-4ced-81f8-7f11f7937ae4" providerId="ADAL" clId="{85E68278-AEAF-457F-AAAB-2C0AC50342F6}" dt="2025-05-11T08:03:24.518" v="3377"/>
          <ac:spMkLst>
            <pc:docMk/>
            <pc:sldMk cId="0" sldId="276"/>
            <ac:spMk id="3" creationId="{F22857F7-7C5B-96E5-A844-04D859E721FD}"/>
          </ac:spMkLst>
        </pc:spChg>
        <pc:spChg chg="add mod">
          <ac:chgData name="霍阿卡迪奥 维克多" userId="d8c0f7d5-f31f-4ced-81f8-7f11f7937ae4" providerId="ADAL" clId="{85E68278-AEAF-457F-AAAB-2C0AC50342F6}" dt="2025-05-11T08:06:34.913" v="3442" actId="1076"/>
          <ac:spMkLst>
            <pc:docMk/>
            <pc:sldMk cId="0" sldId="276"/>
            <ac:spMk id="4" creationId="{DC6C9E8C-A2A1-EB75-E841-D93DCB57CD4D}"/>
          </ac:spMkLst>
        </pc:spChg>
        <pc:spChg chg="add mod">
          <ac:chgData name="霍阿卡迪奥 维克多" userId="d8c0f7d5-f31f-4ced-81f8-7f11f7937ae4" providerId="ADAL" clId="{85E68278-AEAF-457F-AAAB-2C0AC50342F6}" dt="2025-05-11T08:09:06.927" v="3554" actId="20577"/>
          <ac:spMkLst>
            <pc:docMk/>
            <pc:sldMk cId="0" sldId="276"/>
            <ac:spMk id="5" creationId="{07B33FAF-D287-2EFD-AF08-94ECAFE12C9F}"/>
          </ac:spMkLst>
        </pc:spChg>
        <pc:spChg chg="add mod">
          <ac:chgData name="霍阿卡迪奥 维克多" userId="d8c0f7d5-f31f-4ced-81f8-7f11f7937ae4" providerId="ADAL" clId="{85E68278-AEAF-457F-AAAB-2C0AC50342F6}" dt="2025-05-11T08:09:08.928" v="3555" actId="20577"/>
          <ac:spMkLst>
            <pc:docMk/>
            <pc:sldMk cId="0" sldId="276"/>
            <ac:spMk id="7" creationId="{EF823149-B8AF-F661-C9E6-88F0D1F24A38}"/>
          </ac:spMkLst>
        </pc:spChg>
        <pc:spChg chg="add mod">
          <ac:chgData name="霍阿卡迪奥 维克多" userId="d8c0f7d5-f31f-4ced-81f8-7f11f7937ae4" providerId="ADAL" clId="{85E68278-AEAF-457F-AAAB-2C0AC50342F6}" dt="2025-05-11T08:21:38.849" v="3730" actId="14100"/>
          <ac:spMkLst>
            <pc:docMk/>
            <pc:sldMk cId="0" sldId="276"/>
            <ac:spMk id="10" creationId="{332D0327-26E8-E865-362B-EB77AA6F69C9}"/>
          </ac:spMkLst>
        </pc:spChg>
        <pc:spChg chg="add mod">
          <ac:chgData name="霍阿卡迪奥 维克多" userId="d8c0f7d5-f31f-4ced-81f8-7f11f7937ae4" providerId="ADAL" clId="{85E68278-AEAF-457F-AAAB-2C0AC50342F6}" dt="2025-05-11T08:10:41.774" v="3570" actId="1076"/>
          <ac:spMkLst>
            <pc:docMk/>
            <pc:sldMk cId="0" sldId="276"/>
            <ac:spMk id="12" creationId="{B77C671F-7D46-6881-3447-1F7F61956B00}"/>
          </ac:spMkLst>
        </pc:spChg>
        <pc:spChg chg="add mod">
          <ac:chgData name="霍阿卡迪奥 维克多" userId="d8c0f7d5-f31f-4ced-81f8-7f11f7937ae4" providerId="ADAL" clId="{85E68278-AEAF-457F-AAAB-2C0AC50342F6}" dt="2025-05-11T08:20:04.559" v="3715" actId="14100"/>
          <ac:spMkLst>
            <pc:docMk/>
            <pc:sldMk cId="0" sldId="276"/>
            <ac:spMk id="14" creationId="{68363267-42B0-B3E0-B81D-E59F80C50536}"/>
          </ac:spMkLst>
        </pc:spChg>
        <pc:spChg chg="add del mod">
          <ac:chgData name="霍阿卡迪奥 维克多" userId="d8c0f7d5-f31f-4ced-81f8-7f11f7937ae4" providerId="ADAL" clId="{85E68278-AEAF-457F-AAAB-2C0AC50342F6}" dt="2025-05-11T08:12:04.663" v="3589" actId="478"/>
          <ac:spMkLst>
            <pc:docMk/>
            <pc:sldMk cId="0" sldId="276"/>
            <ac:spMk id="16" creationId="{87BE01F9-BF3D-000B-1BF1-37AF1CE4A535}"/>
          </ac:spMkLst>
        </pc:spChg>
        <pc:spChg chg="add del">
          <ac:chgData name="霍阿卡迪奥 维克多" userId="d8c0f7d5-f31f-4ced-81f8-7f11f7937ae4" providerId="ADAL" clId="{85E68278-AEAF-457F-AAAB-2C0AC50342F6}" dt="2025-05-11T08:12:14.538" v="3591" actId="22"/>
          <ac:spMkLst>
            <pc:docMk/>
            <pc:sldMk cId="0" sldId="276"/>
            <ac:spMk id="18" creationId="{975F55B0-79E8-7197-87F5-60F09E6B0C9B}"/>
          </ac:spMkLst>
        </pc:spChg>
        <pc:spChg chg="add del mod">
          <ac:chgData name="霍阿卡迪奥 维克多" userId="d8c0f7d5-f31f-4ced-81f8-7f11f7937ae4" providerId="ADAL" clId="{85E68278-AEAF-457F-AAAB-2C0AC50342F6}" dt="2025-05-11T08:12:34.958" v="3594" actId="478"/>
          <ac:spMkLst>
            <pc:docMk/>
            <pc:sldMk cId="0" sldId="276"/>
            <ac:spMk id="20" creationId="{BF0E4CEB-A406-11EB-959B-574FA4DAC51E}"/>
          </ac:spMkLst>
        </pc:spChg>
        <pc:spChg chg="add del mod">
          <ac:chgData name="霍阿卡迪奥 维克多" userId="d8c0f7d5-f31f-4ced-81f8-7f11f7937ae4" providerId="ADAL" clId="{85E68278-AEAF-457F-AAAB-2C0AC50342F6}" dt="2025-05-11T08:13:11.160" v="3600"/>
          <ac:spMkLst>
            <pc:docMk/>
            <pc:sldMk cId="0" sldId="276"/>
            <ac:spMk id="22" creationId="{9CB6499F-5799-B7AE-E6DB-884D0E1F5450}"/>
          </ac:spMkLst>
        </pc:spChg>
        <pc:spChg chg="add mod">
          <ac:chgData name="霍阿卡迪奥 维克多" userId="d8c0f7d5-f31f-4ced-81f8-7f11f7937ae4" providerId="ADAL" clId="{85E68278-AEAF-457F-AAAB-2C0AC50342F6}" dt="2025-05-11T08:14:36.289" v="3616" actId="1076"/>
          <ac:spMkLst>
            <pc:docMk/>
            <pc:sldMk cId="0" sldId="276"/>
            <ac:spMk id="23" creationId="{EA917B4A-560C-B1C4-7187-FEF799B706A0}"/>
          </ac:spMkLst>
        </pc:spChg>
        <pc:spChg chg="add mod">
          <ac:chgData name="霍阿卡迪奥 维克多" userId="d8c0f7d5-f31f-4ced-81f8-7f11f7937ae4" providerId="ADAL" clId="{85E68278-AEAF-457F-AAAB-2C0AC50342F6}" dt="2025-05-11T08:23:29.816" v="3867" actId="14100"/>
          <ac:spMkLst>
            <pc:docMk/>
            <pc:sldMk cId="0" sldId="276"/>
            <ac:spMk id="25" creationId="{0CEBCEB6-305E-2D18-429C-F242BDF65834}"/>
          </ac:spMkLst>
        </pc:spChg>
        <pc:spChg chg="add mod">
          <ac:chgData name="霍阿卡迪奥 维克多" userId="d8c0f7d5-f31f-4ced-81f8-7f11f7937ae4" providerId="ADAL" clId="{85E68278-AEAF-457F-AAAB-2C0AC50342F6}" dt="2025-05-11T08:18:40.342" v="3682" actId="1076"/>
          <ac:spMkLst>
            <pc:docMk/>
            <pc:sldMk cId="0" sldId="276"/>
            <ac:spMk id="27" creationId="{86A822C6-1411-7178-68B2-A579AB8FDD9A}"/>
          </ac:spMkLst>
        </pc:spChg>
        <pc:spChg chg="add mod">
          <ac:chgData name="霍阿卡迪奥 维克多" userId="d8c0f7d5-f31f-4ced-81f8-7f11f7937ae4" providerId="ADAL" clId="{85E68278-AEAF-457F-AAAB-2C0AC50342F6}" dt="2025-05-11T08:21:07.263" v="3726" actId="1076"/>
          <ac:spMkLst>
            <pc:docMk/>
            <pc:sldMk cId="0" sldId="276"/>
            <ac:spMk id="28" creationId="{C577CE58-0B3D-F013-01B1-FD969A7D2E05}"/>
          </ac:spMkLst>
        </pc:spChg>
        <pc:spChg chg="add mod">
          <ac:chgData name="霍阿卡迪奥 维克多" userId="d8c0f7d5-f31f-4ced-81f8-7f11f7937ae4" providerId="ADAL" clId="{85E68278-AEAF-457F-AAAB-2C0AC50342F6}" dt="2025-05-11T08:21:11.862" v="3727" actId="1076"/>
          <ac:spMkLst>
            <pc:docMk/>
            <pc:sldMk cId="0" sldId="276"/>
            <ac:spMk id="30" creationId="{E2F590EA-E6B5-8C4A-CB71-96E12D4AE75D}"/>
          </ac:spMkLst>
        </pc:spChg>
        <pc:spChg chg="add mod">
          <ac:chgData name="霍阿卡迪奥 维克多" userId="d8c0f7d5-f31f-4ced-81f8-7f11f7937ae4" providerId="ADAL" clId="{85E68278-AEAF-457F-AAAB-2C0AC50342F6}" dt="2025-05-11T08:21:18.870" v="3728" actId="1076"/>
          <ac:spMkLst>
            <pc:docMk/>
            <pc:sldMk cId="0" sldId="276"/>
            <ac:spMk id="31" creationId="{3D209DB1-E1D7-4FB2-BCF0-610CCD009C8F}"/>
          </ac:spMkLst>
        </pc:spChg>
        <pc:spChg chg="add mod">
          <ac:chgData name="霍阿卡迪奥 维克多" userId="d8c0f7d5-f31f-4ced-81f8-7f11f7937ae4" providerId="ADAL" clId="{85E68278-AEAF-457F-AAAB-2C0AC50342F6}" dt="2025-05-11T08:21:23.670" v="3729" actId="1076"/>
          <ac:spMkLst>
            <pc:docMk/>
            <pc:sldMk cId="0" sldId="276"/>
            <ac:spMk id="33" creationId="{3F20610E-4925-268D-D77C-599C0CD82FC7}"/>
          </ac:spMkLst>
        </pc:spChg>
        <pc:spChg chg="add del">
          <ac:chgData name="霍阿卡迪奥 维克多" userId="d8c0f7d5-f31f-4ced-81f8-7f11f7937ae4" providerId="ADAL" clId="{85E68278-AEAF-457F-AAAB-2C0AC50342F6}" dt="2025-05-11T08:22:12.948" v="3737" actId="11529"/>
          <ac:spMkLst>
            <pc:docMk/>
            <pc:sldMk cId="0" sldId="276"/>
            <ac:spMk id="38" creationId="{B2D7CD72-15D5-52F6-957E-61357F8A4955}"/>
          </ac:spMkLst>
        </pc:spChg>
        <pc:spChg chg="add mod">
          <ac:chgData name="霍阿卡迪奥 维克多" userId="d8c0f7d5-f31f-4ced-81f8-7f11f7937ae4" providerId="ADAL" clId="{85E68278-AEAF-457F-AAAB-2C0AC50342F6}" dt="2025-05-11T09:03:25.064" v="4639" actId="164"/>
          <ac:spMkLst>
            <pc:docMk/>
            <pc:sldMk cId="0" sldId="276"/>
            <ac:spMk id="41" creationId="{CD868E42-75D9-771C-5A60-CA98D3BF5EA6}"/>
          </ac:spMkLst>
        </pc:spChg>
        <pc:spChg chg="add mod">
          <ac:chgData name="霍阿卡迪奥 维克多" userId="d8c0f7d5-f31f-4ced-81f8-7f11f7937ae4" providerId="ADAL" clId="{85E68278-AEAF-457F-AAAB-2C0AC50342F6}" dt="2025-05-11T09:03:25.064" v="4639" actId="164"/>
          <ac:spMkLst>
            <pc:docMk/>
            <pc:sldMk cId="0" sldId="276"/>
            <ac:spMk id="42" creationId="{9D7FD6C4-88D9-1310-53B5-4C1C316B0630}"/>
          </ac:spMkLst>
        </pc:spChg>
        <pc:spChg chg="add mod">
          <ac:chgData name="霍阿卡迪奥 维克多" userId="d8c0f7d5-f31f-4ced-81f8-7f11f7937ae4" providerId="ADAL" clId="{85E68278-AEAF-457F-AAAB-2C0AC50342F6}" dt="2025-05-11T08:23:37.120" v="3870" actId="20577"/>
          <ac:spMkLst>
            <pc:docMk/>
            <pc:sldMk cId="0" sldId="276"/>
            <ac:spMk id="43" creationId="{73712FB7-F1BF-2267-3340-E102124A4B55}"/>
          </ac:spMkLst>
        </pc:spChg>
        <pc:spChg chg="add mod">
          <ac:chgData name="霍阿卡迪奥 维克多" userId="d8c0f7d5-f31f-4ced-81f8-7f11f7937ae4" providerId="ADAL" clId="{85E68278-AEAF-457F-AAAB-2C0AC50342F6}" dt="2025-05-11T08:29:01.215" v="3881" actId="1076"/>
          <ac:spMkLst>
            <pc:docMk/>
            <pc:sldMk cId="0" sldId="276"/>
            <ac:spMk id="45" creationId="{5B602680-0167-0A52-CBE0-F2153FF57994}"/>
          </ac:spMkLst>
        </pc:spChg>
        <pc:spChg chg="add mod">
          <ac:chgData name="霍阿卡迪奥 维克多" userId="d8c0f7d5-f31f-4ced-81f8-7f11f7937ae4" providerId="ADAL" clId="{85E68278-AEAF-457F-AAAB-2C0AC50342F6}" dt="2025-05-11T08:30:36.474" v="3901" actId="14100"/>
          <ac:spMkLst>
            <pc:docMk/>
            <pc:sldMk cId="0" sldId="276"/>
            <ac:spMk id="46" creationId="{2C375431-3D79-C641-FF22-0069C5E91D0B}"/>
          </ac:spMkLst>
        </pc:spChg>
        <pc:spChg chg="add mod">
          <ac:chgData name="霍阿卡迪奥 维克多" userId="d8c0f7d5-f31f-4ced-81f8-7f11f7937ae4" providerId="ADAL" clId="{85E68278-AEAF-457F-AAAB-2C0AC50342F6}" dt="2025-05-11T08:39:25.190" v="3940" actId="1076"/>
          <ac:spMkLst>
            <pc:docMk/>
            <pc:sldMk cId="0" sldId="276"/>
            <ac:spMk id="48" creationId="{0B7BFF59-6FCF-114E-9AB8-105EEBD543FE}"/>
          </ac:spMkLst>
        </pc:spChg>
        <pc:spChg chg="add mod">
          <ac:chgData name="霍阿卡迪奥 维克多" userId="d8c0f7d5-f31f-4ced-81f8-7f11f7937ae4" providerId="ADAL" clId="{85E68278-AEAF-457F-AAAB-2C0AC50342F6}" dt="2025-05-11T08:43:01.468" v="3980" actId="20577"/>
          <ac:spMkLst>
            <pc:docMk/>
            <pc:sldMk cId="0" sldId="276"/>
            <ac:spMk id="49" creationId="{34681542-C3A7-D9B9-AE3E-35885B83CE4D}"/>
          </ac:spMkLst>
        </pc:spChg>
        <pc:spChg chg="add del mod">
          <ac:chgData name="霍阿卡迪奥 维克多" userId="d8c0f7d5-f31f-4ced-81f8-7f11f7937ae4" providerId="ADAL" clId="{85E68278-AEAF-457F-AAAB-2C0AC50342F6}" dt="2025-05-11T08:43:02.389" v="3982"/>
          <ac:spMkLst>
            <pc:docMk/>
            <pc:sldMk cId="0" sldId="276"/>
            <ac:spMk id="51" creationId="{D52017F1-9D71-C3E9-E0D3-B8C0C9750FDD}"/>
          </ac:spMkLst>
        </pc:spChg>
        <pc:spChg chg="add mod">
          <ac:chgData name="霍阿卡迪奥 维克多" userId="d8c0f7d5-f31f-4ced-81f8-7f11f7937ae4" providerId="ADAL" clId="{85E68278-AEAF-457F-AAAB-2C0AC50342F6}" dt="2025-05-11T08:43:26.084" v="3985" actId="1076"/>
          <ac:spMkLst>
            <pc:docMk/>
            <pc:sldMk cId="0" sldId="276"/>
            <ac:spMk id="52" creationId="{29A4C873-45A2-62B2-4823-B1E9B5608D59}"/>
          </ac:spMkLst>
        </pc:spChg>
        <pc:spChg chg="del">
          <ac:chgData name="霍阿卡迪奥 维克多" userId="d8c0f7d5-f31f-4ced-81f8-7f11f7937ae4" providerId="ADAL" clId="{85E68278-AEAF-457F-AAAB-2C0AC50342F6}" dt="2025-05-11T08:02:35.438" v="3370" actId="478"/>
          <ac:spMkLst>
            <pc:docMk/>
            <pc:sldMk cId="0" sldId="276"/>
            <ac:spMk id="137" creationId="{00000000-0000-0000-0000-000000000000}"/>
          </ac:spMkLst>
        </pc:spChg>
        <pc:spChg chg="del">
          <ac:chgData name="霍阿卡迪奥 维克多" userId="d8c0f7d5-f31f-4ced-81f8-7f11f7937ae4" providerId="ADAL" clId="{85E68278-AEAF-457F-AAAB-2C0AC50342F6}" dt="2025-05-11T08:02:35.438" v="3370" actId="478"/>
          <ac:spMkLst>
            <pc:docMk/>
            <pc:sldMk cId="0" sldId="276"/>
            <ac:spMk id="138" creationId="{00000000-0000-0000-0000-000000000000}"/>
          </ac:spMkLst>
        </pc:spChg>
        <pc:spChg chg="del">
          <ac:chgData name="霍阿卡迪奥 维克多" userId="d8c0f7d5-f31f-4ced-81f8-7f11f7937ae4" providerId="ADAL" clId="{85E68278-AEAF-457F-AAAB-2C0AC50342F6}" dt="2025-05-11T08:02:35.438" v="3370" actId="478"/>
          <ac:spMkLst>
            <pc:docMk/>
            <pc:sldMk cId="0" sldId="276"/>
            <ac:spMk id="139" creationId="{00000000-0000-0000-0000-000000000000}"/>
          </ac:spMkLst>
        </pc:spChg>
        <pc:spChg chg="del">
          <ac:chgData name="霍阿卡迪奥 维克多" userId="d8c0f7d5-f31f-4ced-81f8-7f11f7937ae4" providerId="ADAL" clId="{85E68278-AEAF-457F-AAAB-2C0AC50342F6}" dt="2025-05-11T08:02:35.438" v="3370" actId="478"/>
          <ac:spMkLst>
            <pc:docMk/>
            <pc:sldMk cId="0" sldId="276"/>
            <ac:spMk id="143" creationId="{00000000-0000-0000-0000-000000000000}"/>
          </ac:spMkLst>
        </pc:spChg>
        <pc:spChg chg="del">
          <ac:chgData name="霍阿卡迪奥 维克多" userId="d8c0f7d5-f31f-4ced-81f8-7f11f7937ae4" providerId="ADAL" clId="{85E68278-AEAF-457F-AAAB-2C0AC50342F6}" dt="2025-05-11T08:02:35.438" v="3370" actId="478"/>
          <ac:spMkLst>
            <pc:docMk/>
            <pc:sldMk cId="0" sldId="276"/>
            <ac:spMk id="145" creationId="{00000000-0000-0000-0000-000000000000}"/>
          </ac:spMkLst>
        </pc:spChg>
        <pc:spChg chg="del">
          <ac:chgData name="霍阿卡迪奥 维克多" userId="d8c0f7d5-f31f-4ced-81f8-7f11f7937ae4" providerId="ADAL" clId="{85E68278-AEAF-457F-AAAB-2C0AC50342F6}" dt="2025-05-11T08:02:35.438" v="3370" actId="478"/>
          <ac:spMkLst>
            <pc:docMk/>
            <pc:sldMk cId="0" sldId="276"/>
            <ac:spMk id="147" creationId="{00000000-0000-0000-0000-000000000000}"/>
          </ac:spMkLst>
        </pc:spChg>
        <pc:spChg chg="del">
          <ac:chgData name="霍阿卡迪奥 维克多" userId="d8c0f7d5-f31f-4ced-81f8-7f11f7937ae4" providerId="ADAL" clId="{85E68278-AEAF-457F-AAAB-2C0AC50342F6}" dt="2025-05-11T08:02:35.438" v="3370" actId="478"/>
          <ac:spMkLst>
            <pc:docMk/>
            <pc:sldMk cId="0" sldId="276"/>
            <ac:spMk id="149" creationId="{00000000-0000-0000-0000-000000000000}"/>
          </ac:spMkLst>
        </pc:spChg>
        <pc:spChg chg="del">
          <ac:chgData name="霍阿卡迪奥 维克多" userId="d8c0f7d5-f31f-4ced-81f8-7f11f7937ae4" providerId="ADAL" clId="{85E68278-AEAF-457F-AAAB-2C0AC50342F6}" dt="2025-05-11T08:02:39.022" v="3371" actId="478"/>
          <ac:spMkLst>
            <pc:docMk/>
            <pc:sldMk cId="0" sldId="276"/>
            <ac:spMk id="153" creationId="{00000000-0000-0000-0000-000000000000}"/>
          </ac:spMkLst>
        </pc:spChg>
        <pc:spChg chg="del">
          <ac:chgData name="霍阿卡迪奥 维克多" userId="d8c0f7d5-f31f-4ced-81f8-7f11f7937ae4" providerId="ADAL" clId="{85E68278-AEAF-457F-AAAB-2C0AC50342F6}" dt="2025-05-11T08:02:39.022" v="3371" actId="478"/>
          <ac:spMkLst>
            <pc:docMk/>
            <pc:sldMk cId="0" sldId="276"/>
            <ac:spMk id="155" creationId="{00000000-0000-0000-0000-000000000000}"/>
          </ac:spMkLst>
        </pc:spChg>
        <pc:spChg chg="mod">
          <ac:chgData name="霍阿卡迪奥 维克多" userId="d8c0f7d5-f31f-4ced-81f8-7f11f7937ae4" providerId="ADAL" clId="{85E68278-AEAF-457F-AAAB-2C0AC50342F6}" dt="2025-05-11T08:03:16.281" v="3376" actId="14100"/>
          <ac:spMkLst>
            <pc:docMk/>
            <pc:sldMk cId="0" sldId="276"/>
            <ac:spMk id="163" creationId="{00000000-0000-0000-0000-000000000000}"/>
          </ac:spMkLst>
        </pc:spChg>
        <pc:spChg chg="mod">
          <ac:chgData name="霍阿卡迪奥 维克多" userId="d8c0f7d5-f31f-4ced-81f8-7f11f7937ae4" providerId="ADAL" clId="{85E68278-AEAF-457F-AAAB-2C0AC50342F6}" dt="2025-05-11T08:09:23.634" v="3560" actId="20577"/>
          <ac:spMkLst>
            <pc:docMk/>
            <pc:sldMk cId="0" sldId="276"/>
            <ac:spMk id="164" creationId="{00000000-0000-0000-0000-000000000000}"/>
          </ac:spMkLst>
        </pc:spChg>
        <pc:spChg chg="mod">
          <ac:chgData name="霍阿卡迪奥 维克多" userId="d8c0f7d5-f31f-4ced-81f8-7f11f7937ae4" providerId="ADAL" clId="{85E68278-AEAF-457F-AAAB-2C0AC50342F6}" dt="2025-05-11T08:35:24.943" v="3905" actId="14100"/>
          <ac:spMkLst>
            <pc:docMk/>
            <pc:sldMk cId="0" sldId="276"/>
            <ac:spMk id="169" creationId="{00000000-0000-0000-0000-000000000000}"/>
          </ac:spMkLst>
        </pc:spChg>
        <pc:spChg chg="del mod">
          <ac:chgData name="霍阿卡迪奥 维克多" userId="d8c0f7d5-f31f-4ced-81f8-7f11f7937ae4" providerId="ADAL" clId="{85E68278-AEAF-457F-AAAB-2C0AC50342F6}" dt="2025-05-11T08:35:50.179" v="3908" actId="478"/>
          <ac:spMkLst>
            <pc:docMk/>
            <pc:sldMk cId="0" sldId="276"/>
            <ac:spMk id="170" creationId="{00000000-0000-0000-0000-000000000000}"/>
          </ac:spMkLst>
        </pc:spChg>
        <pc:spChg chg="del">
          <ac:chgData name="霍阿卡迪奥 维克多" userId="d8c0f7d5-f31f-4ced-81f8-7f11f7937ae4" providerId="ADAL" clId="{85E68278-AEAF-457F-AAAB-2C0AC50342F6}" dt="2025-05-11T08:02:54.115" v="3372" actId="478"/>
          <ac:spMkLst>
            <pc:docMk/>
            <pc:sldMk cId="0" sldId="276"/>
            <ac:spMk id="175" creationId="{00000000-0000-0000-0000-000000000000}"/>
          </ac:spMkLst>
        </pc:spChg>
        <pc:spChg chg="del">
          <ac:chgData name="霍阿卡迪奥 维克多" userId="d8c0f7d5-f31f-4ced-81f8-7f11f7937ae4" providerId="ADAL" clId="{85E68278-AEAF-457F-AAAB-2C0AC50342F6}" dt="2025-05-11T08:02:54.115" v="3372" actId="478"/>
          <ac:spMkLst>
            <pc:docMk/>
            <pc:sldMk cId="0" sldId="276"/>
            <ac:spMk id="176" creationId="{00000000-0000-0000-0000-000000000000}"/>
          </ac:spMkLst>
        </pc:spChg>
        <pc:spChg chg="del">
          <ac:chgData name="霍阿卡迪奥 维克多" userId="d8c0f7d5-f31f-4ced-81f8-7f11f7937ae4" providerId="ADAL" clId="{85E68278-AEAF-457F-AAAB-2C0AC50342F6}" dt="2025-05-11T08:02:35.438" v="3370" actId="478"/>
          <ac:spMkLst>
            <pc:docMk/>
            <pc:sldMk cId="0" sldId="276"/>
            <ac:spMk id="200" creationId="{00000000-0000-0000-0000-000000000000}"/>
          </ac:spMkLst>
        </pc:spChg>
        <pc:spChg chg="del">
          <ac:chgData name="霍阿卡迪奥 维克多" userId="d8c0f7d5-f31f-4ced-81f8-7f11f7937ae4" providerId="ADAL" clId="{85E68278-AEAF-457F-AAAB-2C0AC50342F6}" dt="2025-05-11T08:02:35.438" v="3370" actId="478"/>
          <ac:spMkLst>
            <pc:docMk/>
            <pc:sldMk cId="0" sldId="276"/>
            <ac:spMk id="218" creationId="{00000000-0000-0000-0000-000000000000}"/>
          </ac:spMkLst>
        </pc:spChg>
        <pc:spChg chg="del">
          <ac:chgData name="霍阿卡迪奥 维克多" userId="d8c0f7d5-f31f-4ced-81f8-7f11f7937ae4" providerId="ADAL" clId="{85E68278-AEAF-457F-AAAB-2C0AC50342F6}" dt="2025-05-11T08:02:35.438" v="3370" actId="478"/>
          <ac:spMkLst>
            <pc:docMk/>
            <pc:sldMk cId="0" sldId="276"/>
            <ac:spMk id="219" creationId="{00000000-0000-0000-0000-000000000000}"/>
          </ac:spMkLst>
        </pc:spChg>
        <pc:grpChg chg="add mod">
          <ac:chgData name="霍阿卡迪奥 维克多" userId="d8c0f7d5-f31f-4ced-81f8-7f11f7937ae4" providerId="ADAL" clId="{85E68278-AEAF-457F-AAAB-2C0AC50342F6}" dt="2025-05-11T08:06:43.559" v="3445" actId="1076"/>
          <ac:grpSpMkLst>
            <pc:docMk/>
            <pc:sldMk cId="0" sldId="276"/>
            <ac:grpSpMk id="8" creationId="{D2EFDF73-41B0-052A-B1AE-A8D349394B7A}"/>
          </ac:grpSpMkLst>
        </pc:grpChg>
        <pc:grpChg chg="add mod">
          <ac:chgData name="霍阿卡迪奥 维克多" userId="d8c0f7d5-f31f-4ced-81f8-7f11f7937ae4" providerId="ADAL" clId="{85E68278-AEAF-457F-AAAB-2C0AC50342F6}" dt="2025-05-11T09:03:25.064" v="4639" actId="164"/>
          <ac:grpSpMkLst>
            <pc:docMk/>
            <pc:sldMk cId="0" sldId="276"/>
            <ac:grpSpMk id="53" creationId="{146DF36B-C951-77FB-41BB-35C6E3F8BA5E}"/>
          </ac:grpSpMkLst>
        </pc:grpChg>
        <pc:grpChg chg="del">
          <ac:chgData name="霍阿卡迪奥 维克多" userId="d8c0f7d5-f31f-4ced-81f8-7f11f7937ae4" providerId="ADAL" clId="{85E68278-AEAF-457F-AAAB-2C0AC50342F6}" dt="2025-05-11T08:02:39.022" v="3371" actId="478"/>
          <ac:grpSpMkLst>
            <pc:docMk/>
            <pc:sldMk cId="0" sldId="276"/>
            <ac:grpSpMk id="160" creationId="{00000000-0000-0000-0000-000000000000}"/>
          </ac:grpSpMkLst>
        </pc:grpChg>
        <pc:grpChg chg="mod">
          <ac:chgData name="霍阿卡迪奥 维克多" userId="d8c0f7d5-f31f-4ced-81f8-7f11f7937ae4" providerId="ADAL" clId="{85E68278-AEAF-457F-AAAB-2C0AC50342F6}" dt="2025-05-11T08:03:01.376" v="3374" actId="1076"/>
          <ac:grpSpMkLst>
            <pc:docMk/>
            <pc:sldMk cId="0" sldId="276"/>
            <ac:grpSpMk id="165" creationId="{00000000-0000-0000-0000-000000000000}"/>
          </ac:grpSpMkLst>
        </pc:grpChg>
        <pc:grpChg chg="mod">
          <ac:chgData name="霍阿卡迪奥 维克多" userId="d8c0f7d5-f31f-4ced-81f8-7f11f7937ae4" providerId="ADAL" clId="{85E68278-AEAF-457F-AAAB-2C0AC50342F6}" dt="2025-05-11T08:41:49.821" v="3961" actId="1076"/>
          <ac:grpSpMkLst>
            <pc:docMk/>
            <pc:sldMk cId="0" sldId="276"/>
            <ac:grpSpMk id="171" creationId="{00000000-0000-0000-0000-000000000000}"/>
          </ac:grpSpMkLst>
        </pc:grpChg>
        <pc:grpChg chg="del">
          <ac:chgData name="霍阿卡迪奥 维克多" userId="d8c0f7d5-f31f-4ced-81f8-7f11f7937ae4" providerId="ADAL" clId="{85E68278-AEAF-457F-AAAB-2C0AC50342F6}" dt="2025-05-11T08:02:54.115" v="3372" actId="478"/>
          <ac:grpSpMkLst>
            <pc:docMk/>
            <pc:sldMk cId="0" sldId="276"/>
            <ac:grpSpMk id="177" creationId="{00000000-0000-0000-0000-000000000000}"/>
          </ac:grpSpMkLst>
        </pc:grpChg>
        <pc:cxnChg chg="add mod">
          <ac:chgData name="霍阿卡迪奥 维克多" userId="d8c0f7d5-f31f-4ced-81f8-7f11f7937ae4" providerId="ADAL" clId="{85E68278-AEAF-457F-AAAB-2C0AC50342F6}" dt="2025-05-11T09:03:25.064" v="4639" actId="164"/>
          <ac:cxnSpMkLst>
            <pc:docMk/>
            <pc:sldMk cId="0" sldId="276"/>
            <ac:cxnSpMk id="34" creationId="{0FAC532B-91BE-EA48-DD2D-21BF7A5021D8}"/>
          </ac:cxnSpMkLst>
        </pc:cxnChg>
      </pc:sldChg>
      <pc:sldChg chg="addSp delSp modSp mod ord addAnim delAnim modAnim">
        <pc:chgData name="霍阿卡迪奥 维克多" userId="d8c0f7d5-f31f-4ced-81f8-7f11f7937ae4" providerId="ADAL" clId="{85E68278-AEAF-457F-AAAB-2C0AC50342F6}" dt="2025-05-11T08:59:16.288" v="4545" actId="20577"/>
        <pc:sldMkLst>
          <pc:docMk/>
          <pc:sldMk cId="0" sldId="277"/>
        </pc:sldMkLst>
        <pc:spChg chg="mod">
          <ac:chgData name="霍阿卡迪奥 维克多" userId="d8c0f7d5-f31f-4ced-81f8-7f11f7937ae4" providerId="ADAL" clId="{85E68278-AEAF-457F-AAAB-2C0AC50342F6}" dt="2025-05-11T07:43:13.838" v="2940" actId="20577"/>
          <ac:spMkLst>
            <pc:docMk/>
            <pc:sldMk cId="0" sldId="277"/>
            <ac:spMk id="2" creationId="{00000000-0000-0000-0000-000000000000}"/>
          </ac:spMkLst>
        </pc:spChg>
        <pc:spChg chg="add mod">
          <ac:chgData name="霍阿卡迪奥 维克多" userId="d8c0f7d5-f31f-4ced-81f8-7f11f7937ae4" providerId="ADAL" clId="{85E68278-AEAF-457F-AAAB-2C0AC50342F6}" dt="2025-05-11T07:45:32.820" v="3077" actId="1076"/>
          <ac:spMkLst>
            <pc:docMk/>
            <pc:sldMk cId="0" sldId="277"/>
            <ac:spMk id="4" creationId="{5038C5EC-D21F-E36F-F8A7-27983150CFA3}"/>
          </ac:spMkLst>
        </pc:spChg>
        <pc:spChg chg="add del mod">
          <ac:chgData name="霍阿卡迪奥 维克多" userId="d8c0f7d5-f31f-4ced-81f8-7f11f7937ae4" providerId="ADAL" clId="{85E68278-AEAF-457F-AAAB-2C0AC50342F6}" dt="2025-05-11T07:35:05.668" v="2534" actId="478"/>
          <ac:spMkLst>
            <pc:docMk/>
            <pc:sldMk cId="0" sldId="277"/>
            <ac:spMk id="6" creationId="{BD98792B-9A9C-C6D1-3A05-DD7192D925D6}"/>
          </ac:spMkLst>
        </pc:spChg>
        <pc:spChg chg="add mod">
          <ac:chgData name="霍阿卡迪奥 维克多" userId="d8c0f7d5-f31f-4ced-81f8-7f11f7937ae4" providerId="ADAL" clId="{85E68278-AEAF-457F-AAAB-2C0AC50342F6}" dt="2025-05-11T07:36:42.760" v="2638" actId="20577"/>
          <ac:spMkLst>
            <pc:docMk/>
            <pc:sldMk cId="0" sldId="277"/>
            <ac:spMk id="7" creationId="{7FFB7C1C-4024-3989-05DA-920EEEC7268F}"/>
          </ac:spMkLst>
        </pc:spChg>
        <pc:spChg chg="add mod">
          <ac:chgData name="霍阿卡迪奥 维克多" userId="d8c0f7d5-f31f-4ced-81f8-7f11f7937ae4" providerId="ADAL" clId="{85E68278-AEAF-457F-AAAB-2C0AC50342F6}" dt="2025-05-11T07:42:46.395" v="2905" actId="1076"/>
          <ac:spMkLst>
            <pc:docMk/>
            <pc:sldMk cId="0" sldId="277"/>
            <ac:spMk id="8" creationId="{FBFD2C65-FB0E-7E67-2DD2-DE876E13C4DC}"/>
          </ac:spMkLst>
        </pc:spChg>
        <pc:spChg chg="add mod">
          <ac:chgData name="霍阿卡迪奥 维克多" userId="d8c0f7d5-f31f-4ced-81f8-7f11f7937ae4" providerId="ADAL" clId="{85E68278-AEAF-457F-AAAB-2C0AC50342F6}" dt="2025-05-11T07:44:33.267" v="3070" actId="14100"/>
          <ac:spMkLst>
            <pc:docMk/>
            <pc:sldMk cId="0" sldId="277"/>
            <ac:spMk id="9" creationId="{8EED623F-4EA1-13FB-9BA2-06DD48F8EF82}"/>
          </ac:spMkLst>
        </pc:spChg>
        <pc:spChg chg="add mod">
          <ac:chgData name="霍阿卡迪奥 维克多" userId="d8c0f7d5-f31f-4ced-81f8-7f11f7937ae4" providerId="ADAL" clId="{85E68278-AEAF-457F-AAAB-2C0AC50342F6}" dt="2025-05-11T07:45:51.985" v="3081" actId="1076"/>
          <ac:spMkLst>
            <pc:docMk/>
            <pc:sldMk cId="0" sldId="277"/>
            <ac:spMk id="10" creationId="{03DA63B4-9724-B755-C99A-7987DAB5DA85}"/>
          </ac:spMkLst>
        </pc:spChg>
        <pc:spChg chg="add mod">
          <ac:chgData name="霍阿卡迪奥 维克多" userId="d8c0f7d5-f31f-4ced-81f8-7f11f7937ae4" providerId="ADAL" clId="{85E68278-AEAF-457F-AAAB-2C0AC50342F6}" dt="2025-05-11T07:58:52.118" v="3300" actId="1076"/>
          <ac:spMkLst>
            <pc:docMk/>
            <pc:sldMk cId="0" sldId="277"/>
            <ac:spMk id="11" creationId="{FE36402E-CFDF-805A-9431-D4E2FA2DA781}"/>
          </ac:spMkLst>
        </pc:spChg>
        <pc:spChg chg="add mod">
          <ac:chgData name="霍阿卡迪奥 维克多" userId="d8c0f7d5-f31f-4ced-81f8-7f11f7937ae4" providerId="ADAL" clId="{85E68278-AEAF-457F-AAAB-2C0AC50342F6}" dt="2025-05-11T07:58:52.118" v="3300" actId="1076"/>
          <ac:spMkLst>
            <pc:docMk/>
            <pc:sldMk cId="0" sldId="277"/>
            <ac:spMk id="12" creationId="{2A79155B-D0FC-3E5D-4482-14B7AEEF9070}"/>
          </ac:spMkLst>
        </pc:spChg>
        <pc:spChg chg="mod">
          <ac:chgData name="霍阿卡迪奥 维克多" userId="d8c0f7d5-f31f-4ced-81f8-7f11f7937ae4" providerId="ADAL" clId="{85E68278-AEAF-457F-AAAB-2C0AC50342F6}" dt="2025-05-11T07:46:00.411" v="3082"/>
          <ac:spMkLst>
            <pc:docMk/>
            <pc:sldMk cId="0" sldId="277"/>
            <ac:spMk id="14" creationId="{FAAFA964-541D-AF99-6EBC-FE273827F49F}"/>
          </ac:spMkLst>
        </pc:spChg>
        <pc:spChg chg="del">
          <ac:chgData name="霍阿卡迪奥 维克多" userId="d8c0f7d5-f31f-4ced-81f8-7f11f7937ae4" providerId="ADAL" clId="{85E68278-AEAF-457F-AAAB-2C0AC50342F6}" dt="2025-05-11T07:30:30.108" v="2408" actId="478"/>
          <ac:spMkLst>
            <pc:docMk/>
            <pc:sldMk cId="0" sldId="277"/>
            <ac:spMk id="15" creationId="{00000000-0000-0000-0000-000000000000}"/>
          </ac:spMkLst>
        </pc:spChg>
        <pc:spChg chg="del">
          <ac:chgData name="霍阿卡迪奥 维克多" userId="d8c0f7d5-f31f-4ced-81f8-7f11f7937ae4" providerId="ADAL" clId="{85E68278-AEAF-457F-AAAB-2C0AC50342F6}" dt="2025-05-11T07:30:30.108" v="2408" actId="478"/>
          <ac:spMkLst>
            <pc:docMk/>
            <pc:sldMk cId="0" sldId="277"/>
            <ac:spMk id="16" creationId="{00000000-0000-0000-0000-000000000000}"/>
          </ac:spMkLst>
        </pc:spChg>
        <pc:spChg chg="del">
          <ac:chgData name="霍阿卡迪奥 维克多" userId="d8c0f7d5-f31f-4ced-81f8-7f11f7937ae4" providerId="ADAL" clId="{85E68278-AEAF-457F-AAAB-2C0AC50342F6}" dt="2025-05-11T07:30:30.108" v="2408" actId="478"/>
          <ac:spMkLst>
            <pc:docMk/>
            <pc:sldMk cId="0" sldId="277"/>
            <ac:spMk id="17" creationId="{00000000-0000-0000-0000-000000000000}"/>
          </ac:spMkLst>
        </pc:spChg>
        <pc:spChg chg="del">
          <ac:chgData name="霍阿卡迪奥 维克多" userId="d8c0f7d5-f31f-4ced-81f8-7f11f7937ae4" providerId="ADAL" clId="{85E68278-AEAF-457F-AAAB-2C0AC50342F6}" dt="2025-05-11T07:30:30.108" v="2408" actId="478"/>
          <ac:spMkLst>
            <pc:docMk/>
            <pc:sldMk cId="0" sldId="277"/>
            <ac:spMk id="18" creationId="{00000000-0000-0000-0000-000000000000}"/>
          </ac:spMkLst>
        </pc:spChg>
        <pc:spChg chg="del">
          <ac:chgData name="霍阿卡迪奥 维克多" userId="d8c0f7d5-f31f-4ced-81f8-7f11f7937ae4" providerId="ADAL" clId="{85E68278-AEAF-457F-AAAB-2C0AC50342F6}" dt="2025-05-11T07:30:30.108" v="2408" actId="478"/>
          <ac:spMkLst>
            <pc:docMk/>
            <pc:sldMk cId="0" sldId="277"/>
            <ac:spMk id="19" creationId="{00000000-0000-0000-0000-000000000000}"/>
          </ac:spMkLst>
        </pc:spChg>
        <pc:spChg chg="mod">
          <ac:chgData name="霍阿卡迪奥 维克多" userId="d8c0f7d5-f31f-4ced-81f8-7f11f7937ae4" providerId="ADAL" clId="{85E68278-AEAF-457F-AAAB-2C0AC50342F6}" dt="2025-05-11T07:46:00.411" v="3082"/>
          <ac:spMkLst>
            <pc:docMk/>
            <pc:sldMk cId="0" sldId="277"/>
            <ac:spMk id="20" creationId="{E4DD3910-D70E-1DB5-E50E-C1DB872B40F4}"/>
          </ac:spMkLst>
        </pc:spChg>
        <pc:spChg chg="add mod">
          <ac:chgData name="霍阿卡迪奥 维克多" userId="d8c0f7d5-f31f-4ced-81f8-7f11f7937ae4" providerId="ADAL" clId="{85E68278-AEAF-457F-AAAB-2C0AC50342F6}" dt="2025-05-11T07:58:52.118" v="3300" actId="1076"/>
          <ac:spMkLst>
            <pc:docMk/>
            <pc:sldMk cId="0" sldId="277"/>
            <ac:spMk id="22" creationId="{8958D4B7-ECE2-5A38-5649-630D8B030567}"/>
          </ac:spMkLst>
        </pc:spChg>
        <pc:spChg chg="add mod">
          <ac:chgData name="霍阿卡迪奥 维克多" userId="d8c0f7d5-f31f-4ced-81f8-7f11f7937ae4" providerId="ADAL" clId="{85E68278-AEAF-457F-AAAB-2C0AC50342F6}" dt="2025-05-11T08:08:55.368" v="3551" actId="20577"/>
          <ac:spMkLst>
            <pc:docMk/>
            <pc:sldMk cId="0" sldId="277"/>
            <ac:spMk id="24" creationId="{A7440176-0CC9-88D0-DB96-23A2647DF465}"/>
          </ac:spMkLst>
        </pc:spChg>
        <pc:spChg chg="add del mod">
          <ac:chgData name="霍阿卡迪奥 维克多" userId="d8c0f7d5-f31f-4ced-81f8-7f11f7937ae4" providerId="ADAL" clId="{85E68278-AEAF-457F-AAAB-2C0AC50342F6}" dt="2025-05-11T07:58:56.129" v="3302" actId="478"/>
          <ac:spMkLst>
            <pc:docMk/>
            <pc:sldMk cId="0" sldId="277"/>
            <ac:spMk id="25" creationId="{B42F96DF-1C5B-5B26-F9F1-F3FDF6E622DE}"/>
          </ac:spMkLst>
        </pc:spChg>
        <pc:spChg chg="add">
          <ac:chgData name="霍阿卡迪奥 维克多" userId="d8c0f7d5-f31f-4ced-81f8-7f11f7937ae4" providerId="ADAL" clId="{85E68278-AEAF-457F-AAAB-2C0AC50342F6}" dt="2025-05-11T07:59:05.386" v="3304" actId="11529"/>
          <ac:spMkLst>
            <pc:docMk/>
            <pc:sldMk cId="0" sldId="277"/>
            <ac:spMk id="26" creationId="{166C0748-9A8A-1F35-73D2-007F2EEA733C}"/>
          </ac:spMkLst>
        </pc:spChg>
        <pc:spChg chg="add mod">
          <ac:chgData name="霍阿卡迪奥 维克多" userId="d8c0f7d5-f31f-4ced-81f8-7f11f7937ae4" providerId="ADAL" clId="{85E68278-AEAF-457F-AAAB-2C0AC50342F6}" dt="2025-05-11T08:01:18.537" v="3357" actId="1076"/>
          <ac:spMkLst>
            <pc:docMk/>
            <pc:sldMk cId="0" sldId="277"/>
            <ac:spMk id="28" creationId="{A1309F6A-0B3D-7893-0426-0334B4D145EF}"/>
          </ac:spMkLst>
        </pc:spChg>
        <pc:spChg chg="add del">
          <ac:chgData name="霍阿卡迪奥 维克多" userId="d8c0f7d5-f31f-4ced-81f8-7f11f7937ae4" providerId="ADAL" clId="{85E68278-AEAF-457F-AAAB-2C0AC50342F6}" dt="2025-05-11T07:59:23.867" v="3309" actId="22"/>
          <ac:spMkLst>
            <pc:docMk/>
            <pc:sldMk cId="0" sldId="277"/>
            <ac:spMk id="30" creationId="{5EA9D3E0-B180-D39E-AE77-B200ACB85D19}"/>
          </ac:spMkLst>
        </pc:spChg>
        <pc:spChg chg="add mod">
          <ac:chgData name="霍阿卡迪奥 维克多" userId="d8c0f7d5-f31f-4ced-81f8-7f11f7937ae4" providerId="ADAL" clId="{85E68278-AEAF-457F-AAAB-2C0AC50342F6}" dt="2025-05-11T08:01:08.113" v="3356" actId="14100"/>
          <ac:spMkLst>
            <pc:docMk/>
            <pc:sldMk cId="0" sldId="277"/>
            <ac:spMk id="31" creationId="{E7DC313D-912B-26C6-0911-BA33594D9B0B}"/>
          </ac:spMkLst>
        </pc:spChg>
        <pc:spChg chg="add mod">
          <ac:chgData name="霍阿卡迪奥 维克多" userId="d8c0f7d5-f31f-4ced-81f8-7f11f7937ae4" providerId="ADAL" clId="{85E68278-AEAF-457F-AAAB-2C0AC50342F6}" dt="2025-05-11T08:08:57.777" v="3552" actId="20577"/>
          <ac:spMkLst>
            <pc:docMk/>
            <pc:sldMk cId="0" sldId="277"/>
            <ac:spMk id="33" creationId="{A67BF916-3A96-B991-FDA6-CD6C19E09E21}"/>
          </ac:spMkLst>
        </pc:spChg>
        <pc:spChg chg="add mod">
          <ac:chgData name="霍阿卡迪奥 维克多" userId="d8c0f7d5-f31f-4ced-81f8-7f11f7937ae4" providerId="ADAL" clId="{85E68278-AEAF-457F-AAAB-2C0AC50342F6}" dt="2025-05-11T08:00:51.312" v="3351" actId="1076"/>
          <ac:spMkLst>
            <pc:docMk/>
            <pc:sldMk cId="0" sldId="277"/>
            <ac:spMk id="34" creationId="{E117079C-9EB9-6923-89B3-E1F066483F16}"/>
          </ac:spMkLst>
        </pc:spChg>
        <pc:spChg chg="add mod">
          <ac:chgData name="霍阿卡迪奥 维克多" userId="d8c0f7d5-f31f-4ced-81f8-7f11f7937ae4" providerId="ADAL" clId="{85E68278-AEAF-457F-AAAB-2C0AC50342F6}" dt="2025-05-11T08:01:55.288" v="3366" actId="1076"/>
          <ac:spMkLst>
            <pc:docMk/>
            <pc:sldMk cId="0" sldId="277"/>
            <ac:spMk id="40" creationId="{96C707A9-9C4E-9D34-970D-F0A1BEDB4B9D}"/>
          </ac:spMkLst>
        </pc:spChg>
        <pc:spChg chg="add mod">
          <ac:chgData name="霍阿卡迪奥 维克多" userId="d8c0f7d5-f31f-4ced-81f8-7f11f7937ae4" providerId="ADAL" clId="{85E68278-AEAF-457F-AAAB-2C0AC50342F6}" dt="2025-05-11T08:02:09.040" v="3369" actId="1076"/>
          <ac:spMkLst>
            <pc:docMk/>
            <pc:sldMk cId="0" sldId="277"/>
            <ac:spMk id="42" creationId="{96043311-38DE-8FFC-4658-6D808A2378B0}"/>
          </ac:spMkLst>
        </pc:spChg>
        <pc:spChg chg="add del">
          <ac:chgData name="霍阿卡迪奥 维克多" userId="d8c0f7d5-f31f-4ced-81f8-7f11f7937ae4" providerId="ADAL" clId="{85E68278-AEAF-457F-AAAB-2C0AC50342F6}" dt="2025-05-11T08:12:55.897" v="3596" actId="22"/>
          <ac:spMkLst>
            <pc:docMk/>
            <pc:sldMk cId="0" sldId="277"/>
            <ac:spMk id="44" creationId="{D5C488A7-A290-144B-A8CE-FCBB467DDACB}"/>
          </ac:spMkLst>
        </pc:spChg>
        <pc:spChg chg="del">
          <ac:chgData name="霍阿卡迪奥 维克多" userId="d8c0f7d5-f31f-4ced-81f8-7f11f7937ae4" providerId="ADAL" clId="{85E68278-AEAF-457F-AAAB-2C0AC50342F6}" dt="2025-05-11T07:30:30.108" v="2408" actId="478"/>
          <ac:spMkLst>
            <pc:docMk/>
            <pc:sldMk cId="0" sldId="277"/>
            <ac:spMk id="48" creationId="{00000000-0000-0000-0000-000000000000}"/>
          </ac:spMkLst>
        </pc:spChg>
        <pc:spChg chg="del">
          <ac:chgData name="霍阿卡迪奥 维克多" userId="d8c0f7d5-f31f-4ced-81f8-7f11f7937ae4" providerId="ADAL" clId="{85E68278-AEAF-457F-AAAB-2C0AC50342F6}" dt="2025-05-11T07:30:30.108" v="2408" actId="478"/>
          <ac:spMkLst>
            <pc:docMk/>
            <pc:sldMk cId="0" sldId="277"/>
            <ac:spMk id="49" creationId="{00000000-0000-0000-0000-000000000000}"/>
          </ac:spMkLst>
        </pc:spChg>
        <pc:spChg chg="del">
          <ac:chgData name="霍阿卡迪奥 维克多" userId="d8c0f7d5-f31f-4ced-81f8-7f11f7937ae4" providerId="ADAL" clId="{85E68278-AEAF-457F-AAAB-2C0AC50342F6}" dt="2025-05-11T07:30:30.108" v="2408" actId="478"/>
          <ac:spMkLst>
            <pc:docMk/>
            <pc:sldMk cId="0" sldId="277"/>
            <ac:spMk id="50" creationId="{00000000-0000-0000-0000-000000000000}"/>
          </ac:spMkLst>
        </pc:spChg>
        <pc:spChg chg="mod">
          <ac:chgData name="霍阿卡迪奥 维克多" userId="d8c0f7d5-f31f-4ced-81f8-7f11f7937ae4" providerId="ADAL" clId="{85E68278-AEAF-457F-AAAB-2C0AC50342F6}" dt="2025-05-11T07:32:11.034" v="2495" actId="1076"/>
          <ac:spMkLst>
            <pc:docMk/>
            <pc:sldMk cId="0" sldId="277"/>
            <ac:spMk id="51" creationId="{00000000-0000-0000-0000-000000000000}"/>
          </ac:spMkLst>
        </pc:spChg>
        <pc:spChg chg="del mod">
          <ac:chgData name="霍阿卡迪奥 维克多" userId="d8c0f7d5-f31f-4ced-81f8-7f11f7937ae4" providerId="ADAL" clId="{85E68278-AEAF-457F-AAAB-2C0AC50342F6}" dt="2025-05-11T07:45:20.212" v="3072" actId="478"/>
          <ac:spMkLst>
            <pc:docMk/>
            <pc:sldMk cId="0" sldId="277"/>
            <ac:spMk id="54" creationId="{00000000-0000-0000-0000-000000000000}"/>
          </ac:spMkLst>
        </pc:spChg>
        <pc:spChg chg="del mod">
          <ac:chgData name="霍阿卡迪奥 维克多" userId="d8c0f7d5-f31f-4ced-81f8-7f11f7937ae4" providerId="ADAL" clId="{85E68278-AEAF-457F-AAAB-2C0AC50342F6}" dt="2025-05-11T07:45:20.212" v="3072" actId="478"/>
          <ac:spMkLst>
            <pc:docMk/>
            <pc:sldMk cId="0" sldId="277"/>
            <ac:spMk id="56" creationId="{00000000-0000-0000-0000-000000000000}"/>
          </ac:spMkLst>
        </pc:spChg>
        <pc:spChg chg="del mod">
          <ac:chgData name="霍阿卡迪奥 维克多" userId="d8c0f7d5-f31f-4ced-81f8-7f11f7937ae4" providerId="ADAL" clId="{85E68278-AEAF-457F-AAAB-2C0AC50342F6}" dt="2025-05-11T07:45:20.212" v="3072" actId="478"/>
          <ac:spMkLst>
            <pc:docMk/>
            <pc:sldMk cId="0" sldId="277"/>
            <ac:spMk id="78" creationId="{00000000-0000-0000-0000-000000000000}"/>
          </ac:spMkLst>
        </pc:spChg>
        <pc:spChg chg="del mod">
          <ac:chgData name="霍阿卡迪奥 维克多" userId="d8c0f7d5-f31f-4ced-81f8-7f11f7937ae4" providerId="ADAL" clId="{85E68278-AEAF-457F-AAAB-2C0AC50342F6}" dt="2025-05-11T07:45:20.212" v="3072" actId="478"/>
          <ac:spMkLst>
            <pc:docMk/>
            <pc:sldMk cId="0" sldId="277"/>
            <ac:spMk id="80" creationId="{00000000-0000-0000-0000-000000000000}"/>
          </ac:spMkLst>
        </pc:spChg>
        <pc:spChg chg="del mod">
          <ac:chgData name="霍阿卡迪奥 维克多" userId="d8c0f7d5-f31f-4ced-81f8-7f11f7937ae4" providerId="ADAL" clId="{85E68278-AEAF-457F-AAAB-2C0AC50342F6}" dt="2025-05-11T07:45:20.212" v="3072" actId="478"/>
          <ac:spMkLst>
            <pc:docMk/>
            <pc:sldMk cId="0" sldId="277"/>
            <ac:spMk id="84" creationId="{00000000-0000-0000-0000-000000000000}"/>
          </ac:spMkLst>
        </pc:spChg>
        <pc:spChg chg="del mod">
          <ac:chgData name="霍阿卡迪奥 维克多" userId="d8c0f7d5-f31f-4ced-81f8-7f11f7937ae4" providerId="ADAL" clId="{85E68278-AEAF-457F-AAAB-2C0AC50342F6}" dt="2025-05-11T07:45:20.212" v="3072" actId="478"/>
          <ac:spMkLst>
            <pc:docMk/>
            <pc:sldMk cId="0" sldId="277"/>
            <ac:spMk id="86" creationId="{00000000-0000-0000-0000-000000000000}"/>
          </ac:spMkLst>
        </pc:spChg>
        <pc:spChg chg="mod">
          <ac:chgData name="霍阿卡迪奥 维克多" userId="d8c0f7d5-f31f-4ced-81f8-7f11f7937ae4" providerId="ADAL" clId="{85E68278-AEAF-457F-AAAB-2C0AC50342F6}" dt="2025-05-11T07:33:29.020" v="2524" actId="14100"/>
          <ac:spMkLst>
            <pc:docMk/>
            <pc:sldMk cId="0" sldId="277"/>
            <ac:spMk id="90" creationId="{00000000-0000-0000-0000-000000000000}"/>
          </ac:spMkLst>
        </pc:spChg>
        <pc:spChg chg="mod">
          <ac:chgData name="霍阿卡迪奥 维克多" userId="d8c0f7d5-f31f-4ced-81f8-7f11f7937ae4" providerId="ADAL" clId="{85E68278-AEAF-457F-AAAB-2C0AC50342F6}" dt="2025-05-11T07:32:20.018" v="2497" actId="1076"/>
          <ac:spMkLst>
            <pc:docMk/>
            <pc:sldMk cId="0" sldId="277"/>
            <ac:spMk id="91" creationId="{00000000-0000-0000-0000-000000000000}"/>
          </ac:spMkLst>
        </pc:spChg>
        <pc:spChg chg="mod">
          <ac:chgData name="霍阿卡迪奥 维克多" userId="d8c0f7d5-f31f-4ced-81f8-7f11f7937ae4" providerId="ADAL" clId="{85E68278-AEAF-457F-AAAB-2C0AC50342F6}" dt="2025-05-11T07:33:55.963" v="2530" actId="1076"/>
          <ac:spMkLst>
            <pc:docMk/>
            <pc:sldMk cId="0" sldId="277"/>
            <ac:spMk id="93" creationId="{00000000-0000-0000-0000-000000000000}"/>
          </ac:spMkLst>
        </pc:spChg>
        <pc:grpChg chg="add mod">
          <ac:chgData name="霍阿卡迪奥 维克多" userId="d8c0f7d5-f31f-4ced-81f8-7f11f7937ae4" providerId="ADAL" clId="{85E68278-AEAF-457F-AAAB-2C0AC50342F6}" dt="2025-05-11T07:58:52.118" v="3300" actId="1076"/>
          <ac:grpSpMkLst>
            <pc:docMk/>
            <pc:sldMk cId="0" sldId="277"/>
            <ac:grpSpMk id="13" creationId="{C4B0E54B-EB00-A4F8-442C-57FB1752E60E}"/>
          </ac:grpSpMkLst>
        </pc:grpChg>
        <pc:grpChg chg="del mod">
          <ac:chgData name="霍阿卡迪奥 维克多" userId="d8c0f7d5-f31f-4ced-81f8-7f11f7937ae4" providerId="ADAL" clId="{85E68278-AEAF-457F-AAAB-2C0AC50342F6}" dt="2025-05-11T07:45:20.212" v="3072" actId="478"/>
          <ac:grpSpMkLst>
            <pc:docMk/>
            <pc:sldMk cId="0" sldId="277"/>
            <ac:grpSpMk id="55" creationId="{00000000-0000-0000-0000-000000000000}"/>
          </ac:grpSpMkLst>
        </pc:grpChg>
        <pc:grpChg chg="del mod">
          <ac:chgData name="霍阿卡迪奥 维克多" userId="d8c0f7d5-f31f-4ced-81f8-7f11f7937ae4" providerId="ADAL" clId="{85E68278-AEAF-457F-AAAB-2C0AC50342F6}" dt="2025-05-11T07:45:20.212" v="3072" actId="478"/>
          <ac:grpSpMkLst>
            <pc:docMk/>
            <pc:sldMk cId="0" sldId="277"/>
            <ac:grpSpMk id="79" creationId="{00000000-0000-0000-0000-000000000000}"/>
          </ac:grpSpMkLst>
        </pc:grpChg>
        <pc:grpChg chg="del mod">
          <ac:chgData name="霍阿卡迪奥 维克多" userId="d8c0f7d5-f31f-4ced-81f8-7f11f7937ae4" providerId="ADAL" clId="{85E68278-AEAF-457F-AAAB-2C0AC50342F6}" dt="2025-05-11T07:45:20.212" v="3072" actId="478"/>
          <ac:grpSpMkLst>
            <pc:docMk/>
            <pc:sldMk cId="0" sldId="277"/>
            <ac:grpSpMk id="85" creationId="{00000000-0000-0000-0000-000000000000}"/>
          </ac:grpSpMkLst>
        </pc:grpChg>
        <pc:cxnChg chg="add mod">
          <ac:chgData name="霍阿卡迪奥 维克多" userId="d8c0f7d5-f31f-4ced-81f8-7f11f7937ae4" providerId="ADAL" clId="{85E68278-AEAF-457F-AAAB-2C0AC50342F6}" dt="2025-05-11T08:02:02.112" v="3367" actId="14100"/>
          <ac:cxnSpMkLst>
            <pc:docMk/>
            <pc:sldMk cId="0" sldId="277"/>
            <ac:cxnSpMk id="35" creationId="{388CEA25-AFE9-EACB-80C2-6BC7D03454E7}"/>
          </ac:cxnSpMkLst>
        </pc:cxnChg>
        <pc:cxnChg chg="mod">
          <ac:chgData name="霍阿卡迪奥 维克多" userId="d8c0f7d5-f31f-4ced-81f8-7f11f7937ae4" providerId="ADAL" clId="{85E68278-AEAF-457F-AAAB-2C0AC50342F6}" dt="2025-05-11T07:45:33.494" v="3078" actId="1076"/>
          <ac:cxnSpMkLst>
            <pc:docMk/>
            <pc:sldMk cId="0" sldId="277"/>
            <ac:cxnSpMk id="92" creationId="{00000000-0000-0000-0000-000000000000}"/>
          </ac:cxnSpMkLst>
        </pc:cxnChg>
      </pc:sldChg>
      <pc:sldChg chg="addSp delSp modSp mod ord delAnim modAnim">
        <pc:chgData name="霍阿卡迪奥 维克多" userId="d8c0f7d5-f31f-4ced-81f8-7f11f7937ae4" providerId="ADAL" clId="{85E68278-AEAF-457F-AAAB-2C0AC50342F6}" dt="2025-05-11T08:59:16.288" v="4545" actId="20577"/>
        <pc:sldMkLst>
          <pc:docMk/>
          <pc:sldMk cId="0" sldId="278"/>
        </pc:sldMkLst>
        <pc:spChg chg="mod">
          <ac:chgData name="霍阿卡迪奥 维克多" userId="d8c0f7d5-f31f-4ced-81f8-7f11f7937ae4" providerId="ADAL" clId="{85E68278-AEAF-457F-AAAB-2C0AC50342F6}" dt="2025-05-11T08:45:08.702" v="4118" actId="20577"/>
          <ac:spMkLst>
            <pc:docMk/>
            <pc:sldMk cId="0" sldId="278"/>
            <ac:spMk id="2" creationId="{00000000-0000-0000-0000-000000000000}"/>
          </ac:spMkLst>
        </pc:spChg>
        <pc:spChg chg="add mod">
          <ac:chgData name="霍阿卡迪奥 维克多" userId="d8c0f7d5-f31f-4ced-81f8-7f11f7937ae4" providerId="ADAL" clId="{85E68278-AEAF-457F-AAAB-2C0AC50342F6}" dt="2025-05-11T08:50:04.556" v="4304" actId="1076"/>
          <ac:spMkLst>
            <pc:docMk/>
            <pc:sldMk cId="0" sldId="278"/>
            <ac:spMk id="4" creationId="{EF56D85B-9250-74AE-4F00-C2626BE55AF0}"/>
          </ac:spMkLst>
        </pc:spChg>
        <pc:spChg chg="add mod">
          <ac:chgData name="霍阿卡迪奥 维克多" userId="d8c0f7d5-f31f-4ced-81f8-7f11f7937ae4" providerId="ADAL" clId="{85E68278-AEAF-457F-AAAB-2C0AC50342F6}" dt="2025-05-11T08:50:09.631" v="4306" actId="1076"/>
          <ac:spMkLst>
            <pc:docMk/>
            <pc:sldMk cId="0" sldId="278"/>
            <ac:spMk id="5" creationId="{83480AAD-E71E-2CBF-8575-58932A3D210D}"/>
          </ac:spMkLst>
        </pc:spChg>
        <pc:spChg chg="add mod">
          <ac:chgData name="霍阿卡迪奥 维克多" userId="d8c0f7d5-f31f-4ced-81f8-7f11f7937ae4" providerId="ADAL" clId="{85E68278-AEAF-457F-AAAB-2C0AC50342F6}" dt="2025-05-11T08:52:23.338" v="4335" actId="20577"/>
          <ac:spMkLst>
            <pc:docMk/>
            <pc:sldMk cId="0" sldId="278"/>
            <ac:spMk id="6" creationId="{741F83E1-5DA6-4F9C-4DAD-D1022C618325}"/>
          </ac:spMkLst>
        </pc:spChg>
        <pc:spChg chg="mod">
          <ac:chgData name="霍阿卡迪奥 维克多" userId="d8c0f7d5-f31f-4ced-81f8-7f11f7937ae4" providerId="ADAL" clId="{85E68278-AEAF-457F-AAAB-2C0AC50342F6}" dt="2025-05-11T08:50:09.631" v="4306" actId="1076"/>
          <ac:spMkLst>
            <pc:docMk/>
            <pc:sldMk cId="0" sldId="278"/>
            <ac:spMk id="9" creationId="{E6141D40-6F23-EFB0-6507-70D5A87429AF}"/>
          </ac:spMkLst>
        </pc:spChg>
        <pc:spChg chg="mod">
          <ac:chgData name="霍阿卡迪奥 维克多" userId="d8c0f7d5-f31f-4ced-81f8-7f11f7937ae4" providerId="ADAL" clId="{85E68278-AEAF-457F-AAAB-2C0AC50342F6}" dt="2025-05-11T08:50:22.446" v="4309" actId="1076"/>
          <ac:spMkLst>
            <pc:docMk/>
            <pc:sldMk cId="0" sldId="278"/>
            <ac:spMk id="10" creationId="{1339A8ED-E131-82E1-9C0A-77CE4681BC26}"/>
          </ac:spMkLst>
        </pc:spChg>
        <pc:spChg chg="add mod">
          <ac:chgData name="霍阿卡迪奥 维克多" userId="d8c0f7d5-f31f-4ced-81f8-7f11f7937ae4" providerId="ADAL" clId="{85E68278-AEAF-457F-AAAB-2C0AC50342F6}" dt="2025-05-11T08:50:09.631" v="4306" actId="1076"/>
          <ac:spMkLst>
            <pc:docMk/>
            <pc:sldMk cId="0" sldId="278"/>
            <ac:spMk id="11" creationId="{C9CC7684-DFD1-4487-3E23-0D98F188B3E2}"/>
          </ac:spMkLst>
        </pc:spChg>
        <pc:spChg chg="add mod">
          <ac:chgData name="霍阿卡迪奥 维克多" userId="d8c0f7d5-f31f-4ced-81f8-7f11f7937ae4" providerId="ADAL" clId="{85E68278-AEAF-457F-AAAB-2C0AC50342F6}" dt="2025-05-11T08:50:41.172" v="4313" actId="1076"/>
          <ac:spMkLst>
            <pc:docMk/>
            <pc:sldMk cId="0" sldId="278"/>
            <ac:spMk id="12" creationId="{EA04F872-5439-0CFA-2A55-990A552A2252}"/>
          </ac:spMkLst>
        </pc:spChg>
        <pc:spChg chg="add mod">
          <ac:chgData name="霍阿卡迪奥 维克多" userId="d8c0f7d5-f31f-4ced-81f8-7f11f7937ae4" providerId="ADAL" clId="{85E68278-AEAF-457F-AAAB-2C0AC50342F6}" dt="2025-05-11T08:51:12.773" v="4316" actId="1076"/>
          <ac:spMkLst>
            <pc:docMk/>
            <pc:sldMk cId="0" sldId="278"/>
            <ac:spMk id="13" creationId="{B824A328-A6AD-3DEC-6E01-B582F19ECDA4}"/>
          </ac:spMkLst>
        </pc:spChg>
        <pc:spChg chg="mod topLvl">
          <ac:chgData name="霍阿卡迪奥 维克多" userId="d8c0f7d5-f31f-4ced-81f8-7f11f7937ae4" providerId="ADAL" clId="{85E68278-AEAF-457F-AAAB-2C0AC50342F6}" dt="2025-05-11T08:49:18.709" v="4279" actId="1076"/>
          <ac:spMkLst>
            <pc:docMk/>
            <pc:sldMk cId="0" sldId="278"/>
            <ac:spMk id="14" creationId="{00000000-0000-0000-0000-000000000000}"/>
          </ac:spMkLst>
        </pc:spChg>
        <pc:spChg chg="mod">
          <ac:chgData name="霍阿卡迪奥 维克多" userId="d8c0f7d5-f31f-4ced-81f8-7f11f7937ae4" providerId="ADAL" clId="{85E68278-AEAF-457F-AAAB-2C0AC50342F6}" dt="2025-05-11T08:50:22.446" v="4309" actId="1076"/>
          <ac:spMkLst>
            <pc:docMk/>
            <pc:sldMk cId="0" sldId="278"/>
            <ac:spMk id="15" creationId="{00000000-0000-0000-0000-000000000000}"/>
          </ac:spMkLst>
        </pc:spChg>
        <pc:spChg chg="add mod">
          <ac:chgData name="霍阿卡迪奥 维克多" userId="d8c0f7d5-f31f-4ced-81f8-7f11f7937ae4" providerId="ADAL" clId="{85E68278-AEAF-457F-AAAB-2C0AC50342F6}" dt="2025-05-11T08:50:09.631" v="4306" actId="1076"/>
          <ac:spMkLst>
            <pc:docMk/>
            <pc:sldMk cId="0" sldId="278"/>
            <ac:spMk id="16" creationId="{A5D6C5BA-BC9D-2A01-C07D-D61C2288644C}"/>
          </ac:spMkLst>
        </pc:spChg>
        <pc:spChg chg="add mod">
          <ac:chgData name="霍阿卡迪奥 维克多" userId="d8c0f7d5-f31f-4ced-81f8-7f11f7937ae4" providerId="ADAL" clId="{85E68278-AEAF-457F-AAAB-2C0AC50342F6}" dt="2025-05-11T08:53:14.445" v="4342" actId="255"/>
          <ac:spMkLst>
            <pc:docMk/>
            <pc:sldMk cId="0" sldId="278"/>
            <ac:spMk id="17" creationId="{E7DA9CDD-5196-DFC1-9430-97F993817827}"/>
          </ac:spMkLst>
        </pc:spChg>
        <pc:spChg chg="del">
          <ac:chgData name="霍阿卡迪奥 维克多" userId="d8c0f7d5-f31f-4ced-81f8-7f11f7937ae4" providerId="ADAL" clId="{85E68278-AEAF-457F-AAAB-2C0AC50342F6}" dt="2025-05-11T08:49:03.510" v="4275" actId="478"/>
          <ac:spMkLst>
            <pc:docMk/>
            <pc:sldMk cId="0" sldId="278"/>
            <ac:spMk id="19" creationId="{00000000-0000-0000-0000-000000000000}"/>
          </ac:spMkLst>
        </pc:spChg>
        <pc:spChg chg="add mod">
          <ac:chgData name="霍阿卡迪奥 维克多" userId="d8c0f7d5-f31f-4ced-81f8-7f11f7937ae4" providerId="ADAL" clId="{85E68278-AEAF-457F-AAAB-2C0AC50342F6}" dt="2025-05-11T08:50:16.884" v="4308" actId="1076"/>
          <ac:spMkLst>
            <pc:docMk/>
            <pc:sldMk cId="0" sldId="278"/>
            <ac:spMk id="20" creationId="{738F8D8B-53AF-C14F-5E6B-87CE36CA9769}"/>
          </ac:spMkLst>
        </pc:spChg>
        <pc:spChg chg="add mod">
          <ac:chgData name="霍阿卡迪奥 维克多" userId="d8c0f7d5-f31f-4ced-81f8-7f11f7937ae4" providerId="ADAL" clId="{85E68278-AEAF-457F-AAAB-2C0AC50342F6}" dt="2025-05-11T08:52:35.906" v="4338" actId="20577"/>
          <ac:spMkLst>
            <pc:docMk/>
            <pc:sldMk cId="0" sldId="278"/>
            <ac:spMk id="21" creationId="{D2608B1C-F8D2-FA68-1600-87B1AEC94841}"/>
          </ac:spMkLst>
        </pc:spChg>
        <pc:spChg chg="del">
          <ac:chgData name="霍阿卡迪奥 维克多" userId="d8c0f7d5-f31f-4ced-81f8-7f11f7937ae4" providerId="ADAL" clId="{85E68278-AEAF-457F-AAAB-2C0AC50342F6}" dt="2025-05-11T08:49:03.510" v="4275" actId="478"/>
          <ac:spMkLst>
            <pc:docMk/>
            <pc:sldMk cId="0" sldId="278"/>
            <ac:spMk id="23" creationId="{00000000-0000-0000-0000-000000000000}"/>
          </ac:spMkLst>
        </pc:spChg>
        <pc:spChg chg="mod">
          <ac:chgData name="霍阿卡迪奥 维克多" userId="d8c0f7d5-f31f-4ced-81f8-7f11f7937ae4" providerId="ADAL" clId="{85E68278-AEAF-457F-AAAB-2C0AC50342F6}" dt="2025-05-11T08:50:16.884" v="4308" actId="1076"/>
          <ac:spMkLst>
            <pc:docMk/>
            <pc:sldMk cId="0" sldId="278"/>
            <ac:spMk id="25" creationId="{E9E8103F-AD70-D2BF-F6FF-7E9889BBD928}"/>
          </ac:spMkLst>
        </pc:spChg>
        <pc:spChg chg="mod">
          <ac:chgData name="霍阿卡迪奥 维克多" userId="d8c0f7d5-f31f-4ced-81f8-7f11f7937ae4" providerId="ADAL" clId="{85E68278-AEAF-457F-AAAB-2C0AC50342F6}" dt="2025-05-11T08:50:16.884" v="4308" actId="1076"/>
          <ac:spMkLst>
            <pc:docMk/>
            <pc:sldMk cId="0" sldId="278"/>
            <ac:spMk id="26" creationId="{8BDD21B3-CA51-2D32-C8F6-88A0428F8D17}"/>
          </ac:spMkLst>
        </pc:spChg>
        <pc:spChg chg="mod">
          <ac:chgData name="霍阿卡迪奥 维克多" userId="d8c0f7d5-f31f-4ced-81f8-7f11f7937ae4" providerId="ADAL" clId="{85E68278-AEAF-457F-AAAB-2C0AC50342F6}" dt="2025-05-11T08:52:01.570" v="4327"/>
          <ac:spMkLst>
            <pc:docMk/>
            <pc:sldMk cId="0" sldId="278"/>
            <ac:spMk id="27" creationId="{00000000-0000-0000-0000-000000000000}"/>
          </ac:spMkLst>
        </pc:spChg>
        <pc:spChg chg="del mod">
          <ac:chgData name="霍阿卡迪奥 维克多" userId="d8c0f7d5-f31f-4ced-81f8-7f11f7937ae4" providerId="ADAL" clId="{85E68278-AEAF-457F-AAAB-2C0AC50342F6}" dt="2025-05-11T08:49:54.263" v="4302"/>
          <ac:spMkLst>
            <pc:docMk/>
            <pc:sldMk cId="0" sldId="278"/>
            <ac:spMk id="29" creationId="{00000000-0000-0000-0000-000000000000}"/>
          </ac:spMkLst>
        </pc:spChg>
        <pc:spChg chg="mod">
          <ac:chgData name="霍阿卡迪奥 维克多" userId="d8c0f7d5-f31f-4ced-81f8-7f11f7937ae4" providerId="ADAL" clId="{85E68278-AEAF-457F-AAAB-2C0AC50342F6}" dt="2025-05-11T08:49:18.709" v="4279" actId="1076"/>
          <ac:spMkLst>
            <pc:docMk/>
            <pc:sldMk cId="0" sldId="278"/>
            <ac:spMk id="30" creationId="{00000000-0000-0000-0000-000000000000}"/>
          </ac:spMkLst>
        </pc:spChg>
        <pc:spChg chg="mod">
          <ac:chgData name="霍阿卡迪奥 维克多" userId="d8c0f7d5-f31f-4ced-81f8-7f11f7937ae4" providerId="ADAL" clId="{85E68278-AEAF-457F-AAAB-2C0AC50342F6}" dt="2025-05-11T08:49:18.709" v="4279" actId="1076"/>
          <ac:spMkLst>
            <pc:docMk/>
            <pc:sldMk cId="0" sldId="278"/>
            <ac:spMk id="31" creationId="{00000000-0000-0000-0000-000000000000}"/>
          </ac:spMkLst>
        </pc:spChg>
        <pc:spChg chg="add mod">
          <ac:chgData name="霍阿卡迪奥 维克多" userId="d8c0f7d5-f31f-4ced-81f8-7f11f7937ae4" providerId="ADAL" clId="{85E68278-AEAF-457F-AAAB-2C0AC50342F6}" dt="2025-05-11T08:50:16.884" v="4308" actId="1076"/>
          <ac:spMkLst>
            <pc:docMk/>
            <pc:sldMk cId="0" sldId="278"/>
            <ac:spMk id="32" creationId="{8D27AE69-2E4A-87D4-93AF-0420FA72BBB7}"/>
          </ac:spMkLst>
        </pc:spChg>
        <pc:spChg chg="mod topLvl">
          <ac:chgData name="霍阿卡迪奥 维克多" userId="d8c0f7d5-f31f-4ced-81f8-7f11f7937ae4" providerId="ADAL" clId="{85E68278-AEAF-457F-AAAB-2C0AC50342F6}" dt="2025-05-11T08:49:18.709" v="4279" actId="1076"/>
          <ac:spMkLst>
            <pc:docMk/>
            <pc:sldMk cId="0" sldId="278"/>
            <ac:spMk id="33" creationId="{00000000-0000-0000-0000-000000000000}"/>
          </ac:spMkLst>
        </pc:spChg>
        <pc:spChg chg="add mod">
          <ac:chgData name="霍阿卡迪奥 维克多" userId="d8c0f7d5-f31f-4ced-81f8-7f11f7937ae4" providerId="ADAL" clId="{85E68278-AEAF-457F-AAAB-2C0AC50342F6}" dt="2025-05-11T08:51:34.948" v="4319" actId="1076"/>
          <ac:spMkLst>
            <pc:docMk/>
            <pc:sldMk cId="0" sldId="278"/>
            <ac:spMk id="34" creationId="{7F01744E-8365-ADED-3A9A-EC59AA587B0E}"/>
          </ac:spMkLst>
        </pc:spChg>
        <pc:spChg chg="add mod">
          <ac:chgData name="霍阿卡迪奥 维克多" userId="d8c0f7d5-f31f-4ced-81f8-7f11f7937ae4" providerId="ADAL" clId="{85E68278-AEAF-457F-AAAB-2C0AC50342F6}" dt="2025-05-11T08:50:59.629" v="4315" actId="1076"/>
          <ac:spMkLst>
            <pc:docMk/>
            <pc:sldMk cId="0" sldId="278"/>
            <ac:spMk id="35" creationId="{659F5526-F76E-FEAC-BF1B-9C2AEC7F6F2A}"/>
          </ac:spMkLst>
        </pc:spChg>
        <pc:spChg chg="add mod">
          <ac:chgData name="霍阿卡迪奥 维克多" userId="d8c0f7d5-f31f-4ced-81f8-7f11f7937ae4" providerId="ADAL" clId="{85E68278-AEAF-457F-AAAB-2C0AC50342F6}" dt="2025-05-11T08:51:26.811" v="4318" actId="1076"/>
          <ac:spMkLst>
            <pc:docMk/>
            <pc:sldMk cId="0" sldId="278"/>
            <ac:spMk id="36" creationId="{8C6774FF-6F6F-1100-A9D3-7C2266935108}"/>
          </ac:spMkLst>
        </pc:spChg>
        <pc:spChg chg="add mod">
          <ac:chgData name="霍阿卡迪奥 维克多" userId="d8c0f7d5-f31f-4ced-81f8-7f11f7937ae4" providerId="ADAL" clId="{85E68278-AEAF-457F-AAAB-2C0AC50342F6}" dt="2025-05-11T08:50:16.884" v="4308" actId="1076"/>
          <ac:spMkLst>
            <pc:docMk/>
            <pc:sldMk cId="0" sldId="278"/>
            <ac:spMk id="37" creationId="{BEFAA6CB-E8BC-DFE1-E9C8-452D537FCA40}"/>
          </ac:spMkLst>
        </pc:spChg>
        <pc:spChg chg="add mod">
          <ac:chgData name="霍阿卡迪奥 维克多" userId="d8c0f7d5-f31f-4ced-81f8-7f11f7937ae4" providerId="ADAL" clId="{85E68278-AEAF-457F-AAAB-2C0AC50342F6}" dt="2025-05-11T08:56:52.877" v="4495" actId="207"/>
          <ac:spMkLst>
            <pc:docMk/>
            <pc:sldMk cId="0" sldId="278"/>
            <ac:spMk id="38" creationId="{B08B3F50-EA7F-F4A7-05A2-4BE7FF568A1D}"/>
          </ac:spMkLst>
        </pc:spChg>
        <pc:spChg chg="add mod">
          <ac:chgData name="霍阿卡迪奥 维克多" userId="d8c0f7d5-f31f-4ced-81f8-7f11f7937ae4" providerId="ADAL" clId="{85E68278-AEAF-457F-AAAB-2C0AC50342F6}" dt="2025-05-11T08:57:52.525" v="4500" actId="1076"/>
          <ac:spMkLst>
            <pc:docMk/>
            <pc:sldMk cId="0" sldId="278"/>
            <ac:spMk id="40" creationId="{6DBD3986-6934-9ECF-0B45-E67A026504CA}"/>
          </ac:spMkLst>
        </pc:spChg>
        <pc:spChg chg="del">
          <ac:chgData name="霍阿卡迪奥 维克多" userId="d8c0f7d5-f31f-4ced-81f8-7f11f7937ae4" providerId="ADAL" clId="{85E68278-AEAF-457F-AAAB-2C0AC50342F6}" dt="2025-05-11T08:49:08.113" v="4276" actId="478"/>
          <ac:spMkLst>
            <pc:docMk/>
            <pc:sldMk cId="0" sldId="278"/>
            <ac:spMk id="48" creationId="{00000000-0000-0000-0000-000000000000}"/>
          </ac:spMkLst>
        </pc:spChg>
        <pc:spChg chg="del">
          <ac:chgData name="霍阿卡迪奥 维克多" userId="d8c0f7d5-f31f-4ced-81f8-7f11f7937ae4" providerId="ADAL" clId="{85E68278-AEAF-457F-AAAB-2C0AC50342F6}" dt="2025-05-11T08:49:08.113" v="4276" actId="478"/>
          <ac:spMkLst>
            <pc:docMk/>
            <pc:sldMk cId="0" sldId="278"/>
            <ac:spMk id="50" creationId="{00000000-0000-0000-0000-000000000000}"/>
          </ac:spMkLst>
        </pc:spChg>
        <pc:spChg chg="mod topLvl">
          <ac:chgData name="霍阿卡迪奥 维克多" userId="d8c0f7d5-f31f-4ced-81f8-7f11f7937ae4" providerId="ADAL" clId="{85E68278-AEAF-457F-AAAB-2C0AC50342F6}" dt="2025-05-11T08:50:22.446" v="4309" actId="1076"/>
          <ac:spMkLst>
            <pc:docMk/>
            <pc:sldMk cId="0" sldId="278"/>
            <ac:spMk id="53" creationId="{00000000-0000-0000-0000-000000000000}"/>
          </ac:spMkLst>
        </pc:spChg>
        <pc:spChg chg="mod topLvl">
          <ac:chgData name="霍阿卡迪奥 维克多" userId="d8c0f7d5-f31f-4ced-81f8-7f11f7937ae4" providerId="ADAL" clId="{85E68278-AEAF-457F-AAAB-2C0AC50342F6}" dt="2025-05-11T08:50:22.446" v="4309" actId="1076"/>
          <ac:spMkLst>
            <pc:docMk/>
            <pc:sldMk cId="0" sldId="278"/>
            <ac:spMk id="54" creationId="{00000000-0000-0000-0000-000000000000}"/>
          </ac:spMkLst>
        </pc:spChg>
        <pc:spChg chg="del">
          <ac:chgData name="霍阿卡迪奥 维克多" userId="d8c0f7d5-f31f-4ced-81f8-7f11f7937ae4" providerId="ADAL" clId="{85E68278-AEAF-457F-AAAB-2C0AC50342F6}" dt="2025-05-11T08:49:03.510" v="4275" actId="478"/>
          <ac:spMkLst>
            <pc:docMk/>
            <pc:sldMk cId="0" sldId="278"/>
            <ac:spMk id="58" creationId="{00000000-0000-0000-0000-000000000000}"/>
          </ac:spMkLst>
        </pc:spChg>
        <pc:spChg chg="del">
          <ac:chgData name="霍阿卡迪奥 维克多" userId="d8c0f7d5-f31f-4ced-81f8-7f11f7937ae4" providerId="ADAL" clId="{85E68278-AEAF-457F-AAAB-2C0AC50342F6}" dt="2025-05-11T08:49:03.510" v="4275" actId="478"/>
          <ac:spMkLst>
            <pc:docMk/>
            <pc:sldMk cId="0" sldId="278"/>
            <ac:spMk id="66" creationId="{00000000-0000-0000-0000-000000000000}"/>
          </ac:spMkLst>
        </pc:spChg>
        <pc:spChg chg="del">
          <ac:chgData name="霍阿卡迪奥 维克多" userId="d8c0f7d5-f31f-4ced-81f8-7f11f7937ae4" providerId="ADAL" clId="{85E68278-AEAF-457F-AAAB-2C0AC50342F6}" dt="2025-05-11T08:49:03.510" v="4275" actId="478"/>
          <ac:spMkLst>
            <pc:docMk/>
            <pc:sldMk cId="0" sldId="278"/>
            <ac:spMk id="68" creationId="{00000000-0000-0000-0000-000000000000}"/>
          </ac:spMkLst>
        </pc:spChg>
        <pc:spChg chg="del">
          <ac:chgData name="霍阿卡迪奥 维克多" userId="d8c0f7d5-f31f-4ced-81f8-7f11f7937ae4" providerId="ADAL" clId="{85E68278-AEAF-457F-AAAB-2C0AC50342F6}" dt="2025-05-11T08:49:03.510" v="4275" actId="478"/>
          <ac:spMkLst>
            <pc:docMk/>
            <pc:sldMk cId="0" sldId="278"/>
            <ac:spMk id="70" creationId="{00000000-0000-0000-0000-000000000000}"/>
          </ac:spMkLst>
        </pc:spChg>
        <pc:spChg chg="del">
          <ac:chgData name="霍阿卡迪奥 维克多" userId="d8c0f7d5-f31f-4ced-81f8-7f11f7937ae4" providerId="ADAL" clId="{85E68278-AEAF-457F-AAAB-2C0AC50342F6}" dt="2025-05-11T08:49:03.510" v="4275" actId="478"/>
          <ac:spMkLst>
            <pc:docMk/>
            <pc:sldMk cId="0" sldId="278"/>
            <ac:spMk id="78" creationId="{00000000-0000-0000-0000-000000000000}"/>
          </ac:spMkLst>
        </pc:spChg>
        <pc:spChg chg="del">
          <ac:chgData name="霍阿卡迪奥 维克多" userId="d8c0f7d5-f31f-4ced-81f8-7f11f7937ae4" providerId="ADAL" clId="{85E68278-AEAF-457F-AAAB-2C0AC50342F6}" dt="2025-05-11T08:49:03.510" v="4275" actId="478"/>
          <ac:spMkLst>
            <pc:docMk/>
            <pc:sldMk cId="0" sldId="278"/>
            <ac:spMk id="83" creationId="{00000000-0000-0000-0000-000000000000}"/>
          </ac:spMkLst>
        </pc:spChg>
        <pc:spChg chg="del">
          <ac:chgData name="霍阿卡迪奥 维克多" userId="d8c0f7d5-f31f-4ced-81f8-7f11f7937ae4" providerId="ADAL" clId="{85E68278-AEAF-457F-AAAB-2C0AC50342F6}" dt="2025-05-11T08:49:03.510" v="4275" actId="478"/>
          <ac:spMkLst>
            <pc:docMk/>
            <pc:sldMk cId="0" sldId="278"/>
            <ac:spMk id="85" creationId="{00000000-0000-0000-0000-000000000000}"/>
          </ac:spMkLst>
        </pc:spChg>
        <pc:spChg chg="del">
          <ac:chgData name="霍阿卡迪奥 维克多" userId="d8c0f7d5-f31f-4ced-81f8-7f11f7937ae4" providerId="ADAL" clId="{85E68278-AEAF-457F-AAAB-2C0AC50342F6}" dt="2025-05-11T08:49:03.510" v="4275" actId="478"/>
          <ac:spMkLst>
            <pc:docMk/>
            <pc:sldMk cId="0" sldId="278"/>
            <ac:spMk id="89" creationId="{00000000-0000-0000-0000-000000000000}"/>
          </ac:spMkLst>
        </pc:spChg>
        <pc:spChg chg="mod">
          <ac:chgData name="霍阿卡迪奥 维克多" userId="d8c0f7d5-f31f-4ced-81f8-7f11f7937ae4" providerId="ADAL" clId="{85E68278-AEAF-457F-AAAB-2C0AC50342F6}" dt="2025-05-11T08:57:15.217" v="4496" actId="108"/>
          <ac:spMkLst>
            <pc:docMk/>
            <pc:sldMk cId="0" sldId="278"/>
            <ac:spMk id="90" creationId="{00000000-0000-0000-0000-000000000000}"/>
          </ac:spMkLst>
        </pc:spChg>
        <pc:spChg chg="mod">
          <ac:chgData name="霍阿卡迪奥 维克多" userId="d8c0f7d5-f31f-4ced-81f8-7f11f7937ae4" providerId="ADAL" clId="{85E68278-AEAF-457F-AAAB-2C0AC50342F6}" dt="2025-05-11T08:44:15.637" v="4069" actId="14100"/>
          <ac:spMkLst>
            <pc:docMk/>
            <pc:sldMk cId="0" sldId="278"/>
            <ac:spMk id="95" creationId="{00000000-0000-0000-0000-000000000000}"/>
          </ac:spMkLst>
        </pc:spChg>
        <pc:grpChg chg="add del mod">
          <ac:chgData name="霍阿卡迪奥 维克多" userId="d8c0f7d5-f31f-4ced-81f8-7f11f7937ae4" providerId="ADAL" clId="{85E68278-AEAF-457F-AAAB-2C0AC50342F6}" dt="2025-05-11T08:47:29.712" v="4255" actId="165"/>
          <ac:grpSpMkLst>
            <pc:docMk/>
            <pc:sldMk cId="0" sldId="278"/>
            <ac:grpSpMk id="3" creationId="{12058E74-933D-45D4-9135-EE8DC9663321}"/>
          </ac:grpSpMkLst>
        </pc:grpChg>
        <pc:grpChg chg="add mod">
          <ac:chgData name="霍阿卡迪奥 维克多" userId="d8c0f7d5-f31f-4ced-81f8-7f11f7937ae4" providerId="ADAL" clId="{85E68278-AEAF-457F-AAAB-2C0AC50342F6}" dt="2025-05-11T08:50:09.631" v="4306" actId="1076"/>
          <ac:grpSpMkLst>
            <pc:docMk/>
            <pc:sldMk cId="0" sldId="278"/>
            <ac:grpSpMk id="8" creationId="{93C81BB5-ADF7-D3EC-A62A-6C43BA1CC2EA}"/>
          </ac:grpSpMkLst>
        </pc:grpChg>
        <pc:grpChg chg="add mod">
          <ac:chgData name="霍阿卡迪奥 维克多" userId="d8c0f7d5-f31f-4ced-81f8-7f11f7937ae4" providerId="ADAL" clId="{85E68278-AEAF-457F-AAAB-2C0AC50342F6}" dt="2025-05-11T08:50:16.884" v="4308" actId="1076"/>
          <ac:grpSpMkLst>
            <pc:docMk/>
            <pc:sldMk cId="0" sldId="278"/>
            <ac:grpSpMk id="24" creationId="{F1FF63D2-1CA1-917E-1AC0-ABD72720CDFA}"/>
          </ac:grpSpMkLst>
        </pc:grpChg>
        <pc:grpChg chg="mod">
          <ac:chgData name="霍阿卡迪奥 维克多" userId="d8c0f7d5-f31f-4ced-81f8-7f11f7937ae4" providerId="ADAL" clId="{85E68278-AEAF-457F-AAAB-2C0AC50342F6}" dt="2025-05-11T08:49:18.709" v="4279" actId="1076"/>
          <ac:grpSpMkLst>
            <pc:docMk/>
            <pc:sldMk cId="0" sldId="278"/>
            <ac:grpSpMk id="28" creationId="{00000000-0000-0000-0000-000000000000}"/>
          </ac:grpSpMkLst>
        </pc:grpChg>
        <pc:grpChg chg="del">
          <ac:chgData name="霍阿卡迪奥 维克多" userId="d8c0f7d5-f31f-4ced-81f8-7f11f7937ae4" providerId="ADAL" clId="{85E68278-AEAF-457F-AAAB-2C0AC50342F6}" dt="2025-05-11T08:49:08.113" v="4276" actId="478"/>
          <ac:grpSpMkLst>
            <pc:docMk/>
            <pc:sldMk cId="0" sldId="278"/>
            <ac:grpSpMk id="49" creationId="{00000000-0000-0000-0000-000000000000}"/>
          </ac:grpSpMkLst>
        </pc:grpChg>
      </pc:sldChg>
      <pc:sldChg chg="addSp delSp modSp mod modAnim">
        <pc:chgData name="霍阿卡迪奥 维克多" userId="d8c0f7d5-f31f-4ced-81f8-7f11f7937ae4" providerId="ADAL" clId="{85E68278-AEAF-457F-AAAB-2C0AC50342F6}" dt="2025-05-11T10:41:32.714" v="6804" actId="2711"/>
        <pc:sldMkLst>
          <pc:docMk/>
          <pc:sldMk cId="0" sldId="279"/>
        </pc:sldMkLst>
        <pc:spChg chg="mod">
          <ac:chgData name="霍阿卡迪奥 维克多" userId="d8c0f7d5-f31f-4ced-81f8-7f11f7937ae4" providerId="ADAL" clId="{85E68278-AEAF-457F-AAAB-2C0AC50342F6}" dt="2025-05-11T09:39:02.687" v="5463" actId="1076"/>
          <ac:spMkLst>
            <pc:docMk/>
            <pc:sldMk cId="0" sldId="279"/>
            <ac:spMk id="2" creationId="{00000000-0000-0000-0000-000000000000}"/>
          </ac:spMkLst>
        </pc:spChg>
        <pc:spChg chg="add del">
          <ac:chgData name="霍阿卡迪奥 维克多" userId="d8c0f7d5-f31f-4ced-81f8-7f11f7937ae4" providerId="ADAL" clId="{85E68278-AEAF-457F-AAAB-2C0AC50342F6}" dt="2025-05-11T09:32:13.181" v="5293" actId="22"/>
          <ac:spMkLst>
            <pc:docMk/>
            <pc:sldMk cId="0" sldId="279"/>
            <ac:spMk id="4" creationId="{EA4A725D-C67C-CEF6-1229-BD3F8B729346}"/>
          </ac:spMkLst>
        </pc:spChg>
        <pc:spChg chg="mod">
          <ac:chgData name="霍阿卡迪奥 维克多" userId="d8c0f7d5-f31f-4ced-81f8-7f11f7937ae4" providerId="ADAL" clId="{85E68278-AEAF-457F-AAAB-2C0AC50342F6}" dt="2025-05-11T09:34:15.515" v="5319"/>
          <ac:spMkLst>
            <pc:docMk/>
            <pc:sldMk cId="0" sldId="279"/>
            <ac:spMk id="10" creationId="{0EFE9515-6F6F-7F07-DF15-C95BE849CB12}"/>
          </ac:spMkLst>
        </pc:spChg>
        <pc:spChg chg="mod">
          <ac:chgData name="霍阿卡迪奥 维克多" userId="d8c0f7d5-f31f-4ced-81f8-7f11f7937ae4" providerId="ADAL" clId="{85E68278-AEAF-457F-AAAB-2C0AC50342F6}" dt="2025-05-11T09:34:15.515" v="5319"/>
          <ac:spMkLst>
            <pc:docMk/>
            <pc:sldMk cId="0" sldId="279"/>
            <ac:spMk id="12" creationId="{95461FEC-47DF-8DFE-7563-AB4A075A401B}"/>
          </ac:spMkLst>
        </pc:spChg>
        <pc:spChg chg="mod">
          <ac:chgData name="霍阿卡迪奥 维克多" userId="d8c0f7d5-f31f-4ced-81f8-7f11f7937ae4" providerId="ADAL" clId="{85E68278-AEAF-457F-AAAB-2C0AC50342F6}" dt="2025-05-11T09:34:15.515" v="5319"/>
          <ac:spMkLst>
            <pc:docMk/>
            <pc:sldMk cId="0" sldId="279"/>
            <ac:spMk id="13" creationId="{D21557DE-E894-D050-89A9-677B68BB28AF}"/>
          </ac:spMkLst>
        </pc:spChg>
        <pc:spChg chg="mod">
          <ac:chgData name="霍阿卡迪奥 维克多" userId="d8c0f7d5-f31f-4ced-81f8-7f11f7937ae4" providerId="ADAL" clId="{85E68278-AEAF-457F-AAAB-2C0AC50342F6}" dt="2025-05-11T09:34:15.515" v="5319"/>
          <ac:spMkLst>
            <pc:docMk/>
            <pc:sldMk cId="0" sldId="279"/>
            <ac:spMk id="14" creationId="{11F8FC14-7609-3A31-1E33-FFF41EC7DD86}"/>
          </ac:spMkLst>
        </pc:spChg>
        <pc:spChg chg="mod">
          <ac:chgData name="霍阿卡迪奥 维克多" userId="d8c0f7d5-f31f-4ced-81f8-7f11f7937ae4" providerId="ADAL" clId="{85E68278-AEAF-457F-AAAB-2C0AC50342F6}" dt="2025-05-11T09:34:19.549" v="5323"/>
          <ac:spMkLst>
            <pc:docMk/>
            <pc:sldMk cId="0" sldId="279"/>
            <ac:spMk id="16" creationId="{2AE1155A-1581-78A9-5B91-9C478C80A877}"/>
          </ac:spMkLst>
        </pc:spChg>
        <pc:spChg chg="mod">
          <ac:chgData name="霍阿卡迪奥 维克多" userId="d8c0f7d5-f31f-4ced-81f8-7f11f7937ae4" providerId="ADAL" clId="{85E68278-AEAF-457F-AAAB-2C0AC50342F6}" dt="2025-05-11T09:34:19.549" v="5323"/>
          <ac:spMkLst>
            <pc:docMk/>
            <pc:sldMk cId="0" sldId="279"/>
            <ac:spMk id="18" creationId="{6644DB89-AF1F-2CCA-C41E-EABB7B38ED52}"/>
          </ac:spMkLst>
        </pc:spChg>
        <pc:spChg chg="mod">
          <ac:chgData name="霍阿卡迪奥 维克多" userId="d8c0f7d5-f31f-4ced-81f8-7f11f7937ae4" providerId="ADAL" clId="{85E68278-AEAF-457F-AAAB-2C0AC50342F6}" dt="2025-05-11T09:34:19.549" v="5323"/>
          <ac:spMkLst>
            <pc:docMk/>
            <pc:sldMk cId="0" sldId="279"/>
            <ac:spMk id="19" creationId="{1B423938-6431-E8B8-FE35-DBA9ACF6B2D7}"/>
          </ac:spMkLst>
        </pc:spChg>
        <pc:spChg chg="mod">
          <ac:chgData name="霍阿卡迪奥 维克多" userId="d8c0f7d5-f31f-4ced-81f8-7f11f7937ae4" providerId="ADAL" clId="{85E68278-AEAF-457F-AAAB-2C0AC50342F6}" dt="2025-05-11T09:34:19.549" v="5323"/>
          <ac:spMkLst>
            <pc:docMk/>
            <pc:sldMk cId="0" sldId="279"/>
            <ac:spMk id="20" creationId="{6609A84E-967B-D28D-0381-8B01E4F276FF}"/>
          </ac:spMkLst>
        </pc:spChg>
        <pc:spChg chg="mod">
          <ac:chgData name="霍阿卡迪奥 维克多" userId="d8c0f7d5-f31f-4ced-81f8-7f11f7937ae4" providerId="ADAL" clId="{85E68278-AEAF-457F-AAAB-2C0AC50342F6}" dt="2025-05-11T09:34:41.609" v="5365" actId="14100"/>
          <ac:spMkLst>
            <pc:docMk/>
            <pc:sldMk cId="0" sldId="279"/>
            <ac:spMk id="22" creationId="{7FAED9C0-F48D-5CE3-B3AD-94C401EAA907}"/>
          </ac:spMkLst>
        </pc:spChg>
        <pc:spChg chg="del mod">
          <ac:chgData name="霍阿卡迪奥 维克多" userId="d8c0f7d5-f31f-4ced-81f8-7f11f7937ae4" providerId="ADAL" clId="{85E68278-AEAF-457F-AAAB-2C0AC50342F6}" dt="2025-05-11T09:34:46.184" v="5367" actId="478"/>
          <ac:spMkLst>
            <pc:docMk/>
            <pc:sldMk cId="0" sldId="279"/>
            <ac:spMk id="24" creationId="{7C3EA453-EF8E-2ABA-469A-63C60E2D8B29}"/>
          </ac:spMkLst>
        </pc:spChg>
        <pc:spChg chg="mod">
          <ac:chgData name="霍阿卡迪奥 维克多" userId="d8c0f7d5-f31f-4ced-81f8-7f11f7937ae4" providerId="ADAL" clId="{85E68278-AEAF-457F-AAAB-2C0AC50342F6}" dt="2025-05-11T09:34:23.714" v="5327"/>
          <ac:spMkLst>
            <pc:docMk/>
            <pc:sldMk cId="0" sldId="279"/>
            <ac:spMk id="25" creationId="{DF3EFDB9-96CE-13E7-C834-5EEF49A2A82F}"/>
          </ac:spMkLst>
        </pc:spChg>
        <pc:spChg chg="mod">
          <ac:chgData name="霍阿卡迪奥 维克多" userId="d8c0f7d5-f31f-4ced-81f8-7f11f7937ae4" providerId="ADAL" clId="{85E68278-AEAF-457F-AAAB-2C0AC50342F6}" dt="2025-05-11T09:34:23.714" v="5327"/>
          <ac:spMkLst>
            <pc:docMk/>
            <pc:sldMk cId="0" sldId="279"/>
            <ac:spMk id="26" creationId="{24E30B88-B721-D373-C5EB-7B04ED10F773}"/>
          </ac:spMkLst>
        </pc:spChg>
        <pc:spChg chg="mod">
          <ac:chgData name="霍阿卡迪奥 维克多" userId="d8c0f7d5-f31f-4ced-81f8-7f11f7937ae4" providerId="ADAL" clId="{85E68278-AEAF-457F-AAAB-2C0AC50342F6}" dt="2025-05-11T09:38:02.636" v="5456" actId="20577"/>
          <ac:spMkLst>
            <pc:docMk/>
            <pc:sldMk cId="0" sldId="279"/>
            <ac:spMk id="28" creationId="{F4D8F8DD-CE12-B42B-F45B-C1F198B0A59D}"/>
          </ac:spMkLst>
        </pc:spChg>
        <pc:spChg chg="mod">
          <ac:chgData name="霍阿卡迪奥 维克多" userId="d8c0f7d5-f31f-4ced-81f8-7f11f7937ae4" providerId="ADAL" clId="{85E68278-AEAF-457F-AAAB-2C0AC50342F6}" dt="2025-05-11T09:34:54.869" v="5369"/>
          <ac:spMkLst>
            <pc:docMk/>
            <pc:sldMk cId="0" sldId="279"/>
            <ac:spMk id="30" creationId="{F7BF2F86-5CA1-5248-9939-D096B6BA73BD}"/>
          </ac:spMkLst>
        </pc:spChg>
        <pc:spChg chg="mod">
          <ac:chgData name="霍阿卡迪奥 维克多" userId="d8c0f7d5-f31f-4ced-81f8-7f11f7937ae4" providerId="ADAL" clId="{85E68278-AEAF-457F-AAAB-2C0AC50342F6}" dt="2025-05-11T09:34:54.869" v="5369"/>
          <ac:spMkLst>
            <pc:docMk/>
            <pc:sldMk cId="0" sldId="279"/>
            <ac:spMk id="31" creationId="{C7211E74-CC7B-E9A9-EDBF-A7EB5F2B1D79}"/>
          </ac:spMkLst>
        </pc:spChg>
        <pc:spChg chg="mod">
          <ac:chgData name="霍阿卡迪奥 维克多" userId="d8c0f7d5-f31f-4ced-81f8-7f11f7937ae4" providerId="ADAL" clId="{85E68278-AEAF-457F-AAAB-2C0AC50342F6}" dt="2025-05-11T09:35:22.056" v="5424" actId="20577"/>
          <ac:spMkLst>
            <pc:docMk/>
            <pc:sldMk cId="0" sldId="279"/>
            <ac:spMk id="33" creationId="{D3764007-EEB6-6B86-F73F-FDFF0ECB2A7F}"/>
          </ac:spMkLst>
        </pc:spChg>
        <pc:spChg chg="mod">
          <ac:chgData name="霍阿卡迪奥 维克多" userId="d8c0f7d5-f31f-4ced-81f8-7f11f7937ae4" providerId="ADAL" clId="{85E68278-AEAF-457F-AAAB-2C0AC50342F6}" dt="2025-05-11T09:35:10.079" v="5387"/>
          <ac:spMkLst>
            <pc:docMk/>
            <pc:sldMk cId="0" sldId="279"/>
            <ac:spMk id="35" creationId="{B590E3C1-2074-D2C3-CE73-C6C2FC68AA23}"/>
          </ac:spMkLst>
        </pc:spChg>
        <pc:spChg chg="mod">
          <ac:chgData name="霍阿卡迪奥 维克多" userId="d8c0f7d5-f31f-4ced-81f8-7f11f7937ae4" providerId="ADAL" clId="{85E68278-AEAF-457F-AAAB-2C0AC50342F6}" dt="2025-05-11T09:35:10.079" v="5387"/>
          <ac:spMkLst>
            <pc:docMk/>
            <pc:sldMk cId="0" sldId="279"/>
            <ac:spMk id="36" creationId="{79397D36-FFD0-9B4D-8B2D-4E34AB8D3725}"/>
          </ac:spMkLst>
        </pc:spChg>
        <pc:spChg chg="add mod">
          <ac:chgData name="霍阿卡迪奥 维克多" userId="d8c0f7d5-f31f-4ced-81f8-7f11f7937ae4" providerId="ADAL" clId="{85E68278-AEAF-457F-AAAB-2C0AC50342F6}" dt="2025-05-11T09:51:43.840" v="6258" actId="1076"/>
          <ac:spMkLst>
            <pc:docMk/>
            <pc:sldMk cId="0" sldId="279"/>
            <ac:spMk id="39" creationId="{305E9313-0358-1C69-9C3B-AB3BB8C2D8C5}"/>
          </ac:spMkLst>
        </pc:spChg>
        <pc:spChg chg="add mod">
          <ac:chgData name="霍阿卡迪奥 维克多" userId="d8c0f7d5-f31f-4ced-81f8-7f11f7937ae4" providerId="ADAL" clId="{85E68278-AEAF-457F-AAAB-2C0AC50342F6}" dt="2025-05-11T10:13:21.726" v="6621" actId="108"/>
          <ac:spMkLst>
            <pc:docMk/>
            <pc:sldMk cId="0" sldId="279"/>
            <ac:spMk id="41" creationId="{A5D177E0-39DA-2D20-20C1-0118439E3744}"/>
          </ac:spMkLst>
        </pc:spChg>
        <pc:spChg chg="del">
          <ac:chgData name="霍阿卡迪奥 维克多" userId="d8c0f7d5-f31f-4ced-81f8-7f11f7937ae4" providerId="ADAL" clId="{85E68278-AEAF-457F-AAAB-2C0AC50342F6}" dt="2025-05-11T09:31:47.681" v="5289" actId="478"/>
          <ac:spMkLst>
            <pc:docMk/>
            <pc:sldMk cId="0" sldId="279"/>
            <ac:spMk id="47"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48" creationId="{00000000-0000-0000-0000-000000000000}"/>
          </ac:spMkLst>
        </pc:spChg>
        <pc:spChg chg="del">
          <ac:chgData name="霍阿卡迪奥 维克多" userId="d8c0f7d5-f31f-4ced-81f8-7f11f7937ae4" providerId="ADAL" clId="{85E68278-AEAF-457F-AAAB-2C0AC50342F6}" dt="2025-05-11T09:31:48.653" v="5290" actId="478"/>
          <ac:spMkLst>
            <pc:docMk/>
            <pc:sldMk cId="0" sldId="279"/>
            <ac:spMk id="51"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52" creationId="{00000000-0000-0000-0000-000000000000}"/>
          </ac:spMkLst>
        </pc:spChg>
        <pc:spChg chg="del">
          <ac:chgData name="霍阿卡迪奥 维克多" userId="d8c0f7d5-f31f-4ced-81f8-7f11f7937ae4" providerId="ADAL" clId="{85E68278-AEAF-457F-AAAB-2C0AC50342F6}" dt="2025-05-11T09:31:49.432" v="5291" actId="478"/>
          <ac:spMkLst>
            <pc:docMk/>
            <pc:sldMk cId="0" sldId="279"/>
            <ac:spMk id="55"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89"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91"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95"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101"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103"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107"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112" creationId="{00000000-0000-0000-0000-000000000000}"/>
          </ac:spMkLst>
        </pc:spChg>
        <pc:spChg chg="del">
          <ac:chgData name="霍阿卡迪奥 维克多" userId="d8c0f7d5-f31f-4ced-81f8-7f11f7937ae4" providerId="ADAL" clId="{85E68278-AEAF-457F-AAAB-2C0AC50342F6}" dt="2025-05-11T09:31:44.037" v="5288" actId="478"/>
          <ac:spMkLst>
            <pc:docMk/>
            <pc:sldMk cId="0" sldId="279"/>
            <ac:spMk id="113" creationId="{00000000-0000-0000-0000-000000000000}"/>
          </ac:spMkLst>
        </pc:spChg>
        <pc:grpChg chg="add mod">
          <ac:chgData name="霍阿卡迪奥 维克多" userId="d8c0f7d5-f31f-4ced-81f8-7f11f7937ae4" providerId="ADAL" clId="{85E68278-AEAF-457F-AAAB-2C0AC50342F6}" dt="2025-05-11T09:34:15.515" v="5319"/>
          <ac:grpSpMkLst>
            <pc:docMk/>
            <pc:sldMk cId="0" sldId="279"/>
            <ac:grpSpMk id="9" creationId="{BC48C358-2915-2687-4744-E81269FE49BE}"/>
          </ac:grpSpMkLst>
        </pc:grpChg>
        <pc:grpChg chg="mod">
          <ac:chgData name="霍阿卡迪奥 维克多" userId="d8c0f7d5-f31f-4ced-81f8-7f11f7937ae4" providerId="ADAL" clId="{85E68278-AEAF-457F-AAAB-2C0AC50342F6}" dt="2025-05-11T09:34:15.515" v="5319"/>
          <ac:grpSpMkLst>
            <pc:docMk/>
            <pc:sldMk cId="0" sldId="279"/>
            <ac:grpSpMk id="11" creationId="{91F2C054-20FA-19D2-EFCA-D00C6B678502}"/>
          </ac:grpSpMkLst>
        </pc:grpChg>
        <pc:grpChg chg="add mod">
          <ac:chgData name="霍阿卡迪奥 维克多" userId="d8c0f7d5-f31f-4ced-81f8-7f11f7937ae4" providerId="ADAL" clId="{85E68278-AEAF-457F-AAAB-2C0AC50342F6}" dt="2025-05-11T09:34:19.549" v="5323"/>
          <ac:grpSpMkLst>
            <pc:docMk/>
            <pc:sldMk cId="0" sldId="279"/>
            <ac:grpSpMk id="15" creationId="{78E706D5-AC34-475B-1431-75D1364D24DD}"/>
          </ac:grpSpMkLst>
        </pc:grpChg>
        <pc:grpChg chg="mod">
          <ac:chgData name="霍阿卡迪奥 维克多" userId="d8c0f7d5-f31f-4ced-81f8-7f11f7937ae4" providerId="ADAL" clId="{85E68278-AEAF-457F-AAAB-2C0AC50342F6}" dt="2025-05-11T09:34:19.549" v="5323"/>
          <ac:grpSpMkLst>
            <pc:docMk/>
            <pc:sldMk cId="0" sldId="279"/>
            <ac:grpSpMk id="17" creationId="{71C65966-EB89-48D3-BB79-85F152203C55}"/>
          </ac:grpSpMkLst>
        </pc:grpChg>
        <pc:grpChg chg="add mod">
          <ac:chgData name="霍阿卡迪奥 维克多" userId="d8c0f7d5-f31f-4ced-81f8-7f11f7937ae4" providerId="ADAL" clId="{85E68278-AEAF-457F-AAAB-2C0AC50342F6}" dt="2025-05-11T09:34:52.631" v="5368" actId="1076"/>
          <ac:grpSpMkLst>
            <pc:docMk/>
            <pc:sldMk cId="0" sldId="279"/>
            <ac:grpSpMk id="21" creationId="{04E5BAC5-08B7-9128-FEF4-3DA44E63935C}"/>
          </ac:grpSpMkLst>
        </pc:grpChg>
        <pc:grpChg chg="mod">
          <ac:chgData name="霍阿卡迪奥 维克多" userId="d8c0f7d5-f31f-4ced-81f8-7f11f7937ae4" providerId="ADAL" clId="{85E68278-AEAF-457F-AAAB-2C0AC50342F6}" dt="2025-05-11T09:34:23.714" v="5327"/>
          <ac:grpSpMkLst>
            <pc:docMk/>
            <pc:sldMk cId="0" sldId="279"/>
            <ac:grpSpMk id="23" creationId="{1BB4A6F2-B739-E2AF-18AC-9BAADC6DBF07}"/>
          </ac:grpSpMkLst>
        </pc:grpChg>
        <pc:grpChg chg="add mod">
          <ac:chgData name="霍阿卡迪奥 维克多" userId="d8c0f7d5-f31f-4ced-81f8-7f11f7937ae4" providerId="ADAL" clId="{85E68278-AEAF-457F-AAAB-2C0AC50342F6}" dt="2025-05-11T09:39:08.784" v="5464" actId="1076"/>
          <ac:grpSpMkLst>
            <pc:docMk/>
            <pc:sldMk cId="0" sldId="279"/>
            <ac:grpSpMk id="27" creationId="{33517713-9FD0-32B8-E925-208FF4E36BDA}"/>
          </ac:grpSpMkLst>
        </pc:grpChg>
        <pc:grpChg chg="mod">
          <ac:chgData name="霍阿卡迪奥 维克多" userId="d8c0f7d5-f31f-4ced-81f8-7f11f7937ae4" providerId="ADAL" clId="{85E68278-AEAF-457F-AAAB-2C0AC50342F6}" dt="2025-05-11T09:34:54.869" v="5369"/>
          <ac:grpSpMkLst>
            <pc:docMk/>
            <pc:sldMk cId="0" sldId="279"/>
            <ac:grpSpMk id="29" creationId="{86F62218-C818-2537-3440-F8688A333548}"/>
          </ac:grpSpMkLst>
        </pc:grpChg>
        <pc:grpChg chg="add mod">
          <ac:chgData name="霍阿卡迪奥 维克多" userId="d8c0f7d5-f31f-4ced-81f8-7f11f7937ae4" providerId="ADAL" clId="{85E68278-AEAF-457F-AAAB-2C0AC50342F6}" dt="2025-05-11T09:39:35.081" v="5481" actId="1076"/>
          <ac:grpSpMkLst>
            <pc:docMk/>
            <pc:sldMk cId="0" sldId="279"/>
            <ac:grpSpMk id="32" creationId="{F65A9F38-DB86-6565-E3CF-B4750EC6DF38}"/>
          </ac:grpSpMkLst>
        </pc:grpChg>
        <pc:grpChg chg="mod">
          <ac:chgData name="霍阿卡迪奥 维克多" userId="d8c0f7d5-f31f-4ced-81f8-7f11f7937ae4" providerId="ADAL" clId="{85E68278-AEAF-457F-AAAB-2C0AC50342F6}" dt="2025-05-11T09:35:10.079" v="5387"/>
          <ac:grpSpMkLst>
            <pc:docMk/>
            <pc:sldMk cId="0" sldId="279"/>
            <ac:grpSpMk id="34" creationId="{D9E91497-F043-2E22-0C91-1CB877B57AFB}"/>
          </ac:grpSpMkLst>
        </pc:grpChg>
        <pc:graphicFrameChg chg="add mod modGraphic">
          <ac:chgData name="霍阿卡迪奥 维克多" userId="d8c0f7d5-f31f-4ced-81f8-7f11f7937ae4" providerId="ADAL" clId="{85E68278-AEAF-457F-AAAB-2C0AC50342F6}" dt="2025-05-11T10:41:32.714" v="6804" actId="2711"/>
          <ac:graphicFrameMkLst>
            <pc:docMk/>
            <pc:sldMk cId="0" sldId="279"/>
            <ac:graphicFrameMk id="37" creationId="{A68C733B-DD66-B8FF-01D2-98EA4F6949B1}"/>
          </ac:graphicFrameMkLst>
        </pc:graphicFrameChg>
        <pc:picChg chg="add del mod">
          <ac:chgData name="霍阿卡迪奥 维克多" userId="d8c0f7d5-f31f-4ced-81f8-7f11f7937ae4" providerId="ADAL" clId="{85E68278-AEAF-457F-AAAB-2C0AC50342F6}" dt="2025-05-11T09:32:48.904" v="5299" actId="478"/>
          <ac:picMkLst>
            <pc:docMk/>
            <pc:sldMk cId="0" sldId="279"/>
            <ac:picMk id="6" creationId="{82479427-0A6C-C7AF-B1A3-965AD2F6C4CD}"/>
          </ac:picMkLst>
        </pc:picChg>
        <pc:picChg chg="add mod">
          <ac:chgData name="霍阿卡迪奥 维克多" userId="d8c0f7d5-f31f-4ced-81f8-7f11f7937ae4" providerId="ADAL" clId="{85E68278-AEAF-457F-AAAB-2C0AC50342F6}" dt="2025-05-11T10:41:21.515" v="6803" actId="1076"/>
          <ac:picMkLst>
            <pc:docMk/>
            <pc:sldMk cId="0" sldId="279"/>
            <ac:picMk id="8" creationId="{FA73D77C-0087-51B3-6324-447EC19BC591}"/>
          </ac:picMkLst>
        </pc:picChg>
      </pc:sldChg>
      <pc:sldChg chg="addSp delSp modSp mod ord delAnim modAnim">
        <pc:chgData name="霍阿卡迪奥 维克多" userId="d8c0f7d5-f31f-4ced-81f8-7f11f7937ae4" providerId="ADAL" clId="{85E68278-AEAF-457F-AAAB-2C0AC50342F6}" dt="2025-05-11T09:15:52.276" v="4949" actId="20577"/>
        <pc:sldMkLst>
          <pc:docMk/>
          <pc:sldMk cId="0" sldId="280"/>
        </pc:sldMkLst>
        <pc:spChg chg="mod">
          <ac:chgData name="霍阿卡迪奥 维克多" userId="d8c0f7d5-f31f-4ced-81f8-7f11f7937ae4" providerId="ADAL" clId="{85E68278-AEAF-457F-AAAB-2C0AC50342F6}" dt="2025-05-11T09:03:56.835" v="4649" actId="1076"/>
          <ac:spMkLst>
            <pc:docMk/>
            <pc:sldMk cId="0" sldId="280"/>
            <ac:spMk id="2" creationId="{00000000-0000-0000-0000-000000000000}"/>
          </ac:spMkLst>
        </pc:spChg>
        <pc:spChg chg="mod topLvl">
          <ac:chgData name="霍阿卡迪奥 维克多" userId="d8c0f7d5-f31f-4ced-81f8-7f11f7937ae4" providerId="ADAL" clId="{85E68278-AEAF-457F-AAAB-2C0AC50342F6}" dt="2025-05-11T09:04:06.704" v="4651" actId="164"/>
          <ac:spMkLst>
            <pc:docMk/>
            <pc:sldMk cId="0" sldId="280"/>
            <ac:spMk id="8" creationId="{D8AFD3E2-5CDD-9021-91C3-6C77F628A6CD}"/>
          </ac:spMkLst>
        </pc:spChg>
        <pc:spChg chg="mod topLvl">
          <ac:chgData name="霍阿卡迪奥 维克多" userId="d8c0f7d5-f31f-4ced-81f8-7f11f7937ae4" providerId="ADAL" clId="{85E68278-AEAF-457F-AAAB-2C0AC50342F6}" dt="2025-05-11T09:04:06.704" v="4651" actId="164"/>
          <ac:spMkLst>
            <pc:docMk/>
            <pc:sldMk cId="0" sldId="280"/>
            <ac:spMk id="10" creationId="{A5E7B264-AF48-7089-ECBF-A4A962F9B442}"/>
          </ac:spMkLst>
        </pc:spChg>
        <pc:spChg chg="add mod">
          <ac:chgData name="霍阿卡迪奥 维克多" userId="d8c0f7d5-f31f-4ced-81f8-7f11f7937ae4" providerId="ADAL" clId="{85E68278-AEAF-457F-AAAB-2C0AC50342F6}" dt="2025-05-11T09:10:43.628" v="4744" actId="1076"/>
          <ac:spMkLst>
            <pc:docMk/>
            <pc:sldMk cId="0" sldId="280"/>
            <ac:spMk id="15" creationId="{A43AC3C5-119A-F7C6-060C-C5E36664098D}"/>
          </ac:spMkLst>
        </pc:spChg>
        <pc:spChg chg="add mod">
          <ac:chgData name="霍阿卡迪奥 维克多" userId="d8c0f7d5-f31f-4ced-81f8-7f11f7937ae4" providerId="ADAL" clId="{85E68278-AEAF-457F-AAAB-2C0AC50342F6}" dt="2025-05-11T09:10:43.628" v="4744" actId="1076"/>
          <ac:spMkLst>
            <pc:docMk/>
            <pc:sldMk cId="0" sldId="280"/>
            <ac:spMk id="18" creationId="{1593BBBB-4422-73EE-D01B-4F019EE4AF4E}"/>
          </ac:spMkLst>
        </pc:spChg>
        <pc:spChg chg="add mod">
          <ac:chgData name="霍阿卡迪奥 维克多" userId="d8c0f7d5-f31f-4ced-81f8-7f11f7937ae4" providerId="ADAL" clId="{85E68278-AEAF-457F-AAAB-2C0AC50342F6}" dt="2025-05-11T09:10:43.628" v="4744" actId="1076"/>
          <ac:spMkLst>
            <pc:docMk/>
            <pc:sldMk cId="0" sldId="280"/>
            <ac:spMk id="20" creationId="{C81CAE7D-DA2D-A76D-806B-1B564EC8F62E}"/>
          </ac:spMkLst>
        </pc:spChg>
        <pc:spChg chg="add mod">
          <ac:chgData name="霍阿卡迪奥 维克多" userId="d8c0f7d5-f31f-4ced-81f8-7f11f7937ae4" providerId="ADAL" clId="{85E68278-AEAF-457F-AAAB-2C0AC50342F6}" dt="2025-05-11T09:10:43.628" v="4744" actId="1076"/>
          <ac:spMkLst>
            <pc:docMk/>
            <pc:sldMk cId="0" sldId="280"/>
            <ac:spMk id="21" creationId="{E7FAB953-8832-C402-2BF5-E2378C39CE0F}"/>
          </ac:spMkLst>
        </pc:spChg>
        <pc:spChg chg="mod">
          <ac:chgData name="霍阿卡迪奥 维克多" userId="d8c0f7d5-f31f-4ced-81f8-7f11f7937ae4" providerId="ADAL" clId="{85E68278-AEAF-457F-AAAB-2C0AC50342F6}" dt="2025-05-11T09:10:16.215" v="4696"/>
          <ac:spMkLst>
            <pc:docMk/>
            <pc:sldMk cId="0" sldId="280"/>
            <ac:spMk id="23" creationId="{7DFFCB9E-8F51-42A2-4D61-869F22DB6956}"/>
          </ac:spMkLst>
        </pc:spChg>
        <pc:spChg chg="mod">
          <ac:chgData name="霍阿卡迪奥 维克多" userId="d8c0f7d5-f31f-4ced-81f8-7f11f7937ae4" providerId="ADAL" clId="{85E68278-AEAF-457F-AAAB-2C0AC50342F6}" dt="2025-05-11T09:10:21.028" v="4699" actId="20577"/>
          <ac:spMkLst>
            <pc:docMk/>
            <pc:sldMk cId="0" sldId="280"/>
            <ac:spMk id="24" creationId="{57EB9A22-DCEF-0B26-4040-CF61EB6345DE}"/>
          </ac:spMkLst>
        </pc:spChg>
        <pc:spChg chg="add mod">
          <ac:chgData name="霍阿卡迪奥 维克多" userId="d8c0f7d5-f31f-4ced-81f8-7f11f7937ae4" providerId="ADAL" clId="{85E68278-AEAF-457F-AAAB-2C0AC50342F6}" dt="2025-05-11T09:11:00.723" v="4765" actId="20577"/>
          <ac:spMkLst>
            <pc:docMk/>
            <pc:sldMk cId="0" sldId="280"/>
            <ac:spMk id="25" creationId="{F760FE19-F706-3F8B-B5D5-9F2E8E86C870}"/>
          </ac:spMkLst>
        </pc:spChg>
        <pc:spChg chg="mod">
          <ac:chgData name="霍阿卡迪奥 维克多" userId="d8c0f7d5-f31f-4ced-81f8-7f11f7937ae4" providerId="ADAL" clId="{85E68278-AEAF-457F-AAAB-2C0AC50342F6}" dt="2025-05-11T09:10:46.812" v="4745"/>
          <ac:spMkLst>
            <pc:docMk/>
            <pc:sldMk cId="0" sldId="280"/>
            <ac:spMk id="27" creationId="{77B64B6A-DFEC-516B-A339-402E43AC239F}"/>
          </ac:spMkLst>
        </pc:spChg>
        <pc:spChg chg="mod">
          <ac:chgData name="霍阿卡迪奥 维克多" userId="d8c0f7d5-f31f-4ced-81f8-7f11f7937ae4" providerId="ADAL" clId="{85E68278-AEAF-457F-AAAB-2C0AC50342F6}" dt="2025-05-11T09:10:53.266" v="4748" actId="20577"/>
          <ac:spMkLst>
            <pc:docMk/>
            <pc:sldMk cId="0" sldId="280"/>
            <ac:spMk id="28" creationId="{6CCB27D8-FF76-FF6A-E294-989860CBB2BB}"/>
          </ac:spMkLst>
        </pc:spChg>
        <pc:spChg chg="add mod">
          <ac:chgData name="霍阿卡迪奥 维克多" userId="d8c0f7d5-f31f-4ced-81f8-7f11f7937ae4" providerId="ADAL" clId="{85E68278-AEAF-457F-AAAB-2C0AC50342F6}" dt="2025-05-11T09:15:52.276" v="4949" actId="20577"/>
          <ac:spMkLst>
            <pc:docMk/>
            <pc:sldMk cId="0" sldId="280"/>
            <ac:spMk id="30" creationId="{08737F6E-4B8D-9152-D500-F2B2476AF1BA}"/>
          </ac:spMkLst>
        </pc:spChg>
        <pc:spChg chg="del mod">
          <ac:chgData name="霍阿卡迪奥 维克多" userId="d8c0f7d5-f31f-4ced-81f8-7f11f7937ae4" providerId="ADAL" clId="{85E68278-AEAF-457F-AAAB-2C0AC50342F6}" dt="2025-05-11T09:10:09.751" v="4694" actId="478"/>
          <ac:spMkLst>
            <pc:docMk/>
            <pc:sldMk cId="0" sldId="280"/>
            <ac:spMk id="111" creationId="{00000000-0000-0000-0000-000000000000}"/>
          </ac:spMkLst>
        </pc:spChg>
        <pc:spChg chg="mod">
          <ac:chgData name="霍阿卡迪奥 维克多" userId="d8c0f7d5-f31f-4ced-81f8-7f11f7937ae4" providerId="ADAL" clId="{85E68278-AEAF-457F-AAAB-2C0AC50342F6}" dt="2025-05-11T09:04:17.041" v="4653" actId="164"/>
          <ac:spMkLst>
            <pc:docMk/>
            <pc:sldMk cId="0" sldId="280"/>
            <ac:spMk id="113" creationId="{00000000-0000-0000-0000-000000000000}"/>
          </ac:spMkLst>
        </pc:spChg>
        <pc:grpChg chg="del mod">
          <ac:chgData name="霍阿卡迪奥 维克多" userId="d8c0f7d5-f31f-4ced-81f8-7f11f7937ae4" providerId="ADAL" clId="{85E68278-AEAF-457F-AAAB-2C0AC50342F6}" dt="2025-05-11T09:03:04.138" v="4635" actId="478"/>
          <ac:grpSpMkLst>
            <pc:docMk/>
            <pc:sldMk cId="0" sldId="280"/>
            <ac:grpSpMk id="5" creationId="{00000000-0000-0000-0000-000000000000}"/>
          </ac:grpSpMkLst>
        </pc:grpChg>
        <pc:grpChg chg="add del mod">
          <ac:chgData name="霍阿卡迪奥 维克多" userId="d8c0f7d5-f31f-4ced-81f8-7f11f7937ae4" providerId="ADAL" clId="{85E68278-AEAF-457F-AAAB-2C0AC50342F6}" dt="2025-05-11T09:03:41.199" v="4643" actId="165"/>
          <ac:grpSpMkLst>
            <pc:docMk/>
            <pc:sldMk cId="0" sldId="280"/>
            <ac:grpSpMk id="6" creationId="{11C80CDF-3430-8A1F-0256-B368B18FB650}"/>
          </ac:grpSpMkLst>
        </pc:grpChg>
        <pc:grpChg chg="add mod">
          <ac:chgData name="霍阿卡迪奥 维克多" userId="d8c0f7d5-f31f-4ced-81f8-7f11f7937ae4" providerId="ADAL" clId="{85E68278-AEAF-457F-AAAB-2C0AC50342F6}" dt="2025-05-11T09:10:43.628" v="4744" actId="1076"/>
          <ac:grpSpMkLst>
            <pc:docMk/>
            <pc:sldMk cId="0" sldId="280"/>
            <ac:grpSpMk id="12" creationId="{8F315C40-AFCD-40FE-6F02-3643DB5F4411}"/>
          </ac:grpSpMkLst>
        </pc:grpChg>
        <pc:grpChg chg="add del mod">
          <ac:chgData name="霍阿卡迪奥 维克多" userId="d8c0f7d5-f31f-4ced-81f8-7f11f7937ae4" providerId="ADAL" clId="{85E68278-AEAF-457F-AAAB-2C0AC50342F6}" dt="2025-05-11T09:10:09.751" v="4694" actId="478"/>
          <ac:grpSpMkLst>
            <pc:docMk/>
            <pc:sldMk cId="0" sldId="280"/>
            <ac:grpSpMk id="13" creationId="{8F4FDEB9-22CA-92B7-D87E-4D44C400DB3F}"/>
          </ac:grpSpMkLst>
        </pc:grpChg>
        <pc:grpChg chg="add mod">
          <ac:chgData name="霍阿卡迪奥 维克多" userId="d8c0f7d5-f31f-4ced-81f8-7f11f7937ae4" providerId="ADAL" clId="{85E68278-AEAF-457F-AAAB-2C0AC50342F6}" dt="2025-05-11T09:10:43.628" v="4744" actId="1076"/>
          <ac:grpSpMkLst>
            <pc:docMk/>
            <pc:sldMk cId="0" sldId="280"/>
            <ac:grpSpMk id="22" creationId="{1B0DA5F6-985D-356A-7858-0338157667F3}"/>
          </ac:grpSpMkLst>
        </pc:grpChg>
        <pc:grpChg chg="add mod">
          <ac:chgData name="霍阿卡迪奥 维克多" userId="d8c0f7d5-f31f-4ced-81f8-7f11f7937ae4" providerId="ADAL" clId="{85E68278-AEAF-457F-AAAB-2C0AC50342F6}" dt="2025-05-11T09:10:51.204" v="4746" actId="1076"/>
          <ac:grpSpMkLst>
            <pc:docMk/>
            <pc:sldMk cId="0" sldId="280"/>
            <ac:grpSpMk id="26" creationId="{5D039FDB-3686-ECB3-C97F-AC4D88940D41}"/>
          </ac:grpSpMkLst>
        </pc:grpChg>
        <pc:graphicFrameChg chg="del">
          <ac:chgData name="霍阿卡迪奥 维克多" userId="d8c0f7d5-f31f-4ced-81f8-7f11f7937ae4" providerId="ADAL" clId="{85E68278-AEAF-457F-AAAB-2C0AC50342F6}" dt="2025-05-11T09:02:44.409" v="4633" actId="478"/>
          <ac:graphicFrameMkLst>
            <pc:docMk/>
            <pc:sldMk cId="0" sldId="280"/>
            <ac:graphicFrameMk id="9" creationId="{00000000-0000-0000-0000-000000000000}"/>
          </ac:graphicFrameMkLst>
        </pc:graphicFrameChg>
        <pc:graphicFrameChg chg="add mod modGraphic">
          <ac:chgData name="霍阿卡迪奥 维克多" userId="d8c0f7d5-f31f-4ced-81f8-7f11f7937ae4" providerId="ADAL" clId="{85E68278-AEAF-457F-AAAB-2C0AC50342F6}" dt="2025-05-11T09:10:43.628" v="4744" actId="1076"/>
          <ac:graphicFrameMkLst>
            <pc:docMk/>
            <pc:sldMk cId="0" sldId="280"/>
            <ac:graphicFrameMk id="16" creationId="{E1BABC3D-947B-1271-C731-2574D8F6FCC8}"/>
          </ac:graphicFrameMkLst>
        </pc:graphicFrameChg>
        <pc:cxnChg chg="add del">
          <ac:chgData name="霍阿卡迪奥 维克多" userId="d8c0f7d5-f31f-4ced-81f8-7f11f7937ae4" providerId="ADAL" clId="{85E68278-AEAF-457F-AAAB-2C0AC50342F6}" dt="2025-05-11T09:03:17.368" v="4638" actId="478"/>
          <ac:cxnSpMkLst>
            <pc:docMk/>
            <pc:sldMk cId="0" sldId="280"/>
            <ac:cxnSpMk id="4" creationId="{6140938A-FB22-3FFA-EDBB-7B1F4B4F231F}"/>
          </ac:cxnSpMkLst>
        </pc:cxnChg>
        <pc:cxnChg chg="mod topLvl">
          <ac:chgData name="霍阿卡迪奥 维克多" userId="d8c0f7d5-f31f-4ced-81f8-7f11f7937ae4" providerId="ADAL" clId="{85E68278-AEAF-457F-AAAB-2C0AC50342F6}" dt="2025-05-11T09:04:06.704" v="4651" actId="164"/>
          <ac:cxnSpMkLst>
            <pc:docMk/>
            <pc:sldMk cId="0" sldId="280"/>
            <ac:cxnSpMk id="7" creationId="{7073093F-AB93-3011-EED7-DBE404C0EBC5}"/>
          </ac:cxnSpMkLst>
        </pc:cxnChg>
        <pc:cxnChg chg="del">
          <ac:chgData name="霍阿卡迪奥 维克多" userId="d8c0f7d5-f31f-4ced-81f8-7f11f7937ae4" providerId="ADAL" clId="{85E68278-AEAF-457F-AAAB-2C0AC50342F6}" dt="2025-05-11T09:03:06.308" v="4636" actId="478"/>
          <ac:cxnSpMkLst>
            <pc:docMk/>
            <pc:sldMk cId="0" sldId="280"/>
            <ac:cxnSpMk id="110" creationId="{00000000-0000-0000-0000-000000000000}"/>
          </ac:cxnSpMkLst>
        </pc:cxnChg>
        <pc:cxnChg chg="mod">
          <ac:chgData name="霍阿卡迪奥 维克多" userId="d8c0f7d5-f31f-4ced-81f8-7f11f7937ae4" providerId="ADAL" clId="{85E68278-AEAF-457F-AAAB-2C0AC50342F6}" dt="2025-05-11T09:04:17.041" v="4653" actId="164"/>
          <ac:cxnSpMkLst>
            <pc:docMk/>
            <pc:sldMk cId="0" sldId="280"/>
            <ac:cxnSpMk id="112" creationId="{00000000-0000-0000-0000-000000000000}"/>
          </ac:cxnSpMkLst>
        </pc:cxnChg>
      </pc:sldChg>
      <pc:sldChg chg="addSp delSp del mod ord">
        <pc:chgData name="霍阿卡迪奥 维克多" userId="d8c0f7d5-f31f-4ced-81f8-7f11f7937ae4" providerId="ADAL" clId="{85E68278-AEAF-457F-AAAB-2C0AC50342F6}" dt="2025-05-11T09:40:06.652" v="5483" actId="2696"/>
        <pc:sldMkLst>
          <pc:docMk/>
          <pc:sldMk cId="0" sldId="281"/>
        </pc:sldMkLst>
        <pc:spChg chg="add del">
          <ac:chgData name="霍阿卡迪奥 维克多" userId="d8c0f7d5-f31f-4ced-81f8-7f11f7937ae4" providerId="ADAL" clId="{85E68278-AEAF-457F-AAAB-2C0AC50342F6}" dt="2025-05-11T09:25:34.877" v="5208" actId="22"/>
          <ac:spMkLst>
            <pc:docMk/>
            <pc:sldMk cId="0" sldId="281"/>
            <ac:spMk id="4" creationId="{31A14D1A-15E7-D4FB-0D01-CC6DFD4D3F68}"/>
          </ac:spMkLst>
        </pc:spChg>
      </pc:sldChg>
      <pc:sldChg chg="addSp delSp modSp mod delAnim">
        <pc:chgData name="霍阿卡迪奥 维克多" userId="d8c0f7d5-f31f-4ced-81f8-7f11f7937ae4" providerId="ADAL" clId="{85E68278-AEAF-457F-AAAB-2C0AC50342F6}" dt="2025-05-11T10:15:48.516" v="6639"/>
        <pc:sldMkLst>
          <pc:docMk/>
          <pc:sldMk cId="0" sldId="282"/>
        </pc:sldMkLst>
        <pc:spChg chg="mod">
          <ac:chgData name="霍阿卡迪奥 维克多" userId="d8c0f7d5-f31f-4ced-81f8-7f11f7937ae4" providerId="ADAL" clId="{85E68278-AEAF-457F-AAAB-2C0AC50342F6}" dt="2025-05-11T10:03:54.933" v="6513" actId="20577"/>
          <ac:spMkLst>
            <pc:docMk/>
            <pc:sldMk cId="0" sldId="282"/>
            <ac:spMk id="2" creationId="{00000000-0000-0000-0000-000000000000}"/>
          </ac:spMkLst>
        </pc:spChg>
        <pc:spChg chg="add mod">
          <ac:chgData name="霍阿卡迪奥 维克多" userId="d8c0f7d5-f31f-4ced-81f8-7f11f7937ae4" providerId="ADAL" clId="{85E68278-AEAF-457F-AAAB-2C0AC50342F6}" dt="2025-05-11T10:13:41.717" v="6623" actId="1076"/>
          <ac:spMkLst>
            <pc:docMk/>
            <pc:sldMk cId="0" sldId="282"/>
            <ac:spMk id="13" creationId="{2AB222DB-6AC2-BAA5-C84C-3BCAED92DFC8}"/>
          </ac:spMkLst>
        </pc:spChg>
        <pc:spChg chg="add mod">
          <ac:chgData name="霍阿卡迪奥 维克多" userId="d8c0f7d5-f31f-4ced-81f8-7f11f7937ae4" providerId="ADAL" clId="{85E68278-AEAF-457F-AAAB-2C0AC50342F6}" dt="2025-05-11T10:13:41.717" v="6623" actId="1076"/>
          <ac:spMkLst>
            <pc:docMk/>
            <pc:sldMk cId="0" sldId="282"/>
            <ac:spMk id="15" creationId="{66FF1D0B-6521-E65B-3A90-13BEDE28B1C6}"/>
          </ac:spMkLst>
        </pc:spChg>
        <pc:spChg chg="add mod">
          <ac:chgData name="霍阿卡迪奥 维克多" userId="d8c0f7d5-f31f-4ced-81f8-7f11f7937ae4" providerId="ADAL" clId="{85E68278-AEAF-457F-AAAB-2C0AC50342F6}" dt="2025-05-11T10:13:41.717" v="6623" actId="1076"/>
          <ac:spMkLst>
            <pc:docMk/>
            <pc:sldMk cId="0" sldId="282"/>
            <ac:spMk id="16" creationId="{22B43972-225B-B84A-36DD-4648A18E625B}"/>
          </ac:spMkLst>
        </pc:spChg>
        <pc:spChg chg="add mod">
          <ac:chgData name="霍阿卡迪奥 维克多" userId="d8c0f7d5-f31f-4ced-81f8-7f11f7937ae4" providerId="ADAL" clId="{85E68278-AEAF-457F-AAAB-2C0AC50342F6}" dt="2025-05-11T10:13:41.717" v="6623" actId="1076"/>
          <ac:spMkLst>
            <pc:docMk/>
            <pc:sldMk cId="0" sldId="282"/>
            <ac:spMk id="17" creationId="{1B2AE264-5E79-8C6D-E28F-5A8BAE49841D}"/>
          </ac:spMkLst>
        </pc:spChg>
        <pc:spChg chg="add mod">
          <ac:chgData name="霍阿卡迪奥 维克多" userId="d8c0f7d5-f31f-4ced-81f8-7f11f7937ae4" providerId="ADAL" clId="{85E68278-AEAF-457F-AAAB-2C0AC50342F6}" dt="2025-05-11T10:13:29.722" v="6622" actId="108"/>
          <ac:spMkLst>
            <pc:docMk/>
            <pc:sldMk cId="0" sldId="282"/>
            <ac:spMk id="19" creationId="{5C1906EA-3914-20AC-A56D-1918A386D96C}"/>
          </ac:spMkLst>
        </pc:spChg>
        <pc:spChg chg="add">
          <ac:chgData name="霍阿卡迪奥 维克多" userId="d8c0f7d5-f31f-4ced-81f8-7f11f7937ae4" providerId="ADAL" clId="{85E68278-AEAF-457F-AAAB-2C0AC50342F6}" dt="2025-05-11T10:14:30.637" v="6624"/>
          <ac:spMkLst>
            <pc:docMk/>
            <pc:sldMk cId="0" sldId="282"/>
            <ac:spMk id="20" creationId="{3FDB1EC5-2D8C-5FBB-37BF-F4F8360C5D98}"/>
          </ac:spMkLst>
        </pc:spChg>
        <pc:spChg chg="add mod">
          <ac:chgData name="霍阿卡迪奥 维克多" userId="d8c0f7d5-f31f-4ced-81f8-7f11f7937ae4" providerId="ADAL" clId="{85E68278-AEAF-457F-AAAB-2C0AC50342F6}" dt="2025-05-11T10:15:48.516" v="6639"/>
          <ac:spMkLst>
            <pc:docMk/>
            <pc:sldMk cId="0" sldId="282"/>
            <ac:spMk id="21" creationId="{ADFB7C19-B70E-049B-A048-23492CB7E82A}"/>
          </ac:spMkLst>
        </pc:spChg>
        <pc:spChg chg="del">
          <ac:chgData name="霍阿卡迪奥 维克多" userId="d8c0f7d5-f31f-4ced-81f8-7f11f7937ae4" providerId="ADAL" clId="{85E68278-AEAF-457F-AAAB-2C0AC50342F6}" dt="2025-05-11T10:03:39.464" v="6473" actId="478"/>
          <ac:spMkLst>
            <pc:docMk/>
            <pc:sldMk cId="0" sldId="282"/>
            <ac:spMk id="67" creationId="{00000000-0000-0000-0000-000000000000}"/>
          </ac:spMkLst>
        </pc:spChg>
        <pc:spChg chg="del">
          <ac:chgData name="霍阿卡迪奥 维克多" userId="d8c0f7d5-f31f-4ced-81f8-7f11f7937ae4" providerId="ADAL" clId="{85E68278-AEAF-457F-AAAB-2C0AC50342F6}" dt="2025-05-11T10:03:39.464" v="6473" actId="478"/>
          <ac:spMkLst>
            <pc:docMk/>
            <pc:sldMk cId="0" sldId="282"/>
            <ac:spMk id="72" creationId="{00000000-0000-0000-0000-000000000000}"/>
          </ac:spMkLst>
        </pc:spChg>
        <pc:grpChg chg="del">
          <ac:chgData name="霍阿卡迪奥 维克多" userId="d8c0f7d5-f31f-4ced-81f8-7f11f7937ae4" providerId="ADAL" clId="{85E68278-AEAF-457F-AAAB-2C0AC50342F6}" dt="2025-05-11T10:03:39.464" v="6473" actId="478"/>
          <ac:grpSpMkLst>
            <pc:docMk/>
            <pc:sldMk cId="0" sldId="282"/>
            <ac:grpSpMk id="3" creationId="{00000000-0000-0000-0000-000000000000}"/>
          </ac:grpSpMkLst>
        </pc:grpChg>
        <pc:grpChg chg="del">
          <ac:chgData name="霍阿卡迪奥 维克多" userId="d8c0f7d5-f31f-4ced-81f8-7f11f7937ae4" providerId="ADAL" clId="{85E68278-AEAF-457F-AAAB-2C0AC50342F6}" dt="2025-05-11T10:03:39.464" v="6473" actId="478"/>
          <ac:grpSpMkLst>
            <pc:docMk/>
            <pc:sldMk cId="0" sldId="282"/>
            <ac:grpSpMk id="4" creationId="{00000000-0000-0000-0000-000000000000}"/>
          </ac:grpSpMkLst>
        </pc:grpChg>
        <pc:grpChg chg="del">
          <ac:chgData name="霍阿卡迪奥 维克多" userId="d8c0f7d5-f31f-4ced-81f8-7f11f7937ae4" providerId="ADAL" clId="{85E68278-AEAF-457F-AAAB-2C0AC50342F6}" dt="2025-05-11T10:03:39.464" v="6473" actId="478"/>
          <ac:grpSpMkLst>
            <pc:docMk/>
            <pc:sldMk cId="0" sldId="282"/>
            <ac:grpSpMk id="6" creationId="{00000000-0000-0000-0000-000000000000}"/>
          </ac:grpSpMkLst>
        </pc:grpChg>
        <pc:grpChg chg="del">
          <ac:chgData name="霍阿卡迪奥 维克多" userId="d8c0f7d5-f31f-4ced-81f8-7f11f7937ae4" providerId="ADAL" clId="{85E68278-AEAF-457F-AAAB-2C0AC50342F6}" dt="2025-05-11T10:03:39.464" v="6473" actId="478"/>
          <ac:grpSpMkLst>
            <pc:docMk/>
            <pc:sldMk cId="0" sldId="282"/>
            <ac:grpSpMk id="7" creationId="{00000000-0000-0000-0000-000000000000}"/>
          </ac:grpSpMkLst>
        </pc:grpChg>
        <pc:grpChg chg="add mod">
          <ac:chgData name="霍阿卡迪奥 维克多" userId="d8c0f7d5-f31f-4ced-81f8-7f11f7937ae4" providerId="ADAL" clId="{85E68278-AEAF-457F-AAAB-2C0AC50342F6}" dt="2025-05-11T10:13:41.717" v="6623" actId="1076"/>
          <ac:grpSpMkLst>
            <pc:docMk/>
            <pc:sldMk cId="0" sldId="282"/>
            <ac:grpSpMk id="11" creationId="{BF8ED3AB-E558-FB63-0914-F954EC00FD31}"/>
          </ac:grpSpMkLst>
        </pc:grpChg>
        <pc:grpChg chg="del">
          <ac:chgData name="霍阿卡迪奥 维克多" userId="d8c0f7d5-f31f-4ced-81f8-7f11f7937ae4" providerId="ADAL" clId="{85E68278-AEAF-457F-AAAB-2C0AC50342F6}" dt="2025-05-11T10:03:39.464" v="6473" actId="478"/>
          <ac:grpSpMkLst>
            <pc:docMk/>
            <pc:sldMk cId="0" sldId="282"/>
            <ac:grpSpMk id="38" creationId="{00000000-0000-0000-0000-000000000000}"/>
          </ac:grpSpMkLst>
        </pc:grpChg>
        <pc:grpChg chg="del">
          <ac:chgData name="霍阿卡迪奥 维克多" userId="d8c0f7d5-f31f-4ced-81f8-7f11f7937ae4" providerId="ADAL" clId="{85E68278-AEAF-457F-AAAB-2C0AC50342F6}" dt="2025-05-11T10:03:39.464" v="6473" actId="478"/>
          <ac:grpSpMkLst>
            <pc:docMk/>
            <pc:sldMk cId="0" sldId="282"/>
            <ac:grpSpMk id="44" creationId="{00000000-0000-0000-0000-000000000000}"/>
          </ac:grpSpMkLst>
        </pc:grpChg>
        <pc:grpChg chg="del">
          <ac:chgData name="霍阿卡迪奥 维克多" userId="d8c0f7d5-f31f-4ced-81f8-7f11f7937ae4" providerId="ADAL" clId="{85E68278-AEAF-457F-AAAB-2C0AC50342F6}" dt="2025-05-11T10:03:39.464" v="6473" actId="478"/>
          <ac:grpSpMkLst>
            <pc:docMk/>
            <pc:sldMk cId="0" sldId="282"/>
            <ac:grpSpMk id="50" creationId="{00000000-0000-0000-0000-000000000000}"/>
          </ac:grpSpMkLst>
        </pc:grpChg>
        <pc:grpChg chg="del">
          <ac:chgData name="霍阿卡迪奥 维克多" userId="d8c0f7d5-f31f-4ced-81f8-7f11f7937ae4" providerId="ADAL" clId="{85E68278-AEAF-457F-AAAB-2C0AC50342F6}" dt="2025-05-11T10:03:39.464" v="6473" actId="478"/>
          <ac:grpSpMkLst>
            <pc:docMk/>
            <pc:sldMk cId="0" sldId="282"/>
            <ac:grpSpMk id="56" creationId="{00000000-0000-0000-0000-000000000000}"/>
          </ac:grpSpMkLst>
        </pc:grpChg>
        <pc:picChg chg="add mod">
          <ac:chgData name="霍阿卡迪奥 维克多" userId="d8c0f7d5-f31f-4ced-81f8-7f11f7937ae4" providerId="ADAL" clId="{85E68278-AEAF-457F-AAAB-2C0AC50342F6}" dt="2025-05-11T10:05:20.636" v="6528" actId="164"/>
          <ac:picMkLst>
            <pc:docMk/>
            <pc:sldMk cId="0" sldId="282"/>
            <ac:picMk id="5" creationId="{254487C4-901D-9437-2BF4-D28F25F8BA02}"/>
          </ac:picMkLst>
        </pc:picChg>
        <pc:picChg chg="add mod">
          <ac:chgData name="霍阿卡迪奥 维克多" userId="d8c0f7d5-f31f-4ced-81f8-7f11f7937ae4" providerId="ADAL" clId="{85E68278-AEAF-457F-AAAB-2C0AC50342F6}" dt="2025-05-11T10:05:20.636" v="6528" actId="164"/>
          <ac:picMkLst>
            <pc:docMk/>
            <pc:sldMk cId="0" sldId="282"/>
            <ac:picMk id="9" creationId="{32491B1D-6BC2-39B0-A951-2A606CF7A473}"/>
          </ac:picMkLst>
        </pc:picChg>
        <pc:picChg chg="add mod">
          <ac:chgData name="霍阿卡迪奥 维克多" userId="d8c0f7d5-f31f-4ced-81f8-7f11f7937ae4" providerId="ADAL" clId="{85E68278-AEAF-457F-AAAB-2C0AC50342F6}" dt="2025-05-11T10:05:20.636" v="6528" actId="164"/>
          <ac:picMkLst>
            <pc:docMk/>
            <pc:sldMk cId="0" sldId="282"/>
            <ac:picMk id="10" creationId="{F04E050F-93F0-EE91-1CF3-B2DAE49772C1}"/>
          </ac:picMkLst>
        </pc:picChg>
      </pc:sldChg>
      <pc:sldChg chg="addSp delSp modSp mod delAnim">
        <pc:chgData name="霍阿卡迪奥 维克多" userId="d8c0f7d5-f31f-4ced-81f8-7f11f7937ae4" providerId="ADAL" clId="{85E68278-AEAF-457F-AAAB-2C0AC50342F6}" dt="2025-05-11T10:18:13.221" v="6728" actId="1076"/>
        <pc:sldMkLst>
          <pc:docMk/>
          <pc:sldMk cId="0" sldId="283"/>
        </pc:sldMkLst>
        <pc:spChg chg="mod">
          <ac:chgData name="霍阿卡迪奥 维克多" userId="d8c0f7d5-f31f-4ced-81f8-7f11f7937ae4" providerId="ADAL" clId="{85E68278-AEAF-457F-AAAB-2C0AC50342F6}" dt="2025-05-11T10:16:45.113" v="6710" actId="27636"/>
          <ac:spMkLst>
            <pc:docMk/>
            <pc:sldMk cId="0" sldId="283"/>
            <ac:spMk id="2" creationId="{00000000-0000-0000-0000-000000000000}"/>
          </ac:spMkLst>
        </pc:spChg>
        <pc:spChg chg="add mod">
          <ac:chgData name="霍阿卡迪奥 维克多" userId="d8c0f7d5-f31f-4ced-81f8-7f11f7937ae4" providerId="ADAL" clId="{85E68278-AEAF-457F-AAAB-2C0AC50342F6}" dt="2025-05-11T10:17:17.101" v="6721" actId="1076"/>
          <ac:spMkLst>
            <pc:docMk/>
            <pc:sldMk cId="0" sldId="283"/>
            <ac:spMk id="5" creationId="{8C5A8490-70A5-05DF-C6CB-C26536E64A6D}"/>
          </ac:spMkLst>
        </pc:spChg>
        <pc:spChg chg="add mod">
          <ac:chgData name="霍阿卡迪奥 维克多" userId="d8c0f7d5-f31f-4ced-81f8-7f11f7937ae4" providerId="ADAL" clId="{85E68278-AEAF-457F-AAAB-2C0AC50342F6}" dt="2025-05-11T10:18:13.221" v="6728" actId="1076"/>
          <ac:spMkLst>
            <pc:docMk/>
            <pc:sldMk cId="0" sldId="283"/>
            <ac:spMk id="8" creationId="{86B1AA13-5D21-9344-CA65-2ED7DF8E2B24}"/>
          </ac:spMkLst>
        </pc:spChg>
        <pc:spChg chg="del">
          <ac:chgData name="霍阿卡迪奥 维克多" userId="d8c0f7d5-f31f-4ced-81f8-7f11f7937ae4" providerId="ADAL" clId="{85E68278-AEAF-457F-AAAB-2C0AC50342F6}" dt="2025-05-11T10:16:48.446" v="6711" actId="478"/>
          <ac:spMkLst>
            <pc:docMk/>
            <pc:sldMk cId="0" sldId="283"/>
            <ac:spMk id="93" creationId="{00000000-0000-0000-0000-000000000000}"/>
          </ac:spMkLst>
        </pc:spChg>
        <pc:spChg chg="del">
          <ac:chgData name="霍阿卡迪奥 维克多" userId="d8c0f7d5-f31f-4ced-81f8-7f11f7937ae4" providerId="ADAL" clId="{85E68278-AEAF-457F-AAAB-2C0AC50342F6}" dt="2025-05-11T10:16:48.446" v="6711" actId="478"/>
          <ac:spMkLst>
            <pc:docMk/>
            <pc:sldMk cId="0" sldId="283"/>
            <ac:spMk id="98" creationId="{00000000-0000-0000-0000-000000000000}"/>
          </ac:spMkLst>
        </pc:spChg>
        <pc:spChg chg="del">
          <ac:chgData name="霍阿卡迪奥 维克多" userId="d8c0f7d5-f31f-4ced-81f8-7f11f7937ae4" providerId="ADAL" clId="{85E68278-AEAF-457F-AAAB-2C0AC50342F6}" dt="2025-05-11T10:16:48.446" v="6711" actId="478"/>
          <ac:spMkLst>
            <pc:docMk/>
            <pc:sldMk cId="0" sldId="283"/>
            <ac:spMk id="99" creationId="{00000000-0000-0000-0000-000000000000}"/>
          </ac:spMkLst>
        </pc:spChg>
        <pc:spChg chg="del">
          <ac:chgData name="霍阿卡迪奥 维克多" userId="d8c0f7d5-f31f-4ced-81f8-7f11f7937ae4" providerId="ADAL" clId="{85E68278-AEAF-457F-AAAB-2C0AC50342F6}" dt="2025-05-11T10:16:48.446" v="6711" actId="478"/>
          <ac:spMkLst>
            <pc:docMk/>
            <pc:sldMk cId="0" sldId="283"/>
            <ac:spMk id="100" creationId="{00000000-0000-0000-0000-000000000000}"/>
          </ac:spMkLst>
        </pc:spChg>
        <pc:spChg chg="del">
          <ac:chgData name="霍阿卡迪奥 维克多" userId="d8c0f7d5-f31f-4ced-81f8-7f11f7937ae4" providerId="ADAL" clId="{85E68278-AEAF-457F-AAAB-2C0AC50342F6}" dt="2025-05-11T10:16:48.446" v="6711" actId="478"/>
          <ac:spMkLst>
            <pc:docMk/>
            <pc:sldMk cId="0" sldId="283"/>
            <ac:spMk id="101" creationId="{00000000-0000-0000-0000-000000000000}"/>
          </ac:spMkLst>
        </pc:spChg>
        <pc:spChg chg="del">
          <ac:chgData name="霍阿卡迪奥 维克多" userId="d8c0f7d5-f31f-4ced-81f8-7f11f7937ae4" providerId="ADAL" clId="{85E68278-AEAF-457F-AAAB-2C0AC50342F6}" dt="2025-05-11T10:16:48.446" v="6711" actId="478"/>
          <ac:spMkLst>
            <pc:docMk/>
            <pc:sldMk cId="0" sldId="283"/>
            <ac:spMk id="102" creationId="{00000000-0000-0000-0000-000000000000}"/>
          </ac:spMkLst>
        </pc:spChg>
        <pc:grpChg chg="del">
          <ac:chgData name="霍阿卡迪奥 维克多" userId="d8c0f7d5-f31f-4ced-81f8-7f11f7937ae4" providerId="ADAL" clId="{85E68278-AEAF-457F-AAAB-2C0AC50342F6}" dt="2025-05-11T10:16:48.446" v="6711" actId="478"/>
          <ac:grpSpMkLst>
            <pc:docMk/>
            <pc:sldMk cId="0" sldId="283"/>
            <ac:grpSpMk id="6" creationId="{00000000-0000-0000-0000-000000000000}"/>
          </ac:grpSpMkLst>
        </pc:grpChg>
        <pc:grpChg chg="del">
          <ac:chgData name="霍阿卡迪奥 维克多" userId="d8c0f7d5-f31f-4ced-81f8-7f11f7937ae4" providerId="ADAL" clId="{85E68278-AEAF-457F-AAAB-2C0AC50342F6}" dt="2025-05-11T10:16:48.446" v="6711" actId="478"/>
          <ac:grpSpMkLst>
            <pc:docMk/>
            <pc:sldMk cId="0" sldId="283"/>
            <ac:grpSpMk id="68" creationId="{00000000-0000-0000-0000-000000000000}"/>
          </ac:grpSpMkLst>
        </pc:grpChg>
        <pc:grpChg chg="del">
          <ac:chgData name="霍阿卡迪奥 维克多" userId="d8c0f7d5-f31f-4ced-81f8-7f11f7937ae4" providerId="ADAL" clId="{85E68278-AEAF-457F-AAAB-2C0AC50342F6}" dt="2025-05-11T10:16:48.446" v="6711" actId="478"/>
          <ac:grpSpMkLst>
            <pc:docMk/>
            <pc:sldMk cId="0" sldId="283"/>
            <ac:grpSpMk id="74" creationId="{00000000-0000-0000-0000-000000000000}"/>
          </ac:grpSpMkLst>
        </pc:grpChg>
        <pc:grpChg chg="del">
          <ac:chgData name="霍阿卡迪奥 维克多" userId="d8c0f7d5-f31f-4ced-81f8-7f11f7937ae4" providerId="ADAL" clId="{85E68278-AEAF-457F-AAAB-2C0AC50342F6}" dt="2025-05-11T10:16:48.446" v="6711" actId="478"/>
          <ac:grpSpMkLst>
            <pc:docMk/>
            <pc:sldMk cId="0" sldId="283"/>
            <ac:grpSpMk id="86" creationId="{00000000-0000-0000-0000-000000000000}"/>
          </ac:grpSpMkLst>
        </pc:grpChg>
        <pc:picChg chg="add mod">
          <ac:chgData name="霍阿卡迪奥 维克多" userId="d8c0f7d5-f31f-4ced-81f8-7f11f7937ae4" providerId="ADAL" clId="{85E68278-AEAF-457F-AAAB-2C0AC50342F6}" dt="2025-05-11T10:16:57.910" v="6715" actId="1076"/>
          <ac:picMkLst>
            <pc:docMk/>
            <pc:sldMk cId="0" sldId="283"/>
            <ac:picMk id="3" creationId="{E1AFF2BE-ADC7-6D04-A67C-5608424B6338}"/>
          </ac:picMkLst>
        </pc:picChg>
      </pc:sldChg>
      <pc:sldChg chg="del">
        <pc:chgData name="霍阿卡迪奥 维克多" userId="d8c0f7d5-f31f-4ced-81f8-7f11f7937ae4" providerId="ADAL" clId="{85E68278-AEAF-457F-AAAB-2C0AC50342F6}" dt="2025-05-11T10:18:15.633" v="6729" actId="2696"/>
        <pc:sldMkLst>
          <pc:docMk/>
          <pc:sldMk cId="0" sldId="284"/>
        </pc:sldMkLst>
      </pc:sldChg>
      <pc:sldChg chg="modSp modAnim">
        <pc:chgData name="霍阿卡迪奥 维克多" userId="d8c0f7d5-f31f-4ced-81f8-7f11f7937ae4" providerId="ADAL" clId="{85E68278-AEAF-457F-AAAB-2C0AC50342F6}" dt="2025-05-11T11:04:04.129" v="7709"/>
        <pc:sldMkLst>
          <pc:docMk/>
          <pc:sldMk cId="0" sldId="285"/>
        </pc:sldMkLst>
        <pc:spChg chg="mod">
          <ac:chgData name="霍阿卡迪奥 维克多" userId="d8c0f7d5-f31f-4ced-81f8-7f11f7937ae4" providerId="ADAL" clId="{85E68278-AEAF-457F-AAAB-2C0AC50342F6}" dt="2025-05-11T10:58:48.584" v="7503" actId="20577"/>
          <ac:spMkLst>
            <pc:docMk/>
            <pc:sldMk cId="0" sldId="285"/>
            <ac:spMk id="2" creationId="{00000000-0000-0000-0000-000000000000}"/>
          </ac:spMkLst>
        </pc:spChg>
        <pc:spChg chg="mod">
          <ac:chgData name="霍阿卡迪奥 维克多" userId="d8c0f7d5-f31f-4ced-81f8-7f11f7937ae4" providerId="ADAL" clId="{85E68278-AEAF-457F-AAAB-2C0AC50342F6}" dt="2025-05-11T11:00:41.731" v="7663"/>
          <ac:spMkLst>
            <pc:docMk/>
            <pc:sldMk cId="0" sldId="285"/>
            <ac:spMk id="14" creationId="{00000000-0000-0000-0000-000000000000}"/>
          </ac:spMkLst>
        </pc:spChg>
        <pc:spChg chg="mod">
          <ac:chgData name="霍阿卡迪奥 维克多" userId="d8c0f7d5-f31f-4ced-81f8-7f11f7937ae4" providerId="ADAL" clId="{85E68278-AEAF-457F-AAAB-2C0AC50342F6}" dt="2025-05-11T10:59:12.981" v="7548" actId="20577"/>
          <ac:spMkLst>
            <pc:docMk/>
            <pc:sldMk cId="0" sldId="285"/>
            <ac:spMk id="16" creationId="{00000000-0000-0000-0000-000000000000}"/>
          </ac:spMkLst>
        </pc:spChg>
        <pc:spChg chg="mod">
          <ac:chgData name="霍阿卡迪奥 维克多" userId="d8c0f7d5-f31f-4ced-81f8-7f11f7937ae4" providerId="ADAL" clId="{85E68278-AEAF-457F-AAAB-2C0AC50342F6}" dt="2025-05-11T11:03:31.503" v="7707"/>
          <ac:spMkLst>
            <pc:docMk/>
            <pc:sldMk cId="0" sldId="285"/>
            <ac:spMk id="18" creationId="{00000000-0000-0000-0000-000000000000}"/>
          </ac:spMkLst>
        </pc:spChg>
        <pc:spChg chg="mod">
          <ac:chgData name="霍阿卡迪奥 维克多" userId="d8c0f7d5-f31f-4ced-81f8-7f11f7937ae4" providerId="ADAL" clId="{85E68278-AEAF-457F-AAAB-2C0AC50342F6}" dt="2025-05-11T11:01:07.084" v="7705" actId="6549"/>
          <ac:spMkLst>
            <pc:docMk/>
            <pc:sldMk cId="0" sldId="285"/>
            <ac:spMk id="20" creationId="{00000000-0000-0000-0000-000000000000}"/>
          </ac:spMkLst>
        </pc:spChg>
        <pc:spChg chg="mod">
          <ac:chgData name="霍阿卡迪奥 维克多" userId="d8c0f7d5-f31f-4ced-81f8-7f11f7937ae4" providerId="ADAL" clId="{85E68278-AEAF-457F-AAAB-2C0AC50342F6}" dt="2025-05-11T11:04:04.129" v="7709"/>
          <ac:spMkLst>
            <pc:docMk/>
            <pc:sldMk cId="0" sldId="285"/>
            <ac:spMk id="22" creationId="{00000000-0000-0000-0000-000000000000}"/>
          </ac:spMkLst>
        </pc:spChg>
        <pc:spChg chg="mod">
          <ac:chgData name="霍阿卡迪奥 维克多" userId="d8c0f7d5-f31f-4ced-81f8-7f11f7937ae4" providerId="ADAL" clId="{85E68278-AEAF-457F-AAAB-2C0AC50342F6}" dt="2025-05-11T11:03:46.729" v="7708"/>
          <ac:spMkLst>
            <pc:docMk/>
            <pc:sldMk cId="0" sldId="285"/>
            <ac:spMk id="24" creationId="{00000000-0000-0000-0000-000000000000}"/>
          </ac:spMkLst>
        </pc:spChg>
      </pc:sldChg>
      <pc:sldChg chg="del">
        <pc:chgData name="霍阿卡迪奥 维克多" userId="d8c0f7d5-f31f-4ced-81f8-7f11f7937ae4" providerId="ADAL" clId="{85E68278-AEAF-457F-AAAB-2C0AC50342F6}" dt="2025-05-11T11:02:41.929" v="7706" actId="2696"/>
        <pc:sldMkLst>
          <pc:docMk/>
          <pc:sldMk cId="0" sldId="286"/>
        </pc:sldMkLst>
      </pc:sldChg>
      <pc:sldChg chg="delSp modSp mod delAnim">
        <pc:chgData name="霍阿卡迪奥 维克多" userId="d8c0f7d5-f31f-4ced-81f8-7f11f7937ae4" providerId="ADAL" clId="{85E68278-AEAF-457F-AAAB-2C0AC50342F6}" dt="2025-05-11T10:19:54.164" v="6758" actId="1076"/>
        <pc:sldMkLst>
          <pc:docMk/>
          <pc:sldMk cId="0" sldId="288"/>
        </pc:sldMkLst>
        <pc:spChg chg="mod">
          <ac:chgData name="霍阿卡迪奥 维克多" userId="d8c0f7d5-f31f-4ced-81f8-7f11f7937ae4" providerId="ADAL" clId="{85E68278-AEAF-457F-AAAB-2C0AC50342F6}" dt="2025-05-11T10:19:54.164" v="6758" actId="1076"/>
          <ac:spMkLst>
            <pc:docMk/>
            <pc:sldMk cId="0" sldId="288"/>
            <ac:spMk id="14" creationId="{00000000-0000-0000-0000-000000000000}"/>
          </ac:spMkLst>
        </pc:spChg>
        <pc:spChg chg="del">
          <ac:chgData name="霍阿卡迪奥 维克多" userId="d8c0f7d5-f31f-4ced-81f8-7f11f7937ae4" providerId="ADAL" clId="{85E68278-AEAF-457F-AAAB-2C0AC50342F6}" dt="2025-05-11T10:19:00.258" v="6734" actId="478"/>
          <ac:spMkLst>
            <pc:docMk/>
            <pc:sldMk cId="0" sldId="288"/>
            <ac:spMk id="16" creationId="{00000000-0000-0000-0000-000000000000}"/>
          </ac:spMkLst>
        </pc:spChg>
        <pc:spChg chg="del">
          <ac:chgData name="霍阿卡迪奥 维克多" userId="d8c0f7d5-f31f-4ced-81f8-7f11f7937ae4" providerId="ADAL" clId="{85E68278-AEAF-457F-AAAB-2C0AC50342F6}" dt="2025-05-11T10:19:01.978" v="6735" actId="478"/>
          <ac:spMkLst>
            <pc:docMk/>
            <pc:sldMk cId="0" sldId="288"/>
            <ac:spMk id="17" creationId="{00000000-0000-0000-0000-000000000000}"/>
          </ac:spMkLst>
        </pc:spChg>
        <pc:spChg chg="del mod">
          <ac:chgData name="霍阿卡迪奥 维克多" userId="d8c0f7d5-f31f-4ced-81f8-7f11f7937ae4" providerId="ADAL" clId="{85E68278-AEAF-457F-AAAB-2C0AC50342F6}" dt="2025-05-11T10:19:09.994" v="6742" actId="478"/>
          <ac:spMkLst>
            <pc:docMk/>
            <pc:sldMk cId="0" sldId="288"/>
            <ac:spMk id="19" creationId="{00000000-0000-0000-0000-000000000000}"/>
          </ac:spMkLst>
        </pc:spChg>
        <pc:spChg chg="del mod">
          <ac:chgData name="霍阿卡迪奥 维克多" userId="d8c0f7d5-f31f-4ced-81f8-7f11f7937ae4" providerId="ADAL" clId="{85E68278-AEAF-457F-AAAB-2C0AC50342F6}" dt="2025-05-11T10:19:08.758" v="6741" actId="478"/>
          <ac:spMkLst>
            <pc:docMk/>
            <pc:sldMk cId="0" sldId="288"/>
            <ac:spMk id="81" creationId="{00000000-0000-0000-0000-000000000000}"/>
          </ac:spMkLst>
        </pc:spChg>
        <pc:spChg chg="del">
          <ac:chgData name="霍阿卡迪奥 维克多" userId="d8c0f7d5-f31f-4ced-81f8-7f11f7937ae4" providerId="ADAL" clId="{85E68278-AEAF-457F-AAAB-2C0AC50342F6}" dt="2025-05-11T10:19:06.721" v="6739" actId="478"/>
          <ac:spMkLst>
            <pc:docMk/>
            <pc:sldMk cId="0" sldId="288"/>
            <ac:spMk id="82" creationId="{00000000-0000-0000-0000-000000000000}"/>
          </ac:spMkLst>
        </pc:spChg>
        <pc:spChg chg="del">
          <ac:chgData name="霍阿卡迪奥 维克多" userId="d8c0f7d5-f31f-4ced-81f8-7f11f7937ae4" providerId="ADAL" clId="{85E68278-AEAF-457F-AAAB-2C0AC50342F6}" dt="2025-05-11T10:19:05.653" v="6738" actId="478"/>
          <ac:spMkLst>
            <pc:docMk/>
            <pc:sldMk cId="0" sldId="288"/>
            <ac:spMk id="83" creationId="{00000000-0000-0000-0000-000000000000}"/>
          </ac:spMkLst>
        </pc:spChg>
        <pc:spChg chg="del">
          <ac:chgData name="霍阿卡迪奥 维克多" userId="d8c0f7d5-f31f-4ced-81f8-7f11f7937ae4" providerId="ADAL" clId="{85E68278-AEAF-457F-AAAB-2C0AC50342F6}" dt="2025-05-11T10:19:03.147" v="6736" actId="478"/>
          <ac:spMkLst>
            <pc:docMk/>
            <pc:sldMk cId="0" sldId="288"/>
            <ac:spMk id="84" creationId="{00000000-0000-0000-0000-000000000000}"/>
          </ac:spMkLst>
        </pc:spChg>
        <pc:spChg chg="del">
          <ac:chgData name="霍阿卡迪奥 维克多" userId="d8c0f7d5-f31f-4ced-81f8-7f11f7937ae4" providerId="ADAL" clId="{85E68278-AEAF-457F-AAAB-2C0AC50342F6}" dt="2025-05-11T10:19:04.413" v="6737" actId="478"/>
          <ac:spMkLst>
            <pc:docMk/>
            <pc:sldMk cId="0" sldId="288"/>
            <ac:spMk id="85" creationId="{00000000-0000-0000-0000-000000000000}"/>
          </ac:spMkLst>
        </pc:spChg>
      </pc:sldChg>
      <pc:sldChg chg="addSp delSp modSp del mod ord delAnim modAnim">
        <pc:chgData name="霍阿卡迪奥 维克多" userId="d8c0f7d5-f31f-4ced-81f8-7f11f7937ae4" providerId="ADAL" clId="{85E68278-AEAF-457F-AAAB-2C0AC50342F6}" dt="2025-05-11T06:53:33.299" v="2297" actId="2696"/>
        <pc:sldMkLst>
          <pc:docMk/>
          <pc:sldMk cId="0" sldId="290"/>
        </pc:sldMkLst>
        <pc:spChg chg="add mod">
          <ac:chgData name="霍阿卡迪奥 维克多" userId="d8c0f7d5-f31f-4ced-81f8-7f11f7937ae4" providerId="ADAL" clId="{85E68278-AEAF-457F-AAAB-2C0AC50342F6}" dt="2025-05-11T06:49:12.530" v="2296" actId="20577"/>
          <ac:spMkLst>
            <pc:docMk/>
            <pc:sldMk cId="0" sldId="290"/>
            <ac:spMk id="4" creationId="{52594BC4-B450-51C6-BD3F-C2E66F708C17}"/>
          </ac:spMkLst>
        </pc:spChg>
        <pc:spChg chg="add del">
          <ac:chgData name="霍阿卡迪奥 维克多" userId="d8c0f7d5-f31f-4ced-81f8-7f11f7937ae4" providerId="ADAL" clId="{85E68278-AEAF-457F-AAAB-2C0AC50342F6}" dt="2025-05-10T14:49:25.463" v="2268" actId="22"/>
          <ac:spMkLst>
            <pc:docMk/>
            <pc:sldMk cId="0" sldId="290"/>
            <ac:spMk id="7" creationId="{2DDB4180-3011-4A74-628D-34BEC83E7FB3}"/>
          </ac:spMkLst>
        </pc:spChg>
        <pc:spChg chg="add mod">
          <ac:chgData name="霍阿卡迪奥 维克多" userId="d8c0f7d5-f31f-4ced-81f8-7f11f7937ae4" providerId="ADAL" clId="{85E68278-AEAF-457F-AAAB-2C0AC50342F6}" dt="2025-05-11T06:44:25.141" v="2292" actId="1076"/>
          <ac:spMkLst>
            <pc:docMk/>
            <pc:sldMk cId="0" sldId="290"/>
            <ac:spMk id="10" creationId="{95493B8E-64A0-329A-24DC-39BA6988A319}"/>
          </ac:spMkLst>
        </pc:spChg>
        <pc:spChg chg="add mod">
          <ac:chgData name="霍阿卡迪奥 维克多" userId="d8c0f7d5-f31f-4ced-81f8-7f11f7937ae4" providerId="ADAL" clId="{85E68278-AEAF-457F-AAAB-2C0AC50342F6}" dt="2025-05-10T14:49:56.108" v="2270"/>
          <ac:spMkLst>
            <pc:docMk/>
            <pc:sldMk cId="0" sldId="290"/>
            <ac:spMk id="12" creationId="{02486523-BA43-7456-4CBB-A3870D06941D}"/>
          </ac:spMkLst>
        </pc:spChg>
        <pc:spChg chg="add mod">
          <ac:chgData name="霍阿卡迪奥 维克多" userId="d8c0f7d5-f31f-4ced-81f8-7f11f7937ae4" providerId="ADAL" clId="{85E68278-AEAF-457F-AAAB-2C0AC50342F6}" dt="2025-05-10T14:50:08.383" v="2273" actId="1076"/>
          <ac:spMkLst>
            <pc:docMk/>
            <pc:sldMk cId="0" sldId="290"/>
            <ac:spMk id="13" creationId="{448586E6-AC6C-0C4F-00C7-35D6C3BE5605}"/>
          </ac:spMkLst>
        </pc:spChg>
        <pc:spChg chg="add mod">
          <ac:chgData name="霍阿卡迪奥 维克多" userId="d8c0f7d5-f31f-4ced-81f8-7f11f7937ae4" providerId="ADAL" clId="{85E68278-AEAF-457F-AAAB-2C0AC50342F6}" dt="2025-05-10T14:50:12.292" v="2285" actId="20577"/>
          <ac:spMkLst>
            <pc:docMk/>
            <pc:sldMk cId="0" sldId="290"/>
            <ac:spMk id="14" creationId="{F0075747-D9A3-7873-9293-6B917B4BF1F3}"/>
          </ac:spMkLst>
        </pc:spChg>
        <pc:spChg chg="add mod">
          <ac:chgData name="霍阿卡迪奥 维克多" userId="d8c0f7d5-f31f-4ced-81f8-7f11f7937ae4" providerId="ADAL" clId="{85E68278-AEAF-457F-AAAB-2C0AC50342F6}" dt="2025-05-10T14:50:39.824" v="2291" actId="1076"/>
          <ac:spMkLst>
            <pc:docMk/>
            <pc:sldMk cId="0" sldId="290"/>
            <ac:spMk id="15" creationId="{CC1B38A2-6624-1CD4-289F-F4F017E873BE}"/>
          </ac:spMkLst>
        </pc:spChg>
        <pc:spChg chg="del">
          <ac:chgData name="霍阿卡迪奥 维克多" userId="d8c0f7d5-f31f-4ced-81f8-7f11f7937ae4" providerId="ADAL" clId="{85E68278-AEAF-457F-AAAB-2C0AC50342F6}" dt="2025-05-10T14:47:26.190" v="2263" actId="478"/>
          <ac:spMkLst>
            <pc:docMk/>
            <pc:sldMk cId="0" sldId="290"/>
            <ac:spMk id="26" creationId="{00000000-0000-0000-0000-000000000000}"/>
          </ac:spMkLst>
        </pc:spChg>
        <pc:spChg chg="del">
          <ac:chgData name="霍阿卡迪奥 维克多" userId="d8c0f7d5-f31f-4ced-81f8-7f11f7937ae4" providerId="ADAL" clId="{85E68278-AEAF-457F-AAAB-2C0AC50342F6}" dt="2025-05-10T14:47:26.190" v="2263" actId="478"/>
          <ac:spMkLst>
            <pc:docMk/>
            <pc:sldMk cId="0" sldId="290"/>
            <ac:spMk id="28" creationId="{00000000-0000-0000-0000-000000000000}"/>
          </ac:spMkLst>
        </pc:spChg>
        <pc:spChg chg="del">
          <ac:chgData name="霍阿卡迪奥 维克多" userId="d8c0f7d5-f31f-4ced-81f8-7f11f7937ae4" providerId="ADAL" clId="{85E68278-AEAF-457F-AAAB-2C0AC50342F6}" dt="2025-05-10T14:47:26.190" v="2263" actId="478"/>
          <ac:spMkLst>
            <pc:docMk/>
            <pc:sldMk cId="0" sldId="290"/>
            <ac:spMk id="49" creationId="{00000000-0000-0000-0000-000000000000}"/>
          </ac:spMkLst>
        </pc:spChg>
        <pc:spChg chg="del">
          <ac:chgData name="霍阿卡迪奥 维克多" userId="d8c0f7d5-f31f-4ced-81f8-7f11f7937ae4" providerId="ADAL" clId="{85E68278-AEAF-457F-AAAB-2C0AC50342F6}" dt="2025-05-10T14:47:26.190" v="2263" actId="478"/>
          <ac:spMkLst>
            <pc:docMk/>
            <pc:sldMk cId="0" sldId="290"/>
            <ac:spMk id="51" creationId="{00000000-0000-0000-0000-000000000000}"/>
          </ac:spMkLst>
        </pc:spChg>
        <pc:spChg chg="del">
          <ac:chgData name="霍阿卡迪奥 维克多" userId="d8c0f7d5-f31f-4ced-81f8-7f11f7937ae4" providerId="ADAL" clId="{85E68278-AEAF-457F-AAAB-2C0AC50342F6}" dt="2025-05-10T14:47:26.190" v="2263" actId="478"/>
          <ac:spMkLst>
            <pc:docMk/>
            <pc:sldMk cId="0" sldId="290"/>
            <ac:spMk id="52" creationId="{00000000-0000-0000-0000-000000000000}"/>
          </ac:spMkLst>
        </pc:spChg>
        <pc:spChg chg="del">
          <ac:chgData name="霍阿卡迪奥 维克多" userId="d8c0f7d5-f31f-4ced-81f8-7f11f7937ae4" providerId="ADAL" clId="{85E68278-AEAF-457F-AAAB-2C0AC50342F6}" dt="2025-05-10T14:47:26.190" v="2263" actId="478"/>
          <ac:spMkLst>
            <pc:docMk/>
            <pc:sldMk cId="0" sldId="290"/>
            <ac:spMk id="53" creationId="{00000000-0000-0000-0000-000000000000}"/>
          </ac:spMkLst>
        </pc:spChg>
        <pc:spChg chg="del">
          <ac:chgData name="霍阿卡迪奥 维克多" userId="d8c0f7d5-f31f-4ced-81f8-7f11f7937ae4" providerId="ADAL" clId="{85E68278-AEAF-457F-AAAB-2C0AC50342F6}" dt="2025-05-10T14:47:26.190" v="2263" actId="478"/>
          <ac:spMkLst>
            <pc:docMk/>
            <pc:sldMk cId="0" sldId="290"/>
            <ac:spMk id="57" creationId="{00000000-0000-0000-0000-000000000000}"/>
          </ac:spMkLst>
        </pc:spChg>
        <pc:spChg chg="del">
          <ac:chgData name="霍阿卡迪奥 维克多" userId="d8c0f7d5-f31f-4ced-81f8-7f11f7937ae4" providerId="ADAL" clId="{85E68278-AEAF-457F-AAAB-2C0AC50342F6}" dt="2025-05-10T14:47:26.190" v="2263" actId="478"/>
          <ac:spMkLst>
            <pc:docMk/>
            <pc:sldMk cId="0" sldId="290"/>
            <ac:spMk id="58" creationId="{00000000-0000-0000-0000-000000000000}"/>
          </ac:spMkLst>
        </pc:spChg>
        <pc:spChg chg="del">
          <ac:chgData name="霍阿卡迪奥 维克多" userId="d8c0f7d5-f31f-4ced-81f8-7f11f7937ae4" providerId="ADAL" clId="{85E68278-AEAF-457F-AAAB-2C0AC50342F6}" dt="2025-05-10T14:47:26.190" v="2263" actId="478"/>
          <ac:spMkLst>
            <pc:docMk/>
            <pc:sldMk cId="0" sldId="290"/>
            <ac:spMk id="66" creationId="{00000000-0000-0000-0000-000000000000}"/>
          </ac:spMkLst>
        </pc:spChg>
        <pc:spChg chg="del">
          <ac:chgData name="霍阿卡迪奥 维克多" userId="d8c0f7d5-f31f-4ced-81f8-7f11f7937ae4" providerId="ADAL" clId="{85E68278-AEAF-457F-AAAB-2C0AC50342F6}" dt="2025-05-10T14:47:26.190" v="2263" actId="478"/>
          <ac:spMkLst>
            <pc:docMk/>
            <pc:sldMk cId="0" sldId="290"/>
            <ac:spMk id="67" creationId="{00000000-0000-0000-0000-000000000000}"/>
          </ac:spMkLst>
        </pc:spChg>
      </pc:sldChg>
      <pc:sldChg chg="addSp delSp modSp mod addAnim delAnim modAnim">
        <pc:chgData name="霍阿卡迪奥 维克多" userId="d8c0f7d5-f31f-4ced-81f8-7f11f7937ae4" providerId="ADAL" clId="{85E68278-AEAF-457F-AAAB-2C0AC50342F6}" dt="2025-05-11T09:47:01.262" v="6164" actId="20577"/>
        <pc:sldMkLst>
          <pc:docMk/>
          <pc:sldMk cId="0" sldId="291"/>
        </pc:sldMkLst>
        <pc:spChg chg="mod">
          <ac:chgData name="霍阿卡迪奥 维克多" userId="d8c0f7d5-f31f-4ced-81f8-7f11f7937ae4" providerId="ADAL" clId="{85E68278-AEAF-457F-AAAB-2C0AC50342F6}" dt="2025-05-11T09:17:41.504" v="5039" actId="20577"/>
          <ac:spMkLst>
            <pc:docMk/>
            <pc:sldMk cId="0" sldId="291"/>
            <ac:spMk id="2" creationId="{00000000-0000-0000-0000-000000000000}"/>
          </ac:spMkLst>
        </pc:spChg>
        <pc:spChg chg="add mod">
          <ac:chgData name="霍阿卡迪奥 维克多" userId="d8c0f7d5-f31f-4ced-81f8-7f11f7937ae4" providerId="ADAL" clId="{85E68278-AEAF-457F-AAAB-2C0AC50342F6}" dt="2025-05-11T09:29:43.873" v="5260" actId="1076"/>
          <ac:spMkLst>
            <pc:docMk/>
            <pc:sldMk cId="0" sldId="291"/>
            <ac:spMk id="3" creationId="{F8B5FB36-C12B-9061-37AE-2A556F6AF620}"/>
          </ac:spMkLst>
        </pc:spChg>
        <pc:spChg chg="add del mod">
          <ac:chgData name="霍阿卡迪奥 维克多" userId="d8c0f7d5-f31f-4ced-81f8-7f11f7937ae4" providerId="ADAL" clId="{85E68278-AEAF-457F-AAAB-2C0AC50342F6}" dt="2025-05-11T09:29:40.595" v="5259" actId="1076"/>
          <ac:spMkLst>
            <pc:docMk/>
            <pc:sldMk cId="0" sldId="291"/>
            <ac:spMk id="4" creationId="{BD8D8B66-39F6-30BF-0015-AA2729601F10}"/>
          </ac:spMkLst>
        </pc:spChg>
        <pc:spChg chg="mod">
          <ac:chgData name="霍阿卡迪奥 维克多" userId="d8c0f7d5-f31f-4ced-81f8-7f11f7937ae4" providerId="ADAL" clId="{85E68278-AEAF-457F-AAAB-2C0AC50342F6}" dt="2025-05-11T09:29:23.326" v="5256" actId="1076"/>
          <ac:spMkLst>
            <pc:docMk/>
            <pc:sldMk cId="0" sldId="291"/>
            <ac:spMk id="5" creationId="{4B535FD7-0256-3A9E-6052-2F6367724B95}"/>
          </ac:spMkLst>
        </pc:spChg>
        <pc:spChg chg="del">
          <ac:chgData name="霍阿卡迪奥 维克多" userId="d8c0f7d5-f31f-4ced-81f8-7f11f7937ae4" providerId="ADAL" clId="{85E68278-AEAF-457F-AAAB-2C0AC50342F6}" dt="2025-05-11T09:19:10.005" v="5131" actId="478"/>
          <ac:spMkLst>
            <pc:docMk/>
            <pc:sldMk cId="0" sldId="291"/>
            <ac:spMk id="6" creationId="{3676E884-4A7D-BF60-9F7A-EE985B532275}"/>
          </ac:spMkLst>
        </pc:spChg>
        <pc:spChg chg="del">
          <ac:chgData name="霍阿卡迪奥 维克多" userId="d8c0f7d5-f31f-4ced-81f8-7f11f7937ae4" providerId="ADAL" clId="{85E68278-AEAF-457F-AAAB-2C0AC50342F6}" dt="2025-05-11T09:19:12.903" v="5134" actId="478"/>
          <ac:spMkLst>
            <pc:docMk/>
            <pc:sldMk cId="0" sldId="291"/>
            <ac:spMk id="7" creationId="{8A8B0120-DF92-7EC7-8E23-EDF66A60E21A}"/>
          </ac:spMkLst>
        </pc:spChg>
        <pc:spChg chg="del">
          <ac:chgData name="霍阿卡迪奥 维克多" userId="d8c0f7d5-f31f-4ced-81f8-7f11f7937ae4" providerId="ADAL" clId="{85E68278-AEAF-457F-AAAB-2C0AC50342F6}" dt="2025-05-11T09:16:59.352" v="4969" actId="478"/>
          <ac:spMkLst>
            <pc:docMk/>
            <pc:sldMk cId="0" sldId="291"/>
            <ac:spMk id="14" creationId="{00000000-0000-0000-0000-000000000000}"/>
          </ac:spMkLst>
        </pc:spChg>
        <pc:spChg chg="del">
          <ac:chgData name="霍阿卡迪奥 维克多" userId="d8c0f7d5-f31f-4ced-81f8-7f11f7937ae4" providerId="ADAL" clId="{85E68278-AEAF-457F-AAAB-2C0AC50342F6}" dt="2025-05-11T09:16:59.352" v="4969" actId="478"/>
          <ac:spMkLst>
            <pc:docMk/>
            <pc:sldMk cId="0" sldId="291"/>
            <ac:spMk id="16" creationId="{00000000-0000-0000-0000-000000000000}"/>
          </ac:spMkLst>
        </pc:spChg>
        <pc:spChg chg="del">
          <ac:chgData name="霍阿卡迪奥 维克多" userId="d8c0f7d5-f31f-4ced-81f8-7f11f7937ae4" providerId="ADAL" clId="{85E68278-AEAF-457F-AAAB-2C0AC50342F6}" dt="2025-05-11T09:16:59.352" v="4969" actId="478"/>
          <ac:spMkLst>
            <pc:docMk/>
            <pc:sldMk cId="0" sldId="291"/>
            <ac:spMk id="18" creationId="{00000000-0000-0000-0000-000000000000}"/>
          </ac:spMkLst>
        </pc:spChg>
        <pc:spChg chg="del">
          <ac:chgData name="霍阿卡迪奥 维克多" userId="d8c0f7d5-f31f-4ced-81f8-7f11f7937ae4" providerId="ADAL" clId="{85E68278-AEAF-457F-AAAB-2C0AC50342F6}" dt="2025-05-11T09:16:59.352" v="4969" actId="478"/>
          <ac:spMkLst>
            <pc:docMk/>
            <pc:sldMk cId="0" sldId="291"/>
            <ac:spMk id="22" creationId="{00000000-0000-0000-0000-000000000000}"/>
          </ac:spMkLst>
        </pc:spChg>
        <pc:spChg chg="del">
          <ac:chgData name="霍阿卡迪奥 维克多" userId="d8c0f7d5-f31f-4ced-81f8-7f11f7937ae4" providerId="ADAL" clId="{85E68278-AEAF-457F-AAAB-2C0AC50342F6}" dt="2025-05-11T09:16:59.352" v="4969" actId="478"/>
          <ac:spMkLst>
            <pc:docMk/>
            <pc:sldMk cId="0" sldId="291"/>
            <ac:spMk id="24" creationId="{00000000-0000-0000-0000-000000000000}"/>
          </ac:spMkLst>
        </pc:spChg>
        <pc:spChg chg="del">
          <ac:chgData name="霍阿卡迪奥 维克多" userId="d8c0f7d5-f31f-4ced-81f8-7f11f7937ae4" providerId="ADAL" clId="{85E68278-AEAF-457F-AAAB-2C0AC50342F6}" dt="2025-05-11T09:16:59.352" v="4969" actId="478"/>
          <ac:spMkLst>
            <pc:docMk/>
            <pc:sldMk cId="0" sldId="291"/>
            <ac:spMk id="27" creationId="{00000000-0000-0000-0000-000000000000}"/>
          </ac:spMkLst>
        </pc:spChg>
        <pc:spChg chg="del">
          <ac:chgData name="霍阿卡迪奥 维克多" userId="d8c0f7d5-f31f-4ced-81f8-7f11f7937ae4" providerId="ADAL" clId="{85E68278-AEAF-457F-AAAB-2C0AC50342F6}" dt="2025-05-11T09:16:59.352" v="4969" actId="478"/>
          <ac:spMkLst>
            <pc:docMk/>
            <pc:sldMk cId="0" sldId="291"/>
            <ac:spMk id="31" creationId="{00000000-0000-0000-0000-000000000000}"/>
          </ac:spMkLst>
        </pc:spChg>
        <pc:spChg chg="del">
          <ac:chgData name="霍阿卡迪奥 维克多" userId="d8c0f7d5-f31f-4ced-81f8-7f11f7937ae4" providerId="ADAL" clId="{85E68278-AEAF-457F-AAAB-2C0AC50342F6}" dt="2025-05-11T09:16:59.352" v="4969" actId="478"/>
          <ac:spMkLst>
            <pc:docMk/>
            <pc:sldMk cId="0" sldId="291"/>
            <ac:spMk id="40" creationId="{00000000-0000-0000-0000-000000000000}"/>
          </ac:spMkLst>
        </pc:spChg>
        <pc:spChg chg="del">
          <ac:chgData name="霍阿卡迪奥 维克多" userId="d8c0f7d5-f31f-4ced-81f8-7f11f7937ae4" providerId="ADAL" clId="{85E68278-AEAF-457F-AAAB-2C0AC50342F6}" dt="2025-05-11T09:16:59.352" v="4969" actId="478"/>
          <ac:spMkLst>
            <pc:docMk/>
            <pc:sldMk cId="0" sldId="291"/>
            <ac:spMk id="42" creationId="{00000000-0000-0000-0000-000000000000}"/>
          </ac:spMkLst>
        </pc:spChg>
        <pc:spChg chg="del">
          <ac:chgData name="霍阿卡迪奥 维克多" userId="d8c0f7d5-f31f-4ced-81f8-7f11f7937ae4" providerId="ADAL" clId="{85E68278-AEAF-457F-AAAB-2C0AC50342F6}" dt="2025-05-11T09:16:59.352" v="4969" actId="478"/>
          <ac:spMkLst>
            <pc:docMk/>
            <pc:sldMk cId="0" sldId="291"/>
            <ac:spMk id="53" creationId="{00000000-0000-0000-0000-000000000000}"/>
          </ac:spMkLst>
        </pc:spChg>
        <pc:spChg chg="add del mod">
          <ac:chgData name="霍阿卡迪奥 维克多" userId="d8c0f7d5-f31f-4ced-81f8-7f11f7937ae4" providerId="ADAL" clId="{85E68278-AEAF-457F-AAAB-2C0AC50342F6}" dt="2025-05-11T09:19:14.486" v="5137" actId="478"/>
          <ac:spMkLst>
            <pc:docMk/>
            <pc:sldMk cId="0" sldId="291"/>
            <ac:spMk id="62" creationId="{01AC7573-3EE4-C200-9B35-664663C77A85}"/>
          </ac:spMkLst>
        </pc:spChg>
        <pc:spChg chg="add del mod">
          <ac:chgData name="霍阿卡迪奥 维克多" userId="d8c0f7d5-f31f-4ced-81f8-7f11f7937ae4" providerId="ADAL" clId="{85E68278-AEAF-457F-AAAB-2C0AC50342F6}" dt="2025-05-11T09:19:13.445" v="5135" actId="478"/>
          <ac:spMkLst>
            <pc:docMk/>
            <pc:sldMk cId="0" sldId="291"/>
            <ac:spMk id="63" creationId="{587F1DDB-AC1B-6AE2-A727-E68D60F64E01}"/>
          </ac:spMkLst>
        </pc:spChg>
        <pc:spChg chg="add del mod">
          <ac:chgData name="霍阿卡迪奥 维克多" userId="d8c0f7d5-f31f-4ced-81f8-7f11f7937ae4" providerId="ADAL" clId="{85E68278-AEAF-457F-AAAB-2C0AC50342F6}" dt="2025-05-11T09:19:15.977" v="5140" actId="478"/>
          <ac:spMkLst>
            <pc:docMk/>
            <pc:sldMk cId="0" sldId="291"/>
            <ac:spMk id="86" creationId="{C99694FD-D973-8FFC-F3ED-40E45D7CADEF}"/>
          </ac:spMkLst>
        </pc:spChg>
        <pc:spChg chg="del">
          <ac:chgData name="霍阿卡迪奥 维克多" userId="d8c0f7d5-f31f-4ced-81f8-7f11f7937ae4" providerId="ADAL" clId="{85E68278-AEAF-457F-AAAB-2C0AC50342F6}" dt="2025-05-11T09:19:15.526" v="5139" actId="478"/>
          <ac:spMkLst>
            <pc:docMk/>
            <pc:sldMk cId="0" sldId="291"/>
            <ac:spMk id="87" creationId="{AE2E433B-FDEE-CC7A-B391-281B6B1B83C1}"/>
          </ac:spMkLst>
        </pc:spChg>
        <pc:spChg chg="mod">
          <ac:chgData name="霍阿卡迪奥 维克多" userId="d8c0f7d5-f31f-4ced-81f8-7f11f7937ae4" providerId="ADAL" clId="{85E68278-AEAF-457F-AAAB-2C0AC50342F6}" dt="2025-05-11T09:29:40.595" v="5259" actId="1076"/>
          <ac:spMkLst>
            <pc:docMk/>
            <pc:sldMk cId="0" sldId="291"/>
            <ac:spMk id="110" creationId="{79E291C4-D4D2-2070-4FD2-27A6F1F150FD}"/>
          </ac:spMkLst>
        </pc:spChg>
        <pc:spChg chg="add del mod">
          <ac:chgData name="霍阿卡迪奥 维克多" userId="d8c0f7d5-f31f-4ced-81f8-7f11f7937ae4" providerId="ADAL" clId="{85E68278-AEAF-457F-AAAB-2C0AC50342F6}" dt="2025-05-11T09:19:10.911" v="5132" actId="478"/>
          <ac:spMkLst>
            <pc:docMk/>
            <pc:sldMk cId="0" sldId="291"/>
            <ac:spMk id="111" creationId="{E6ECBC1C-EE18-EAE0-5E19-45FF39544475}"/>
          </ac:spMkLst>
        </pc:spChg>
        <pc:spChg chg="add del mod">
          <ac:chgData name="霍阿卡迪奥 维克多" userId="d8c0f7d5-f31f-4ced-81f8-7f11f7937ae4" providerId="ADAL" clId="{85E68278-AEAF-457F-AAAB-2C0AC50342F6}" dt="2025-05-11T09:19:54.284" v="5144" actId="478"/>
          <ac:spMkLst>
            <pc:docMk/>
            <pc:sldMk cId="0" sldId="291"/>
            <ac:spMk id="112" creationId="{D3E5A2DE-C6DF-579E-78B1-492E6A1BCD49}"/>
          </ac:spMkLst>
        </pc:spChg>
        <pc:spChg chg="del">
          <ac:chgData name="霍阿卡迪奥 维克多" userId="d8c0f7d5-f31f-4ced-81f8-7f11f7937ae4" providerId="ADAL" clId="{85E68278-AEAF-457F-AAAB-2C0AC50342F6}" dt="2025-05-11T09:19:19.043" v="5141" actId="478"/>
          <ac:spMkLst>
            <pc:docMk/>
            <pc:sldMk cId="0" sldId="291"/>
            <ac:spMk id="113" creationId="{E11985E1-7292-C3F7-04B5-E9399834A142}"/>
          </ac:spMkLst>
        </pc:spChg>
        <pc:spChg chg="del">
          <ac:chgData name="霍阿卡迪奥 维克多" userId="d8c0f7d5-f31f-4ced-81f8-7f11f7937ae4" providerId="ADAL" clId="{85E68278-AEAF-457F-AAAB-2C0AC50342F6}" dt="2025-05-11T09:19:21.836" v="5142" actId="478"/>
          <ac:spMkLst>
            <pc:docMk/>
            <pc:sldMk cId="0" sldId="291"/>
            <ac:spMk id="114" creationId="{B147D74B-D90E-5138-D1BF-D8A2E372F9C9}"/>
          </ac:spMkLst>
        </pc:spChg>
        <pc:spChg chg="del">
          <ac:chgData name="霍阿卡迪奥 维克多" userId="d8c0f7d5-f31f-4ced-81f8-7f11f7937ae4" providerId="ADAL" clId="{85E68278-AEAF-457F-AAAB-2C0AC50342F6}" dt="2025-05-11T09:19:59.272" v="5147" actId="478"/>
          <ac:spMkLst>
            <pc:docMk/>
            <pc:sldMk cId="0" sldId="291"/>
            <ac:spMk id="115" creationId="{96010B22-CC2F-790D-E798-7C1029C48248}"/>
          </ac:spMkLst>
        </pc:spChg>
        <pc:spChg chg="del">
          <ac:chgData name="霍阿卡迪奥 维克多" userId="d8c0f7d5-f31f-4ced-81f8-7f11f7937ae4" providerId="ADAL" clId="{85E68278-AEAF-457F-AAAB-2C0AC50342F6}" dt="2025-05-11T09:19:53.216" v="5143" actId="478"/>
          <ac:spMkLst>
            <pc:docMk/>
            <pc:sldMk cId="0" sldId="291"/>
            <ac:spMk id="116" creationId="{93C86F99-896E-3669-8CE9-F252D3854F6F}"/>
          </ac:spMkLst>
        </pc:spChg>
        <pc:spChg chg="add del mod">
          <ac:chgData name="霍阿卡迪奥 维克多" userId="d8c0f7d5-f31f-4ced-81f8-7f11f7937ae4" providerId="ADAL" clId="{85E68278-AEAF-457F-AAAB-2C0AC50342F6}" dt="2025-05-11T09:20:01.695" v="5148" actId="478"/>
          <ac:spMkLst>
            <pc:docMk/>
            <pc:sldMk cId="0" sldId="291"/>
            <ac:spMk id="117" creationId="{1B10C724-82E8-2158-34A8-FADFEC184BDB}"/>
          </ac:spMkLst>
        </pc:spChg>
        <pc:spChg chg="add mod">
          <ac:chgData name="霍阿卡迪奥 维克多" userId="d8c0f7d5-f31f-4ced-81f8-7f11f7937ae4" providerId="ADAL" clId="{85E68278-AEAF-457F-AAAB-2C0AC50342F6}" dt="2025-05-11T09:29:40.595" v="5259" actId="1076"/>
          <ac:spMkLst>
            <pc:docMk/>
            <pc:sldMk cId="0" sldId="291"/>
            <ac:spMk id="118" creationId="{29522EF8-F254-0DBC-E897-60960D4DD2E9}"/>
          </ac:spMkLst>
        </pc:spChg>
        <pc:spChg chg="add mod">
          <ac:chgData name="霍阿卡迪奥 维克多" userId="d8c0f7d5-f31f-4ced-81f8-7f11f7937ae4" providerId="ADAL" clId="{85E68278-AEAF-457F-AAAB-2C0AC50342F6}" dt="2025-05-11T09:29:40.595" v="5259" actId="1076"/>
          <ac:spMkLst>
            <pc:docMk/>
            <pc:sldMk cId="0" sldId="291"/>
            <ac:spMk id="119" creationId="{D21F656B-AE09-F51A-4630-05479A087817}"/>
          </ac:spMkLst>
        </pc:spChg>
        <pc:spChg chg="add mod">
          <ac:chgData name="霍阿卡迪奥 维克多" userId="d8c0f7d5-f31f-4ced-81f8-7f11f7937ae4" providerId="ADAL" clId="{85E68278-AEAF-457F-AAAB-2C0AC50342F6}" dt="2025-05-11T09:30:14.248" v="5264" actId="1076"/>
          <ac:spMkLst>
            <pc:docMk/>
            <pc:sldMk cId="0" sldId="291"/>
            <ac:spMk id="120" creationId="{450B8D93-3865-5754-1CB2-0B85DF2E0F0D}"/>
          </ac:spMkLst>
        </pc:spChg>
        <pc:spChg chg="add mod">
          <ac:chgData name="霍阿卡迪奥 维克多" userId="d8c0f7d5-f31f-4ced-81f8-7f11f7937ae4" providerId="ADAL" clId="{85E68278-AEAF-457F-AAAB-2C0AC50342F6}" dt="2025-05-11T09:29:40.595" v="5259" actId="1076"/>
          <ac:spMkLst>
            <pc:docMk/>
            <pc:sldMk cId="0" sldId="291"/>
            <ac:spMk id="121" creationId="{7563BA10-8F77-C8DB-9B63-F08F954E9078}"/>
          </ac:spMkLst>
        </pc:spChg>
        <pc:spChg chg="add mod">
          <ac:chgData name="霍阿卡迪奥 维克多" userId="d8c0f7d5-f31f-4ced-81f8-7f11f7937ae4" providerId="ADAL" clId="{85E68278-AEAF-457F-AAAB-2C0AC50342F6}" dt="2025-05-11T09:22:28.831" v="5174" actId="571"/>
          <ac:spMkLst>
            <pc:docMk/>
            <pc:sldMk cId="0" sldId="291"/>
            <ac:spMk id="122" creationId="{B9B52D0E-CDEB-8B1D-070B-A5A00E673647}"/>
          </ac:spMkLst>
        </pc:spChg>
        <pc:spChg chg="add mod">
          <ac:chgData name="霍阿卡迪奥 维克多" userId="d8c0f7d5-f31f-4ced-81f8-7f11f7937ae4" providerId="ADAL" clId="{85E68278-AEAF-457F-AAAB-2C0AC50342F6}" dt="2025-05-11T09:29:40.595" v="5259" actId="1076"/>
          <ac:spMkLst>
            <pc:docMk/>
            <pc:sldMk cId="0" sldId="291"/>
            <ac:spMk id="124" creationId="{D589F466-E539-5C34-34E5-721D4BA5B913}"/>
          </ac:spMkLst>
        </pc:spChg>
        <pc:spChg chg="add mod">
          <ac:chgData name="霍阿卡迪奥 维克多" userId="d8c0f7d5-f31f-4ced-81f8-7f11f7937ae4" providerId="ADAL" clId="{85E68278-AEAF-457F-AAAB-2C0AC50342F6}" dt="2025-05-11T09:29:40.595" v="5259" actId="1076"/>
          <ac:spMkLst>
            <pc:docMk/>
            <pc:sldMk cId="0" sldId="291"/>
            <ac:spMk id="126" creationId="{B3CD8619-232D-4A81-8640-5D3CBE183D49}"/>
          </ac:spMkLst>
        </pc:spChg>
        <pc:spChg chg="add mod">
          <ac:chgData name="霍阿卡迪奥 维克多" userId="d8c0f7d5-f31f-4ced-81f8-7f11f7937ae4" providerId="ADAL" clId="{85E68278-AEAF-457F-AAAB-2C0AC50342F6}" dt="2025-05-11T09:29:30.652" v="5258" actId="1076"/>
          <ac:spMkLst>
            <pc:docMk/>
            <pc:sldMk cId="0" sldId="291"/>
            <ac:spMk id="128" creationId="{80DAB6D7-31E0-8D73-D833-04A425180DAD}"/>
          </ac:spMkLst>
        </pc:spChg>
        <pc:spChg chg="add del mod">
          <ac:chgData name="霍阿卡迪奥 维克多" userId="d8c0f7d5-f31f-4ced-81f8-7f11f7937ae4" providerId="ADAL" clId="{85E68278-AEAF-457F-AAAB-2C0AC50342F6}" dt="2025-05-11T09:25:20.704" v="5204" actId="478"/>
          <ac:spMkLst>
            <pc:docMk/>
            <pc:sldMk cId="0" sldId="291"/>
            <ac:spMk id="130" creationId="{3E3BAC59-89AF-10EB-CA92-C362AD91D53A}"/>
          </ac:spMkLst>
        </pc:spChg>
        <pc:spChg chg="add del">
          <ac:chgData name="霍阿卡迪奥 维克多" userId="d8c0f7d5-f31f-4ced-81f8-7f11f7937ae4" providerId="ADAL" clId="{85E68278-AEAF-457F-AAAB-2C0AC50342F6}" dt="2025-05-11T09:25:27.834" v="5206" actId="22"/>
          <ac:spMkLst>
            <pc:docMk/>
            <pc:sldMk cId="0" sldId="291"/>
            <ac:spMk id="132" creationId="{32A32FCD-8506-9390-106C-45386C141D0C}"/>
          </ac:spMkLst>
        </pc:spChg>
        <pc:spChg chg="add del">
          <ac:chgData name="霍阿卡迪奥 维克多" userId="d8c0f7d5-f31f-4ced-81f8-7f11f7937ae4" providerId="ADAL" clId="{85E68278-AEAF-457F-AAAB-2C0AC50342F6}" dt="2025-05-11T09:25:42.197" v="5210" actId="22"/>
          <ac:spMkLst>
            <pc:docMk/>
            <pc:sldMk cId="0" sldId="291"/>
            <ac:spMk id="134" creationId="{49745301-E079-C1BF-3F93-8BD42B33AE87}"/>
          </ac:spMkLst>
        </pc:spChg>
        <pc:spChg chg="add mod">
          <ac:chgData name="霍阿卡迪奥 维克多" userId="d8c0f7d5-f31f-4ced-81f8-7f11f7937ae4" providerId="ADAL" clId="{85E68278-AEAF-457F-AAAB-2C0AC50342F6}" dt="2025-05-11T09:29:40.595" v="5259" actId="1076"/>
          <ac:spMkLst>
            <pc:docMk/>
            <pc:sldMk cId="0" sldId="291"/>
            <ac:spMk id="135" creationId="{D19F45A3-A15F-4620-4735-7615401B68AD}"/>
          </ac:spMkLst>
        </pc:spChg>
        <pc:spChg chg="add mod">
          <ac:chgData name="霍阿卡迪奥 维克多" userId="d8c0f7d5-f31f-4ced-81f8-7f11f7937ae4" providerId="ADAL" clId="{85E68278-AEAF-457F-AAAB-2C0AC50342F6}" dt="2025-05-11T09:27:13.336" v="5227" actId="1076"/>
          <ac:spMkLst>
            <pc:docMk/>
            <pc:sldMk cId="0" sldId="291"/>
            <ac:spMk id="137" creationId="{F2DBBC18-15D5-D211-634D-9CE187BE5902}"/>
          </ac:spMkLst>
        </pc:spChg>
        <pc:spChg chg="add mod">
          <ac:chgData name="霍阿卡迪奥 维克多" userId="d8c0f7d5-f31f-4ced-81f8-7f11f7937ae4" providerId="ADAL" clId="{85E68278-AEAF-457F-AAAB-2C0AC50342F6}" dt="2025-05-11T09:29:40.595" v="5259" actId="1076"/>
          <ac:spMkLst>
            <pc:docMk/>
            <pc:sldMk cId="0" sldId="291"/>
            <ac:spMk id="139" creationId="{34F45B67-B762-6A55-DD39-BD4451411646}"/>
          </ac:spMkLst>
        </pc:spChg>
        <pc:spChg chg="add mod">
          <ac:chgData name="霍阿卡迪奥 维克多" userId="d8c0f7d5-f31f-4ced-81f8-7f11f7937ae4" providerId="ADAL" clId="{85E68278-AEAF-457F-AAAB-2C0AC50342F6}" dt="2025-05-11T09:47:01.262" v="6164" actId="20577"/>
          <ac:spMkLst>
            <pc:docMk/>
            <pc:sldMk cId="0" sldId="291"/>
            <ac:spMk id="143" creationId="{F78CDD8E-9883-9CB0-FC4A-A529334DD014}"/>
          </ac:spMkLst>
        </pc:spChg>
        <pc:grpChg chg="del">
          <ac:chgData name="霍阿卡迪奥 维克多" userId="d8c0f7d5-f31f-4ced-81f8-7f11f7937ae4" providerId="ADAL" clId="{85E68278-AEAF-457F-AAAB-2C0AC50342F6}" dt="2025-05-11T09:19:12.162" v="5133" actId="478"/>
          <ac:grpSpMkLst>
            <pc:docMk/>
            <pc:sldMk cId="0" sldId="291"/>
            <ac:grpSpMk id="8" creationId="{7B2C11D5-69FA-1A82-F142-3974C0E754DD}"/>
          </ac:grpSpMkLst>
        </pc:grpChg>
        <pc:grpChg chg="del">
          <ac:chgData name="霍阿卡迪奥 维克多" userId="d8c0f7d5-f31f-4ced-81f8-7f11f7937ae4" providerId="ADAL" clId="{85E68278-AEAF-457F-AAAB-2C0AC50342F6}" dt="2025-05-11T09:19:13.947" v="5136" actId="478"/>
          <ac:grpSpMkLst>
            <pc:docMk/>
            <pc:sldMk cId="0" sldId="291"/>
            <ac:grpSpMk id="64" creationId="{00D2FBAB-84B0-E08D-F432-FA1E95FDA9E5}"/>
          </ac:grpSpMkLst>
        </pc:grpChg>
        <pc:grpChg chg="del">
          <ac:chgData name="霍阿卡迪奥 维克多" userId="d8c0f7d5-f31f-4ced-81f8-7f11f7937ae4" providerId="ADAL" clId="{85E68278-AEAF-457F-AAAB-2C0AC50342F6}" dt="2025-05-11T09:19:15.041" v="5138" actId="478"/>
          <ac:grpSpMkLst>
            <pc:docMk/>
            <pc:sldMk cId="0" sldId="291"/>
            <ac:grpSpMk id="88" creationId="{B89795CD-3B25-D8F6-2ED1-A7E563E64A11}"/>
          </ac:grpSpMkLst>
        </pc:grpChg>
        <pc:graphicFrameChg chg="add mod modGraphic">
          <ac:chgData name="霍阿卡迪奥 维克多" userId="d8c0f7d5-f31f-4ced-81f8-7f11f7937ae4" providerId="ADAL" clId="{85E68278-AEAF-457F-AAAB-2C0AC50342F6}" dt="2025-05-11T09:31:03.272" v="5273" actId="1076"/>
          <ac:graphicFrameMkLst>
            <pc:docMk/>
            <pc:sldMk cId="0" sldId="291"/>
            <ac:graphicFrameMk id="140" creationId="{F45D011C-B593-3B76-9734-9E9FC9D18D1B}"/>
          </ac:graphicFrameMkLst>
        </pc:graphicFrameChg>
        <pc:graphicFrameChg chg="add mod">
          <ac:chgData name="霍阿卡迪奥 维克多" userId="d8c0f7d5-f31f-4ced-81f8-7f11f7937ae4" providerId="ADAL" clId="{85E68278-AEAF-457F-AAAB-2C0AC50342F6}" dt="2025-05-11T09:30:25.786" v="5265"/>
          <ac:graphicFrameMkLst>
            <pc:docMk/>
            <pc:sldMk cId="0" sldId="291"/>
            <ac:graphicFrameMk id="141" creationId="{6BE9C73F-E9CA-D288-94CA-BAB2E31B2A1B}"/>
          </ac:graphicFrameMkLst>
        </pc:graphicFrameChg>
      </pc:sldChg>
      <pc:sldChg chg="del">
        <pc:chgData name="霍阿卡迪奥 维克多" userId="d8c0f7d5-f31f-4ced-81f8-7f11f7937ae4" providerId="ADAL" clId="{85E68278-AEAF-457F-AAAB-2C0AC50342F6}" dt="2025-05-11T09:40:04.971" v="5482" actId="2696"/>
        <pc:sldMkLst>
          <pc:docMk/>
          <pc:sldMk cId="0" sldId="292"/>
        </pc:sldMkLst>
      </pc:sldChg>
      <pc:sldChg chg="addSp delSp modSp mod delAnim">
        <pc:chgData name="霍阿卡迪奥 维克多" userId="d8c0f7d5-f31f-4ced-81f8-7f11f7937ae4" providerId="ADAL" clId="{85E68278-AEAF-457F-AAAB-2C0AC50342F6}" dt="2025-05-11T10:10:18.917" v="6583" actId="2711"/>
        <pc:sldMkLst>
          <pc:docMk/>
          <pc:sldMk cId="0" sldId="293"/>
        </pc:sldMkLst>
        <pc:spChg chg="mod">
          <ac:chgData name="霍阿卡迪奥 维克多" userId="d8c0f7d5-f31f-4ced-81f8-7f11f7937ae4" providerId="ADAL" clId="{85E68278-AEAF-457F-AAAB-2C0AC50342F6}" dt="2025-05-11T09:46:46.378" v="6163" actId="20577"/>
          <ac:spMkLst>
            <pc:docMk/>
            <pc:sldMk cId="0" sldId="293"/>
            <ac:spMk id="2" creationId="{00000000-0000-0000-0000-000000000000}"/>
          </ac:spMkLst>
        </pc:spChg>
        <pc:spChg chg="add del">
          <ac:chgData name="霍阿卡迪奥 维克多" userId="d8c0f7d5-f31f-4ced-81f8-7f11f7937ae4" providerId="ADAL" clId="{85E68278-AEAF-457F-AAAB-2C0AC50342F6}" dt="2025-05-11T09:47:50.873" v="6186" actId="22"/>
          <ac:spMkLst>
            <pc:docMk/>
            <pc:sldMk cId="0" sldId="293"/>
            <ac:spMk id="4" creationId="{5186EC95-0F18-EE2D-76F5-A1AA4064EAA8}"/>
          </ac:spMkLst>
        </pc:spChg>
        <pc:spChg chg="add del">
          <ac:chgData name="霍阿卡迪奥 维克多" userId="d8c0f7d5-f31f-4ced-81f8-7f11f7937ae4" providerId="ADAL" clId="{85E68278-AEAF-457F-AAAB-2C0AC50342F6}" dt="2025-05-11T09:47:57.885" v="6188" actId="22"/>
          <ac:spMkLst>
            <pc:docMk/>
            <pc:sldMk cId="0" sldId="293"/>
            <ac:spMk id="9" creationId="{910D0611-0E74-FEA8-5BB6-054401DF93C4}"/>
          </ac:spMkLst>
        </pc:spChg>
        <pc:spChg chg="add mod">
          <ac:chgData name="霍阿卡迪奥 维克多" userId="d8c0f7d5-f31f-4ced-81f8-7f11f7937ae4" providerId="ADAL" clId="{85E68278-AEAF-457F-AAAB-2C0AC50342F6}" dt="2025-05-11T10:09:54.632" v="6579" actId="2711"/>
          <ac:spMkLst>
            <pc:docMk/>
            <pc:sldMk cId="0" sldId="293"/>
            <ac:spMk id="13" creationId="{A6FECB2D-8A31-9919-D78D-3294E938AF87}"/>
          </ac:spMkLst>
        </pc:spChg>
        <pc:spChg chg="add mod">
          <ac:chgData name="霍阿卡迪奥 维克多" userId="d8c0f7d5-f31f-4ced-81f8-7f11f7937ae4" providerId="ADAL" clId="{85E68278-AEAF-457F-AAAB-2C0AC50342F6}" dt="2025-05-11T10:09:54.632" v="6579" actId="2711"/>
          <ac:spMkLst>
            <pc:docMk/>
            <pc:sldMk cId="0" sldId="293"/>
            <ac:spMk id="15" creationId="{E9636366-902D-8799-C539-D0295F74E07D}"/>
          </ac:spMkLst>
        </pc:spChg>
        <pc:spChg chg="add mod">
          <ac:chgData name="霍阿卡迪奥 维克多" userId="d8c0f7d5-f31f-4ced-81f8-7f11f7937ae4" providerId="ADAL" clId="{85E68278-AEAF-457F-AAAB-2C0AC50342F6}" dt="2025-05-11T10:09:54.632" v="6579" actId="2711"/>
          <ac:spMkLst>
            <pc:docMk/>
            <pc:sldMk cId="0" sldId="293"/>
            <ac:spMk id="25" creationId="{49F4FBB5-54EF-FFEA-78F6-E1CD39477444}"/>
          </ac:spMkLst>
        </pc:spChg>
        <pc:spChg chg="add mod">
          <ac:chgData name="霍阿卡迪奥 维克多" userId="d8c0f7d5-f31f-4ced-81f8-7f11f7937ae4" providerId="ADAL" clId="{85E68278-AEAF-457F-AAAB-2C0AC50342F6}" dt="2025-05-11T09:57:42.285" v="6310" actId="1076"/>
          <ac:spMkLst>
            <pc:docMk/>
            <pc:sldMk cId="0" sldId="293"/>
            <ac:spMk id="27" creationId="{0E3D6A71-8094-CA61-89FD-9B2387DAAF5D}"/>
          </ac:spMkLst>
        </pc:spChg>
        <pc:spChg chg="mod topLvl">
          <ac:chgData name="霍阿卡迪奥 维克多" userId="d8c0f7d5-f31f-4ced-81f8-7f11f7937ae4" providerId="ADAL" clId="{85E68278-AEAF-457F-AAAB-2C0AC50342F6}" dt="2025-05-11T10:07:51.053" v="6557" actId="165"/>
          <ac:spMkLst>
            <pc:docMk/>
            <pc:sldMk cId="0" sldId="293"/>
            <ac:spMk id="30" creationId="{8090EB6D-6AA5-08A3-865E-464FA91FDC71}"/>
          </ac:spMkLst>
        </pc:spChg>
        <pc:spChg chg="mod topLvl">
          <ac:chgData name="霍阿卡迪奥 维克多" userId="d8c0f7d5-f31f-4ced-81f8-7f11f7937ae4" providerId="ADAL" clId="{85E68278-AEAF-457F-AAAB-2C0AC50342F6}" dt="2025-05-11T10:08:02.780" v="6561" actId="1076"/>
          <ac:spMkLst>
            <pc:docMk/>
            <pc:sldMk cId="0" sldId="293"/>
            <ac:spMk id="31" creationId="{2EFD7262-786D-87C1-7F03-92777E88C3FD}"/>
          </ac:spMkLst>
        </pc:spChg>
        <pc:spChg chg="del">
          <ac:chgData name="霍阿卡迪奥 维克多" userId="d8c0f7d5-f31f-4ced-81f8-7f11f7937ae4" providerId="ADAL" clId="{85E68278-AEAF-457F-AAAB-2C0AC50342F6}" dt="2025-05-11T09:46:40.007" v="6144" actId="478"/>
          <ac:spMkLst>
            <pc:docMk/>
            <pc:sldMk cId="0" sldId="293"/>
            <ac:spMk id="46" creationId="{00000000-0000-0000-0000-000000000000}"/>
          </ac:spMkLst>
        </pc:spChg>
        <pc:spChg chg="del">
          <ac:chgData name="霍阿卡迪奥 维克多" userId="d8c0f7d5-f31f-4ced-81f8-7f11f7937ae4" providerId="ADAL" clId="{85E68278-AEAF-457F-AAAB-2C0AC50342F6}" dt="2025-05-11T09:46:40.007" v="6144" actId="478"/>
          <ac:spMkLst>
            <pc:docMk/>
            <pc:sldMk cId="0" sldId="293"/>
            <ac:spMk id="47" creationId="{00000000-0000-0000-0000-000000000000}"/>
          </ac:spMkLst>
        </pc:spChg>
        <pc:spChg chg="del">
          <ac:chgData name="霍阿卡迪奥 维克多" userId="d8c0f7d5-f31f-4ced-81f8-7f11f7937ae4" providerId="ADAL" clId="{85E68278-AEAF-457F-AAAB-2C0AC50342F6}" dt="2025-05-11T09:46:40.007" v="6144" actId="478"/>
          <ac:spMkLst>
            <pc:docMk/>
            <pc:sldMk cId="0" sldId="293"/>
            <ac:spMk id="56" creationId="{00000000-0000-0000-0000-000000000000}"/>
          </ac:spMkLst>
        </pc:spChg>
        <pc:spChg chg="del">
          <ac:chgData name="霍阿卡迪奥 维克多" userId="d8c0f7d5-f31f-4ced-81f8-7f11f7937ae4" providerId="ADAL" clId="{85E68278-AEAF-457F-AAAB-2C0AC50342F6}" dt="2025-05-11T09:46:40.007" v="6144" actId="478"/>
          <ac:spMkLst>
            <pc:docMk/>
            <pc:sldMk cId="0" sldId="293"/>
            <ac:spMk id="57" creationId="{00000000-0000-0000-0000-000000000000}"/>
          </ac:spMkLst>
        </pc:spChg>
        <pc:spChg chg="del">
          <ac:chgData name="霍阿卡迪奥 维克多" userId="d8c0f7d5-f31f-4ced-81f8-7f11f7937ae4" providerId="ADAL" clId="{85E68278-AEAF-457F-AAAB-2C0AC50342F6}" dt="2025-05-11T09:46:40.007" v="6144" actId="478"/>
          <ac:spMkLst>
            <pc:docMk/>
            <pc:sldMk cId="0" sldId="293"/>
            <ac:spMk id="59" creationId="{00000000-0000-0000-0000-000000000000}"/>
          </ac:spMkLst>
        </pc:spChg>
        <pc:grpChg chg="del">
          <ac:chgData name="霍阿卡迪奥 维克多" userId="d8c0f7d5-f31f-4ced-81f8-7f11f7937ae4" providerId="ADAL" clId="{85E68278-AEAF-457F-AAAB-2C0AC50342F6}" dt="2025-05-11T09:46:40.007" v="6144" actId="478"/>
          <ac:grpSpMkLst>
            <pc:docMk/>
            <pc:sldMk cId="0" sldId="293"/>
            <ac:grpSpMk id="8" creationId="{00000000-0000-0000-0000-000000000000}"/>
          </ac:grpSpMkLst>
        </pc:grpChg>
        <pc:grpChg chg="add del mod">
          <ac:chgData name="霍阿卡迪奥 维克多" userId="d8c0f7d5-f31f-4ced-81f8-7f11f7937ae4" providerId="ADAL" clId="{85E68278-AEAF-457F-AAAB-2C0AC50342F6}" dt="2025-05-11T09:58:03.189" v="6314" actId="165"/>
          <ac:grpSpMkLst>
            <pc:docMk/>
            <pc:sldMk cId="0" sldId="293"/>
            <ac:grpSpMk id="28" creationId="{CDC0CD80-A3A5-6DBF-C9F7-318ACE8A7DCA}"/>
          </ac:grpSpMkLst>
        </pc:grpChg>
        <pc:grpChg chg="add del mod">
          <ac:chgData name="霍阿卡迪奥 维克多" userId="d8c0f7d5-f31f-4ced-81f8-7f11f7937ae4" providerId="ADAL" clId="{85E68278-AEAF-457F-AAAB-2C0AC50342F6}" dt="2025-05-11T10:06:45.632" v="6542" actId="165"/>
          <ac:grpSpMkLst>
            <pc:docMk/>
            <pc:sldMk cId="0" sldId="293"/>
            <ac:grpSpMk id="45" creationId="{2F8089FC-DF9C-5201-4B63-441A3671A8E1}"/>
          </ac:grpSpMkLst>
        </pc:grpChg>
        <pc:grpChg chg="add del mod">
          <ac:chgData name="霍阿卡迪奥 维克多" userId="d8c0f7d5-f31f-4ced-81f8-7f11f7937ae4" providerId="ADAL" clId="{85E68278-AEAF-457F-AAAB-2C0AC50342F6}" dt="2025-05-11T10:07:24.774" v="6550" actId="165"/>
          <ac:grpSpMkLst>
            <pc:docMk/>
            <pc:sldMk cId="0" sldId="293"/>
            <ac:grpSpMk id="48" creationId="{17B8D0B4-BE77-65F8-DFF1-474BE8DEA779}"/>
          </ac:grpSpMkLst>
        </pc:grpChg>
        <pc:grpChg chg="add del mod">
          <ac:chgData name="霍阿卡迪奥 维克多" userId="d8c0f7d5-f31f-4ced-81f8-7f11f7937ae4" providerId="ADAL" clId="{85E68278-AEAF-457F-AAAB-2C0AC50342F6}" dt="2025-05-11T10:07:51.053" v="6557" actId="165"/>
          <ac:grpSpMkLst>
            <pc:docMk/>
            <pc:sldMk cId="0" sldId="293"/>
            <ac:grpSpMk id="49" creationId="{2B58664D-C8E9-01FB-B1D9-AD7AA6C17DF4}"/>
          </ac:grpSpMkLst>
        </pc:grpChg>
        <pc:graphicFrameChg chg="add mod modGraphic">
          <ac:chgData name="霍阿卡迪奥 维克多" userId="d8c0f7d5-f31f-4ced-81f8-7f11f7937ae4" providerId="ADAL" clId="{85E68278-AEAF-457F-AAAB-2C0AC50342F6}" dt="2025-05-11T10:10:18.917" v="6583" actId="2711"/>
          <ac:graphicFrameMkLst>
            <pc:docMk/>
            <pc:sldMk cId="0" sldId="293"/>
            <ac:graphicFrameMk id="11" creationId="{F63F13E0-4478-728F-4EC5-8C229920A5A6}"/>
          </ac:graphicFrameMkLst>
        </pc:graphicFrameChg>
        <pc:graphicFrameChg chg="add mod">
          <ac:chgData name="霍阿卡迪奥 维克多" userId="d8c0f7d5-f31f-4ced-81f8-7f11f7937ae4" providerId="ADAL" clId="{85E68278-AEAF-457F-AAAB-2C0AC50342F6}" dt="2025-05-11T09:52:17.160" v="6264"/>
          <ac:graphicFrameMkLst>
            <pc:docMk/>
            <pc:sldMk cId="0" sldId="293"/>
            <ac:graphicFrameMk id="16" creationId="{B1761F74-8CED-9DA1-29AB-273E63A89571}"/>
          </ac:graphicFrameMkLst>
        </pc:graphicFrameChg>
        <pc:graphicFrameChg chg="add mod modGraphic">
          <ac:chgData name="霍阿卡迪奥 维克多" userId="d8c0f7d5-f31f-4ced-81f8-7f11f7937ae4" providerId="ADAL" clId="{85E68278-AEAF-457F-AAAB-2C0AC50342F6}" dt="2025-05-11T09:57:36.574" v="6308" actId="1076"/>
          <ac:graphicFrameMkLst>
            <pc:docMk/>
            <pc:sldMk cId="0" sldId="293"/>
            <ac:graphicFrameMk id="22" creationId="{AB6F8347-367D-31F5-F1EF-1DEC7327CB5A}"/>
          </ac:graphicFrameMkLst>
        </pc:graphicFrameChg>
        <pc:graphicFrameChg chg="add mod modGraphic">
          <ac:chgData name="霍阿卡迪奥 维克多" userId="d8c0f7d5-f31f-4ced-81f8-7f11f7937ae4" providerId="ADAL" clId="{85E68278-AEAF-457F-AAAB-2C0AC50342F6}" dt="2025-05-11T09:57:36.574" v="6308" actId="1076"/>
          <ac:graphicFrameMkLst>
            <pc:docMk/>
            <pc:sldMk cId="0" sldId="293"/>
            <ac:graphicFrameMk id="23" creationId="{684F5901-CCD2-8324-936B-635A6A77C46B}"/>
          </ac:graphicFrameMkLst>
        </pc:graphicFrameChg>
        <pc:cxnChg chg="del">
          <ac:chgData name="霍阿卡迪奥 维克多" userId="d8c0f7d5-f31f-4ced-81f8-7f11f7937ae4" providerId="ADAL" clId="{85E68278-AEAF-457F-AAAB-2C0AC50342F6}" dt="2025-05-11T09:46:40.007" v="6144" actId="478"/>
          <ac:cxnSpMkLst>
            <pc:docMk/>
            <pc:sldMk cId="0" sldId="293"/>
            <ac:cxnSpMk id="10" creationId="{00000000-0000-0000-0000-000000000000}"/>
          </ac:cxnSpMkLst>
        </pc:cxnChg>
        <pc:cxnChg chg="mod topLvl">
          <ac:chgData name="霍阿卡迪奥 维克多" userId="d8c0f7d5-f31f-4ced-81f8-7f11f7937ae4" providerId="ADAL" clId="{85E68278-AEAF-457F-AAAB-2C0AC50342F6}" dt="2025-05-11T10:08:02.780" v="6561" actId="1076"/>
          <ac:cxnSpMkLst>
            <pc:docMk/>
            <pc:sldMk cId="0" sldId="293"/>
            <ac:cxnSpMk id="29" creationId="{5821A73F-D3D8-D3F0-6701-477C86895229}"/>
          </ac:cxnSpMkLst>
        </pc:cxnChg>
        <pc:cxnChg chg="del">
          <ac:chgData name="霍阿卡迪奥 维克多" userId="d8c0f7d5-f31f-4ced-81f8-7f11f7937ae4" providerId="ADAL" clId="{85E68278-AEAF-457F-AAAB-2C0AC50342F6}" dt="2025-05-11T09:46:40.007" v="6144" actId="478"/>
          <ac:cxnSpMkLst>
            <pc:docMk/>
            <pc:sldMk cId="0" sldId="293"/>
            <ac:cxnSpMk id="58" creationId="{00000000-0000-0000-0000-000000000000}"/>
          </ac:cxnSpMkLst>
        </pc:cxnChg>
      </pc:sldChg>
      <pc:sldChg chg="addSp delSp modSp mod modAnim modNotesTx">
        <pc:chgData name="霍阿卡迪奥 维克多" userId="d8c0f7d5-f31f-4ced-81f8-7f11f7937ae4" providerId="ADAL" clId="{85E68278-AEAF-457F-AAAB-2C0AC50342F6}" dt="2025-05-11T10:09:31.645" v="6578" actId="2711"/>
        <pc:sldMkLst>
          <pc:docMk/>
          <pc:sldMk cId="0" sldId="294"/>
        </pc:sldMkLst>
        <pc:spChg chg="mod">
          <ac:chgData name="霍阿卡迪奥 维克多" userId="d8c0f7d5-f31f-4ced-81f8-7f11f7937ae4" providerId="ADAL" clId="{85E68278-AEAF-457F-AAAB-2C0AC50342F6}" dt="2025-05-11T10:01:13.582" v="6405" actId="20577"/>
          <ac:spMkLst>
            <pc:docMk/>
            <pc:sldMk cId="0" sldId="294"/>
            <ac:spMk id="2" creationId="{00000000-0000-0000-0000-000000000000}"/>
          </ac:spMkLst>
        </pc:spChg>
        <pc:spChg chg="add mod">
          <ac:chgData name="霍阿卡迪奥 维克多" userId="d8c0f7d5-f31f-4ced-81f8-7f11f7937ae4" providerId="ADAL" clId="{85E68278-AEAF-457F-AAAB-2C0AC50342F6}" dt="2025-05-11T10:08:41.907" v="6566" actId="2711"/>
          <ac:spMkLst>
            <pc:docMk/>
            <pc:sldMk cId="0" sldId="294"/>
            <ac:spMk id="7" creationId="{6F58093E-78C3-95F9-E7C0-29B3B13FB1A7}"/>
          </ac:spMkLst>
        </pc:spChg>
        <pc:spChg chg="add mod">
          <ac:chgData name="霍阿卡迪奥 维克多" userId="d8c0f7d5-f31f-4ced-81f8-7f11f7937ae4" providerId="ADAL" clId="{85E68278-AEAF-457F-AAAB-2C0AC50342F6}" dt="2025-05-11T10:09:31.645" v="6578" actId="2711"/>
          <ac:spMkLst>
            <pc:docMk/>
            <pc:sldMk cId="0" sldId="294"/>
            <ac:spMk id="8" creationId="{5C5F0E9C-6165-D4F6-D604-0B405BD1502A}"/>
          </ac:spMkLst>
        </pc:spChg>
        <pc:spChg chg="add mod">
          <ac:chgData name="霍阿卡迪奥 维克多" userId="d8c0f7d5-f31f-4ced-81f8-7f11f7937ae4" providerId="ADAL" clId="{85E68278-AEAF-457F-AAAB-2C0AC50342F6}" dt="2025-05-11T10:06:06.750" v="6534" actId="1076"/>
          <ac:spMkLst>
            <pc:docMk/>
            <pc:sldMk cId="0" sldId="294"/>
            <ac:spMk id="10" creationId="{06F05319-2245-D35D-7246-9303B062EF78}"/>
          </ac:spMkLst>
        </pc:spChg>
        <pc:spChg chg="add mod">
          <ac:chgData name="霍阿卡迪奥 维克多" userId="d8c0f7d5-f31f-4ced-81f8-7f11f7937ae4" providerId="ADAL" clId="{85E68278-AEAF-457F-AAAB-2C0AC50342F6}" dt="2025-05-11T10:06:02.261" v="6533" actId="1076"/>
          <ac:spMkLst>
            <pc:docMk/>
            <pc:sldMk cId="0" sldId="294"/>
            <ac:spMk id="11" creationId="{4AB1763F-553D-365E-D678-EFAA07FF1774}"/>
          </ac:spMkLst>
        </pc:spChg>
        <pc:spChg chg="del">
          <ac:chgData name="霍阿卡迪奥 维克多" userId="d8c0f7d5-f31f-4ced-81f8-7f11f7937ae4" providerId="ADAL" clId="{85E68278-AEAF-457F-AAAB-2C0AC50342F6}" dt="2025-05-11T09:59:46.338" v="6327" actId="478"/>
          <ac:spMkLst>
            <pc:docMk/>
            <pc:sldMk cId="0" sldId="294"/>
            <ac:spMk id="39" creationId="{00000000-0000-0000-0000-000000000000}"/>
          </ac:spMkLst>
        </pc:spChg>
        <pc:spChg chg="del">
          <ac:chgData name="霍阿卡迪奥 维克多" userId="d8c0f7d5-f31f-4ced-81f8-7f11f7937ae4" providerId="ADAL" clId="{85E68278-AEAF-457F-AAAB-2C0AC50342F6}" dt="2025-05-11T09:59:46.338" v="6327" actId="478"/>
          <ac:spMkLst>
            <pc:docMk/>
            <pc:sldMk cId="0" sldId="294"/>
            <ac:spMk id="47" creationId="{00000000-0000-0000-0000-000000000000}"/>
          </ac:spMkLst>
        </pc:spChg>
        <pc:spChg chg="del">
          <ac:chgData name="霍阿卡迪奥 维克多" userId="d8c0f7d5-f31f-4ced-81f8-7f11f7937ae4" providerId="ADAL" clId="{85E68278-AEAF-457F-AAAB-2C0AC50342F6}" dt="2025-05-11T09:59:46.338" v="6327" actId="478"/>
          <ac:spMkLst>
            <pc:docMk/>
            <pc:sldMk cId="0" sldId="294"/>
            <ac:spMk id="49" creationId="{00000000-0000-0000-0000-000000000000}"/>
          </ac:spMkLst>
        </pc:spChg>
        <pc:spChg chg="del">
          <ac:chgData name="霍阿卡迪奥 维克多" userId="d8c0f7d5-f31f-4ced-81f8-7f11f7937ae4" providerId="ADAL" clId="{85E68278-AEAF-457F-AAAB-2C0AC50342F6}" dt="2025-05-11T09:59:46.338" v="6327" actId="478"/>
          <ac:spMkLst>
            <pc:docMk/>
            <pc:sldMk cId="0" sldId="294"/>
            <ac:spMk id="51" creationId="{00000000-0000-0000-0000-000000000000}"/>
          </ac:spMkLst>
        </pc:spChg>
        <pc:spChg chg="del">
          <ac:chgData name="霍阿卡迪奥 维克多" userId="d8c0f7d5-f31f-4ced-81f8-7f11f7937ae4" providerId="ADAL" clId="{85E68278-AEAF-457F-AAAB-2C0AC50342F6}" dt="2025-05-11T09:59:46.338" v="6327" actId="478"/>
          <ac:spMkLst>
            <pc:docMk/>
            <pc:sldMk cId="0" sldId="294"/>
            <ac:spMk id="53" creationId="{00000000-0000-0000-0000-000000000000}"/>
          </ac:spMkLst>
        </pc:spChg>
        <pc:spChg chg="del">
          <ac:chgData name="霍阿卡迪奥 维克多" userId="d8c0f7d5-f31f-4ced-81f8-7f11f7937ae4" providerId="ADAL" clId="{85E68278-AEAF-457F-AAAB-2C0AC50342F6}" dt="2025-05-11T09:59:46.338" v="6327" actId="478"/>
          <ac:spMkLst>
            <pc:docMk/>
            <pc:sldMk cId="0" sldId="294"/>
            <ac:spMk id="54" creationId="{00000000-0000-0000-0000-000000000000}"/>
          </ac:spMkLst>
        </pc:spChg>
        <pc:grpChg chg="del">
          <ac:chgData name="霍阿卡迪奥 维克多" userId="d8c0f7d5-f31f-4ced-81f8-7f11f7937ae4" providerId="ADAL" clId="{85E68278-AEAF-457F-AAAB-2C0AC50342F6}" dt="2025-05-11T09:59:46.338" v="6327" actId="478"/>
          <ac:grpSpMkLst>
            <pc:docMk/>
            <pc:sldMk cId="0" sldId="294"/>
            <ac:grpSpMk id="55" creationId="{00000000-0000-0000-0000-000000000000}"/>
          </ac:grpSpMkLst>
        </pc:grpChg>
        <pc:graphicFrameChg chg="add mod">
          <ac:chgData name="霍阿卡迪奥 维克多" userId="d8c0f7d5-f31f-4ced-81f8-7f11f7937ae4" providerId="ADAL" clId="{85E68278-AEAF-457F-AAAB-2C0AC50342F6}" dt="2025-05-11T09:59:54.078" v="6328"/>
          <ac:graphicFrameMkLst>
            <pc:docMk/>
            <pc:sldMk cId="0" sldId="294"/>
            <ac:graphicFrameMk id="3" creationId="{CD990066-C558-CD79-7327-7D9F29E1AC08}"/>
          </ac:graphicFrameMkLst>
        </pc:graphicFrameChg>
        <pc:picChg chg="add mod">
          <ac:chgData name="霍阿卡迪奥 维克多" userId="d8c0f7d5-f31f-4ced-81f8-7f11f7937ae4" providerId="ADAL" clId="{85E68278-AEAF-457F-AAAB-2C0AC50342F6}" dt="2025-05-11T10:00:03.640" v="6331" actId="1076"/>
          <ac:picMkLst>
            <pc:docMk/>
            <pc:sldMk cId="0" sldId="294"/>
            <ac:picMk id="4" creationId="{FCE14DC2-6D5A-9571-0E5E-B18BCC1C674C}"/>
          </ac:picMkLst>
        </pc:picChg>
        <pc:picChg chg="add mod">
          <ac:chgData name="霍阿卡迪奥 维克多" userId="d8c0f7d5-f31f-4ced-81f8-7f11f7937ae4" providerId="ADAL" clId="{85E68278-AEAF-457F-AAAB-2C0AC50342F6}" dt="2025-05-11T10:00:14.350" v="6334" actId="1076"/>
          <ac:picMkLst>
            <pc:docMk/>
            <pc:sldMk cId="0" sldId="294"/>
            <ac:picMk id="5" creationId="{B1B7149F-C3D4-3B82-2C4F-478136B3C0CD}"/>
          </ac:picMkLst>
        </pc:picChg>
        <pc:picChg chg="add mod">
          <ac:chgData name="霍阿卡迪奥 维克多" userId="d8c0f7d5-f31f-4ced-81f8-7f11f7937ae4" providerId="ADAL" clId="{85E68278-AEAF-457F-AAAB-2C0AC50342F6}" dt="2025-05-11T10:01:00.166" v="6358" actId="14100"/>
          <ac:picMkLst>
            <pc:docMk/>
            <pc:sldMk cId="0" sldId="294"/>
            <ac:picMk id="9" creationId="{28239BB6-7FA8-A8B1-1E51-51822F0EC76A}"/>
          </ac:picMkLst>
        </pc:picChg>
        <pc:picChg chg="del">
          <ac:chgData name="霍阿卡迪奥 维克多" userId="d8c0f7d5-f31f-4ced-81f8-7f11f7937ae4" providerId="ADAL" clId="{85E68278-AEAF-457F-AAAB-2C0AC50342F6}" dt="2025-05-11T09:59:46.338" v="6327" actId="478"/>
          <ac:picMkLst>
            <pc:docMk/>
            <pc:sldMk cId="0" sldId="294"/>
            <ac:picMk id="40" creationId="{00000000-0000-0000-0000-000000000000}"/>
          </ac:picMkLst>
        </pc:picChg>
        <pc:picChg chg="del">
          <ac:chgData name="霍阿卡迪奥 维克多" userId="d8c0f7d5-f31f-4ced-81f8-7f11f7937ae4" providerId="ADAL" clId="{85E68278-AEAF-457F-AAAB-2C0AC50342F6}" dt="2025-05-11T09:59:46.338" v="6327" actId="478"/>
          <ac:picMkLst>
            <pc:docMk/>
            <pc:sldMk cId="0" sldId="294"/>
            <ac:picMk id="43" creationId="{00000000-0000-0000-0000-000000000000}"/>
          </ac:picMkLst>
        </pc:picChg>
        <pc:picChg chg="del">
          <ac:chgData name="霍阿卡迪奥 维克多" userId="d8c0f7d5-f31f-4ced-81f8-7f11f7937ae4" providerId="ADAL" clId="{85E68278-AEAF-457F-AAAB-2C0AC50342F6}" dt="2025-05-11T09:59:46.338" v="6327" actId="478"/>
          <ac:picMkLst>
            <pc:docMk/>
            <pc:sldMk cId="0" sldId="294"/>
            <ac:picMk id="45" creationId="{00000000-0000-0000-0000-000000000000}"/>
          </ac:picMkLst>
        </pc:picChg>
        <pc:picChg chg="add mod">
          <ac:chgData name="霍阿卡迪奥 维克多" userId="d8c0f7d5-f31f-4ced-81f8-7f11f7937ae4" providerId="ADAL" clId="{85E68278-AEAF-457F-AAAB-2C0AC50342F6}" dt="2025-05-11T09:59:56.805" v="6329"/>
          <ac:picMkLst>
            <pc:docMk/>
            <pc:sldMk cId="0" sldId="294"/>
            <ac:picMk id="5121" creationId="{1C6C7BEC-A6F0-C872-53AF-39516DB6B951}"/>
          </ac:picMkLst>
        </pc:picChg>
        <pc:picChg chg="add mod">
          <ac:chgData name="霍阿卡迪奥 维克多" userId="d8c0f7d5-f31f-4ced-81f8-7f11f7937ae4" providerId="ADAL" clId="{85E68278-AEAF-457F-AAAB-2C0AC50342F6}" dt="2025-05-11T09:59:56.805" v="6329"/>
          <ac:picMkLst>
            <pc:docMk/>
            <pc:sldMk cId="0" sldId="294"/>
            <ac:picMk id="5122" creationId="{2ED04F68-4B75-E11C-8D42-E4D8377EE995}"/>
          </ac:picMkLst>
        </pc:picChg>
      </pc:sldChg>
      <pc:sldChg chg="del ord">
        <pc:chgData name="霍阿卡迪奥 维克多" userId="d8c0f7d5-f31f-4ced-81f8-7f11f7937ae4" providerId="ADAL" clId="{85E68278-AEAF-457F-AAAB-2C0AC50342F6}" dt="2025-05-11T11:04:35.939" v="7710" actId="2696"/>
        <pc:sldMkLst>
          <pc:docMk/>
          <pc:sldMk cId="0" sldId="295"/>
        </pc:sldMkLst>
      </pc:sldChg>
      <pc:sldChg chg="modSp">
        <pc:chgData name="霍阿卡迪奥 维克多" userId="d8c0f7d5-f31f-4ced-81f8-7f11f7937ae4" providerId="ADAL" clId="{85E68278-AEAF-457F-AAAB-2C0AC50342F6}" dt="2025-05-11T09:47:36.370" v="6184" actId="20577"/>
        <pc:sldMkLst>
          <pc:docMk/>
          <pc:sldMk cId="0" sldId="296"/>
        </pc:sldMkLst>
        <pc:spChg chg="mod">
          <ac:chgData name="霍阿卡迪奥 维克多" userId="d8c0f7d5-f31f-4ced-81f8-7f11f7937ae4" providerId="ADAL" clId="{85E68278-AEAF-457F-AAAB-2C0AC50342F6}" dt="2025-05-11T09:47:36.370" v="6184" actId="20577"/>
          <ac:spMkLst>
            <pc:docMk/>
            <pc:sldMk cId="0" sldId="296"/>
            <ac:spMk id="22" creationId="{00000000-0000-0000-0000-000000000000}"/>
          </ac:spMkLst>
        </pc:spChg>
        <pc:spChg chg="mod">
          <ac:chgData name="霍阿卡迪奥 维克多" userId="d8c0f7d5-f31f-4ced-81f8-7f11f7937ae4" providerId="ADAL" clId="{85E68278-AEAF-457F-AAAB-2C0AC50342F6}" dt="2025-05-11T09:47:31.898" v="6173" actId="20577"/>
          <ac:spMkLst>
            <pc:docMk/>
            <pc:sldMk cId="0" sldId="296"/>
            <ac:spMk id="41" creationId="{00000000-0000-0000-0000-000000000000}"/>
          </ac:spMkLst>
        </pc:spChg>
      </pc:sldChg>
      <pc:sldChg chg="del">
        <pc:chgData name="霍阿卡迪奥 维克多" userId="d8c0f7d5-f31f-4ced-81f8-7f11f7937ae4" providerId="ADAL" clId="{85E68278-AEAF-457F-AAAB-2C0AC50342F6}" dt="2025-05-11T10:21:07.971" v="6776" actId="2696"/>
        <pc:sldMkLst>
          <pc:docMk/>
          <pc:sldMk cId="0" sldId="298"/>
        </pc:sldMkLst>
      </pc:sldChg>
      <pc:sldChg chg="del">
        <pc:chgData name="霍阿卡迪奥 维克多" userId="d8c0f7d5-f31f-4ced-81f8-7f11f7937ae4" providerId="ADAL" clId="{85E68278-AEAF-457F-AAAB-2C0AC50342F6}" dt="2025-05-11T11:16:03.700" v="8045" actId="2696"/>
        <pc:sldMkLst>
          <pc:docMk/>
          <pc:sldMk cId="0" sldId="299"/>
        </pc:sldMkLst>
      </pc:sldChg>
      <pc:sldChg chg="addSp delSp modSp mod addAnim delAnim modAnim modNotesTx">
        <pc:chgData name="霍阿卡迪奥 维克多" userId="d8c0f7d5-f31f-4ced-81f8-7f11f7937ae4" providerId="ADAL" clId="{85E68278-AEAF-457F-AAAB-2C0AC50342F6}" dt="2025-05-11T11:15:59.399" v="8044" actId="20577"/>
        <pc:sldMkLst>
          <pc:docMk/>
          <pc:sldMk cId="0" sldId="300"/>
        </pc:sldMkLst>
        <pc:spChg chg="mod">
          <ac:chgData name="霍阿卡迪奥 维克多" userId="d8c0f7d5-f31f-4ced-81f8-7f11f7937ae4" providerId="ADAL" clId="{85E68278-AEAF-457F-AAAB-2C0AC50342F6}" dt="2025-05-11T11:08:44.001" v="7919" actId="20577"/>
          <ac:spMkLst>
            <pc:docMk/>
            <pc:sldMk cId="0" sldId="300"/>
            <ac:spMk id="2" creationId="{00000000-0000-0000-0000-000000000000}"/>
          </ac:spMkLst>
        </pc:spChg>
        <pc:spChg chg="add mod">
          <ac:chgData name="霍阿卡迪奥 维克多" userId="d8c0f7d5-f31f-4ced-81f8-7f11f7937ae4" providerId="ADAL" clId="{85E68278-AEAF-457F-AAAB-2C0AC50342F6}" dt="2025-05-11T11:10:41.015" v="7969" actId="1076"/>
          <ac:spMkLst>
            <pc:docMk/>
            <pc:sldMk cId="0" sldId="300"/>
            <ac:spMk id="3" creationId="{333900BE-A534-E33D-ABF5-642D234232EA}"/>
          </ac:spMkLst>
        </pc:spChg>
        <pc:spChg chg="add mod">
          <ac:chgData name="霍阿卡迪奥 维克多" userId="d8c0f7d5-f31f-4ced-81f8-7f11f7937ae4" providerId="ADAL" clId="{85E68278-AEAF-457F-AAAB-2C0AC50342F6}" dt="2025-05-11T11:12:14.111" v="7977"/>
          <ac:spMkLst>
            <pc:docMk/>
            <pc:sldMk cId="0" sldId="300"/>
            <ac:spMk id="4" creationId="{CDC330B8-6308-66E4-6014-007C66BB7847}"/>
          </ac:spMkLst>
        </pc:spChg>
        <pc:spChg chg="add mod">
          <ac:chgData name="霍阿卡迪奥 维克多" userId="d8c0f7d5-f31f-4ced-81f8-7f11f7937ae4" providerId="ADAL" clId="{85E68278-AEAF-457F-AAAB-2C0AC50342F6}" dt="2025-05-11T11:15:48.063" v="8039" actId="1076"/>
          <ac:spMkLst>
            <pc:docMk/>
            <pc:sldMk cId="0" sldId="300"/>
            <ac:spMk id="8" creationId="{1179C1C6-F5AB-E49D-8320-A278E6D31453}"/>
          </ac:spMkLst>
        </pc:spChg>
        <pc:spChg chg="add mod">
          <ac:chgData name="霍阿卡迪奥 维克多" userId="d8c0f7d5-f31f-4ced-81f8-7f11f7937ae4" providerId="ADAL" clId="{85E68278-AEAF-457F-AAAB-2C0AC50342F6}" dt="2025-05-11T11:14:55.945" v="8028" actId="108"/>
          <ac:spMkLst>
            <pc:docMk/>
            <pc:sldMk cId="0" sldId="300"/>
            <ac:spMk id="9" creationId="{A3D62DF3-FF83-ADF9-2E89-F24254829779}"/>
          </ac:spMkLst>
        </pc:spChg>
        <pc:spChg chg="add mod">
          <ac:chgData name="霍阿卡迪奥 维克多" userId="d8c0f7d5-f31f-4ced-81f8-7f11f7937ae4" providerId="ADAL" clId="{85E68278-AEAF-457F-AAAB-2C0AC50342F6}" dt="2025-05-11T11:15:15.645" v="8033" actId="20577"/>
          <ac:spMkLst>
            <pc:docMk/>
            <pc:sldMk cId="0" sldId="300"/>
            <ac:spMk id="10" creationId="{7B501376-E6BD-B732-6F85-2AE66633FB95}"/>
          </ac:spMkLst>
        </pc:spChg>
        <pc:spChg chg="add mod">
          <ac:chgData name="霍阿卡迪奥 维克多" userId="d8c0f7d5-f31f-4ced-81f8-7f11f7937ae4" providerId="ADAL" clId="{85E68278-AEAF-457F-AAAB-2C0AC50342F6}" dt="2025-05-11T11:15:40.021" v="8038"/>
          <ac:spMkLst>
            <pc:docMk/>
            <pc:sldMk cId="0" sldId="300"/>
            <ac:spMk id="11" creationId="{BF937052-5868-FF52-C0FF-EE542EEB9632}"/>
          </ac:spMkLst>
        </pc:spChg>
        <pc:spChg chg="mod">
          <ac:chgData name="霍阿卡迪奥 维克多" userId="d8c0f7d5-f31f-4ced-81f8-7f11f7937ae4" providerId="ADAL" clId="{85E68278-AEAF-457F-AAAB-2C0AC50342F6}" dt="2025-05-11T11:09:01.509" v="7920"/>
          <ac:spMkLst>
            <pc:docMk/>
            <pc:sldMk cId="0" sldId="300"/>
            <ac:spMk id="12" creationId="{00000000-0000-0000-0000-000000000000}"/>
          </ac:spMkLst>
        </pc:spChg>
        <pc:spChg chg="add del mod">
          <ac:chgData name="霍阿卡迪奥 维克多" userId="d8c0f7d5-f31f-4ced-81f8-7f11f7937ae4" providerId="ADAL" clId="{85E68278-AEAF-457F-AAAB-2C0AC50342F6}" dt="2025-05-11T11:15:57.359" v="8043" actId="47"/>
          <ac:spMkLst>
            <pc:docMk/>
            <pc:sldMk cId="0" sldId="300"/>
            <ac:spMk id="14" creationId="{00000000-0000-0000-0000-000000000000}"/>
          </ac:spMkLst>
        </pc:spChg>
        <pc:spChg chg="mod">
          <ac:chgData name="霍阿卡迪奥 维克多" userId="d8c0f7d5-f31f-4ced-81f8-7f11f7937ae4" providerId="ADAL" clId="{85E68278-AEAF-457F-AAAB-2C0AC50342F6}" dt="2025-05-11T11:10:20.144" v="7934" actId="1076"/>
          <ac:spMkLst>
            <pc:docMk/>
            <pc:sldMk cId="0" sldId="300"/>
            <ac:spMk id="28" creationId="{00000000-0000-0000-0000-000000000000}"/>
          </ac:spMkLst>
        </pc:spChg>
        <pc:spChg chg="mod">
          <ac:chgData name="霍阿卡迪奥 维克多" userId="d8c0f7d5-f31f-4ced-81f8-7f11f7937ae4" providerId="ADAL" clId="{85E68278-AEAF-457F-AAAB-2C0AC50342F6}" dt="2025-05-11T11:11:26.760" v="7973" actId="20577"/>
          <ac:spMkLst>
            <pc:docMk/>
            <pc:sldMk cId="0" sldId="300"/>
            <ac:spMk id="29" creationId="{00000000-0000-0000-0000-000000000000}"/>
          </ac:spMkLst>
        </pc:spChg>
        <pc:picChg chg="del">
          <ac:chgData name="霍阿卡迪奥 维克多" userId="d8c0f7d5-f31f-4ced-81f8-7f11f7937ae4" providerId="ADAL" clId="{85E68278-AEAF-457F-AAAB-2C0AC50342F6}" dt="2025-05-11T11:10:42.480" v="7970" actId="478"/>
          <ac:picMkLst>
            <pc:docMk/>
            <pc:sldMk cId="0" sldId="300"/>
            <ac:picMk id="6" creationId="{00000000-0000-0000-0000-000000000000}"/>
          </ac:picMkLst>
        </pc:picChg>
        <pc:cxnChg chg="add">
          <ac:chgData name="霍阿卡迪奥 维克多" userId="d8c0f7d5-f31f-4ced-81f8-7f11f7937ae4" providerId="ADAL" clId="{85E68278-AEAF-457F-AAAB-2C0AC50342F6}" dt="2025-05-11T11:12:24.177" v="7978" actId="11529"/>
          <ac:cxnSpMkLst>
            <pc:docMk/>
            <pc:sldMk cId="0" sldId="300"/>
            <ac:cxnSpMk id="7" creationId="{476F0D86-3A34-6545-46EF-62DBC4CE0146}"/>
          </ac:cxnSpMkLst>
        </pc:cxnChg>
      </pc:sldChg>
      <pc:sldChg chg="addSp delSp modSp mod ord delAnim modAnim">
        <pc:chgData name="霍阿卡迪奥 维克多" userId="d8c0f7d5-f31f-4ced-81f8-7f11f7937ae4" providerId="ADAL" clId="{85E68278-AEAF-457F-AAAB-2C0AC50342F6}" dt="2025-05-11T10:58:35.721" v="7488" actId="1076"/>
        <pc:sldMkLst>
          <pc:docMk/>
          <pc:sldMk cId="0" sldId="301"/>
        </pc:sldMkLst>
        <pc:spChg chg="mod">
          <ac:chgData name="霍阿卡迪奥 维克多" userId="d8c0f7d5-f31f-4ced-81f8-7f11f7937ae4" providerId="ADAL" clId="{85E68278-AEAF-457F-AAAB-2C0AC50342F6}" dt="2025-05-11T10:51:57.379" v="6890" actId="27636"/>
          <ac:spMkLst>
            <pc:docMk/>
            <pc:sldMk cId="0" sldId="301"/>
            <ac:spMk id="2" creationId="{00000000-0000-0000-0000-000000000000}"/>
          </ac:spMkLst>
        </pc:spChg>
        <pc:spChg chg="add mod">
          <ac:chgData name="霍阿卡迪奥 维克多" userId="d8c0f7d5-f31f-4ced-81f8-7f11f7937ae4" providerId="ADAL" clId="{85E68278-AEAF-457F-AAAB-2C0AC50342F6}" dt="2025-05-11T10:55:07.854" v="7131" actId="20577"/>
          <ac:spMkLst>
            <pc:docMk/>
            <pc:sldMk cId="0" sldId="301"/>
            <ac:spMk id="3" creationId="{54234232-AAEA-F3B3-9B88-CCFEE1C8D2B6}"/>
          </ac:spMkLst>
        </pc:spChg>
        <pc:spChg chg="add mod">
          <ac:chgData name="霍阿卡迪奥 维克多" userId="d8c0f7d5-f31f-4ced-81f8-7f11f7937ae4" providerId="ADAL" clId="{85E68278-AEAF-457F-AAAB-2C0AC50342F6}" dt="2025-05-11T10:58:35.721" v="7488" actId="1076"/>
          <ac:spMkLst>
            <pc:docMk/>
            <pc:sldMk cId="0" sldId="301"/>
            <ac:spMk id="4" creationId="{9A2BE216-B4BE-4CCF-82BD-3478879B810B}"/>
          </ac:spMkLst>
        </pc:spChg>
        <pc:spChg chg="del">
          <ac:chgData name="霍阿卡迪奥 维克多" userId="d8c0f7d5-f31f-4ced-81f8-7f11f7937ae4" providerId="ADAL" clId="{85E68278-AEAF-457F-AAAB-2C0AC50342F6}" dt="2025-05-11T10:53:01.445" v="6906" actId="478"/>
          <ac:spMkLst>
            <pc:docMk/>
            <pc:sldMk cId="0" sldId="301"/>
            <ac:spMk id="104" creationId="{00000000-0000-0000-0000-000000000000}"/>
          </ac:spMkLst>
        </pc:spChg>
        <pc:spChg chg="mod">
          <ac:chgData name="霍阿卡迪奥 维克多" userId="d8c0f7d5-f31f-4ced-81f8-7f11f7937ae4" providerId="ADAL" clId="{85E68278-AEAF-457F-AAAB-2C0AC50342F6}" dt="2025-05-11T10:52:12.234" v="6905" actId="1076"/>
          <ac:spMkLst>
            <pc:docMk/>
            <pc:sldMk cId="0" sldId="301"/>
            <ac:spMk id="105" creationId="{00000000-0000-0000-0000-000000000000}"/>
          </ac:spMkLst>
        </pc:spChg>
        <pc:spChg chg="del">
          <ac:chgData name="霍阿卡迪奥 维克多" userId="d8c0f7d5-f31f-4ced-81f8-7f11f7937ae4" providerId="ADAL" clId="{85E68278-AEAF-457F-AAAB-2C0AC50342F6}" dt="2025-05-11T10:55:46.589" v="7175" actId="478"/>
          <ac:spMkLst>
            <pc:docMk/>
            <pc:sldMk cId="0" sldId="301"/>
            <ac:spMk id="107" creationId="{00000000-0000-0000-0000-000000000000}"/>
          </ac:spMkLst>
        </pc:spChg>
        <pc:spChg chg="mod">
          <ac:chgData name="霍阿卡迪奥 维克多" userId="d8c0f7d5-f31f-4ced-81f8-7f11f7937ae4" providerId="ADAL" clId="{85E68278-AEAF-457F-AAAB-2C0AC50342F6}" dt="2025-05-11T10:55:24.130" v="7173" actId="1076"/>
          <ac:spMkLst>
            <pc:docMk/>
            <pc:sldMk cId="0" sldId="301"/>
            <ac:spMk id="108" creationId="{00000000-0000-0000-0000-000000000000}"/>
          </ac:spMkLst>
        </pc:spChg>
        <pc:spChg chg="del">
          <ac:chgData name="霍阿卡迪奥 维克多" userId="d8c0f7d5-f31f-4ced-81f8-7f11f7937ae4" providerId="ADAL" clId="{85E68278-AEAF-457F-AAAB-2C0AC50342F6}" dt="2025-05-11T10:55:42.174" v="7174" actId="478"/>
          <ac:spMkLst>
            <pc:docMk/>
            <pc:sldMk cId="0" sldId="301"/>
            <ac:spMk id="110" creationId="{00000000-0000-0000-0000-000000000000}"/>
          </ac:spMkLst>
        </pc:spChg>
      </pc:sldChg>
      <pc:sldChg chg="addSp delSp modSp new mod modClrScheme modAnim chgLayout modNotesTx">
        <pc:chgData name="霍阿卡迪奥 维克多" userId="d8c0f7d5-f31f-4ced-81f8-7f11f7937ae4" providerId="ADAL" clId="{85E68278-AEAF-457F-AAAB-2C0AC50342F6}" dt="2025-05-11T08:59:16.288" v="4545" actId="20577"/>
        <pc:sldMkLst>
          <pc:docMk/>
          <pc:sldMk cId="3176733204" sldId="302"/>
        </pc:sldMkLst>
        <pc:spChg chg="del mod ord">
          <ac:chgData name="霍阿卡迪奥 维克多" userId="d8c0f7d5-f31f-4ced-81f8-7f11f7937ae4" providerId="ADAL" clId="{85E68278-AEAF-457F-AAAB-2C0AC50342F6}" dt="2025-05-11T06:53:57.163" v="2299" actId="700"/>
          <ac:spMkLst>
            <pc:docMk/>
            <pc:sldMk cId="3176733204" sldId="302"/>
            <ac:spMk id="2" creationId="{06462521-F62B-1DAA-BE22-66EB2D8120BB}"/>
          </ac:spMkLst>
        </pc:spChg>
        <pc:spChg chg="add mod ord">
          <ac:chgData name="霍阿卡迪奥 维克多" userId="d8c0f7d5-f31f-4ced-81f8-7f11f7937ae4" providerId="ADAL" clId="{85E68278-AEAF-457F-AAAB-2C0AC50342F6}" dt="2025-05-11T08:44:44.181" v="4111" actId="20577"/>
          <ac:spMkLst>
            <pc:docMk/>
            <pc:sldMk cId="3176733204" sldId="302"/>
            <ac:spMk id="3" creationId="{F05EAD5C-68F1-9E75-277A-DE67173D70BD}"/>
          </ac:spMkLst>
        </pc:spChg>
        <pc:spChg chg="add mod">
          <ac:chgData name="霍阿卡迪奥 维克多" userId="d8c0f7d5-f31f-4ced-81f8-7f11f7937ae4" providerId="ADAL" clId="{85E68278-AEAF-457F-AAAB-2C0AC50342F6}" dt="2025-05-11T07:17:38.567" v="2392" actId="14100"/>
          <ac:spMkLst>
            <pc:docMk/>
            <pc:sldMk cId="3176733204" sldId="302"/>
            <ac:spMk id="5" creationId="{EE7D44B7-4BBD-B04A-C8D6-2F81A282CE3D}"/>
          </ac:spMkLst>
        </pc:spChg>
        <pc:spChg chg="add mod">
          <ac:chgData name="霍阿卡迪奥 维克多" userId="d8c0f7d5-f31f-4ced-81f8-7f11f7937ae4" providerId="ADAL" clId="{85E68278-AEAF-457F-AAAB-2C0AC50342F6}" dt="2025-05-11T07:14:55.222" v="2358" actId="1076"/>
          <ac:spMkLst>
            <pc:docMk/>
            <pc:sldMk cId="3176733204" sldId="302"/>
            <ac:spMk id="7" creationId="{5B5650DE-BEF0-1213-7087-BA359BB57B20}"/>
          </ac:spMkLst>
        </pc:spChg>
        <pc:spChg chg="add mod">
          <ac:chgData name="霍阿卡迪奥 维克多" userId="d8c0f7d5-f31f-4ced-81f8-7f11f7937ae4" providerId="ADAL" clId="{85E68278-AEAF-457F-AAAB-2C0AC50342F6}" dt="2025-05-11T07:17:34.780" v="2391" actId="14100"/>
          <ac:spMkLst>
            <pc:docMk/>
            <pc:sldMk cId="3176733204" sldId="302"/>
            <ac:spMk id="9" creationId="{5131920B-C3C5-8D60-F116-94086106B582}"/>
          </ac:spMkLst>
        </pc:spChg>
        <pc:spChg chg="add mod">
          <ac:chgData name="霍阿卡迪奥 维克多" userId="d8c0f7d5-f31f-4ced-81f8-7f11f7937ae4" providerId="ADAL" clId="{85E68278-AEAF-457F-AAAB-2C0AC50342F6}" dt="2025-05-11T07:17:31.758" v="2390" actId="14100"/>
          <ac:spMkLst>
            <pc:docMk/>
            <pc:sldMk cId="3176733204" sldId="302"/>
            <ac:spMk id="11" creationId="{86477902-B8B4-96C8-66BD-235BA2B7A15E}"/>
          </ac:spMkLst>
        </pc:spChg>
        <pc:spChg chg="add mod">
          <ac:chgData name="霍阿卡迪奥 维克多" userId="d8c0f7d5-f31f-4ced-81f8-7f11f7937ae4" providerId="ADAL" clId="{85E68278-AEAF-457F-AAAB-2C0AC50342F6}" dt="2025-05-11T07:18:04.606" v="2400"/>
          <ac:spMkLst>
            <pc:docMk/>
            <pc:sldMk cId="3176733204" sldId="302"/>
            <ac:spMk id="13" creationId="{90B553C1-CA13-1CE2-FF92-01437421331D}"/>
          </ac:spMkLst>
        </pc:spChg>
        <pc:picChg chg="add mod">
          <ac:chgData name="霍阿卡迪奥 维克多" userId="d8c0f7d5-f31f-4ced-81f8-7f11f7937ae4" providerId="ADAL" clId="{85E68278-AEAF-457F-AAAB-2C0AC50342F6}" dt="2025-05-11T07:15:49.093" v="2368" actId="1076"/>
          <ac:picMkLst>
            <pc:docMk/>
            <pc:sldMk cId="3176733204" sldId="302"/>
            <ac:picMk id="4" creationId="{8F0E4F9B-E6F2-98DF-C98F-0D998C6810C6}"/>
          </ac:picMkLst>
        </pc:picChg>
      </pc:sldChg>
      <pc:sldChg chg="new del">
        <pc:chgData name="霍阿卡迪奥 维克多" userId="d8c0f7d5-f31f-4ced-81f8-7f11f7937ae4" providerId="ADAL" clId="{85E68278-AEAF-457F-AAAB-2C0AC50342F6}" dt="2025-05-11T07:55:49.433" v="3259" actId="680"/>
        <pc:sldMkLst>
          <pc:docMk/>
          <pc:sldMk cId="2573811628" sldId="303"/>
        </pc:sldMkLst>
      </pc:sldChg>
      <pc:sldChg chg="modSp add">
        <pc:chgData name="霍阿卡迪奥 维克多" userId="d8c0f7d5-f31f-4ced-81f8-7f11f7937ae4" providerId="ADAL" clId="{85E68278-AEAF-457F-AAAB-2C0AC50342F6}" dt="2025-05-11T10:21:35.283" v="6789" actId="20577"/>
        <pc:sldMkLst>
          <pc:docMk/>
          <pc:sldMk cId="2984743119" sldId="303"/>
        </pc:sldMkLst>
        <pc:spChg chg="mod">
          <ac:chgData name="霍阿卡迪奥 维克多" userId="d8c0f7d5-f31f-4ced-81f8-7f11f7937ae4" providerId="ADAL" clId="{85E68278-AEAF-457F-AAAB-2C0AC50342F6}" dt="2025-05-11T10:21:35.283" v="6789" actId="20577"/>
          <ac:spMkLst>
            <pc:docMk/>
            <pc:sldMk cId="2984743119" sldId="303"/>
            <ac:spMk id="14" creationId="{BECE8E9D-218E-D990-501C-BE95DCF4BB5A}"/>
          </ac:spMkLst>
        </pc:spChg>
      </pc:sldChg>
      <pc:sldChg chg="modSp add modAnim">
        <pc:chgData name="霍阿卡迪奥 维克多" userId="d8c0f7d5-f31f-4ced-81f8-7f11f7937ae4" providerId="ADAL" clId="{85E68278-AEAF-457F-AAAB-2C0AC50342F6}" dt="2025-05-11T10:21:58.824" v="6802" actId="20577"/>
        <pc:sldMkLst>
          <pc:docMk/>
          <pc:sldMk cId="290271919" sldId="304"/>
        </pc:sldMkLst>
        <pc:spChg chg="mod">
          <ac:chgData name="霍阿卡迪奥 维克多" userId="d8c0f7d5-f31f-4ced-81f8-7f11f7937ae4" providerId="ADAL" clId="{85E68278-AEAF-457F-AAAB-2C0AC50342F6}" dt="2025-05-11T10:21:58.824" v="6802" actId="20577"/>
          <ac:spMkLst>
            <pc:docMk/>
            <pc:sldMk cId="290271919" sldId="304"/>
            <ac:spMk id="14" creationId="{7568D802-21D0-8070-2274-23EB9AA7D1D5}"/>
          </ac:spMkLst>
        </pc:spChg>
      </pc:sldChg>
      <pc:sldMasterChg chg="modSldLayout">
        <pc:chgData name="霍阿卡迪奥 维克多" userId="d8c0f7d5-f31f-4ced-81f8-7f11f7937ae4" providerId="ADAL" clId="{85E68278-AEAF-457F-AAAB-2C0AC50342F6}" dt="2025-05-11T09:41:15.130" v="5519"/>
        <pc:sldMasterMkLst>
          <pc:docMk/>
          <pc:sldMasterMk cId="0" sldId="2147483648"/>
        </pc:sldMasterMkLst>
        <pc:sldLayoutChg chg="modSp modAnim">
          <pc:chgData name="霍阿卡迪奥 维克多" userId="d8c0f7d5-f31f-4ced-81f8-7f11f7937ae4" providerId="ADAL" clId="{85E68278-AEAF-457F-AAAB-2C0AC50342F6}" dt="2025-05-11T09:40:59.070" v="5505" actId="20577"/>
          <pc:sldLayoutMkLst>
            <pc:docMk/>
            <pc:sldMasterMk cId="0" sldId="2147483648"/>
            <pc:sldLayoutMk cId="0" sldId="2147483650"/>
          </pc:sldLayoutMkLst>
          <pc:spChg chg="mod">
            <ac:chgData name="霍阿卡迪奥 维克多" userId="d8c0f7d5-f31f-4ced-81f8-7f11f7937ae4" providerId="ADAL" clId="{85E68278-AEAF-457F-AAAB-2C0AC50342F6}" dt="2025-05-11T08:59:00.810" v="4523" actId="20577"/>
            <ac:spMkLst>
              <pc:docMk/>
              <pc:sldMasterMk cId="0" sldId="2147483648"/>
              <pc:sldLayoutMk cId="0" sldId="2147483650"/>
              <ac:spMk id="13" creationId="{00000000-0000-0000-0000-000000000000}"/>
            </ac:spMkLst>
          </pc:spChg>
          <pc:spChg chg="mod">
            <ac:chgData name="霍阿卡迪奥 维克多" userId="d8c0f7d5-f31f-4ced-81f8-7f11f7937ae4" providerId="ADAL" clId="{85E68278-AEAF-457F-AAAB-2C0AC50342F6}" dt="2025-05-11T09:40:59.070" v="5505" actId="20577"/>
            <ac:spMkLst>
              <pc:docMk/>
              <pc:sldMasterMk cId="0" sldId="2147483648"/>
              <pc:sldLayoutMk cId="0" sldId="2147483650"/>
              <ac:spMk id="14" creationId="{00000000-0000-0000-0000-000000000000}"/>
            </ac:spMkLst>
          </pc:spChg>
        </pc:sldLayoutChg>
        <pc:sldLayoutChg chg="modSp modAnim">
          <pc:chgData name="霍阿卡迪奥 维克多" userId="d8c0f7d5-f31f-4ced-81f8-7f11f7937ae4" providerId="ADAL" clId="{85E68278-AEAF-457F-AAAB-2C0AC50342F6}" dt="2025-05-11T09:41:05.152" v="5506"/>
          <pc:sldLayoutMkLst>
            <pc:docMk/>
            <pc:sldMasterMk cId="0" sldId="2147483648"/>
            <pc:sldLayoutMk cId="0" sldId="2147483651"/>
          </pc:sldLayoutMkLst>
          <pc:spChg chg="mod">
            <ac:chgData name="霍阿卡迪奥 维克多" userId="d8c0f7d5-f31f-4ced-81f8-7f11f7937ae4" providerId="ADAL" clId="{85E68278-AEAF-457F-AAAB-2C0AC50342F6}" dt="2025-05-11T08:59:18.560" v="4554" actId="20577"/>
            <ac:spMkLst>
              <pc:docMk/>
              <pc:sldMasterMk cId="0" sldId="2147483648"/>
              <pc:sldLayoutMk cId="0" sldId="2147483651"/>
              <ac:spMk id="13" creationId="{00000000-0000-0000-0000-000000000000}"/>
            </ac:spMkLst>
          </pc:spChg>
          <pc:spChg chg="mod">
            <ac:chgData name="霍阿卡迪奥 维克多" userId="d8c0f7d5-f31f-4ced-81f8-7f11f7937ae4" providerId="ADAL" clId="{85E68278-AEAF-457F-AAAB-2C0AC50342F6}" dt="2025-05-11T09:41:05.152" v="5506"/>
            <ac:spMkLst>
              <pc:docMk/>
              <pc:sldMasterMk cId="0" sldId="2147483648"/>
              <pc:sldLayoutMk cId="0" sldId="2147483651"/>
              <ac:spMk id="14" creationId="{00000000-0000-0000-0000-000000000000}"/>
            </ac:spMkLst>
          </pc:spChg>
        </pc:sldLayoutChg>
        <pc:sldLayoutChg chg="modSp">
          <pc:chgData name="霍阿卡迪奥 维克多" userId="d8c0f7d5-f31f-4ced-81f8-7f11f7937ae4" providerId="ADAL" clId="{85E68278-AEAF-457F-AAAB-2C0AC50342F6}" dt="2025-05-11T09:41:08.236" v="5507"/>
          <pc:sldLayoutMkLst>
            <pc:docMk/>
            <pc:sldMasterMk cId="0" sldId="2147483648"/>
            <pc:sldLayoutMk cId="0" sldId="2147483652"/>
          </pc:sldLayoutMkLst>
          <pc:spChg chg="mod">
            <ac:chgData name="霍阿卡迪奥 维克多" userId="d8c0f7d5-f31f-4ced-81f8-7f11f7937ae4" providerId="ADAL" clId="{85E68278-AEAF-457F-AAAB-2C0AC50342F6}" dt="2025-05-11T08:59:26.608" v="4563" actId="20577"/>
            <ac:spMkLst>
              <pc:docMk/>
              <pc:sldMasterMk cId="0" sldId="2147483648"/>
              <pc:sldLayoutMk cId="0" sldId="2147483652"/>
              <ac:spMk id="13" creationId="{00000000-0000-0000-0000-000000000000}"/>
            </ac:spMkLst>
          </pc:spChg>
          <pc:spChg chg="mod">
            <ac:chgData name="霍阿卡迪奥 维克多" userId="d8c0f7d5-f31f-4ced-81f8-7f11f7937ae4" providerId="ADAL" clId="{85E68278-AEAF-457F-AAAB-2C0AC50342F6}" dt="2025-05-11T09:41:08.236" v="5507"/>
            <ac:spMkLst>
              <pc:docMk/>
              <pc:sldMasterMk cId="0" sldId="2147483648"/>
              <pc:sldLayoutMk cId="0" sldId="2147483652"/>
              <ac:spMk id="14" creationId="{00000000-0000-0000-0000-000000000000}"/>
            </ac:spMkLst>
          </pc:spChg>
        </pc:sldLayoutChg>
        <pc:sldLayoutChg chg="modSp">
          <pc:chgData name="霍阿卡迪奥 维克多" userId="d8c0f7d5-f31f-4ced-81f8-7f11f7937ae4" providerId="ADAL" clId="{85E68278-AEAF-457F-AAAB-2C0AC50342F6}" dt="2025-05-11T09:41:12.586" v="5518" actId="20577"/>
          <pc:sldLayoutMkLst>
            <pc:docMk/>
            <pc:sldMasterMk cId="0" sldId="2147483648"/>
            <pc:sldLayoutMk cId="0" sldId="2147483653"/>
          </pc:sldLayoutMkLst>
          <pc:spChg chg="mod">
            <ac:chgData name="霍阿卡迪奥 维克多" userId="d8c0f7d5-f31f-4ced-81f8-7f11f7937ae4" providerId="ADAL" clId="{85E68278-AEAF-457F-AAAB-2C0AC50342F6}" dt="2025-05-11T08:59:29.971" v="4564"/>
            <ac:spMkLst>
              <pc:docMk/>
              <pc:sldMasterMk cId="0" sldId="2147483648"/>
              <pc:sldLayoutMk cId="0" sldId="2147483653"/>
              <ac:spMk id="13" creationId="{00000000-0000-0000-0000-000000000000}"/>
            </ac:spMkLst>
          </pc:spChg>
          <pc:spChg chg="mod">
            <ac:chgData name="霍阿卡迪奥 维克多" userId="d8c0f7d5-f31f-4ced-81f8-7f11f7937ae4" providerId="ADAL" clId="{85E68278-AEAF-457F-AAAB-2C0AC50342F6}" dt="2025-05-11T09:41:12.586" v="5518" actId="20577"/>
            <ac:spMkLst>
              <pc:docMk/>
              <pc:sldMasterMk cId="0" sldId="2147483648"/>
              <pc:sldLayoutMk cId="0" sldId="2147483653"/>
              <ac:spMk id="14" creationId="{00000000-0000-0000-0000-000000000000}"/>
            </ac:spMkLst>
          </pc:spChg>
        </pc:sldLayoutChg>
        <pc:sldLayoutChg chg="modSp">
          <pc:chgData name="霍阿卡迪奥 维克多" userId="d8c0f7d5-f31f-4ced-81f8-7f11f7937ae4" providerId="ADAL" clId="{85E68278-AEAF-457F-AAAB-2C0AC50342F6}" dt="2025-05-11T09:41:15.130" v="5519"/>
          <pc:sldLayoutMkLst>
            <pc:docMk/>
            <pc:sldMasterMk cId="0" sldId="2147483648"/>
            <pc:sldLayoutMk cId="0" sldId="2147483654"/>
          </pc:sldLayoutMkLst>
          <pc:spChg chg="mod">
            <ac:chgData name="霍阿卡迪奥 维克多" userId="d8c0f7d5-f31f-4ced-81f8-7f11f7937ae4" providerId="ADAL" clId="{85E68278-AEAF-457F-AAAB-2C0AC50342F6}" dt="2025-05-11T08:59:33.157" v="4565"/>
            <ac:spMkLst>
              <pc:docMk/>
              <pc:sldMasterMk cId="0" sldId="2147483648"/>
              <pc:sldLayoutMk cId="0" sldId="2147483654"/>
              <ac:spMk id="13" creationId="{00000000-0000-0000-0000-000000000000}"/>
            </ac:spMkLst>
          </pc:spChg>
          <pc:spChg chg="mod">
            <ac:chgData name="霍阿卡迪奥 维克多" userId="d8c0f7d5-f31f-4ced-81f8-7f11f7937ae4" providerId="ADAL" clId="{85E68278-AEAF-457F-AAAB-2C0AC50342F6}" dt="2025-05-11T09:41:15.130" v="5519"/>
            <ac:spMkLst>
              <pc:docMk/>
              <pc:sldMasterMk cId="0" sldId="2147483648"/>
              <pc:sldLayoutMk cId="0" sldId="2147483654"/>
              <ac:spMk id="1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997C9-7BF2-4363-AD22-E5154692AF3D}" type="datetimeFigureOut">
              <a:rPr lang="zh-CN" altLang="en-US" smtClean="0"/>
              <a:t>2025/5/11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23860-0C64-444B-8DDC-55BD3FE221BC}" type="slidenum">
              <a:rPr lang="zh-CN" altLang="en-US" smtClean="0"/>
              <a:t>‹#›</a:t>
            </a:fld>
            <a:endParaRPr lang="zh-CN" altLang="en-US"/>
          </a:p>
        </p:txBody>
      </p:sp>
    </p:spTree>
    <p:extLst>
      <p:ext uri="{BB962C8B-B14F-4D97-AF65-F5344CB8AC3E}">
        <p14:creationId xmlns:p14="http://schemas.microsoft.com/office/powerpoint/2010/main" val="107364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a:t>
            </a:r>
            <a:endParaRPr lang="zh-CN" altLang="en-US"/>
          </a:p>
        </p:txBody>
      </p:sp>
    </p:spTree>
    <p:extLst>
      <p:ext uri="{BB962C8B-B14F-4D97-AF65-F5344CB8AC3E}">
        <p14:creationId xmlns:p14="http://schemas.microsoft.com/office/powerpoint/2010/main" val="1278063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b="1" dirty="0"/>
              <a:t>1. </a:t>
            </a:r>
            <a:r>
              <a:rPr lang="zh-CN" altLang="en-US" b="1" dirty="0"/>
              <a:t>推导更新公式（尤其是带非负约束的优化）</a:t>
            </a:r>
          </a:p>
          <a:p>
            <a:pPr>
              <a:buNone/>
            </a:pPr>
            <a:r>
              <a:rPr lang="zh-CN" altLang="en-US" dirty="0"/>
              <a:t>在非负矩阵分解（</a:t>
            </a:r>
            <a:r>
              <a:rPr lang="en-US" altLang="zh-CN" dirty="0"/>
              <a:t>NMF</a:t>
            </a:r>
            <a:r>
              <a:rPr lang="zh-CN" altLang="en-US" dirty="0"/>
              <a:t>）中，经常通过构造拉格朗日函数并应用 </a:t>
            </a:r>
            <a:r>
              <a:rPr lang="en-US" altLang="zh-CN" dirty="0"/>
              <a:t>KKT </a:t>
            </a:r>
            <a:r>
              <a:rPr lang="zh-CN" altLang="en-US" dirty="0"/>
              <a:t>条件中的互补松弛性，来推导乘法更新规则。例如：</a:t>
            </a:r>
          </a:p>
          <a:p>
            <a:pPr>
              <a:buNone/>
            </a:pPr>
            <a:r>
              <a:rPr lang="zh-CN" altLang="en-US" dirty="0"/>
              <a:t>对于约束 </a:t>
            </a:r>
            <a:r>
              <a:rPr lang="en-US" altLang="zh-CN" dirty="0"/>
              <a:t>H≥0</a:t>
            </a:r>
            <a:r>
              <a:rPr lang="zh-CN" altLang="en-US" dirty="0"/>
              <a:t>，使用 </a:t>
            </a:r>
            <a:r>
              <a:rPr lang="en-US" altLang="zh-CN" dirty="0"/>
              <a:t>KKT </a:t>
            </a:r>
            <a:r>
              <a:rPr lang="zh-CN" altLang="en-US" dirty="0"/>
              <a:t>得到：</a:t>
            </a:r>
          </a:p>
          <a:p>
            <a:pPr>
              <a:buNone/>
            </a:pPr>
            <a:r>
              <a:rPr lang="en-US" altLang="zh-CN" dirty="0"/>
              <a:t>H←H∘[</a:t>
            </a:r>
            <a:r>
              <a:rPr lang="zh-CN" altLang="en-US" dirty="0"/>
              <a:t>负项</a:t>
            </a:r>
            <a:r>
              <a:rPr lang="en-US" altLang="zh-CN" dirty="0"/>
              <a:t>][</a:t>
            </a:r>
            <a:r>
              <a:rPr lang="zh-CN" altLang="en-US" dirty="0"/>
              <a:t>正项</a:t>
            </a:r>
            <a:r>
              <a:rPr lang="en-US" altLang="zh-CN" dirty="0"/>
              <a:t>]​ </a:t>
            </a:r>
            <a:r>
              <a:rPr lang="zh-CN" altLang="en-US" dirty="0"/>
              <a:t>这种“乘法更新法”本质上就是用 </a:t>
            </a:r>
            <a:r>
              <a:rPr lang="en-US" altLang="zh-CN" dirty="0"/>
              <a:t>KKT </a:t>
            </a:r>
            <a:r>
              <a:rPr lang="zh-CN" altLang="en-US" dirty="0"/>
              <a:t>条件保证约束成立。</a:t>
            </a:r>
          </a:p>
          <a:p>
            <a:endParaRPr lang="zh-CN" altLang="en-US" dirty="0"/>
          </a:p>
        </p:txBody>
      </p:sp>
      <p:sp>
        <p:nvSpPr>
          <p:cNvPr id="4" name="灯片编号占位符 3"/>
          <p:cNvSpPr>
            <a:spLocks noGrp="1"/>
          </p:cNvSpPr>
          <p:nvPr>
            <p:ph type="sldNum" sz="quarter" idx="5"/>
          </p:nvPr>
        </p:nvSpPr>
        <p:spPr/>
        <p:txBody>
          <a:bodyPr/>
          <a:lstStyle/>
          <a:p>
            <a:r>
              <a:rPr lang="en-US" altLang="zh-CN"/>
              <a:t>13</a:t>
            </a:r>
            <a:endParaRPr lang="zh-CN" altLang="en-US"/>
          </a:p>
        </p:txBody>
      </p:sp>
    </p:spTree>
    <p:extLst>
      <p:ext uri="{BB962C8B-B14F-4D97-AF65-F5344CB8AC3E}">
        <p14:creationId xmlns:p14="http://schemas.microsoft.com/office/powerpoint/2010/main" val="1164366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extLst>
      <p:ext uri="{BB962C8B-B14F-4D97-AF65-F5344CB8AC3E}">
        <p14:creationId xmlns:p14="http://schemas.microsoft.com/office/powerpoint/2010/main" val="662594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XX</a:t>
            </a:r>
            <a:endParaRPr lang="zh-CN" altLang="en-US"/>
          </a:p>
        </p:txBody>
      </p:sp>
    </p:spTree>
    <p:extLst>
      <p:ext uri="{BB962C8B-B14F-4D97-AF65-F5344CB8AC3E}">
        <p14:creationId xmlns:p14="http://schemas.microsoft.com/office/powerpoint/2010/main" val="16200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20</a:t>
            </a:r>
            <a:endParaRPr lang="zh-CN" altLang="en-US"/>
          </a:p>
        </p:txBody>
      </p:sp>
    </p:spTree>
    <p:extLst>
      <p:ext uri="{BB962C8B-B14F-4D97-AF65-F5344CB8AC3E}">
        <p14:creationId xmlns:p14="http://schemas.microsoft.com/office/powerpoint/2010/main" val="73030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17</a:t>
            </a:r>
            <a:endParaRPr lang="zh-CN" altLang="en-US"/>
          </a:p>
        </p:txBody>
      </p:sp>
    </p:spTree>
    <p:extLst>
      <p:ext uri="{BB962C8B-B14F-4D97-AF65-F5344CB8AC3E}">
        <p14:creationId xmlns:p14="http://schemas.microsoft.com/office/powerpoint/2010/main" val="1175443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r>
              <a:rPr lang="en-US" altLang="zh-CN"/>
              <a:t>18</a:t>
            </a:r>
            <a:endParaRPr lang="zh-CN" altLang="en-US"/>
          </a:p>
        </p:txBody>
      </p:sp>
    </p:spTree>
    <p:extLst>
      <p:ext uri="{BB962C8B-B14F-4D97-AF65-F5344CB8AC3E}">
        <p14:creationId xmlns:p14="http://schemas.microsoft.com/office/powerpoint/2010/main" val="2476733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22</a:t>
            </a:r>
            <a:endParaRPr lang="zh-CN" altLang="en-US"/>
          </a:p>
        </p:txBody>
      </p:sp>
    </p:spTree>
    <p:extLst>
      <p:ext uri="{BB962C8B-B14F-4D97-AF65-F5344CB8AC3E}">
        <p14:creationId xmlns:p14="http://schemas.microsoft.com/office/powerpoint/2010/main" val="346821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23</a:t>
            </a:r>
            <a:endParaRPr lang="zh-CN" altLang="en-US"/>
          </a:p>
        </p:txBody>
      </p:sp>
    </p:spTree>
    <p:extLst>
      <p:ext uri="{BB962C8B-B14F-4D97-AF65-F5344CB8AC3E}">
        <p14:creationId xmlns:p14="http://schemas.microsoft.com/office/powerpoint/2010/main" val="2309843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time"/>
                <a:ea typeface="宋体" panose="02010600030101010101" pitchFamily="2" charset="-122"/>
                <a:cs typeface="Times New Roman" panose="02020603050405020304" pitchFamily="18" charset="0"/>
              </a:rPr>
              <a:t>1.</a:t>
            </a:r>
            <a:r>
              <a:rPr lang="zh-CN" altLang="zh-CN" sz="1800" dirty="0">
                <a:effectLst/>
                <a:latin typeface="time"/>
                <a:ea typeface="宋体" panose="02010600030101010101" pitchFamily="2" charset="-122"/>
                <a:cs typeface="Times New Roman" panose="02020603050405020304" pitchFamily="18" charset="0"/>
              </a:rPr>
              <a:t>为了便于观察模型效果，使用</a:t>
            </a:r>
            <a:r>
              <a:rPr lang="en-US" altLang="zh-CN" sz="1800" dirty="0">
                <a:effectLst/>
                <a:latin typeface="time"/>
                <a:ea typeface="宋体" panose="02010600030101010101" pitchFamily="2" charset="-122"/>
                <a:cs typeface="Times New Roman" panose="02020603050405020304" pitchFamily="18" charset="0"/>
              </a:rPr>
              <a:t> t-SNE </a:t>
            </a:r>
            <a:r>
              <a:rPr lang="zh-CN" altLang="zh-CN" sz="1800" dirty="0">
                <a:effectLst/>
                <a:latin typeface="time"/>
                <a:ea typeface="宋体" panose="02010600030101010101" pitchFamily="2" charset="-122"/>
                <a:cs typeface="Times New Roman" panose="02020603050405020304" pitchFamily="18" charset="0"/>
              </a:rPr>
              <a:t>将模型训练后得到的最终嵌入向量降至二维空间，并利用真实标签数据为点着色，生成了图</a:t>
            </a:r>
            <a:r>
              <a:rPr lang="en-US" altLang="zh-CN" sz="1800" dirty="0">
                <a:effectLst/>
                <a:latin typeface="time"/>
                <a:ea typeface="宋体" panose="02010600030101010101" pitchFamily="2" charset="-122"/>
                <a:cs typeface="Times New Roman" panose="02020603050405020304" pitchFamily="18" charset="0"/>
              </a:rPr>
              <a:t>7</a:t>
            </a:r>
            <a:r>
              <a:rPr lang="zh-CN" altLang="zh-CN" sz="1800" dirty="0">
                <a:effectLst/>
                <a:latin typeface="time"/>
                <a:ea typeface="宋体" panose="02010600030101010101" pitchFamily="2" charset="-122"/>
                <a:cs typeface="Times New Roman" panose="02020603050405020304" pitchFamily="18" charset="0"/>
              </a:rPr>
              <a:t>（</a:t>
            </a:r>
            <a:r>
              <a:rPr lang="en-US" altLang="zh-CN" sz="1800" dirty="0">
                <a:effectLst/>
                <a:latin typeface="time"/>
                <a:ea typeface="宋体" panose="02010600030101010101" pitchFamily="2" charset="-122"/>
                <a:cs typeface="Times New Roman" panose="02020603050405020304" pitchFamily="18" charset="0"/>
              </a:rPr>
              <a:t>a</a:t>
            </a:r>
            <a:r>
              <a:rPr lang="zh-CN" altLang="zh-CN" sz="1800" dirty="0">
                <a:effectLst/>
                <a:latin typeface="time"/>
                <a:ea typeface="宋体" panose="02010600030101010101" pitchFamily="2" charset="-122"/>
                <a:cs typeface="Times New Roman" panose="02020603050405020304" pitchFamily="18" charset="0"/>
              </a:rPr>
              <a:t>）所示的效果图。</a:t>
            </a:r>
            <a:endParaRPr lang="en-US" altLang="zh-CN" sz="1800" dirty="0">
              <a:effectLst/>
              <a:latin typeface="time"/>
              <a:ea typeface="宋体" panose="02010600030101010101" pitchFamily="2" charset="-122"/>
              <a:cs typeface="Times New Roman" panose="02020603050405020304" pitchFamily="18" charset="0"/>
            </a:endParaRPr>
          </a:p>
          <a:p>
            <a:r>
              <a:rPr lang="en-US" altLang="zh-CN" sz="1800" dirty="0">
                <a:effectLst/>
                <a:latin typeface="time"/>
                <a:ea typeface="宋体" panose="02010600030101010101" pitchFamily="2" charset="-122"/>
                <a:cs typeface="Times New Roman" panose="02020603050405020304" pitchFamily="18" charset="0"/>
              </a:rPr>
              <a:t>2.</a:t>
            </a:r>
            <a:r>
              <a:rPr lang="zh-CN" altLang="zh-CN" sz="1800" dirty="0">
                <a:effectLst/>
                <a:latin typeface="time"/>
                <a:ea typeface="宋体" panose="02010600030101010101" pitchFamily="2" charset="-122"/>
                <a:cs typeface="Times New Roman" panose="02020603050405020304" pitchFamily="18" charset="0"/>
              </a:rPr>
              <a:t>以</a:t>
            </a:r>
            <a:r>
              <a:rPr lang="en-US" altLang="zh-CN" sz="1800" dirty="0">
                <a:effectLst/>
                <a:latin typeface="time"/>
                <a:ea typeface="宋体" panose="02010600030101010101" pitchFamily="2" charset="-122"/>
                <a:cs typeface="Times New Roman" panose="02020603050405020304" pitchFamily="18" charset="0"/>
              </a:rPr>
              <a:t>Email</a:t>
            </a:r>
            <a:r>
              <a:rPr lang="zh-CN" altLang="zh-CN" sz="1800" dirty="0">
                <a:effectLst/>
                <a:latin typeface="time"/>
                <a:ea typeface="宋体" panose="02010600030101010101" pitchFamily="2" charset="-122"/>
                <a:cs typeface="Times New Roman" panose="02020603050405020304" pitchFamily="18" charset="0"/>
              </a:rPr>
              <a:t>数据集为例，介绍模型训练过程。训练的损失函数如图</a:t>
            </a:r>
            <a:r>
              <a:rPr lang="en-US" altLang="zh-CN" sz="1800" dirty="0">
                <a:effectLst/>
                <a:latin typeface="time"/>
                <a:ea typeface="宋体" panose="02010600030101010101" pitchFamily="2" charset="-122"/>
                <a:cs typeface="Times New Roman" panose="02020603050405020304" pitchFamily="18" charset="0"/>
              </a:rPr>
              <a:t>6</a:t>
            </a:r>
            <a:r>
              <a:rPr lang="zh-CN" altLang="zh-CN" sz="1800" dirty="0">
                <a:effectLst/>
                <a:latin typeface="time"/>
                <a:ea typeface="宋体" panose="02010600030101010101" pitchFamily="2" charset="-122"/>
                <a:cs typeface="Times New Roman" panose="02020603050405020304" pitchFamily="18" charset="0"/>
              </a:rPr>
              <a:t>所示，</a:t>
            </a:r>
            <a:r>
              <a:rPr lang="en-US" altLang="zh-CN" sz="1800" dirty="0">
                <a:effectLst/>
                <a:latin typeface="time"/>
                <a:ea typeface="宋体" panose="02010600030101010101" pitchFamily="2" charset="-122"/>
                <a:cs typeface="Times New Roman" panose="02020603050405020304" pitchFamily="18" charset="0"/>
              </a:rPr>
              <a:t>Recon Loss1</a:t>
            </a:r>
            <a:r>
              <a:rPr lang="zh-CN" altLang="zh-CN" sz="1800" dirty="0">
                <a:effectLst/>
                <a:latin typeface="time"/>
                <a:ea typeface="宋体" panose="02010600030101010101" pitchFamily="2" charset="-122"/>
                <a:cs typeface="Times New Roman" panose="02020603050405020304" pitchFamily="18" charset="0"/>
              </a:rPr>
              <a:t>表示重构误差项</a:t>
            </a:r>
            <a:r>
              <a:rPr lang="en-US" altLang="zh-CN" sz="1800" dirty="0">
                <a:effectLst/>
                <a:latin typeface="time"/>
                <a:ea typeface="宋体" panose="02010600030101010101" pitchFamily="2" charset="-122"/>
                <a:cs typeface="Times New Roman" panose="02020603050405020304" pitchFamily="18" charset="0"/>
              </a:rPr>
              <a:t>1</a:t>
            </a:r>
            <a:r>
              <a:rPr lang="zh-CN" altLang="zh-CN" sz="1800" dirty="0">
                <a:effectLst/>
                <a:latin typeface="time"/>
                <a:ea typeface="宋体" panose="02010600030101010101" pitchFamily="2" charset="-122"/>
                <a:cs typeface="Times New Roman" panose="02020603050405020304" pitchFamily="18" charset="0"/>
              </a:rPr>
              <a:t>，对应矩阵</a:t>
            </a:r>
            <a:r>
              <a:rPr lang="en-US" altLang="zh-CN" sz="1800" dirty="0">
                <a:effectLst/>
                <a:latin typeface="time"/>
                <a:ea typeface="宋体" panose="02010600030101010101" pitchFamily="2" charset="-122"/>
                <a:cs typeface="Times New Roman" panose="02020603050405020304" pitchFamily="18" charset="0"/>
              </a:rPr>
              <a:t>V</a:t>
            </a:r>
            <a:r>
              <a:rPr lang="zh-CN" altLang="zh-CN" sz="1800" dirty="0">
                <a:effectLst/>
                <a:latin typeface="time"/>
                <a:ea typeface="宋体" panose="02010600030101010101" pitchFamily="2" charset="-122"/>
                <a:cs typeface="Times New Roman" panose="02020603050405020304" pitchFamily="18" charset="0"/>
              </a:rPr>
              <a:t>分解为</a:t>
            </a:r>
            <a:r>
              <a:rPr lang="en-US" altLang="zh-CN" sz="1800" dirty="0">
                <a:effectLst/>
                <a:latin typeface="time"/>
                <a:ea typeface="宋体" panose="02010600030101010101" pitchFamily="2" charset="-122"/>
                <a:cs typeface="Times New Roman" panose="02020603050405020304" pitchFamily="18" charset="0"/>
              </a:rPr>
              <a:t>W</a:t>
            </a:r>
            <a:r>
              <a:rPr lang="zh-CN" altLang="zh-CN" sz="1800" dirty="0">
                <a:effectLst/>
                <a:latin typeface="time"/>
                <a:ea typeface="宋体" panose="02010600030101010101" pitchFamily="2" charset="-122"/>
                <a:cs typeface="Times New Roman" panose="02020603050405020304" pitchFamily="18" charset="0"/>
              </a:rPr>
              <a:t>与</a:t>
            </a:r>
            <a:r>
              <a:rPr lang="en-US" altLang="zh-CN" sz="1800" dirty="0">
                <a:effectLst/>
                <a:latin typeface="time"/>
                <a:ea typeface="宋体" panose="02010600030101010101" pitchFamily="2" charset="-122"/>
                <a:cs typeface="Times New Roman" panose="02020603050405020304" pitchFamily="18" charset="0"/>
              </a:rPr>
              <a:t>H</a:t>
            </a:r>
            <a:r>
              <a:rPr lang="zh-CN" altLang="zh-CN" sz="1800" dirty="0">
                <a:effectLst/>
                <a:latin typeface="time"/>
                <a:ea typeface="宋体" panose="02010600030101010101" pitchFamily="2" charset="-122"/>
                <a:cs typeface="Times New Roman" panose="02020603050405020304" pitchFamily="18" charset="0"/>
              </a:rPr>
              <a:t>的重构误差；</a:t>
            </a:r>
            <a:r>
              <a:rPr lang="en-US" altLang="zh-CN" sz="1800" dirty="0">
                <a:effectLst/>
                <a:latin typeface="time"/>
                <a:ea typeface="宋体" panose="02010600030101010101" pitchFamily="2" charset="-122"/>
                <a:cs typeface="Times New Roman" panose="02020603050405020304" pitchFamily="18" charset="0"/>
              </a:rPr>
              <a:t>Recon Loss2</a:t>
            </a:r>
            <a:r>
              <a:rPr lang="zh-CN" altLang="zh-CN" sz="1800" dirty="0">
                <a:effectLst/>
                <a:latin typeface="time"/>
                <a:ea typeface="宋体" panose="02010600030101010101" pitchFamily="2" charset="-122"/>
                <a:cs typeface="Times New Roman" panose="02020603050405020304" pitchFamily="18" charset="0"/>
              </a:rPr>
              <a:t>表示重构误差项</a:t>
            </a:r>
            <a:r>
              <a:rPr lang="en-US" altLang="zh-CN" sz="1800" dirty="0">
                <a:effectLst/>
                <a:latin typeface="time"/>
                <a:ea typeface="宋体" panose="02010600030101010101" pitchFamily="2" charset="-122"/>
                <a:cs typeface="Times New Roman" panose="02020603050405020304" pitchFamily="18" charset="0"/>
              </a:rPr>
              <a:t>2</a:t>
            </a:r>
            <a:r>
              <a:rPr lang="zh-CN" altLang="zh-CN" sz="1800" dirty="0">
                <a:effectLst/>
                <a:latin typeface="time"/>
                <a:ea typeface="宋体" panose="02010600030101010101" pitchFamily="2" charset="-122"/>
                <a:cs typeface="Times New Roman" panose="02020603050405020304" pitchFamily="18" charset="0"/>
              </a:rPr>
              <a:t>，对应矩阵</a:t>
            </a:r>
            <a:r>
              <a:rPr lang="en-US" altLang="zh-CN" sz="1800" dirty="0">
                <a:effectLst/>
                <a:latin typeface="time"/>
                <a:ea typeface="宋体" panose="02010600030101010101" pitchFamily="2" charset="-122"/>
                <a:cs typeface="Times New Roman" panose="02020603050405020304" pitchFamily="18" charset="0"/>
              </a:rPr>
              <a:t>W</a:t>
            </a:r>
            <a:r>
              <a:rPr lang="zh-CN" altLang="zh-CN" sz="1800" dirty="0">
                <a:effectLst/>
                <a:latin typeface="time"/>
                <a:ea typeface="宋体" panose="02010600030101010101" pitchFamily="2" charset="-122"/>
                <a:cs typeface="Times New Roman" panose="02020603050405020304" pitchFamily="18" charset="0"/>
              </a:rPr>
              <a:t>与</a:t>
            </a:r>
            <a:r>
              <a:rPr lang="en-US" altLang="zh-CN" sz="1800" dirty="0">
                <a:effectLst/>
                <a:latin typeface="time"/>
                <a:ea typeface="宋体" panose="02010600030101010101" pitchFamily="2" charset="-122"/>
                <a:cs typeface="Times New Roman" panose="02020603050405020304" pitchFamily="18" charset="0"/>
              </a:rPr>
              <a:t>H</a:t>
            </a:r>
            <a:r>
              <a:rPr lang="zh-CN" altLang="zh-CN" sz="1800" dirty="0">
                <a:effectLst/>
                <a:latin typeface="time"/>
                <a:ea typeface="宋体" panose="02010600030101010101" pitchFamily="2" charset="-122"/>
                <a:cs typeface="Times New Roman" panose="02020603050405020304" pitchFamily="18" charset="0"/>
              </a:rPr>
              <a:t>反向重构回到矩阵的误差；</a:t>
            </a:r>
            <a:r>
              <a:rPr lang="en-US" altLang="zh-CN" sz="1800" dirty="0">
                <a:effectLst/>
                <a:latin typeface="time"/>
                <a:ea typeface="宋体" panose="02010600030101010101" pitchFamily="2" charset="-122"/>
                <a:cs typeface="Times New Roman" panose="02020603050405020304" pitchFamily="18" charset="0"/>
              </a:rPr>
              <a:t>Reg Loss</a:t>
            </a:r>
            <a:r>
              <a:rPr lang="zh-CN" altLang="zh-CN" sz="1800" dirty="0">
                <a:effectLst/>
                <a:latin typeface="time"/>
                <a:ea typeface="宋体" panose="02010600030101010101" pitchFamily="2" charset="-122"/>
                <a:cs typeface="Times New Roman" panose="02020603050405020304" pitchFamily="18" charset="0"/>
              </a:rPr>
              <a:t>表示超图正则化误差。结合实验表现，随着迭代次数增加，三项损失均趋于收敛。整体目标函数持续减小，</a:t>
            </a:r>
            <a:r>
              <a:rPr lang="en-US" altLang="zh-CN" sz="1800" dirty="0">
                <a:effectLst/>
                <a:latin typeface="time"/>
                <a:ea typeface="宋体" panose="02010600030101010101" pitchFamily="2" charset="-122"/>
                <a:cs typeface="Times New Roman" panose="02020603050405020304" pitchFamily="18" charset="0"/>
              </a:rPr>
              <a:t>Recon Loss1</a:t>
            </a:r>
            <a:r>
              <a:rPr lang="zh-CN" altLang="zh-CN" sz="1800" dirty="0">
                <a:effectLst/>
                <a:latin typeface="time"/>
                <a:ea typeface="宋体" panose="02010600030101010101" pitchFamily="2" charset="-122"/>
                <a:cs typeface="Times New Roman" panose="02020603050405020304" pitchFamily="18" charset="0"/>
              </a:rPr>
              <a:t>与</a:t>
            </a:r>
            <a:r>
              <a:rPr lang="en-US" altLang="zh-CN" sz="1800" dirty="0">
                <a:effectLst/>
                <a:latin typeface="time"/>
                <a:ea typeface="宋体" panose="02010600030101010101" pitchFamily="2" charset="-122"/>
                <a:cs typeface="Times New Roman" panose="02020603050405020304" pitchFamily="18" charset="0"/>
              </a:rPr>
              <a:t>Recon Loss2</a:t>
            </a:r>
            <a:r>
              <a:rPr lang="zh-CN" altLang="zh-CN" sz="1800" dirty="0">
                <a:effectLst/>
                <a:latin typeface="time"/>
                <a:ea typeface="宋体" panose="02010600030101010101" pitchFamily="2" charset="-122"/>
                <a:cs typeface="Times New Roman" panose="02020603050405020304" pitchFamily="18" charset="0"/>
              </a:rPr>
              <a:t>逐步降低，说明矩阵重构效果不断提升。同时，图正则约束在训练中被逐步突破，原因在于模型仅设置了整体目标函数的损失下降，对图正则未做强制约束。训练过程强调重构误差的最小化，图正则作为辅助项，允许其损失上升，以换取整体重构性能的优化。</a:t>
            </a:r>
            <a:endParaRPr lang="zh-CN" altLang="en-US" dirty="0"/>
          </a:p>
        </p:txBody>
      </p:sp>
      <p:sp>
        <p:nvSpPr>
          <p:cNvPr id="4" name="灯片编号占位符 3"/>
          <p:cNvSpPr>
            <a:spLocks noGrp="1"/>
          </p:cNvSpPr>
          <p:nvPr>
            <p:ph type="sldNum" sz="quarter" idx="5"/>
          </p:nvPr>
        </p:nvSpPr>
        <p:spPr/>
        <p:txBody>
          <a:bodyPr/>
          <a:lstStyle/>
          <a:p>
            <a:r>
              <a:rPr lang="en-US" altLang="zh-CN"/>
              <a:t>24</a:t>
            </a:r>
            <a:endParaRPr lang="zh-CN" altLang="en-US"/>
          </a:p>
        </p:txBody>
      </p:sp>
    </p:spTree>
    <p:extLst>
      <p:ext uri="{BB962C8B-B14F-4D97-AF65-F5344CB8AC3E}">
        <p14:creationId xmlns:p14="http://schemas.microsoft.com/office/powerpoint/2010/main" val="1003955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25</a:t>
            </a:r>
            <a:endParaRPr lang="zh-CN" altLang="en-US"/>
          </a:p>
        </p:txBody>
      </p:sp>
    </p:spTree>
    <p:extLst>
      <p:ext uri="{BB962C8B-B14F-4D97-AF65-F5344CB8AC3E}">
        <p14:creationId xmlns:p14="http://schemas.microsoft.com/office/powerpoint/2010/main" val="3766266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a:t>
            </a:r>
            <a:endParaRPr lang="zh-CN" altLang="en-US"/>
          </a:p>
        </p:txBody>
      </p:sp>
    </p:spTree>
    <p:extLst>
      <p:ext uri="{BB962C8B-B14F-4D97-AF65-F5344CB8AC3E}">
        <p14:creationId xmlns:p14="http://schemas.microsoft.com/office/powerpoint/2010/main" val="301530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26</a:t>
            </a:r>
            <a:endParaRPr lang="zh-CN" altLang="en-US"/>
          </a:p>
        </p:txBody>
      </p:sp>
    </p:spTree>
    <p:extLst>
      <p:ext uri="{BB962C8B-B14F-4D97-AF65-F5344CB8AC3E}">
        <p14:creationId xmlns:p14="http://schemas.microsoft.com/office/powerpoint/2010/main" val="2144123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28</a:t>
            </a:r>
            <a:endParaRPr lang="zh-CN" altLang="en-US"/>
          </a:p>
        </p:txBody>
      </p:sp>
    </p:spTree>
    <p:extLst>
      <p:ext uri="{BB962C8B-B14F-4D97-AF65-F5344CB8AC3E}">
        <p14:creationId xmlns:p14="http://schemas.microsoft.com/office/powerpoint/2010/main" val="849054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34</a:t>
            </a:r>
            <a:endParaRPr lang="zh-CN" altLang="en-US"/>
          </a:p>
        </p:txBody>
      </p:sp>
    </p:spTree>
    <p:extLst>
      <p:ext uri="{BB962C8B-B14F-4D97-AF65-F5344CB8AC3E}">
        <p14:creationId xmlns:p14="http://schemas.microsoft.com/office/powerpoint/2010/main" val="2371172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30</a:t>
            </a:r>
            <a:endParaRPr lang="zh-CN" altLang="en-US"/>
          </a:p>
        </p:txBody>
      </p:sp>
    </p:spTree>
    <p:extLst>
      <p:ext uri="{BB962C8B-B14F-4D97-AF65-F5344CB8AC3E}">
        <p14:creationId xmlns:p14="http://schemas.microsoft.com/office/powerpoint/2010/main" val="793984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29</a:t>
            </a:r>
            <a:endParaRPr lang="zh-CN" altLang="en-US"/>
          </a:p>
        </p:txBody>
      </p:sp>
    </p:spTree>
    <p:extLst>
      <p:ext uri="{BB962C8B-B14F-4D97-AF65-F5344CB8AC3E}">
        <p14:creationId xmlns:p14="http://schemas.microsoft.com/office/powerpoint/2010/main" val="905575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sz="1800" dirty="0">
                <a:effectLst/>
                <a:latin typeface="time"/>
                <a:ea typeface="宋体" panose="02010600030101010101" pitchFamily="2" charset="-122"/>
                <a:cs typeface="Times New Roman" panose="02020603050405020304" pitchFamily="18" charset="0"/>
              </a:rPr>
              <a:t>这样能让模型同时捕捉局部和全局的社区结构，未来可以探索基于分层结构的动态调整机制</a:t>
            </a:r>
            <a:endParaRPr lang="zh-CN" altLang="en-US" dirty="0"/>
          </a:p>
        </p:txBody>
      </p:sp>
      <p:sp>
        <p:nvSpPr>
          <p:cNvPr id="4" name="灯片编号占位符 3"/>
          <p:cNvSpPr>
            <a:spLocks noGrp="1"/>
          </p:cNvSpPr>
          <p:nvPr>
            <p:ph type="sldNum" sz="quarter" idx="5"/>
          </p:nvPr>
        </p:nvSpPr>
        <p:spPr/>
        <p:txBody>
          <a:bodyPr/>
          <a:lstStyle/>
          <a:p>
            <a:r>
              <a:rPr lang="en-US" altLang="zh-CN"/>
              <a:t>33</a:t>
            </a:r>
            <a:endParaRPr lang="zh-CN" altLang="en-US"/>
          </a:p>
        </p:txBody>
      </p:sp>
    </p:spTree>
    <p:extLst>
      <p:ext uri="{BB962C8B-B14F-4D97-AF65-F5344CB8AC3E}">
        <p14:creationId xmlns:p14="http://schemas.microsoft.com/office/powerpoint/2010/main" val="2843865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35</a:t>
            </a:r>
            <a:endParaRPr lang="zh-CN" altLang="en-US"/>
          </a:p>
        </p:txBody>
      </p:sp>
    </p:spTree>
    <p:extLst>
      <p:ext uri="{BB962C8B-B14F-4D97-AF65-F5344CB8AC3E}">
        <p14:creationId xmlns:p14="http://schemas.microsoft.com/office/powerpoint/2010/main" val="3144150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C193E-4ECD-D408-7329-FA16F8F8CA6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EAC9C79-815E-8647-50C5-3080E9132E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48D1FDB-5A51-A6C0-D0E2-7AB7B27BEC2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9CB7B58-D34E-4ABB-6E5F-4737E8808515}"/>
              </a:ext>
            </a:extLst>
          </p:cNvPr>
          <p:cNvSpPr>
            <a:spLocks noGrp="1"/>
          </p:cNvSpPr>
          <p:nvPr>
            <p:ph type="sldNum" sz="quarter" idx="5"/>
          </p:nvPr>
        </p:nvSpPr>
        <p:spPr/>
        <p:txBody>
          <a:bodyPr/>
          <a:lstStyle/>
          <a:p>
            <a:r>
              <a:rPr lang="en-US" altLang="zh-CN"/>
              <a:t>35</a:t>
            </a:r>
            <a:endParaRPr lang="zh-CN" altLang="en-US"/>
          </a:p>
        </p:txBody>
      </p:sp>
    </p:spTree>
    <p:extLst>
      <p:ext uri="{BB962C8B-B14F-4D97-AF65-F5344CB8AC3E}">
        <p14:creationId xmlns:p14="http://schemas.microsoft.com/office/powerpoint/2010/main" val="1567595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3ED1E-DE76-B772-103D-C841827DCDC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B43137-32D3-7CBF-BAE7-C92C3DCCEB4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4B1B209-0B01-2FF3-4860-36CF1BC51B5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CF331D7-C9EC-DDE3-F161-D989740D8F29}"/>
              </a:ext>
            </a:extLst>
          </p:cNvPr>
          <p:cNvSpPr>
            <a:spLocks noGrp="1"/>
          </p:cNvSpPr>
          <p:nvPr>
            <p:ph type="sldNum" sz="quarter" idx="5"/>
          </p:nvPr>
        </p:nvSpPr>
        <p:spPr/>
        <p:txBody>
          <a:bodyPr/>
          <a:lstStyle/>
          <a:p>
            <a:r>
              <a:rPr lang="en-US" altLang="zh-CN"/>
              <a:t>35</a:t>
            </a:r>
            <a:endParaRPr lang="zh-CN" altLang="en-US"/>
          </a:p>
        </p:txBody>
      </p:sp>
    </p:spTree>
    <p:extLst>
      <p:ext uri="{BB962C8B-B14F-4D97-AF65-F5344CB8AC3E}">
        <p14:creationId xmlns:p14="http://schemas.microsoft.com/office/powerpoint/2010/main" val="1459060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38</a:t>
            </a:r>
            <a:endParaRPr lang="zh-CN" altLang="en-US"/>
          </a:p>
        </p:txBody>
      </p:sp>
    </p:spTree>
    <p:extLst>
      <p:ext uri="{BB962C8B-B14F-4D97-AF65-F5344CB8AC3E}">
        <p14:creationId xmlns:p14="http://schemas.microsoft.com/office/powerpoint/2010/main" val="4157972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a:t>
            </a:r>
            <a:endParaRPr lang="zh-CN" altLang="en-US"/>
          </a:p>
        </p:txBody>
      </p:sp>
    </p:spTree>
    <p:extLst>
      <p:ext uri="{BB962C8B-B14F-4D97-AF65-F5344CB8AC3E}">
        <p14:creationId xmlns:p14="http://schemas.microsoft.com/office/powerpoint/2010/main" val="210828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社交平台、引文网络、基因调控系统、金融交易网络等大量数据以图的形式存在，节点之间不仅存在简单的一对一关系，还呈现出多对多、动态、高阶等复杂结构。社区发现正是理解这些复杂结构的关键入口，它能揭示数据中隐藏的关联群体和功能模块，填补传统统计方法在结构层次分析中的空白。</a:t>
            </a:r>
            <a:endParaRPr lang="en-US" altLang="zh-CN" dirty="0"/>
          </a:p>
          <a:p>
            <a:r>
              <a:rPr lang="en-US" altLang="zh-CN" dirty="0"/>
              <a:t>2.</a:t>
            </a:r>
            <a:r>
              <a:rPr lang="zh-CN" altLang="en-US" dirty="0"/>
              <a:t>识别社交群体可以支持精准营销与个性化推荐，发现基因功能模块有助于疾病诊断与药物靶点预测，识别金融异常群体可以辅助反欺诈与风险预警，提取交通社区有利于城市基础设施规划。这些应用都建立在对社区结构的准确识别之上，社区发现技术直接服务于现实世界的智能化管理和决策。</a:t>
            </a:r>
            <a:endParaRPr lang="en-US" altLang="zh-CN" dirty="0"/>
          </a:p>
          <a:p>
            <a:r>
              <a:rPr lang="en-US" altLang="zh-CN" dirty="0"/>
              <a:t>3.</a:t>
            </a:r>
            <a:r>
              <a:rPr lang="zh-CN" altLang="en-US" dirty="0"/>
              <a:t>它不仅推动图算法、非负矩阵分解、图神经网络等关键技术的发展，还为研究高阶结构建模、不确定性推理、图数据表示等前沿问题提供了具体场景和方法验证基础。因此，研究社区发现不仅是为了解决“划分网络”的应用需求，更是在推动整个人工智能与数据科学基础能力的深化发展。</a:t>
            </a:r>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extLst>
      <p:ext uri="{BB962C8B-B14F-4D97-AF65-F5344CB8AC3E}">
        <p14:creationId xmlns:p14="http://schemas.microsoft.com/office/powerpoint/2010/main" val="3059400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time"/>
                <a:ea typeface="宋体" panose="02010600030101010101" pitchFamily="2" charset="-122"/>
                <a:cs typeface="Times New Roman" panose="02020603050405020304" pitchFamily="18" charset="0"/>
              </a:rPr>
              <a:t>1</a:t>
            </a:r>
            <a:r>
              <a:rPr lang="zh-CN" altLang="zh-CN" sz="1800" dirty="0">
                <a:effectLst/>
                <a:latin typeface="time"/>
                <a:ea typeface="宋体" panose="02010600030101010101" pitchFamily="2" charset="-122"/>
                <a:cs typeface="Times New Roman" panose="02020603050405020304" pitchFamily="18" charset="0"/>
              </a:rPr>
              <a:t>传统</a:t>
            </a:r>
            <a:r>
              <a:rPr lang="en-US" altLang="zh-CN" sz="1800" dirty="0">
                <a:effectLst/>
                <a:latin typeface="time"/>
                <a:ea typeface="宋体" panose="02010600030101010101" pitchFamily="2" charset="-122"/>
                <a:cs typeface="Times New Roman" panose="02020603050405020304" pitchFamily="18" charset="0"/>
              </a:rPr>
              <a:t>NMF</a:t>
            </a:r>
            <a:r>
              <a:rPr lang="zh-CN" altLang="zh-CN" sz="1800" dirty="0">
                <a:effectLst/>
                <a:latin typeface="time"/>
                <a:ea typeface="宋体" panose="02010600030101010101" pitchFamily="2" charset="-122"/>
                <a:cs typeface="Times New Roman" panose="02020603050405020304" pitchFamily="18" charset="0"/>
              </a:rPr>
              <a:t>方法依赖于简单的欧几里得距离度量，难以有效捕捉复杂网络的高阶结构信息</a:t>
            </a:r>
            <a:endParaRPr lang="en-US" altLang="zh-CN" sz="1800" dirty="0">
              <a:effectLst/>
              <a:latin typeface="time"/>
              <a:ea typeface="宋体" panose="02010600030101010101" pitchFamily="2" charset="-122"/>
              <a:cs typeface="Times New Roman" panose="02020603050405020304" pitchFamily="18" charset="0"/>
            </a:endParaRPr>
          </a:p>
          <a:p>
            <a:r>
              <a:rPr lang="en-US" altLang="zh-CN" sz="1800" dirty="0">
                <a:effectLst/>
                <a:latin typeface="time"/>
                <a:ea typeface="宋体" panose="02010600030101010101" pitchFamily="2" charset="-122"/>
                <a:cs typeface="Times New Roman" panose="02020603050405020304" pitchFamily="18" charset="0"/>
              </a:rPr>
              <a:t>2.</a:t>
            </a:r>
          </a:p>
          <a:p>
            <a:pPr>
              <a:buNone/>
            </a:pPr>
            <a:r>
              <a:rPr lang="zh-CN" altLang="en-US" b="1" dirty="0"/>
              <a:t>重构项</a:t>
            </a:r>
            <a:r>
              <a:rPr lang="zh-CN" altLang="en-US" dirty="0"/>
              <a:t>：衡量分解结果 </a:t>
            </a:r>
            <a:r>
              <a:rPr lang="en-US" altLang="zh-CN" dirty="0"/>
              <a:t>WHWHWH </a:t>
            </a:r>
            <a:r>
              <a:rPr lang="zh-CN" altLang="en-US" dirty="0"/>
              <a:t>与原始数据 </a:t>
            </a:r>
            <a:r>
              <a:rPr lang="en-US" altLang="zh-CN" dirty="0"/>
              <a:t>XXX </a:t>
            </a:r>
            <a:r>
              <a:rPr lang="zh-CN" altLang="en-US" dirty="0"/>
              <a:t>的差异，如平方误差、</a:t>
            </a:r>
            <a:r>
              <a:rPr lang="en-US" altLang="zh-CN" dirty="0"/>
              <a:t>KL</a:t>
            </a:r>
            <a:r>
              <a:rPr lang="zh-CN" altLang="en-US" dirty="0"/>
              <a:t>散度等；</a:t>
            </a:r>
          </a:p>
          <a:p>
            <a:r>
              <a:rPr lang="zh-CN" altLang="en-US" b="1" dirty="0"/>
              <a:t>约束项</a:t>
            </a:r>
            <a:r>
              <a:rPr lang="zh-CN" altLang="en-US" dirty="0"/>
              <a:t>：对 </a:t>
            </a:r>
            <a:r>
              <a:rPr lang="en-US" altLang="zh-CN" dirty="0"/>
              <a:t>W,HW, HW,H </a:t>
            </a:r>
            <a:r>
              <a:rPr lang="zh-CN" altLang="en-US" dirty="0"/>
              <a:t>加入先验约束，比如非负性、稀疏性、图结构保持（图正则）、超图约束等。</a:t>
            </a:r>
          </a:p>
          <a:p>
            <a:endParaRPr lang="zh-CN" altLang="en-US" dirty="0"/>
          </a:p>
        </p:txBody>
      </p:sp>
      <p:sp>
        <p:nvSpPr>
          <p:cNvPr id="4" name="灯片编号占位符 3"/>
          <p:cNvSpPr>
            <a:spLocks noGrp="1"/>
          </p:cNvSpPr>
          <p:nvPr>
            <p:ph type="sldNum" sz="quarter" idx="5"/>
          </p:nvPr>
        </p:nvSpPr>
        <p:spPr/>
        <p:txBody>
          <a:bodyPr/>
          <a:lstStyle/>
          <a:p>
            <a:r>
              <a:rPr lang="en-US" altLang="zh-CN"/>
              <a:t>8</a:t>
            </a:r>
            <a:endParaRPr lang="zh-CN" altLang="en-US"/>
          </a:p>
        </p:txBody>
      </p:sp>
    </p:spTree>
    <p:extLst>
      <p:ext uri="{BB962C8B-B14F-4D97-AF65-F5344CB8AC3E}">
        <p14:creationId xmlns:p14="http://schemas.microsoft.com/office/powerpoint/2010/main" val="2698893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多层分解在于捕捉深层次的社区信息结构；反向重构在于进一步提高矩阵重构的稳定性</a:t>
            </a:r>
            <a:endParaRPr lang="en-US" altLang="zh-CN" dirty="0"/>
          </a:p>
          <a:p>
            <a:r>
              <a:rPr lang="zh-CN" altLang="en-US" dirty="0"/>
              <a:t>这形成了一个</a:t>
            </a:r>
            <a:r>
              <a:rPr lang="zh-CN" altLang="en-US" b="1" dirty="0"/>
              <a:t>编码</a:t>
            </a:r>
            <a:r>
              <a:rPr lang="en-US" altLang="zh-CN" b="1" dirty="0"/>
              <a:t>-</a:t>
            </a:r>
            <a:r>
              <a:rPr lang="zh-CN" altLang="en-US" b="1" dirty="0"/>
              <a:t>解码对称结构</a:t>
            </a:r>
            <a:r>
              <a:rPr lang="zh-CN" altLang="en-US" dirty="0"/>
              <a:t>，类似于</a:t>
            </a:r>
            <a:r>
              <a:rPr lang="zh-CN" altLang="en-US" b="1" dirty="0"/>
              <a:t>自编码器</a:t>
            </a:r>
            <a:r>
              <a:rPr lang="zh-CN" altLang="en-US" dirty="0"/>
              <a:t>的思想，使模型在训练过程中更稳定、更鲁棒，对噪声的适应性更好。</a:t>
            </a:r>
            <a:endParaRPr lang="en-US" altLang="zh-CN" dirty="0"/>
          </a:p>
          <a:p>
            <a:r>
              <a:rPr lang="zh-CN" altLang="en-US" dirty="0"/>
              <a:t>仅靠前向重构，有可能在中间层逐渐丢失细节。而引入反向约束，可以</a:t>
            </a:r>
            <a:r>
              <a:rPr lang="zh-CN" altLang="en-US" b="1" dirty="0"/>
              <a:t>确保高层表达 </a:t>
            </a:r>
            <a:r>
              <a:rPr lang="en-US" altLang="zh-CN" b="1" dirty="0"/>
              <a:t>H(L)H^{(L)}H(L)</a:t>
            </a:r>
            <a:r>
              <a:rPr lang="zh-CN" altLang="en-US" b="1" dirty="0"/>
              <a:t>中仍保留了足够的信息</a:t>
            </a:r>
            <a:r>
              <a:rPr lang="zh-CN" altLang="en-US" dirty="0"/>
              <a:t>，可以“还原”原始输入的关键结构。</a:t>
            </a:r>
            <a:endParaRPr lang="en-US" altLang="zh-CN" dirty="0"/>
          </a:p>
          <a:p>
            <a:r>
              <a:rPr lang="zh-CN" altLang="en-US" dirty="0"/>
              <a:t>引入反向重构，相当于在优化中加入一种正则作用：它惩罚那些虽然能前向重构，但在反向还原上表现差的因子组合，从而</a:t>
            </a:r>
            <a:r>
              <a:rPr lang="zh-CN" altLang="en-US" b="1" dirty="0"/>
              <a:t>限制了参数空间</a:t>
            </a:r>
            <a:r>
              <a:rPr lang="zh-CN" altLang="en-US" dirty="0"/>
              <a:t>，减小过拟合风险。</a:t>
            </a:r>
            <a:endParaRPr lang="en-US" altLang="zh-CN" dirty="0"/>
          </a:p>
          <a:p>
            <a:r>
              <a:rPr lang="en-US" altLang="zh-CN" dirty="0"/>
              <a:t>2.</a:t>
            </a:r>
            <a:r>
              <a:rPr lang="zh-CN" altLang="en-US" dirty="0"/>
              <a:t>稀疏性的结构可以具有更强的解释性：</a:t>
            </a:r>
            <a:r>
              <a:rPr lang="zh-CN" altLang="en-US" i="1" dirty="0"/>
              <a:t>举例</a:t>
            </a:r>
            <a:r>
              <a:rPr lang="zh-CN" altLang="en-US" dirty="0"/>
              <a:t>：在人脸识别中，稀疏表示可能对应于“嘴角上扬”、“眉毛上挑”等可解释的局部特征。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正交性约束促使不同的表示向量之间尽可能</a:t>
            </a:r>
            <a:r>
              <a:rPr lang="zh-CN" altLang="en-US" b="1" dirty="0"/>
              <a:t>正交、互不相关</a:t>
            </a:r>
            <a:r>
              <a:rPr lang="zh-CN" altLang="en-US" dirty="0"/>
              <a:t>，从而拉开类间距离、减小类内冗余，使不同类别或不同簇更容易区分。</a:t>
            </a:r>
          </a:p>
          <a:p>
            <a:endParaRPr lang="zh-CN" altLang="en-US" dirty="0"/>
          </a:p>
        </p:txBody>
      </p:sp>
      <p:sp>
        <p:nvSpPr>
          <p:cNvPr id="4" name="灯片编号占位符 3"/>
          <p:cNvSpPr>
            <a:spLocks noGrp="1"/>
          </p:cNvSpPr>
          <p:nvPr>
            <p:ph type="sldNum" sz="quarter" idx="5"/>
          </p:nvPr>
        </p:nvSpPr>
        <p:spPr/>
        <p:txBody>
          <a:bodyPr/>
          <a:lstStyle/>
          <a:p>
            <a:r>
              <a:rPr lang="en-US" altLang="zh-CN"/>
              <a:t>9</a:t>
            </a:r>
            <a:endParaRPr lang="zh-CN" altLang="en-US"/>
          </a:p>
        </p:txBody>
      </p:sp>
    </p:spTree>
    <p:extLst>
      <p:ext uri="{BB962C8B-B14F-4D97-AF65-F5344CB8AC3E}">
        <p14:creationId xmlns:p14="http://schemas.microsoft.com/office/powerpoint/2010/main" val="215736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10</a:t>
            </a:r>
            <a:endParaRPr lang="zh-CN" altLang="en-US"/>
          </a:p>
        </p:txBody>
      </p:sp>
    </p:spTree>
    <p:extLst>
      <p:ext uri="{BB962C8B-B14F-4D97-AF65-F5344CB8AC3E}">
        <p14:creationId xmlns:p14="http://schemas.microsoft.com/office/powerpoint/2010/main" val="202268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b="1" dirty="0"/>
              <a:t>(6) </a:t>
            </a:r>
            <a:r>
              <a:rPr lang="zh-CN" altLang="en-US" b="1" dirty="0"/>
              <a:t>非负性约束</a:t>
            </a:r>
          </a:p>
          <a:p>
            <a:pPr>
              <a:buFont typeface="Arial" panose="020B0604020202020204" pitchFamily="34" charset="0"/>
              <a:buChar char="•"/>
            </a:pPr>
            <a:r>
              <a:rPr lang="zh-CN" altLang="en-US" b="1" dirty="0"/>
              <a:t>作用</a:t>
            </a:r>
            <a:r>
              <a:rPr lang="zh-CN" altLang="en-US" dirty="0"/>
              <a:t>：保证所有因子矩阵 </a:t>
            </a:r>
            <a:r>
              <a:rPr lang="en-US" altLang="zh-CN" dirty="0"/>
              <a:t>Wi, Hi​ </a:t>
            </a:r>
            <a:r>
              <a:rPr lang="zh-CN" altLang="en-US" dirty="0"/>
              <a:t>非负；</a:t>
            </a:r>
          </a:p>
          <a:p>
            <a:pPr>
              <a:buFont typeface="Arial" panose="020B0604020202020204" pitchFamily="34" charset="0"/>
              <a:buChar char="•"/>
            </a:pPr>
            <a:r>
              <a:rPr lang="zh-CN" altLang="en-US" b="1" dirty="0"/>
              <a:t>意义</a:t>
            </a:r>
            <a:r>
              <a:rPr lang="zh-CN" altLang="en-US" dirty="0"/>
              <a:t>：确保分解结果具有可解释性（如基因表达、图像分解等任务中非负表示更符合实际含义），也便于稀疏化处理。</a:t>
            </a:r>
          </a:p>
        </p:txBody>
      </p:sp>
      <p:sp>
        <p:nvSpPr>
          <p:cNvPr id="4" name="灯片编号占位符 3"/>
          <p:cNvSpPr>
            <a:spLocks noGrp="1"/>
          </p:cNvSpPr>
          <p:nvPr>
            <p:ph type="sldNum" sz="quarter" idx="5"/>
          </p:nvPr>
        </p:nvSpPr>
        <p:spPr/>
        <p:txBody>
          <a:bodyPr/>
          <a:lstStyle/>
          <a:p>
            <a:fld id="{FBC23860-0C64-444B-8DDC-55BD3FE221BC}" type="slidenum">
              <a:rPr lang="zh-CN" altLang="en-US" smtClean="0"/>
              <a:t>8</a:t>
            </a:fld>
            <a:endParaRPr lang="zh-CN" altLang="en-US"/>
          </a:p>
        </p:txBody>
      </p:sp>
    </p:spTree>
    <p:extLst>
      <p:ext uri="{BB962C8B-B14F-4D97-AF65-F5344CB8AC3E}">
        <p14:creationId xmlns:p14="http://schemas.microsoft.com/office/powerpoint/2010/main" val="353458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14</a:t>
            </a:r>
            <a:endParaRPr lang="zh-CN" altLang="en-US"/>
          </a:p>
        </p:txBody>
      </p:sp>
    </p:spTree>
    <p:extLst>
      <p:ext uri="{BB962C8B-B14F-4D97-AF65-F5344CB8AC3E}">
        <p14:creationId xmlns:p14="http://schemas.microsoft.com/office/powerpoint/2010/main" val="23963093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9A0741C5-8F5C-4213-BB69-8C2D02590C1C}"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93EA9-123D-489F-8313-43A8A4AC4565}" type="slidenum">
              <a:rPr lang="zh-CN" altLang="en-US" smtClean="0"/>
              <a:t>‹#›</a:t>
            </a:fld>
            <a:endParaRPr lang="zh-CN" altLang="en-US"/>
          </a:p>
        </p:txBody>
      </p:sp>
      <p:pic>
        <p:nvPicPr>
          <p:cNvPr id="2050" name="Picture 2" descr="湖南工商大學_百度百科">
            <a:extLst>
              <a:ext uri="{FF2B5EF4-FFF2-40B4-BE49-F238E27FC236}">
                <a16:creationId xmlns:a16="http://schemas.microsoft.com/office/drawing/2014/main" id="{100B5652-3876-5A04-6462-22637CD30D35}"/>
              </a:ext>
            </a:extLst>
          </p:cNvPr>
          <p:cNvPicPr>
            <a:picLocks noChangeAspect="1" noChangeArrowheads="1"/>
          </p:cNvPicPr>
          <p:nvPr userDrawn="1"/>
        </p:nvPicPr>
        <p:blipFill>
          <a:blip r:embed="rId2" cstate="print">
            <a:duotone>
              <a:schemeClr val="accent3">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166783" y="262217"/>
            <a:ext cx="6333565" cy="6333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rcRect/>
          <a:stretch/>
        </p:blipFill>
        <p:spPr>
          <a:xfrm>
            <a:off x="10997756" y="5567275"/>
            <a:ext cx="813253" cy="813253"/>
          </a:xfrm>
          <a:prstGeom prst="rect">
            <a:avLst/>
          </a:prstGeom>
        </p:spPr>
      </p:pic>
      <p:sp>
        <p:nvSpPr>
          <p:cNvPr id="10" name="等腰三角形 9"/>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实验方法</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实验效果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97756" y="5567275"/>
            <a:ext cx="813253" cy="813253"/>
          </a:xfrm>
          <a:prstGeom prst="rect">
            <a:avLst/>
          </a:prstGeom>
        </p:spPr>
      </p:pic>
      <p:sp>
        <p:nvSpPr>
          <p:cNvPr id="10" name="等腰三角形 9"/>
          <p:cNvSpPr/>
          <p:nvPr userDrawn="1"/>
        </p:nvSpPr>
        <p:spPr>
          <a:xfrm rot="16200000">
            <a:off x="10400553" y="1989540"/>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实验方法</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实验效果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97756" y="5567275"/>
            <a:ext cx="813253" cy="813253"/>
          </a:xfrm>
          <a:prstGeom prst="rect">
            <a:avLst/>
          </a:prstGeom>
        </p:spPr>
      </p:pic>
      <p:sp>
        <p:nvSpPr>
          <p:cNvPr id="10" name="等腰三角形 9"/>
          <p:cNvSpPr/>
          <p:nvPr userDrawn="1"/>
        </p:nvSpPr>
        <p:spPr>
          <a:xfrm rot="16200000">
            <a:off x="10400553" y="2770847"/>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实验方法</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实验效果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97756" y="5567275"/>
            <a:ext cx="813253" cy="813253"/>
          </a:xfrm>
          <a:prstGeom prst="rect">
            <a:avLst/>
          </a:prstGeom>
        </p:spPr>
      </p:pic>
      <p:sp>
        <p:nvSpPr>
          <p:cNvPr id="10" name="等腰三角形 9"/>
          <p:cNvSpPr/>
          <p:nvPr userDrawn="1"/>
        </p:nvSpPr>
        <p:spPr>
          <a:xfrm rot="16200000">
            <a:off x="10400553" y="3561024"/>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实验方法</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实验效果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97756" y="5567275"/>
            <a:ext cx="813253" cy="813253"/>
          </a:xfrm>
          <a:prstGeom prst="rect">
            <a:avLst/>
          </a:prstGeom>
        </p:spPr>
      </p:pic>
      <p:sp>
        <p:nvSpPr>
          <p:cNvPr id="10" name="等腰三角形 9"/>
          <p:cNvSpPr/>
          <p:nvPr userDrawn="1"/>
        </p:nvSpPr>
        <p:spPr>
          <a:xfrm rot="16200000">
            <a:off x="10400553" y="4353678"/>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实验方法</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实验效果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3D0463E-F3FA-B9FE-D49A-D1652D9AEB3E}"/>
              </a:ext>
            </a:extLst>
          </p:cNvPr>
          <p:cNvPicPr>
            <a:picLocks noChangeAspect="1"/>
          </p:cNvPicPr>
          <p:nvPr userDrawn="1"/>
        </p:nvPicPr>
        <p:blipFill>
          <a:blip r:embed="rId2" cstate="print">
            <a:lum bright="70000" contrast="-70000"/>
            <a:extLst>
              <a:ext uri="{28A0092B-C50C-407E-A947-70E740481C1C}">
                <a14:useLocalDpi xmlns:a14="http://schemas.microsoft.com/office/drawing/2010/main" val="0"/>
              </a:ext>
            </a:extLst>
          </a:blip>
          <a:srcRect/>
          <a:stretch/>
        </p:blipFill>
        <p:spPr>
          <a:xfrm>
            <a:off x="10997756" y="5567275"/>
            <a:ext cx="813253" cy="813253"/>
          </a:xfrm>
          <a:prstGeom prst="rect">
            <a:avLst/>
          </a:prstGeom>
        </p:spPr>
      </p:pic>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50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741C5-8F5C-4213-BB69-8C2D02590C1C}" type="datetimeFigureOut">
              <a:rPr lang="zh-CN" altLang="en-US" smtClean="0"/>
              <a:t>2025/5/11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893EA9-123D-489F-8313-43A8A4AC4565}" type="slidenum">
              <a:rPr lang="zh-CN" altLang="en-US" smtClean="0"/>
              <a:t>‹#›</a:t>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2025/5/11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2022/8/29</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Click="0"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10.xml"/><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76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5"/>
          <p:cNvSpPr>
            <a:spLocks noEditPoints="1"/>
          </p:cNvSpPr>
          <p:nvPr/>
        </p:nvSpPr>
        <p:spPr bwMode="auto">
          <a:xfrm>
            <a:off x="8599210" y="5440828"/>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文本框 34"/>
          <p:cNvSpPr txBox="1"/>
          <p:nvPr/>
        </p:nvSpPr>
        <p:spPr>
          <a:xfrm>
            <a:off x="1567413" y="1943857"/>
            <a:ext cx="9057174" cy="1446550"/>
          </a:xfrm>
          <a:prstGeom prst="rect">
            <a:avLst/>
          </a:prstGeom>
          <a:noFill/>
        </p:spPr>
        <p:txBody>
          <a:bodyPr wrap="squar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基于超图正则深度非负矩阵分解</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的社区发现研究</a:t>
            </a:r>
          </a:p>
        </p:txBody>
      </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17780" y="419236"/>
            <a:ext cx="3443439" cy="798088"/>
          </a:xfrm>
          <a:prstGeom prst="rect">
            <a:avLst/>
          </a:prstGeom>
        </p:spPr>
      </p:pic>
      <p:sp>
        <p:nvSpPr>
          <p:cNvPr id="47" name="文本框 46"/>
          <p:cNvSpPr txBox="1"/>
          <p:nvPr/>
        </p:nvSpPr>
        <p:spPr>
          <a:xfrm>
            <a:off x="4300116" y="3426837"/>
            <a:ext cx="3712029"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20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5" name="直接连接符 4"/>
          <p:cNvCxnSpPr/>
          <p:nvPr/>
        </p:nvCxnSpPr>
        <p:spPr>
          <a:xfrm>
            <a:off x="1928813" y="3626892"/>
            <a:ext cx="262867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394858" y="3918525"/>
            <a:ext cx="7402285" cy="430054"/>
          </a:xfrm>
          <a:prstGeom prst="rect">
            <a:avLst/>
          </a:prstGeom>
          <a:noFill/>
        </p:spPr>
        <p:txBody>
          <a:bodyPr wrap="square" rtlCol="0">
            <a:spAutoFit/>
          </a:bodyPr>
          <a:lstStyle/>
          <a:p>
            <a:pPr algn="ct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rPr>
              <a:t>学生：何郴</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导师：罗鹏</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12" name="等腰三角形 11"/>
          <p:cNvSpPr/>
          <p:nvPr/>
        </p:nvSpPr>
        <p:spPr>
          <a:xfrm flipV="1">
            <a:off x="8977053" y="482155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53" name="直接连接符 52"/>
          <p:cNvCxnSpPr/>
          <p:nvPr/>
        </p:nvCxnSpPr>
        <p:spPr>
          <a:xfrm>
            <a:off x="7729311" y="3626892"/>
            <a:ext cx="254340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par>
                                <p:cTn id="8" presetID="10" presetClass="entr" presetSubtype="0" fill="hold" grpId="0" nodeType="withEffect">
                                  <p:stCondLst>
                                    <p:cond delay="1250"/>
                                  </p:stCondLst>
                                  <p:iterate type="lt">
                                    <p:tmPct val="10000"/>
                                  </p:iterate>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22" presetClass="entr" presetSubtype="2" fill="hold" nodeType="withEffect">
                                  <p:stCondLst>
                                    <p:cond delay="1500"/>
                                  </p:stCondLst>
                                  <p:childTnLst>
                                    <p:set>
                                      <p:cBhvr>
                                        <p:cTn id="15" dur="1" fill="hold">
                                          <p:stCondLst>
                                            <p:cond delay="0"/>
                                          </p:stCondLst>
                                        </p:cTn>
                                        <p:tgtEl>
                                          <p:spTgt spid="53"/>
                                        </p:tgtEl>
                                        <p:attrNameLst>
                                          <p:attrName>style.visibility</p:attrName>
                                        </p:attrNameLst>
                                      </p:cBhvr>
                                      <p:to>
                                        <p:strVal val="visible"/>
                                      </p:to>
                                    </p:set>
                                    <p:animEffect transition="in" filter="wipe(right)">
                                      <p:cBhvr>
                                        <p:cTn id="16" dur="500"/>
                                        <p:tgtEl>
                                          <p:spTgt spid="53"/>
                                        </p:tgtEl>
                                      </p:cBhvr>
                                    </p:animEffect>
                                  </p:childTnLst>
                                </p:cTn>
                              </p:par>
                              <p:par>
                                <p:cTn id="17" presetID="22" presetClass="entr" presetSubtype="8" fill="hold" nodeType="with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16" presetClass="entr" presetSubtype="37" fill="hold" grpId="0" nodeType="withEffect">
                                  <p:stCondLst>
                                    <p:cond delay="2000"/>
                                  </p:stCondLst>
                                  <p:iterate type="lt">
                                    <p:tmPct val="10000"/>
                                  </p:iterate>
                                  <p:childTnLst>
                                    <p:set>
                                      <p:cBhvr>
                                        <p:cTn id="21" dur="1" fill="hold">
                                          <p:stCondLst>
                                            <p:cond delay="0"/>
                                          </p:stCondLst>
                                        </p:cTn>
                                        <p:tgtEl>
                                          <p:spTgt spid="50"/>
                                        </p:tgtEl>
                                        <p:attrNameLst>
                                          <p:attrName>style.visibility</p:attrName>
                                        </p:attrNameLst>
                                      </p:cBhvr>
                                      <p:to>
                                        <p:strVal val="visible"/>
                                      </p:to>
                                    </p:set>
                                    <p:animEffect transition="in" filter="barn(outVertical)">
                                      <p:cBhvr>
                                        <p:cTn id="22" dur="500"/>
                                        <p:tgtEl>
                                          <p:spTgt spid="50"/>
                                        </p:tgtEl>
                                      </p:cBhvr>
                                    </p:animEffect>
                                  </p:childTnLst>
                                </p:cTn>
                              </p:par>
                              <p:par>
                                <p:cTn id="23" presetID="53" presetClass="entr" presetSubtype="16"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 calcmode="lin" valueType="num">
                                      <p:cBhvr>
                                        <p:cTn id="25" dur="1000" fill="hold"/>
                                        <p:tgtEl>
                                          <p:spTgt spid="46"/>
                                        </p:tgtEl>
                                        <p:attrNameLst>
                                          <p:attrName>ppt_w</p:attrName>
                                        </p:attrNameLst>
                                      </p:cBhvr>
                                      <p:tavLst>
                                        <p:tav tm="0">
                                          <p:val>
                                            <p:fltVal val="0"/>
                                          </p:val>
                                        </p:tav>
                                        <p:tav tm="100000">
                                          <p:val>
                                            <p:strVal val="#ppt_w"/>
                                          </p:val>
                                        </p:tav>
                                      </p:tavLst>
                                    </p:anim>
                                    <p:anim calcmode="lin" valueType="num">
                                      <p:cBhvr>
                                        <p:cTn id="26" dur="1000" fill="hold"/>
                                        <p:tgtEl>
                                          <p:spTgt spid="46"/>
                                        </p:tgtEl>
                                        <p:attrNameLst>
                                          <p:attrName>ppt_h</p:attrName>
                                        </p:attrNameLst>
                                      </p:cBhvr>
                                      <p:tavLst>
                                        <p:tav tm="0">
                                          <p:val>
                                            <p:fltVal val="0"/>
                                          </p:val>
                                        </p:tav>
                                        <p:tav tm="100000">
                                          <p:val>
                                            <p:strVal val="#ppt_h"/>
                                          </p:val>
                                        </p:tav>
                                      </p:tavLst>
                                    </p:anim>
                                    <p:animEffect transition="in" filter="fade">
                                      <p:cBhvr>
                                        <p:cTn id="27" dur="1000"/>
                                        <p:tgtEl>
                                          <p:spTgt spid="46"/>
                                        </p:tgtEl>
                                      </p:cBhvr>
                                    </p:animEffect>
                                  </p:childTnLst>
                                </p:cTn>
                              </p:par>
                              <p:par>
                                <p:cTn id="28" presetID="47" presetClass="entr" presetSubtype="0" fill="hold" grpId="0" nodeType="withEffect">
                                  <p:stCondLst>
                                    <p:cond delay="2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350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 grpId="0" animBg="1"/>
      <p:bldP spid="35" grpId="0"/>
      <p:bldP spid="47" grpId="0"/>
      <p:bldP spid="50" grpId="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2570843" cy="682623"/>
          </a:xfrm>
        </p:spPr>
        <p:txBody>
          <a:bodyPr>
            <a:normAutofit fontScale="90000"/>
          </a:bodyPr>
          <a:lstStyle/>
          <a:p>
            <a:r>
              <a:rPr lang="zh-CN" altLang="en-US" dirty="0"/>
              <a:t>优化求解方法</a:t>
            </a:r>
          </a:p>
        </p:txBody>
      </p:sp>
      <p:sp>
        <p:nvSpPr>
          <p:cNvPr id="163" name="文本框 162"/>
          <p:cNvSpPr txBox="1"/>
          <p:nvPr/>
        </p:nvSpPr>
        <p:spPr>
          <a:xfrm>
            <a:off x="818604" y="1456525"/>
            <a:ext cx="2521495"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求梯度函数后相加：</a:t>
            </a:r>
          </a:p>
        </p:txBody>
      </p:sp>
      <p:sp>
        <p:nvSpPr>
          <p:cNvPr id="164" name="文本框 163"/>
          <p:cNvSpPr txBox="1"/>
          <p:nvPr/>
        </p:nvSpPr>
        <p:spPr>
          <a:xfrm>
            <a:off x="858460" y="1846549"/>
            <a:ext cx="4185195" cy="311560"/>
          </a:xfrm>
          <a:prstGeom prst="rect">
            <a:avLst/>
          </a:prstGeom>
          <a:noFill/>
        </p:spPr>
        <p:txBody>
          <a:bodyPr wrap="square" rtlCol="0">
            <a:spAutoFit/>
          </a:bodyPr>
          <a:lstStyle/>
          <a:p>
            <a:pPr>
              <a:lnSpc>
                <a:spcPct val="110000"/>
              </a:lnSpc>
            </a:pPr>
            <a:r>
              <a:rPr lang="zh-CN" altLang="en-US" sz="1400" dirty="0"/>
              <a:t>续前言：使用中间变量化简</a:t>
            </a:r>
            <a:r>
              <a:rPr lang="en-US" altLang="zh-CN" sz="1400" dirty="0"/>
              <a:t>M,N</a:t>
            </a:r>
            <a:r>
              <a:rPr lang="zh-CN" altLang="en-US" sz="1400" dirty="0"/>
              <a:t>得</a:t>
            </a:r>
          </a:p>
        </p:txBody>
      </p:sp>
      <p:grpSp>
        <p:nvGrpSpPr>
          <p:cNvPr id="165" name="组合 164"/>
          <p:cNvGrpSpPr/>
          <p:nvPr/>
        </p:nvGrpSpPr>
        <p:grpSpPr>
          <a:xfrm>
            <a:off x="505849" y="1514314"/>
            <a:ext cx="352611" cy="264624"/>
            <a:chOff x="1318649" y="4242684"/>
            <a:chExt cx="352611" cy="264624"/>
          </a:xfrm>
        </p:grpSpPr>
        <p:sp>
          <p:nvSpPr>
            <p:cNvPr id="166" name="矩形 165"/>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169" name="文本框 168"/>
          <p:cNvSpPr txBox="1"/>
          <p:nvPr/>
        </p:nvSpPr>
        <p:spPr>
          <a:xfrm>
            <a:off x="5985230" y="3459753"/>
            <a:ext cx="3603269"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使用</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KKT</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条件化简结果</a:t>
            </a:r>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a:t>
            </a:r>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更新公式</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71" name="组合 170"/>
          <p:cNvGrpSpPr/>
          <p:nvPr/>
        </p:nvGrpSpPr>
        <p:grpSpPr>
          <a:xfrm>
            <a:off x="5672475" y="3517542"/>
            <a:ext cx="352611" cy="264624"/>
            <a:chOff x="1318649" y="4242684"/>
            <a:chExt cx="352611" cy="264624"/>
          </a:xfrm>
        </p:grpSpPr>
        <p:sp>
          <p:nvSpPr>
            <p:cNvPr id="172" name="矩形 171"/>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文本框 172"/>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8" name="组合 7">
            <a:extLst>
              <a:ext uri="{FF2B5EF4-FFF2-40B4-BE49-F238E27FC236}">
                <a16:creationId xmlns:a16="http://schemas.microsoft.com/office/drawing/2014/main" id="{D2EFDF73-41B0-052A-B1AE-A8D349394B7A}"/>
              </a:ext>
            </a:extLst>
          </p:cNvPr>
          <p:cNvGrpSpPr/>
          <p:nvPr/>
        </p:nvGrpSpPr>
        <p:grpSpPr>
          <a:xfrm>
            <a:off x="1067726" y="2124372"/>
            <a:ext cx="3682622" cy="1522596"/>
            <a:chOff x="993709" y="2086196"/>
            <a:chExt cx="3534387" cy="1522596"/>
          </a:xfrm>
        </p:grpSpPr>
        <p:sp>
          <p:nvSpPr>
            <p:cNvPr id="4" name="左大括号 3">
              <a:extLst>
                <a:ext uri="{FF2B5EF4-FFF2-40B4-BE49-F238E27FC236}">
                  <a16:creationId xmlns:a16="http://schemas.microsoft.com/office/drawing/2014/main" id="{DC6C9E8C-A2A1-EB75-E841-D93DCB57CD4D}"/>
                </a:ext>
              </a:extLst>
            </p:cNvPr>
            <p:cNvSpPr/>
            <p:nvPr/>
          </p:nvSpPr>
          <p:spPr>
            <a:xfrm>
              <a:off x="993709" y="2203503"/>
              <a:ext cx="225492" cy="4762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7B33FAF-D287-2EFD-AF08-94ECAFE12C9F}"/>
                    </a:ext>
                  </a:extLst>
                </p:cNvPr>
                <p:cNvSpPr txBox="1"/>
                <p:nvPr/>
              </p:nvSpPr>
              <p:spPr>
                <a:xfrm>
                  <a:off x="1219200" y="2086196"/>
                  <a:ext cx="3308896" cy="1522596"/>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m:rPr>
                            <m:sty m:val="p"/>
                          </m:rPr>
                          <a:rPr lang="en-US" altLang="zh-CN" sz="1400" i="1">
                            <a:latin typeface="Cambria Math" panose="02040503050406030204" pitchFamily="18" charset="0"/>
                          </a:rPr>
                          <m:t>M</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r>
                          <a:rPr lang="zh-CN" altLang="en-US" sz="1400" i="0">
                            <a:latin typeface="Cambria Math" panose="02040503050406030204" pitchFamily="18" charset="0"/>
                          </a:rPr>
                          <m:t>=</m:t>
                        </m:r>
                        <m:r>
                          <a:rPr lang="zh-CN" altLang="en-US" sz="1400" i="1">
                            <a:latin typeface="Cambria Math" panose="02040503050406030204" pitchFamily="18" charset="0"/>
                          </a:rPr>
                          <m:t>𝑃</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1">
                            <a:latin typeface="Cambria Math" panose="02040503050406030204" pitchFamily="18" charset="0"/>
                          </a:rPr>
                          <m:t>𝑆</m:t>
                        </m:r>
                      </m:oMath>
                    </m:oMathPara>
                  </a14:m>
                  <a:endParaRPr lang="en-US" altLang="zh-CN" sz="1400" i="1" dirty="0">
                    <a:latin typeface="Cambria Math" panose="02040503050406030204" pitchFamily="18" charset="0"/>
                  </a:endParaRPr>
                </a:p>
                <a:p>
                  <a:pPr algn="ctr"/>
                  <a:endParaRPr lang="zh-CN" altLang="en-US" sz="1400" dirty="0"/>
                </a:p>
                <a:p>
                  <a:pPr/>
                  <a:endParaRPr lang="en-US" altLang="zh-CN" sz="1400" dirty="0"/>
                </a:p>
                <a:p>
                  <a:pPr/>
                  <a:endParaRPr lang="en-US" altLang="zh-CN" sz="1400" dirty="0"/>
                </a:p>
                <a:p>
                  <a:pPr/>
                  <a:endParaRPr lang="en-US" altLang="zh-CN" dirty="0"/>
                </a:p>
                <a:p>
                  <a:pPr/>
                  <a:endParaRPr lang="zh-CN" altLang="en-US" dirty="0"/>
                </a:p>
              </p:txBody>
            </p:sp>
          </mc:Choice>
          <mc:Fallback>
            <p:sp>
              <p:nvSpPr>
                <p:cNvPr id="5" name="文本框 4">
                  <a:extLst>
                    <a:ext uri="{FF2B5EF4-FFF2-40B4-BE49-F238E27FC236}">
                      <a16:creationId xmlns:a16="http://schemas.microsoft.com/office/drawing/2014/main" id="{07B33FAF-D287-2EFD-AF08-94ECAFE12C9F}"/>
                    </a:ext>
                  </a:extLst>
                </p:cNvPr>
                <p:cNvSpPr txBox="1">
                  <a:spLocks noRot="1" noChangeAspect="1" noMove="1" noResize="1" noEditPoints="1" noAdjustHandles="1" noChangeArrowheads="1" noChangeShapeType="1" noTextEdit="1"/>
                </p:cNvSpPr>
                <p:nvPr/>
              </p:nvSpPr>
              <p:spPr>
                <a:xfrm>
                  <a:off x="1219200" y="2086196"/>
                  <a:ext cx="3308896" cy="15225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EF823149-B8AF-F661-C9E6-88F0D1F24A38}"/>
                    </a:ext>
                  </a:extLst>
                </p:cNvPr>
                <p:cNvSpPr txBox="1"/>
                <p:nvPr/>
              </p:nvSpPr>
              <p:spPr>
                <a:xfrm>
                  <a:off x="1219200" y="2476206"/>
                  <a:ext cx="3003550" cy="32226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400" i="1" smtClean="0">
                            <a:latin typeface="Cambria Math" panose="02040503050406030204" pitchFamily="18" charset="0"/>
                          </a:rPr>
                          <m:t>𝑁</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r>
                              <a:rPr lang="zh-CN" altLang="en-US" sz="1400" i="0">
                                <a:latin typeface="Cambria Math" panose="02040503050406030204" pitchFamily="18" charset="0"/>
                              </a:rPr>
                              <m:t>⊤</m:t>
                            </m:r>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e>
                            </m:d>
                            <m:r>
                              <a:rPr lang="zh-CN" altLang="en-US" sz="1400" i="0">
                                <a:latin typeface="Cambria Math" panose="02040503050406030204" pitchFamily="18" charset="0"/>
                              </a:rPr>
                              <m:t>⊤</m:t>
                            </m:r>
                          </m:sup>
                        </m:sSup>
                        <m:r>
                          <a:rPr lang="zh-CN" altLang="en-US" sz="1400" i="1">
                            <a:latin typeface="Cambria Math" panose="02040503050406030204" pitchFamily="18" charset="0"/>
                          </a:rPr>
                          <m:t>𝑉</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oMath>
                    </m:oMathPara>
                  </a14:m>
                  <a:endParaRPr lang="zh-CN" altLang="en-US" sz="1400" dirty="0"/>
                </a:p>
              </p:txBody>
            </p:sp>
          </mc:Choice>
          <mc:Fallback>
            <p:sp>
              <p:nvSpPr>
                <p:cNvPr id="7" name="文本框 6">
                  <a:extLst>
                    <a:ext uri="{FF2B5EF4-FFF2-40B4-BE49-F238E27FC236}">
                      <a16:creationId xmlns:a16="http://schemas.microsoft.com/office/drawing/2014/main" id="{EF823149-B8AF-F661-C9E6-88F0D1F24A38}"/>
                    </a:ext>
                  </a:extLst>
                </p:cNvPr>
                <p:cNvSpPr txBox="1">
                  <a:spLocks noRot="1" noChangeAspect="1" noMove="1" noResize="1" noEditPoints="1" noAdjustHandles="1" noChangeArrowheads="1" noChangeShapeType="1" noTextEdit="1"/>
                </p:cNvSpPr>
                <p:nvPr/>
              </p:nvSpPr>
              <p:spPr>
                <a:xfrm>
                  <a:off x="1219200" y="2476206"/>
                  <a:ext cx="3003550" cy="322268"/>
                </a:xfrm>
                <a:prstGeom prst="rect">
                  <a:avLst/>
                </a:prstGeom>
                <a:blipFill>
                  <a:blip r:embed="rId4"/>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32D0327-26E8-E865-362B-EB77AA6F69C9}"/>
                  </a:ext>
                </a:extLst>
              </p:cNvPr>
              <p:cNvSpPr txBox="1"/>
              <p:nvPr/>
            </p:nvSpPr>
            <p:spPr>
              <a:xfrm>
                <a:off x="292099" y="2924804"/>
                <a:ext cx="2774951" cy="313997"/>
              </a:xfrm>
              <a:prstGeom prst="rect">
                <a:avLst/>
              </a:prstGeom>
              <a:noFill/>
            </p:spPr>
            <p:txBody>
              <a:bodyPr wrap="square">
                <a:spAutoFit/>
              </a:bodyPr>
              <a:lstStyle/>
              <a:p>
                <a:pPr indent="304800">
                  <a:lnSpc>
                    <a:spcPct val="110000"/>
                  </a:lnSpc>
                </a:pPr>
                <a:r>
                  <a:rPr lang="zh-CN" altLang="en-US" sz="1400" dirty="0"/>
                  <a:t>求解</a:t>
                </a:r>
                <a14:m>
                  <m:oMath xmlns:m="http://schemas.openxmlformats.org/officeDocument/2006/math">
                    <m:sSub>
                      <m:sSubPr>
                        <m:ctrlP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ctrlPr>
                      </m:sSubPr>
                      <m:e>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𝑊</m:t>
                        </m:r>
                      </m:e>
                      <m:sub>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𝑖</m:t>
                        </m:r>
                      </m:sub>
                    </m:sSub>
                  </m:oMath>
                </a14:m>
                <a:r>
                  <a:rPr lang="zh-CN" altLang="zh-CN" sz="1400" dirty="0"/>
                  <a:t>对 </a:t>
                </a:r>
                <a14:m>
                  <m:oMath xmlns:m="http://schemas.openxmlformats.org/officeDocument/2006/math">
                    <m:sSub>
                      <m:sSubPr>
                        <m:ctrlPr>
                          <a:rPr lang="zh-CN" altLang="zh-CN" sz="1400"/>
                        </m:ctrlPr>
                      </m:sSubPr>
                      <m:e>
                        <m:r>
                          <a:rPr lang="en-US" altLang="zh-CN" sz="1400"/>
                          <m:t>𝑇</m:t>
                        </m:r>
                      </m:e>
                      <m:sub>
                        <m:r>
                          <a:rPr lang="en-US" altLang="zh-CN" sz="1400"/>
                          <m:t>1</m:t>
                        </m:r>
                      </m:sub>
                    </m:sSub>
                  </m:oMath>
                </a14:m>
                <a:r>
                  <a:rPr lang="en-US" altLang="zh-CN" sz="1400" dirty="0"/>
                  <a:t> </a:t>
                </a:r>
                <a:r>
                  <a:rPr lang="zh-CN" altLang="zh-CN" sz="1400" dirty="0"/>
                  <a:t>的梯度：</a:t>
                </a:r>
              </a:p>
            </p:txBody>
          </p:sp>
        </mc:Choice>
        <mc:Fallback>
          <p:sp>
            <p:nvSpPr>
              <p:cNvPr id="10" name="文本框 9">
                <a:extLst>
                  <a:ext uri="{FF2B5EF4-FFF2-40B4-BE49-F238E27FC236}">
                    <a16:creationId xmlns:a16="http://schemas.microsoft.com/office/drawing/2014/main" id="{332D0327-26E8-E865-362B-EB77AA6F69C9}"/>
                  </a:ext>
                </a:extLst>
              </p:cNvPr>
              <p:cNvSpPr txBox="1">
                <a:spLocks noRot="1" noChangeAspect="1" noMove="1" noResize="1" noEditPoints="1" noAdjustHandles="1" noChangeArrowheads="1" noChangeShapeType="1" noTextEdit="1"/>
              </p:cNvSpPr>
              <p:nvPr/>
            </p:nvSpPr>
            <p:spPr>
              <a:xfrm>
                <a:off x="292099" y="2924804"/>
                <a:ext cx="2774951" cy="313997"/>
              </a:xfrm>
              <a:prstGeom prst="rect">
                <a:avLst/>
              </a:prstGeom>
              <a:blipFill>
                <a:blip r:embed="rId5"/>
                <a:stretch>
                  <a:fillRect t="-5882" b="-156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B77C671F-7D46-6881-3447-1F7F61956B00}"/>
                  </a:ext>
                </a:extLst>
              </p:cNvPr>
              <p:cNvSpPr txBox="1"/>
              <p:nvPr/>
            </p:nvSpPr>
            <p:spPr>
              <a:xfrm>
                <a:off x="1302657" y="3295429"/>
                <a:ext cx="2146562" cy="32246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i="0">
                              <a:latin typeface="Cambria Math" panose="02040503050406030204" pitchFamily="18" charset="0"/>
                            </a:rPr>
                            <m:t>1</m:t>
                          </m:r>
                        </m:sub>
                      </m:sSub>
                      <m:r>
                        <a:rPr lang="zh-CN" altLang="en-US" sz="1400" i="0">
                          <a:latin typeface="Cambria Math" panose="02040503050406030204" pitchFamily="18" charset="0"/>
                        </a:rPr>
                        <m:t>=∥</m:t>
                      </m:r>
                      <m:r>
                        <a:rPr lang="zh-CN" altLang="en-US" sz="1400" i="1">
                          <a:latin typeface="Cambria Math" panose="02040503050406030204" pitchFamily="18" charset="0"/>
                        </a:rPr>
                        <m:t>𝐴</m:t>
                      </m:r>
                      <m:r>
                        <a:rPr lang="zh-CN" altLang="en-US" sz="1400" i="0">
                          <a:latin typeface="Cambria Math" panose="02040503050406030204" pitchFamily="18" charset="0"/>
                        </a:rPr>
                        <m:t>−</m:t>
                      </m:r>
                      <m:r>
                        <a:rPr lang="zh-CN" altLang="en-US" sz="1400" i="1">
                          <a:latin typeface="Cambria Math" panose="02040503050406030204" pitchFamily="18" charset="0"/>
                        </a:rPr>
                        <m:t>𝑃</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1">
                          <a:latin typeface="Cambria Math" panose="02040503050406030204" pitchFamily="18" charset="0"/>
                        </a:rPr>
                        <m:t>𝑆</m:t>
                      </m:r>
                      <m:sSubSup>
                        <m:sSubSupPr>
                          <m:ctrlPr>
                            <a:rPr lang="zh-CN" altLang="en-US" sz="1400" i="1">
                              <a:solidFill>
                                <a:srgbClr val="836967"/>
                              </a:solidFill>
                              <a:latin typeface="Cambria Math" panose="02040503050406030204" pitchFamily="18" charset="0"/>
                            </a:rPr>
                          </m:ctrlPr>
                        </m:sSubSupPr>
                        <m:e>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r>
                            <a:rPr lang="zh-CN" altLang="en-US" sz="1400" i="0">
                              <a:latin typeface="Cambria Math" panose="02040503050406030204" pitchFamily="18" charset="0"/>
                            </a:rPr>
                            <m:t>∥</m:t>
                          </m:r>
                        </m:e>
                        <m:sub>
                          <m:r>
                            <a:rPr lang="zh-CN" altLang="en-US" sz="1400" i="1">
                              <a:latin typeface="Cambria Math" panose="02040503050406030204" pitchFamily="18" charset="0"/>
                            </a:rPr>
                            <m:t>𝐹</m:t>
                          </m:r>
                        </m:sub>
                        <m:sup>
                          <m:r>
                            <a:rPr lang="zh-CN" altLang="en-US" sz="1400" i="0">
                              <a:latin typeface="Cambria Math" panose="02040503050406030204" pitchFamily="18" charset="0"/>
                            </a:rPr>
                            <m:t>2</m:t>
                          </m:r>
                        </m:sup>
                      </m:sSubSup>
                    </m:oMath>
                  </m:oMathPara>
                </a14:m>
                <a:endParaRPr lang="zh-CN" altLang="en-US" sz="1400" dirty="0"/>
              </a:p>
            </p:txBody>
          </p:sp>
        </mc:Choice>
        <mc:Fallback>
          <p:sp>
            <p:nvSpPr>
              <p:cNvPr id="12" name="文本框 11">
                <a:extLst>
                  <a:ext uri="{FF2B5EF4-FFF2-40B4-BE49-F238E27FC236}">
                    <a16:creationId xmlns:a16="http://schemas.microsoft.com/office/drawing/2014/main" id="{B77C671F-7D46-6881-3447-1F7F61956B00}"/>
                  </a:ext>
                </a:extLst>
              </p:cNvPr>
              <p:cNvSpPr txBox="1">
                <a:spLocks noRot="1" noChangeAspect="1" noMove="1" noResize="1" noEditPoints="1" noAdjustHandles="1" noChangeArrowheads="1" noChangeShapeType="1" noTextEdit="1"/>
              </p:cNvSpPr>
              <p:nvPr/>
            </p:nvSpPr>
            <p:spPr>
              <a:xfrm>
                <a:off x="1302657" y="3295429"/>
                <a:ext cx="2146562" cy="322461"/>
              </a:xfrm>
              <a:prstGeom prst="rect">
                <a:avLst/>
              </a:prstGeom>
              <a:blipFill>
                <a:blip r:embed="rId6"/>
                <a:stretch>
                  <a:fillRect b="-1923"/>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68363267-42B0-B3E0-B81D-E59F80C50536}"/>
              </a:ext>
            </a:extLst>
          </p:cNvPr>
          <p:cNvSpPr txBox="1"/>
          <p:nvPr/>
        </p:nvSpPr>
        <p:spPr>
          <a:xfrm>
            <a:off x="576960" y="3602792"/>
            <a:ext cx="1201039" cy="360355"/>
          </a:xfrm>
          <a:prstGeom prst="rect">
            <a:avLst/>
          </a:prstGeom>
          <a:noFill/>
        </p:spPr>
        <p:txBody>
          <a:bodyPr wrap="square">
            <a:spAutoFit/>
          </a:bodyPr>
          <a:lstStyle/>
          <a:p>
            <a:pPr indent="304800" algn="just" latinLnBrk="1">
              <a:lnSpc>
                <a:spcPts val="2200"/>
              </a:lnSpc>
            </a:pPr>
            <a:r>
              <a:rPr lang="zh-CN" altLang="zh-CN" sz="1400" kern="100" dirty="0">
                <a:effectLst/>
                <a:latin typeface="time"/>
                <a:ea typeface="宋体" panose="02010600030101010101" pitchFamily="2" charset="-122"/>
                <a:cs typeface="Times New Roman" panose="02020603050405020304" pitchFamily="18" charset="0"/>
              </a:rPr>
              <a:t>展开：</a:t>
            </a:r>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EA917B4A-560C-B1C4-7187-FEF799B706A0}"/>
                  </a:ext>
                </a:extLst>
              </p:cNvPr>
              <p:cNvSpPr txBox="1"/>
              <p:nvPr/>
            </p:nvSpPr>
            <p:spPr>
              <a:xfrm>
                <a:off x="1306241" y="4010066"/>
                <a:ext cx="2956002" cy="4943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a:latin typeface="Cambria Math" panose="02040503050406030204" pitchFamily="18" charset="0"/>
                            </a:rPr>
                            <m:t>1</m:t>
                          </m:r>
                        </m:sub>
                      </m:sSub>
                      <m:r>
                        <a:rPr lang="en-US" altLang="zh-CN" sz="1400" b="0" i="0" smtClean="0">
                          <a:latin typeface="Cambria Math" panose="02040503050406030204" pitchFamily="18" charset="0"/>
                        </a:rPr>
                        <m:t>=</m:t>
                      </m:r>
                      <m:r>
                        <m:rPr>
                          <m:sty m:val="p"/>
                        </m:rPr>
                        <a:rPr lang="en-US" altLang="zh-CN" sz="1400" smtClean="0"/>
                        <m:t>tr</m:t>
                      </m:r>
                      <m:d>
                        <m:dPr>
                          <m:ctrlPr>
                            <a:rPr lang="en-US" altLang="zh-CN" sz="1400" i="1">
                              <a:latin typeface="Cambria Math" panose="02040503050406030204" pitchFamily="18" charset="0"/>
                            </a:rPr>
                          </m:ctrlPr>
                        </m:dPr>
                        <m:e>
                          <m:sSup>
                            <m:sSupPr>
                              <m:ctrlPr>
                                <a:rPr lang="zh-CN" altLang="zh-CN" sz="1400" i="1"/>
                              </m:ctrlPr>
                            </m:sSupPr>
                            <m:e>
                              <m:r>
                                <a:rPr lang="en-US" altLang="zh-CN" sz="1400" i="1"/>
                                <m:t>𝐴</m:t>
                              </m:r>
                            </m:e>
                            <m:sup>
                              <m:r>
                                <a:rPr lang="en-US" altLang="zh-CN" sz="1400"/>
                                <m:t>⊤</m:t>
                              </m:r>
                            </m:sup>
                          </m:sSup>
                          <m:r>
                            <a:rPr lang="en-US" altLang="zh-CN" sz="1400" i="1"/>
                            <m:t>𝐴</m:t>
                          </m:r>
                        </m:e>
                      </m:d>
                      <m:r>
                        <a:rPr lang="en-US" altLang="zh-CN" sz="1400" i="1"/>
                        <m:t>−</m:t>
                      </m:r>
                      <m:r>
                        <a:rPr lang="en-US" altLang="zh-CN" sz="1400"/>
                        <m:t>2</m:t>
                      </m:r>
                      <m:r>
                        <m:rPr>
                          <m:sty m:val="p"/>
                        </m:rPr>
                        <a:rPr lang="en-US" altLang="zh-CN" sz="1400"/>
                        <m:t>tr</m:t>
                      </m:r>
                      <m:d>
                        <m:dPr>
                          <m:ctrlPr>
                            <a:rPr lang="en-US" altLang="zh-CN" sz="1400" i="1">
                              <a:latin typeface="Cambria Math" panose="02040503050406030204" pitchFamily="18" charset="0"/>
                            </a:rPr>
                          </m:ctrlPr>
                        </m:dPr>
                        <m:e>
                          <m:sSup>
                            <m:sSupPr>
                              <m:ctrlPr>
                                <a:rPr lang="zh-CN" altLang="zh-CN" sz="1400" i="1"/>
                              </m:ctrlPr>
                            </m:sSupPr>
                            <m:e>
                              <m:r>
                                <a:rPr lang="en-US" altLang="zh-CN" sz="1400" i="1"/>
                                <m:t>𝐴</m:t>
                              </m:r>
                            </m:e>
                            <m:sup>
                              <m:r>
                                <a:rPr lang="en-US" altLang="zh-CN" sz="1400"/>
                                <m:t>⊤</m:t>
                              </m:r>
                            </m:sup>
                          </m:sSup>
                          <m:r>
                            <a:rPr lang="en-US" altLang="zh-CN" sz="1400" i="1"/>
                            <m:t>𝑃</m:t>
                          </m:r>
                          <m:sSup>
                            <m:sSupPr>
                              <m:ctrlPr>
                                <a:rPr lang="zh-CN" altLang="zh-CN" sz="1400" i="1"/>
                              </m:ctrlPr>
                            </m:sSupPr>
                            <m:e>
                              <m:r>
                                <a:rPr lang="en-US" altLang="zh-CN" sz="1400" i="1"/>
                                <m:t>𝑊</m:t>
                              </m:r>
                            </m:e>
                            <m:sup>
                              <m:d>
                                <m:dPr>
                                  <m:ctrlPr>
                                    <a:rPr lang="zh-CN" altLang="zh-CN" sz="1400" i="1"/>
                                  </m:ctrlPr>
                                </m:dPr>
                                <m:e>
                                  <m:r>
                                    <a:rPr lang="en-US" altLang="zh-CN" sz="1400" i="1"/>
                                    <m:t>𝑙</m:t>
                                  </m:r>
                                </m:e>
                              </m:d>
                            </m:sup>
                          </m:sSup>
                          <m:r>
                            <a:rPr lang="en-US" altLang="zh-CN" sz="1400" i="1"/>
                            <m:t>𝑆</m:t>
                          </m:r>
                          <m:sSup>
                            <m:sSupPr>
                              <m:ctrlPr>
                                <a:rPr lang="zh-CN" altLang="zh-CN" sz="1400" i="1"/>
                              </m:ctrlPr>
                            </m:sSupPr>
                            <m:e>
                              <m:r>
                                <a:rPr lang="en-US" altLang="zh-CN" sz="1400" i="1"/>
                                <m:t>𝐻</m:t>
                              </m:r>
                            </m:e>
                            <m:sup>
                              <m:d>
                                <m:dPr>
                                  <m:ctrlPr>
                                    <a:rPr lang="zh-CN" altLang="zh-CN" sz="1400" i="1"/>
                                  </m:ctrlPr>
                                </m:dPr>
                                <m:e>
                                  <m:r>
                                    <a:rPr lang="en-US" altLang="zh-CN" sz="1400" i="1"/>
                                    <m:t>𝐿</m:t>
                                  </m:r>
                                </m:e>
                              </m:d>
                            </m:sup>
                          </m:sSup>
                        </m:e>
                      </m:d>
                      <m:r>
                        <a:rPr lang="en-US" altLang="zh-CN" sz="1400"/>
                        <m:t>+</m:t>
                      </m:r>
                    </m:oMath>
                  </m:oMathPara>
                </a14:m>
                <a:endParaRPr lang="en-US" altLang="zh-CN" sz="1400" dirty="0"/>
              </a:p>
              <a:p>
                <a14:m>
                  <m:oMathPara xmlns:m="http://schemas.openxmlformats.org/officeDocument/2006/math">
                    <m:oMathParaPr>
                      <m:jc m:val="centerGroup"/>
                    </m:oMathParaPr>
                    <m:oMath xmlns:m="http://schemas.openxmlformats.org/officeDocument/2006/math">
                      <m:r>
                        <m:rPr>
                          <m:sty m:val="p"/>
                        </m:rPr>
                        <a:rPr lang="en-US" altLang="zh-CN" sz="1400"/>
                        <m:t>tr</m:t>
                      </m:r>
                      <m:r>
                        <a:rPr lang="en-US" altLang="zh-CN" sz="1400"/>
                        <m:t>((</m:t>
                      </m:r>
                      <m:sSup>
                        <m:sSupPr>
                          <m:ctrlPr>
                            <a:rPr lang="zh-CN" altLang="zh-CN" sz="1400" i="1"/>
                          </m:ctrlPr>
                        </m:sSupPr>
                        <m:e>
                          <m:r>
                            <a:rPr lang="en-US" altLang="zh-CN" sz="1400" i="1"/>
                            <m:t>𝐻</m:t>
                          </m:r>
                        </m:e>
                        <m:sup>
                          <m:d>
                            <m:dPr>
                              <m:ctrlPr>
                                <a:rPr lang="zh-CN" altLang="zh-CN" sz="1400" i="1"/>
                              </m:ctrlPr>
                            </m:dPr>
                            <m:e>
                              <m:r>
                                <a:rPr lang="en-US" altLang="zh-CN" sz="1400" i="1"/>
                                <m:t>𝐿</m:t>
                              </m:r>
                            </m:e>
                          </m:d>
                        </m:sup>
                      </m:sSup>
                      <m:sSup>
                        <m:sSupPr>
                          <m:ctrlPr>
                            <a:rPr lang="zh-CN" altLang="zh-CN" sz="1400" i="1"/>
                          </m:ctrlPr>
                        </m:sSupPr>
                        <m:e>
                          <m:r>
                            <a:rPr lang="en-US" altLang="zh-CN" sz="1400"/>
                            <m:t>)</m:t>
                          </m:r>
                        </m:e>
                        <m:sup>
                          <m:r>
                            <a:rPr lang="en-US" altLang="zh-CN" sz="1400"/>
                            <m:t>⊤</m:t>
                          </m:r>
                        </m:sup>
                      </m:sSup>
                      <m:sSup>
                        <m:sSupPr>
                          <m:ctrlPr>
                            <a:rPr lang="zh-CN" altLang="zh-CN" sz="1400" i="1"/>
                          </m:ctrlPr>
                        </m:sSupPr>
                        <m:e>
                          <m:r>
                            <a:rPr lang="en-US" altLang="zh-CN" sz="1400" i="1"/>
                            <m:t>𝑆</m:t>
                          </m:r>
                        </m:e>
                        <m:sup>
                          <m:r>
                            <a:rPr lang="en-US" altLang="zh-CN" sz="1400"/>
                            <m:t>⊤</m:t>
                          </m:r>
                        </m:sup>
                      </m:sSup>
                      <m:d>
                        <m:dPr>
                          <m:ctrlPr>
                            <a:rPr lang="zh-CN" altLang="zh-CN" sz="1400" i="1"/>
                          </m:ctrlPr>
                        </m:dPr>
                        <m:e>
                          <m:sSup>
                            <m:sSupPr>
                              <m:ctrlPr>
                                <a:rPr lang="zh-CN" altLang="zh-CN" sz="1400" i="1"/>
                              </m:ctrlPr>
                            </m:sSupPr>
                            <m:e>
                              <m:r>
                                <a:rPr lang="en-US" altLang="zh-CN" sz="1400" i="1"/>
                                <m:t>𝑊</m:t>
                              </m:r>
                            </m:e>
                            <m:sup>
                              <m:d>
                                <m:dPr>
                                  <m:ctrlPr>
                                    <a:rPr lang="zh-CN" altLang="zh-CN" sz="1400" i="1"/>
                                  </m:ctrlPr>
                                </m:dPr>
                                <m:e>
                                  <m:r>
                                    <a:rPr lang="en-US" altLang="zh-CN" sz="1400" i="1"/>
                                    <m:t>𝑙</m:t>
                                  </m:r>
                                </m:e>
                              </m:d>
                            </m:sup>
                          </m:sSup>
                          <m:sSup>
                            <m:sSupPr>
                              <m:ctrlPr>
                                <a:rPr lang="zh-CN" altLang="zh-CN" sz="1400" i="1"/>
                              </m:ctrlPr>
                            </m:sSupPr>
                            <m:e>
                              <m:r>
                                <a:rPr lang="en-US" altLang="zh-CN" sz="1400"/>
                                <m:t>)</m:t>
                              </m:r>
                            </m:e>
                            <m:sup>
                              <m:r>
                                <a:rPr lang="en-US" altLang="zh-CN" sz="1400"/>
                                <m:t>⊤</m:t>
                              </m:r>
                            </m:sup>
                          </m:sSup>
                          <m:sSup>
                            <m:sSupPr>
                              <m:ctrlPr>
                                <a:rPr lang="zh-CN" altLang="zh-CN" sz="1400" i="1"/>
                              </m:ctrlPr>
                            </m:sSupPr>
                            <m:e>
                              <m:r>
                                <a:rPr lang="en-US" altLang="zh-CN" sz="1400" i="1"/>
                                <m:t>𝑃</m:t>
                              </m:r>
                            </m:e>
                            <m:sup>
                              <m:r>
                                <a:rPr lang="en-US" altLang="zh-CN" sz="1400"/>
                                <m:t>⊤</m:t>
                              </m:r>
                            </m:sup>
                          </m:sSup>
                          <m:r>
                            <a:rPr lang="en-US" altLang="zh-CN" sz="1400" i="1"/>
                            <m:t>𝑃</m:t>
                          </m:r>
                          <m:sSup>
                            <m:sSupPr>
                              <m:ctrlPr>
                                <a:rPr lang="zh-CN" altLang="zh-CN" sz="1400" i="1"/>
                              </m:ctrlPr>
                            </m:sSupPr>
                            <m:e>
                              <m:r>
                                <a:rPr lang="en-US" altLang="zh-CN" sz="1400" i="1"/>
                                <m:t>𝑊</m:t>
                              </m:r>
                            </m:e>
                            <m:sup>
                              <m:d>
                                <m:dPr>
                                  <m:ctrlPr>
                                    <a:rPr lang="zh-CN" altLang="zh-CN" sz="1400" i="1"/>
                                  </m:ctrlPr>
                                </m:dPr>
                                <m:e>
                                  <m:r>
                                    <a:rPr lang="en-US" altLang="zh-CN" sz="1400" i="1"/>
                                    <m:t>𝑙</m:t>
                                  </m:r>
                                </m:e>
                              </m:d>
                            </m:sup>
                          </m:sSup>
                          <m:r>
                            <a:rPr lang="en-US" altLang="zh-CN" sz="1400" i="1"/>
                            <m:t>𝑆</m:t>
                          </m:r>
                          <m:sSup>
                            <m:sSupPr>
                              <m:ctrlPr>
                                <a:rPr lang="zh-CN" altLang="zh-CN" sz="1400" i="1"/>
                              </m:ctrlPr>
                            </m:sSupPr>
                            <m:e>
                              <m:r>
                                <a:rPr lang="en-US" altLang="zh-CN" sz="1400" i="1"/>
                                <m:t>𝐻</m:t>
                              </m:r>
                            </m:e>
                            <m:sup>
                              <m:d>
                                <m:dPr>
                                  <m:ctrlPr>
                                    <a:rPr lang="zh-CN" altLang="zh-CN" sz="1400" i="1"/>
                                  </m:ctrlPr>
                                </m:dPr>
                                <m:e>
                                  <m:r>
                                    <a:rPr lang="en-US" altLang="zh-CN" sz="1400" i="1"/>
                                    <m:t>𝐿</m:t>
                                  </m:r>
                                </m:e>
                              </m:d>
                            </m:sup>
                          </m:sSup>
                        </m:e>
                      </m:d>
                    </m:oMath>
                  </m:oMathPara>
                </a14:m>
                <a:endParaRPr lang="zh-CN" altLang="en-US" sz="1400" dirty="0"/>
              </a:p>
            </p:txBody>
          </p:sp>
        </mc:Choice>
        <mc:Fallback>
          <p:sp>
            <p:nvSpPr>
              <p:cNvPr id="23" name="文本框 22">
                <a:extLst>
                  <a:ext uri="{FF2B5EF4-FFF2-40B4-BE49-F238E27FC236}">
                    <a16:creationId xmlns:a16="http://schemas.microsoft.com/office/drawing/2014/main" id="{EA917B4A-560C-B1C4-7187-FEF799B706A0}"/>
                  </a:ext>
                </a:extLst>
              </p:cNvPr>
              <p:cNvSpPr txBox="1">
                <a:spLocks noRot="1" noChangeAspect="1" noMove="1" noResize="1" noEditPoints="1" noAdjustHandles="1" noChangeArrowheads="1" noChangeShapeType="1" noTextEdit="1"/>
              </p:cNvSpPr>
              <p:nvPr/>
            </p:nvSpPr>
            <p:spPr>
              <a:xfrm>
                <a:off x="1306241" y="4010066"/>
                <a:ext cx="2956002" cy="494366"/>
              </a:xfrm>
              <a:prstGeom prst="rect">
                <a:avLst/>
              </a:prstGeom>
              <a:blipFill>
                <a:blip r:embed="rId7"/>
                <a:stretch>
                  <a:fillRect l="-206" r="-206" b="-1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0CEBCEB6-305E-2D18-429C-F242BDF65834}"/>
                  </a:ext>
                </a:extLst>
              </p:cNvPr>
              <p:cNvSpPr txBox="1"/>
              <p:nvPr/>
            </p:nvSpPr>
            <p:spPr>
              <a:xfrm>
                <a:off x="576961" y="4564339"/>
                <a:ext cx="2763138" cy="313997"/>
              </a:xfrm>
              <a:prstGeom prst="rect">
                <a:avLst/>
              </a:prstGeom>
              <a:noFill/>
            </p:spPr>
            <p:txBody>
              <a:bodyPr wrap="square">
                <a:spAutoFit/>
              </a:bodyPr>
              <a:lstStyle/>
              <a:p>
                <a:pPr indent="304800">
                  <a:lnSpc>
                    <a:spcPct val="110000"/>
                  </a:lnSpc>
                </a:pP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a:latin typeface="Cambria Math" panose="02040503050406030204" pitchFamily="18" charset="0"/>
                          </a:rPr>
                          <m:t>1</m:t>
                        </m:r>
                      </m:sub>
                    </m:sSub>
                  </m:oMath>
                </a14:m>
                <a:r>
                  <a:rPr lang="zh-CN" altLang="zh-CN" sz="1400" dirty="0"/>
                  <a:t>对</a:t>
                </a:r>
                <a14:m>
                  <m:oMath xmlns:m="http://schemas.openxmlformats.org/officeDocument/2006/math">
                    <m:sSub>
                      <m:sSubPr>
                        <m:ctrlP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ctrlPr>
                      </m:sSubPr>
                      <m:e>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𝑊</m:t>
                        </m:r>
                      </m:e>
                      <m:sub>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𝑖</m:t>
                        </m:r>
                      </m:sub>
                    </m:sSub>
                  </m:oMath>
                </a14:m>
                <a:r>
                  <a:rPr lang="zh-CN" altLang="zh-CN" sz="1400" dirty="0"/>
                  <a:t>求梯度：</a:t>
                </a:r>
              </a:p>
            </p:txBody>
          </p:sp>
        </mc:Choice>
        <mc:Fallback>
          <p:sp>
            <p:nvSpPr>
              <p:cNvPr id="25" name="文本框 24">
                <a:extLst>
                  <a:ext uri="{FF2B5EF4-FFF2-40B4-BE49-F238E27FC236}">
                    <a16:creationId xmlns:a16="http://schemas.microsoft.com/office/drawing/2014/main" id="{0CEBCEB6-305E-2D18-429C-F242BDF65834}"/>
                  </a:ext>
                </a:extLst>
              </p:cNvPr>
              <p:cNvSpPr txBox="1">
                <a:spLocks noRot="1" noChangeAspect="1" noMove="1" noResize="1" noEditPoints="1" noAdjustHandles="1" noChangeArrowheads="1" noChangeShapeType="1" noTextEdit="1"/>
              </p:cNvSpPr>
              <p:nvPr/>
            </p:nvSpPr>
            <p:spPr>
              <a:xfrm>
                <a:off x="576961" y="4564339"/>
                <a:ext cx="2763138" cy="313997"/>
              </a:xfrm>
              <a:prstGeom prst="rect">
                <a:avLst/>
              </a:prstGeom>
              <a:blipFill>
                <a:blip r:embed="rId8"/>
                <a:stretch>
                  <a:fillRect t="-5882" b="-156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86A822C6-1411-7178-68B2-A579AB8FDD9A}"/>
                  </a:ext>
                </a:extLst>
              </p:cNvPr>
              <p:cNvSpPr txBox="1"/>
              <p:nvPr/>
            </p:nvSpPr>
            <p:spPr>
              <a:xfrm>
                <a:off x="1302657" y="4878336"/>
                <a:ext cx="2891109" cy="437171"/>
              </a:xfrm>
              <a:prstGeom prst="rect">
                <a:avLst/>
              </a:prstGeom>
              <a:noFill/>
            </p:spPr>
            <p:txBody>
              <a:bodyPr wrap="square">
                <a:spAutoFit/>
              </a:bodyPr>
              <a:lstStyle/>
              <a:p>
                <a:pPr/>
                <a14:m>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a:latin typeface="Cambria Math" panose="02040503050406030204" pitchFamily="18" charset="0"/>
                              </a:rPr>
                              <m:t>1</m:t>
                            </m:r>
                          </m:sub>
                        </m:sSub>
                      </m:num>
                      <m:den>
                        <m:r>
                          <a:rPr lang="en-US" altLang="zh-CN" sz="1400" b="0" i="1" smtClean="0">
                            <a:latin typeface="Cambria Math" panose="02040503050406030204" pitchFamily="18" charset="0"/>
                          </a:rPr>
                          <m:t>𝜕</m:t>
                        </m:r>
                        <m:sSub>
                          <m:sSubPr>
                            <m:ctrlP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ctrlPr>
                          </m:sSubPr>
                          <m:e>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𝑊</m:t>
                            </m:r>
                          </m:e>
                          <m:sub>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𝑖</m:t>
                            </m:r>
                          </m:sub>
                        </m:sSub>
                      </m:den>
                    </m:f>
                    <m:r>
                      <a:rPr lang="en-US" altLang="zh-CN" sz="1400" b="0" i="0" smtClean="0">
                        <a:latin typeface="Cambria Math" panose="02040503050406030204" pitchFamily="18" charset="0"/>
                      </a:rPr>
                      <m:t>=</m:t>
                    </m:r>
                    <m:r>
                      <a:rPr lang="zh-CN" altLang="en-US" sz="1400" smtClean="0">
                        <a:latin typeface="Cambria Math" panose="02040503050406030204" pitchFamily="18" charset="0"/>
                      </a:rPr>
                      <m:t>2</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r>
                      <a:rPr lang="zh-CN" altLang="en-US" sz="1400" i="1">
                        <a:latin typeface="Cambria Math" panose="02040503050406030204" pitchFamily="18" charset="0"/>
                      </a:rPr>
                      <m:t>𝑃</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1">
                        <a:latin typeface="Cambria Math" panose="02040503050406030204" pitchFamily="18" charset="0"/>
                      </a:rPr>
                      <m:t>𝑆</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en-US" altLang="zh-CN" sz="1400" i="1" smtClean="0">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b="0" i="1" smtClean="0">
                            <a:latin typeface="Cambria Math" panose="02040503050406030204" pitchFamily="18" charset="0"/>
                          </a:rPr>
                          <m:t>𝑇</m:t>
                        </m:r>
                      </m:sup>
                    </m:sSup>
                  </m:oMath>
                </a14:m>
                <a:r>
                  <a:rPr lang="en-US" altLang="zh-CN" sz="1400" dirty="0"/>
                  <a:t> </a:t>
                </a:r>
                <a14:m>
                  <m:oMath xmlns:m="http://schemas.openxmlformats.org/officeDocument/2006/math">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𝑆</m:t>
                        </m:r>
                      </m:e>
                      <m:sup>
                        <m:r>
                          <a:rPr lang="en-US" altLang="zh-CN" sz="1400" b="0" i="1" dirty="0" smtClean="0">
                            <a:latin typeface="Cambria Math" panose="02040503050406030204" pitchFamily="18" charset="0"/>
                          </a:rPr>
                          <m:t>𝑇</m:t>
                        </m:r>
                      </m:sup>
                    </m:sSup>
                  </m:oMath>
                </a14:m>
                <a:endParaRPr lang="zh-CN" altLang="en-US" sz="1400" dirty="0"/>
              </a:p>
            </p:txBody>
          </p:sp>
        </mc:Choice>
        <mc:Fallback>
          <p:sp>
            <p:nvSpPr>
              <p:cNvPr id="27" name="文本框 26">
                <a:extLst>
                  <a:ext uri="{FF2B5EF4-FFF2-40B4-BE49-F238E27FC236}">
                    <a16:creationId xmlns:a16="http://schemas.microsoft.com/office/drawing/2014/main" id="{86A822C6-1411-7178-68B2-A579AB8FDD9A}"/>
                  </a:ext>
                </a:extLst>
              </p:cNvPr>
              <p:cNvSpPr txBox="1">
                <a:spLocks noRot="1" noChangeAspect="1" noMove="1" noResize="1" noEditPoints="1" noAdjustHandles="1" noChangeArrowheads="1" noChangeShapeType="1" noTextEdit="1"/>
              </p:cNvSpPr>
              <p:nvPr/>
            </p:nvSpPr>
            <p:spPr>
              <a:xfrm>
                <a:off x="1302657" y="4878336"/>
                <a:ext cx="2891109" cy="437171"/>
              </a:xfrm>
              <a:prstGeom prst="rect">
                <a:avLst/>
              </a:prstGeom>
              <a:blipFill>
                <a:blip r:embed="rId9"/>
                <a:stretch>
                  <a:fillRect/>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C577CE58-0B3D-F013-01B1-FD969A7D2E05}"/>
              </a:ext>
            </a:extLst>
          </p:cNvPr>
          <p:cNvSpPr txBox="1"/>
          <p:nvPr/>
        </p:nvSpPr>
        <p:spPr>
          <a:xfrm>
            <a:off x="858460" y="5276441"/>
            <a:ext cx="723275" cy="307777"/>
          </a:xfrm>
          <a:prstGeom prst="rect">
            <a:avLst/>
          </a:prstGeom>
          <a:noFill/>
        </p:spPr>
        <p:txBody>
          <a:bodyPr wrap="none" rtlCol="0">
            <a:spAutoFit/>
          </a:bodyPr>
          <a:lstStyle/>
          <a:p>
            <a:r>
              <a:rPr lang="zh-CN" altLang="en-US" sz="1400" dirty="0"/>
              <a:t>同理：</a:t>
            </a:r>
          </a:p>
        </p:txBody>
      </p:sp>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E2F590EA-E6B5-8C4A-CB71-96E12D4AE75D}"/>
                  </a:ext>
                </a:extLst>
              </p:cNvPr>
              <p:cNvSpPr txBox="1"/>
              <p:nvPr/>
            </p:nvSpPr>
            <p:spPr>
              <a:xfrm>
                <a:off x="1302657" y="5649154"/>
                <a:ext cx="2424490" cy="32246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i="0">
                              <a:latin typeface="Cambria Math" panose="02040503050406030204" pitchFamily="18" charset="0"/>
                            </a:rPr>
                            <m:t>2</m:t>
                          </m:r>
                        </m:sub>
                      </m:sSub>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sSubSup>
                        <m:sSubSupPr>
                          <m:ctrlPr>
                            <a:rPr lang="zh-CN" altLang="en-US" sz="1400" i="1">
                              <a:solidFill>
                                <a:srgbClr val="836967"/>
                              </a:solidFill>
                              <a:latin typeface="Cambria Math" panose="02040503050406030204" pitchFamily="18" charset="0"/>
                            </a:rPr>
                          </m:ctrlPr>
                        </m:sSubSupPr>
                        <m:e>
                          <m:r>
                            <a:rPr lang="zh-CN" altLang="en-US" sz="1400" i="1">
                              <a:latin typeface="Cambria Math" panose="02040503050406030204" pitchFamily="18" charset="0"/>
                            </a:rPr>
                            <m:t>𝐴</m:t>
                          </m:r>
                          <m:r>
                            <a:rPr lang="zh-CN" altLang="en-US" sz="1400" i="0">
                              <a:latin typeface="Cambria Math" panose="02040503050406030204" pitchFamily="18" charset="0"/>
                            </a:rPr>
                            <m:t>∥</m:t>
                          </m:r>
                        </m:e>
                        <m:sub>
                          <m:r>
                            <a:rPr lang="zh-CN" altLang="en-US" sz="1400" i="1">
                              <a:latin typeface="Cambria Math" panose="02040503050406030204" pitchFamily="18" charset="0"/>
                            </a:rPr>
                            <m:t>𝐹</m:t>
                          </m:r>
                        </m:sub>
                        <m:sup>
                          <m:r>
                            <a:rPr lang="zh-CN" altLang="en-US" sz="1400" i="0">
                              <a:latin typeface="Cambria Math" panose="02040503050406030204" pitchFamily="18" charset="0"/>
                            </a:rPr>
                            <m:t>2</m:t>
                          </m:r>
                        </m:sup>
                      </m:sSubSup>
                    </m:oMath>
                  </m:oMathPara>
                </a14:m>
                <a:endParaRPr lang="zh-CN" altLang="en-US" sz="1400" dirty="0"/>
              </a:p>
            </p:txBody>
          </p:sp>
        </mc:Choice>
        <mc:Fallback>
          <p:sp>
            <p:nvSpPr>
              <p:cNvPr id="30" name="文本框 29">
                <a:extLst>
                  <a:ext uri="{FF2B5EF4-FFF2-40B4-BE49-F238E27FC236}">
                    <a16:creationId xmlns:a16="http://schemas.microsoft.com/office/drawing/2014/main" id="{E2F590EA-E6B5-8C4A-CB71-96E12D4AE75D}"/>
                  </a:ext>
                </a:extLst>
              </p:cNvPr>
              <p:cNvSpPr txBox="1">
                <a:spLocks noRot="1" noChangeAspect="1" noMove="1" noResize="1" noEditPoints="1" noAdjustHandles="1" noChangeArrowheads="1" noChangeShapeType="1" noTextEdit="1"/>
              </p:cNvSpPr>
              <p:nvPr/>
            </p:nvSpPr>
            <p:spPr>
              <a:xfrm>
                <a:off x="1302657" y="5649154"/>
                <a:ext cx="2424490" cy="322461"/>
              </a:xfrm>
              <a:prstGeom prst="rect">
                <a:avLst/>
              </a:prstGeom>
              <a:blipFill>
                <a:blip r:embed="rId10"/>
                <a:stretch>
                  <a:fillRect/>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3D209DB1-E1D7-4FB2-BCF0-610CCD009C8F}"/>
              </a:ext>
            </a:extLst>
          </p:cNvPr>
          <p:cNvSpPr txBox="1"/>
          <p:nvPr/>
        </p:nvSpPr>
        <p:spPr>
          <a:xfrm>
            <a:off x="603267" y="5958122"/>
            <a:ext cx="1201039" cy="360355"/>
          </a:xfrm>
          <a:prstGeom prst="rect">
            <a:avLst/>
          </a:prstGeom>
          <a:noFill/>
        </p:spPr>
        <p:txBody>
          <a:bodyPr wrap="square">
            <a:spAutoFit/>
          </a:bodyPr>
          <a:lstStyle/>
          <a:p>
            <a:pPr indent="304800" algn="just" latinLnBrk="1">
              <a:lnSpc>
                <a:spcPts val="2200"/>
              </a:lnSpc>
            </a:pPr>
            <a:r>
              <a:rPr lang="zh-CN" altLang="zh-CN" sz="1400" kern="100" dirty="0">
                <a:effectLst/>
                <a:latin typeface="time"/>
                <a:ea typeface="宋体" panose="02010600030101010101" pitchFamily="2" charset="-122"/>
                <a:cs typeface="Times New Roman" panose="02020603050405020304" pitchFamily="18" charset="0"/>
              </a:rPr>
              <a:t>展开：</a:t>
            </a:r>
          </a:p>
        </p:txBody>
      </p:sp>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3F20610E-4925-268D-D77C-599C0CD82FC7}"/>
                  </a:ext>
                </a:extLst>
              </p:cNvPr>
              <p:cNvSpPr txBox="1"/>
              <p:nvPr/>
            </p:nvSpPr>
            <p:spPr>
              <a:xfrm>
                <a:off x="-49269" y="6334095"/>
                <a:ext cx="6228443" cy="5866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a:latin typeface="Cambria Math" panose="02040503050406030204" pitchFamily="18" charset="0"/>
                            </a:rPr>
                            <m:t>1</m:t>
                          </m:r>
                        </m:sub>
                      </m:sSub>
                      <m:r>
                        <a:rPr lang="zh-CN" altLang="en-US" sz="1400" smtClean="0">
                          <a:latin typeface="Cambria Math" panose="02040503050406030204" pitchFamily="18" charset="0"/>
                        </a:rPr>
                        <m:t>=</m:t>
                      </m:r>
                      <m:func>
                        <m:funcPr>
                          <m:ctrlPr>
                            <a:rPr lang="zh-CN" altLang="en-US" sz="1400" i="1">
                              <a:latin typeface="Cambria Math" panose="02040503050406030204" pitchFamily="18" charset="0"/>
                            </a:rPr>
                          </m:ctrlPr>
                        </m:funcPr>
                        <m:fName>
                          <m:r>
                            <m:rPr>
                              <m:sty m:val="p"/>
                            </m:rPr>
                            <a:rPr lang="zh-CN" altLang="en-US" sz="1400" i="0">
                              <a:latin typeface="Cambria Math" panose="02040503050406030204" pitchFamily="18" charset="0"/>
                            </a:rPr>
                            <m:t>tr</m:t>
                          </m:r>
                        </m:fName>
                        <m:e>
                          <m:d>
                            <m:dPr>
                              <m:ctrlPr>
                                <a:rPr lang="zh-CN" altLang="en-US" sz="1400" i="1">
                                  <a:solidFill>
                                    <a:srgbClr val="836967"/>
                                  </a:solidFill>
                                  <a:latin typeface="Cambria Math" panose="02040503050406030204" pitchFamily="18" charset="0"/>
                                </a:rPr>
                              </m:ctrlPr>
                            </m:dPr>
                            <m:e>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e>
                          </m:d>
                        </m:e>
                      </m:func>
                      <m:r>
                        <a:rPr lang="zh-CN" altLang="en-US" sz="1400" i="0">
                          <a:latin typeface="Cambria Math" panose="02040503050406030204" pitchFamily="18" charset="0"/>
                        </a:rPr>
                        <m:t>−2</m:t>
                      </m:r>
                      <m:func>
                        <m:funcPr>
                          <m:ctrlPr>
                            <a:rPr lang="zh-CN" altLang="en-US" sz="1400" i="1">
                              <a:latin typeface="Cambria Math" panose="02040503050406030204" pitchFamily="18" charset="0"/>
                            </a:rPr>
                          </m:ctrlPr>
                        </m:funcPr>
                        <m:fName>
                          <m:r>
                            <m:rPr>
                              <m:sty m:val="p"/>
                            </m:rPr>
                            <a:rPr lang="zh-CN" altLang="en-US" sz="1400" i="0">
                              <a:latin typeface="Cambria Math" panose="02040503050406030204" pitchFamily="18" charset="0"/>
                            </a:rPr>
                            <m:t>tr</m:t>
                          </m:r>
                        </m:fName>
                        <m:e>
                          <m:d>
                            <m:dPr>
                              <m:ctrlPr>
                                <a:rPr lang="zh-CN" altLang="en-US" sz="1400" i="1">
                                  <a:solidFill>
                                    <a:srgbClr val="836967"/>
                                  </a:solidFill>
                                  <a:latin typeface="Cambria Math" panose="02040503050406030204" pitchFamily="18" charset="0"/>
                                </a:rPr>
                              </m:ctrlPr>
                            </m:dPr>
                            <m:e>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r>
                                <a:rPr lang="zh-CN" altLang="en-US" sz="1400" i="1">
                                  <a:latin typeface="Cambria Math" panose="02040503050406030204" pitchFamily="18" charset="0"/>
                                </a:rPr>
                                <m:t>𝐴</m:t>
                              </m:r>
                            </m:e>
                          </m:d>
                        </m:e>
                      </m:func>
                    </m:oMath>
                  </m:oMathPara>
                </a14:m>
                <a:endParaRPr lang="en-US" altLang="zh-CN"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1400" i="0">
                          <a:latin typeface="Cambria Math" panose="02040503050406030204" pitchFamily="18" charset="0"/>
                        </a:rPr>
                        <m:t>+</m:t>
                      </m:r>
                      <m:func>
                        <m:funcPr>
                          <m:ctrlPr>
                            <a:rPr lang="zh-CN" altLang="en-US" sz="1400" i="1">
                              <a:latin typeface="Cambria Math" panose="02040503050406030204" pitchFamily="18" charset="0"/>
                            </a:rPr>
                          </m:ctrlPr>
                        </m:funcPr>
                        <m:fName>
                          <m:r>
                            <m:rPr>
                              <m:sty m:val="p"/>
                            </m:rPr>
                            <a:rPr lang="zh-CN" altLang="en-US" sz="1400" i="0">
                              <a:latin typeface="Cambria Math" panose="02040503050406030204" pitchFamily="18" charset="0"/>
                            </a:rPr>
                            <m:t>tr</m:t>
                          </m:r>
                        </m:fName>
                        <m:e>
                          <m:d>
                            <m:dPr>
                              <m:ctrlPr>
                                <a:rPr lang="zh-CN" altLang="en-US" sz="1400" i="1">
                                  <a:solidFill>
                                    <a:srgbClr val="836967"/>
                                  </a:solidFill>
                                  <a:latin typeface="Cambria Math" panose="02040503050406030204" pitchFamily="18" charset="0"/>
                                </a:rPr>
                              </m:ctrlPr>
                            </m:dPr>
                            <m:e>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r>
                                <a:rPr lang="zh-CN" altLang="en-US" sz="1400" i="1">
                                  <a:latin typeface="Cambria Math" panose="02040503050406030204" pitchFamily="18" charset="0"/>
                                </a:rPr>
                                <m:t>𝐴</m:t>
                              </m:r>
                            </m:e>
                          </m:d>
                        </m:e>
                      </m:func>
                    </m:oMath>
                  </m:oMathPara>
                </a14:m>
                <a:endParaRPr lang="zh-CN" altLang="en-US" sz="1400" dirty="0"/>
              </a:p>
            </p:txBody>
          </p:sp>
        </mc:Choice>
        <mc:Fallback>
          <p:sp>
            <p:nvSpPr>
              <p:cNvPr id="33" name="文本框 32">
                <a:extLst>
                  <a:ext uri="{FF2B5EF4-FFF2-40B4-BE49-F238E27FC236}">
                    <a16:creationId xmlns:a16="http://schemas.microsoft.com/office/drawing/2014/main" id="{3F20610E-4925-268D-D77C-599C0CD82FC7}"/>
                  </a:ext>
                </a:extLst>
              </p:cNvPr>
              <p:cNvSpPr txBox="1">
                <a:spLocks noRot="1" noChangeAspect="1" noMove="1" noResize="1" noEditPoints="1" noAdjustHandles="1" noChangeArrowheads="1" noChangeShapeType="1" noTextEdit="1"/>
              </p:cNvSpPr>
              <p:nvPr/>
            </p:nvSpPr>
            <p:spPr>
              <a:xfrm>
                <a:off x="-49269" y="6334095"/>
                <a:ext cx="6228443" cy="586699"/>
              </a:xfrm>
              <a:prstGeom prst="rect">
                <a:avLst/>
              </a:prstGeom>
              <a:blipFill>
                <a:blip r:embed="rId11"/>
                <a:stretch>
                  <a:fillRect/>
                </a:stretch>
              </a:blipFill>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146DF36B-C951-77FB-41BB-35C6E3F8BA5E}"/>
              </a:ext>
            </a:extLst>
          </p:cNvPr>
          <p:cNvGrpSpPr/>
          <p:nvPr/>
        </p:nvGrpSpPr>
        <p:grpSpPr>
          <a:xfrm>
            <a:off x="5337600" y="1019637"/>
            <a:ext cx="84450" cy="5415853"/>
            <a:chOff x="5337600" y="1019637"/>
            <a:chExt cx="84450" cy="5415853"/>
          </a:xfrm>
        </p:grpSpPr>
        <p:cxnSp>
          <p:nvCxnSpPr>
            <p:cNvPr id="34" name="直接连接符 33">
              <a:extLst>
                <a:ext uri="{FF2B5EF4-FFF2-40B4-BE49-F238E27FC236}">
                  <a16:creationId xmlns:a16="http://schemas.microsoft.com/office/drawing/2014/main" id="{0FAC532B-91BE-EA48-DD2D-21BF7A5021D8}"/>
                </a:ext>
              </a:extLst>
            </p:cNvPr>
            <p:cNvCxnSpPr>
              <a:cxnSpLocks/>
            </p:cNvCxnSpPr>
            <p:nvPr/>
          </p:nvCxnSpPr>
          <p:spPr>
            <a:xfrm>
              <a:off x="5378450" y="1098550"/>
              <a:ext cx="0" cy="5321300"/>
            </a:xfrm>
            <a:prstGeom prst="line">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CD868E42-75D9-771C-5A60-CA98D3BF5EA6}"/>
                </a:ext>
              </a:extLst>
            </p:cNvPr>
            <p:cNvSpPr/>
            <p:nvPr/>
          </p:nvSpPr>
          <p:spPr>
            <a:xfrm>
              <a:off x="5337600" y="1019637"/>
              <a:ext cx="81700" cy="78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9D7FD6C4-88D9-1310-53B5-4C1C316B0630}"/>
                </a:ext>
              </a:extLst>
            </p:cNvPr>
            <p:cNvSpPr/>
            <p:nvPr/>
          </p:nvSpPr>
          <p:spPr>
            <a:xfrm>
              <a:off x="5340350" y="6356577"/>
              <a:ext cx="81700" cy="78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73712FB7-F1BF-2267-3340-E102124A4B55}"/>
                  </a:ext>
                </a:extLst>
              </p:cNvPr>
              <p:cNvSpPr txBox="1"/>
              <p:nvPr/>
            </p:nvSpPr>
            <p:spPr>
              <a:xfrm>
                <a:off x="5431982" y="862638"/>
                <a:ext cx="2763138" cy="313997"/>
              </a:xfrm>
              <a:prstGeom prst="rect">
                <a:avLst/>
              </a:prstGeom>
              <a:noFill/>
            </p:spPr>
            <p:txBody>
              <a:bodyPr wrap="square">
                <a:spAutoFit/>
              </a:bodyPr>
              <a:lstStyle/>
              <a:p>
                <a:pPr indent="304800">
                  <a:lnSpc>
                    <a:spcPct val="110000"/>
                  </a:lnSpc>
                </a:pP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en-US" altLang="zh-CN" sz="1400" b="0" i="0" smtClean="0">
                            <a:latin typeface="Cambria Math" panose="02040503050406030204" pitchFamily="18" charset="0"/>
                          </a:rPr>
                          <m:t>2</m:t>
                        </m:r>
                      </m:sub>
                    </m:sSub>
                  </m:oMath>
                </a14:m>
                <a:r>
                  <a:rPr lang="zh-CN" altLang="zh-CN" sz="1400" dirty="0"/>
                  <a:t>对</a:t>
                </a:r>
                <a14:m>
                  <m:oMath xmlns:m="http://schemas.openxmlformats.org/officeDocument/2006/math">
                    <m:sSub>
                      <m:sSubPr>
                        <m:ctrlP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ctrlPr>
                      </m:sSubPr>
                      <m:e>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𝑊</m:t>
                        </m:r>
                      </m:e>
                      <m:sub>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𝑖</m:t>
                        </m:r>
                      </m:sub>
                    </m:sSub>
                  </m:oMath>
                </a14:m>
                <a:r>
                  <a:rPr lang="zh-CN" altLang="zh-CN" sz="1400" dirty="0"/>
                  <a:t>求梯度：</a:t>
                </a:r>
              </a:p>
            </p:txBody>
          </p:sp>
        </mc:Choice>
        <mc:Fallback>
          <p:sp>
            <p:nvSpPr>
              <p:cNvPr id="43" name="文本框 42">
                <a:extLst>
                  <a:ext uri="{FF2B5EF4-FFF2-40B4-BE49-F238E27FC236}">
                    <a16:creationId xmlns:a16="http://schemas.microsoft.com/office/drawing/2014/main" id="{73712FB7-F1BF-2267-3340-E102124A4B55}"/>
                  </a:ext>
                </a:extLst>
              </p:cNvPr>
              <p:cNvSpPr txBox="1">
                <a:spLocks noRot="1" noChangeAspect="1" noMove="1" noResize="1" noEditPoints="1" noAdjustHandles="1" noChangeArrowheads="1" noChangeShapeType="1" noTextEdit="1"/>
              </p:cNvSpPr>
              <p:nvPr/>
            </p:nvSpPr>
            <p:spPr>
              <a:xfrm>
                <a:off x="5431982" y="862638"/>
                <a:ext cx="2763138" cy="313997"/>
              </a:xfrm>
              <a:prstGeom prst="rect">
                <a:avLst/>
              </a:prstGeom>
              <a:blipFill>
                <a:blip r:embed="rId12"/>
                <a:stretch>
                  <a:fillRect t="-5882" b="-156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文本框 44">
                <a:extLst>
                  <a:ext uri="{FF2B5EF4-FFF2-40B4-BE49-F238E27FC236}">
                    <a16:creationId xmlns:a16="http://schemas.microsoft.com/office/drawing/2014/main" id="{5B602680-0167-0A52-CBE0-F2153FF57994}"/>
                  </a:ext>
                </a:extLst>
              </p:cNvPr>
              <p:cNvSpPr txBox="1"/>
              <p:nvPr/>
            </p:nvSpPr>
            <p:spPr>
              <a:xfrm>
                <a:off x="5084426" y="1232481"/>
                <a:ext cx="6121400" cy="5383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i="1">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en-US" altLang="zh-CN" sz="1400" b="0" i="0" smtClean="0">
                                  <a:latin typeface="Cambria Math" panose="02040503050406030204" pitchFamily="18" charset="0"/>
                                </a:rPr>
                                <m:t>2</m:t>
                              </m:r>
                            </m:sub>
                          </m:sSub>
                        </m:num>
                        <m:den>
                          <m:r>
                            <a:rPr lang="en-US" altLang="zh-CN" sz="1400" i="1">
                              <a:latin typeface="Cambria Math" panose="02040503050406030204" pitchFamily="18" charset="0"/>
                            </a:rPr>
                            <m:t>𝜕</m:t>
                          </m:r>
                          <m:sSub>
                            <m:sSubPr>
                              <m:ctrlP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ctrlPr>
                            </m:sSubPr>
                            <m:e>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𝑊</m:t>
                              </m:r>
                            </m:e>
                            <m:sub>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𝑖</m:t>
                              </m:r>
                            </m:sub>
                          </m:sSub>
                        </m:den>
                      </m:f>
                      <m:r>
                        <a:rPr lang="zh-CN" altLang="en-US" sz="1400" i="0">
                          <a:latin typeface="Cambria Math" panose="02040503050406030204" pitchFamily="18" charset="0"/>
                        </a:rPr>
                        <m:t>=−2</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r>
                        <a:rPr lang="zh-CN" altLang="en-US" sz="1400" i="0">
                          <a:latin typeface="Cambria Math" panose="02040503050406030204" pitchFamily="18" charset="0"/>
                        </a:rPr>
                        <m:t>+2</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r>
                        <a:rPr lang="zh-CN" altLang="en-US" sz="1400" i="1">
                          <a:latin typeface="Cambria Math" panose="02040503050406030204" pitchFamily="18" charset="0"/>
                        </a:rPr>
                        <m:t>𝐴</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oMath>
                  </m:oMathPara>
                </a14:m>
                <a:endParaRPr lang="zh-CN" altLang="en-US" sz="1400" dirty="0"/>
              </a:p>
            </p:txBody>
          </p:sp>
        </mc:Choice>
        <mc:Fallback>
          <p:sp>
            <p:nvSpPr>
              <p:cNvPr id="45" name="文本框 44">
                <a:extLst>
                  <a:ext uri="{FF2B5EF4-FFF2-40B4-BE49-F238E27FC236}">
                    <a16:creationId xmlns:a16="http://schemas.microsoft.com/office/drawing/2014/main" id="{5B602680-0167-0A52-CBE0-F2153FF57994}"/>
                  </a:ext>
                </a:extLst>
              </p:cNvPr>
              <p:cNvSpPr txBox="1">
                <a:spLocks noRot="1" noChangeAspect="1" noMove="1" noResize="1" noEditPoints="1" noAdjustHandles="1" noChangeArrowheads="1" noChangeShapeType="1" noTextEdit="1"/>
              </p:cNvSpPr>
              <p:nvPr/>
            </p:nvSpPr>
            <p:spPr>
              <a:xfrm>
                <a:off x="5084426" y="1232481"/>
                <a:ext cx="6121400" cy="53835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文本框 45">
                <a:extLst>
                  <a:ext uri="{FF2B5EF4-FFF2-40B4-BE49-F238E27FC236}">
                    <a16:creationId xmlns:a16="http://schemas.microsoft.com/office/drawing/2014/main" id="{2C375431-3D79-C641-FF22-0069C5E91D0B}"/>
                  </a:ext>
                </a:extLst>
              </p:cNvPr>
              <p:cNvSpPr txBox="1"/>
              <p:nvPr/>
            </p:nvSpPr>
            <p:spPr>
              <a:xfrm>
                <a:off x="6179173" y="1914906"/>
                <a:ext cx="4399923" cy="76828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zh-CN" sz="1400" smtClean="0">
                              <a:latin typeface="Cambria Math" panose="02040503050406030204" pitchFamily="18" charset="0"/>
                            </a:rPr>
                          </m:ctrlPr>
                        </m:fPr>
                        <m:num>
                          <m:r>
                            <a:rPr lang="en-US" altLang="zh-CN" sz="1400">
                              <a:latin typeface="Cambria Math" panose="02040503050406030204" pitchFamily="18" charset="0"/>
                            </a:rPr>
                            <m:t>𝜕</m:t>
                          </m:r>
                          <m:r>
                            <a:rPr lang="en-US" altLang="zh-CN" sz="1400" i="1">
                              <a:latin typeface="Cambria Math" panose="02040503050406030204" pitchFamily="18" charset="0"/>
                            </a:rPr>
                            <m:t>𝐿</m:t>
                          </m:r>
                        </m:num>
                        <m:den>
                          <m:r>
                            <a:rPr lang="en-US" altLang="zh-CN" sz="1400">
                              <a:latin typeface="Cambria Math" panose="02040503050406030204" pitchFamily="18" charset="0"/>
                            </a:rPr>
                            <m:t>𝜕</m:t>
                          </m:r>
                          <m:sSub>
                            <m:sSubPr>
                              <m:ctrlPr>
                                <a:rPr lang="en-US" altLang="zh-CN" sz="1400" dirty="0">
                                  <a:latin typeface="Cambria Math" panose="02040503050406030204" pitchFamily="18" charset="0"/>
                                </a:rPr>
                              </m:ctrlPr>
                            </m:sSubPr>
                            <m:e>
                              <m:r>
                                <a:rPr lang="en-US" altLang="zh-CN" sz="1400" dirty="0">
                                  <a:latin typeface="Cambria Math" panose="02040503050406030204" pitchFamily="18" charset="0"/>
                                </a:rPr>
                                <m:t>𝑊</m:t>
                              </m:r>
                            </m:e>
                            <m:sub>
                              <m:r>
                                <a:rPr lang="en-US" altLang="zh-CN" sz="1400" dirty="0">
                                  <a:latin typeface="Cambria Math" panose="02040503050406030204" pitchFamily="18" charset="0"/>
                                </a:rPr>
                                <m:t>𝑖</m:t>
                              </m:r>
                            </m:sub>
                          </m:sSub>
                        </m:den>
                      </m:f>
                      <m:r>
                        <a:rPr lang="zh-CN" altLang="en-US" sz="1400">
                          <a:latin typeface="Cambria Math" panose="02040503050406030204" pitchFamily="18" charset="0"/>
                        </a:rPr>
                        <m:t>=</m:t>
                      </m:r>
                      <m:r>
                        <a:rPr lang="zh-CN" altLang="en-US" sz="1400">
                          <a:latin typeface="Cambria Math" panose="02040503050406030204" pitchFamily="18" charset="0"/>
                        </a:rPr>
                        <m:t>2</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r>
                        <a:rPr lang="zh-CN" altLang="en-US" sz="1400" i="1">
                          <a:latin typeface="Cambria Math" panose="02040503050406030204" pitchFamily="18" charset="0"/>
                        </a:rPr>
                        <m:t>𝑃</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1">
                          <a:latin typeface="Cambria Math" panose="02040503050406030204" pitchFamily="18" charset="0"/>
                        </a:rPr>
                        <m:t>𝑆</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r>
                        <a:rPr lang="zh-CN" altLang="en-US" sz="1400">
                          <a:latin typeface="Cambria Math" panose="02040503050406030204" pitchFamily="18" charset="0"/>
                        </a:rPr>
                        <m:t>−2</m:t>
                      </m:r>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𝐻</m:t>
                          </m:r>
                        </m:e>
                        <m:sup>
                          <m:d>
                            <m:dPr>
                              <m:ctrlPr>
                                <a:rPr lang="zh-CN" altLang="en-US" sz="1400">
                                  <a:latin typeface="Cambria Math" panose="02040503050406030204" pitchFamily="18" charset="0"/>
                                </a:rPr>
                              </m:ctrlPr>
                            </m:dPr>
                            <m:e>
                              <m:r>
                                <a:rPr lang="zh-CN" altLang="en-US" sz="1400">
                                  <a:latin typeface="Cambria Math" panose="02040503050406030204" pitchFamily="18" charset="0"/>
                                </a:rPr>
                                <m:t>𝐿</m:t>
                              </m:r>
                            </m:e>
                          </m:d>
                        </m:sup>
                      </m:sSup>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𝐴</m:t>
                          </m:r>
                        </m:e>
                        <m:sup>
                          <m:r>
                            <a:rPr lang="zh-CN" altLang="en-US" sz="1400">
                              <a:latin typeface="Cambria Math" panose="02040503050406030204" pitchFamily="18" charset="0"/>
                            </a:rPr>
                            <m:t>⊤</m:t>
                          </m:r>
                        </m:sup>
                      </m:sSup>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𝑆</m:t>
                          </m:r>
                        </m:e>
                        <m:sup>
                          <m:r>
                            <a:rPr lang="zh-CN" altLang="en-US" sz="1400">
                              <a:latin typeface="Cambria Math" panose="02040503050406030204" pitchFamily="18" charset="0"/>
                            </a:rPr>
                            <m:t>′⊤</m:t>
                          </m:r>
                        </m:sup>
                      </m:sSup>
                    </m:oMath>
                  </m:oMathPara>
                </a14:m>
                <a:endParaRPr lang="en-US" altLang="zh-CN" sz="14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1400">
                          <a:latin typeface="Cambria Math" panose="02040503050406030204" pitchFamily="18" charset="0"/>
                        </a:rPr>
                        <m:t>+2</m:t>
                      </m:r>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𝑊</m:t>
                          </m:r>
                        </m:e>
                        <m:sup>
                          <m:d>
                            <m:dPr>
                              <m:ctrlPr>
                                <a:rPr lang="zh-CN" altLang="en-US" sz="1400">
                                  <a:latin typeface="Cambria Math" panose="02040503050406030204" pitchFamily="18" charset="0"/>
                                </a:rPr>
                              </m:ctrlPr>
                            </m:dPr>
                            <m:e>
                              <m:r>
                                <a:rPr lang="zh-CN" altLang="en-US" sz="1400">
                                  <a:latin typeface="Cambria Math" panose="02040503050406030204" pitchFamily="18" charset="0"/>
                                </a:rPr>
                                <m:t>𝑙</m:t>
                              </m:r>
                            </m:e>
                          </m:d>
                          <m:r>
                            <a:rPr lang="zh-CN" altLang="en-US" sz="1400">
                              <a:latin typeface="Cambria Math" panose="02040503050406030204" pitchFamily="18" charset="0"/>
                            </a:rPr>
                            <m:t>⊤</m:t>
                          </m:r>
                        </m:sup>
                      </m:sSup>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𝑆</m:t>
                          </m:r>
                        </m:e>
                        <m:sup>
                          <m:r>
                            <a:rPr lang="zh-CN" altLang="en-US" sz="1400">
                              <a:latin typeface="Cambria Math" panose="02040503050406030204" pitchFamily="18" charset="0"/>
                            </a:rPr>
                            <m:t>′</m:t>
                          </m:r>
                        </m:sup>
                      </m:sSup>
                      <m:r>
                        <a:rPr lang="zh-CN" altLang="en-US" sz="1400">
                          <a:latin typeface="Cambria Math" panose="02040503050406030204" pitchFamily="18" charset="0"/>
                        </a:rPr>
                        <m:t>𝐴</m:t>
                      </m:r>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𝐴</m:t>
                          </m:r>
                        </m:e>
                        <m:sup>
                          <m:r>
                            <a:rPr lang="zh-CN" altLang="en-US" sz="1400">
                              <a:latin typeface="Cambria Math" panose="02040503050406030204" pitchFamily="18" charset="0"/>
                            </a:rPr>
                            <m:t>⊤</m:t>
                          </m:r>
                        </m:sup>
                      </m:sSup>
                      <m:sSup>
                        <m:sSupPr>
                          <m:ctrlPr>
                            <a:rPr lang="zh-CN" altLang="en-US" sz="1400">
                              <a:latin typeface="Cambria Math" panose="02040503050406030204" pitchFamily="18" charset="0"/>
                            </a:rPr>
                          </m:ctrlPr>
                        </m:sSupPr>
                        <m:e>
                          <m:r>
                            <a:rPr lang="zh-CN" altLang="en-US" sz="1400">
                              <a:latin typeface="Cambria Math" panose="02040503050406030204" pitchFamily="18" charset="0"/>
                            </a:rPr>
                            <m:t>𝑆</m:t>
                          </m:r>
                        </m:e>
                        <m:sup>
                          <m:r>
                            <a:rPr lang="zh-CN" altLang="en-US" sz="1400">
                              <a:latin typeface="Cambria Math" panose="02040503050406030204" pitchFamily="18" charset="0"/>
                            </a:rPr>
                            <m:t>′⊤</m:t>
                          </m:r>
                        </m:sup>
                      </m:sSup>
                    </m:oMath>
                  </m:oMathPara>
                </a14:m>
                <a:endParaRPr lang="zh-CN" altLang="en-US" sz="1400" dirty="0">
                  <a:latin typeface="Cambria Math" panose="02040503050406030204" pitchFamily="18" charset="0"/>
                </a:endParaRPr>
              </a:p>
            </p:txBody>
          </p:sp>
        </mc:Choice>
        <mc:Fallback>
          <p:sp>
            <p:nvSpPr>
              <p:cNvPr id="46" name="文本框 45">
                <a:extLst>
                  <a:ext uri="{FF2B5EF4-FFF2-40B4-BE49-F238E27FC236}">
                    <a16:creationId xmlns:a16="http://schemas.microsoft.com/office/drawing/2014/main" id="{2C375431-3D79-C641-FF22-0069C5E91D0B}"/>
                  </a:ext>
                </a:extLst>
              </p:cNvPr>
              <p:cNvSpPr txBox="1">
                <a:spLocks noRot="1" noChangeAspect="1" noMove="1" noResize="1" noEditPoints="1" noAdjustHandles="1" noChangeArrowheads="1" noChangeShapeType="1" noTextEdit="1"/>
              </p:cNvSpPr>
              <p:nvPr/>
            </p:nvSpPr>
            <p:spPr>
              <a:xfrm>
                <a:off x="6179173" y="1914906"/>
                <a:ext cx="4399923" cy="768287"/>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0B7BFF59-6FCF-114E-9AB8-105EEBD543FE}"/>
                  </a:ext>
                </a:extLst>
              </p:cNvPr>
              <p:cNvSpPr txBox="1"/>
              <p:nvPr/>
            </p:nvSpPr>
            <p:spPr>
              <a:xfrm>
                <a:off x="5043655" y="4075971"/>
                <a:ext cx="6121400" cy="587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400" i="1" smtClean="0">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r>
                            <a:rPr lang="en-US" altLang="zh-CN" sz="1400" b="0" i="1" smtClean="0">
                              <a:latin typeface="Cambria Math" panose="02040503050406030204" pitchFamily="18" charset="0"/>
                            </a:rPr>
                            <m:t>𝐴</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r>
                            <a:rPr lang="zh-CN" altLang="en-US" sz="140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num>
                        <m:den>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r>
                            <a:rPr lang="zh-CN" altLang="en-US" sz="1400" i="1">
                              <a:latin typeface="Cambria Math" panose="02040503050406030204" pitchFamily="18" charset="0"/>
                            </a:rPr>
                            <m:t>𝑃</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1">
                              <a:latin typeface="Cambria Math" panose="02040503050406030204" pitchFamily="18" charset="0"/>
                            </a:rPr>
                            <m:t>𝑆</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r>
                            <a:rPr lang="en-US" altLang="zh-CN" sz="1400" b="0" i="1" dirty="0" smtClean="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r>
                            <a:rPr lang="zh-CN" altLang="en-US" sz="1400" i="1">
                              <a:latin typeface="Cambria Math" panose="02040503050406030204" pitchFamily="18" charset="0"/>
                            </a:rPr>
                            <m:t>𝐴</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den>
                      </m:f>
                    </m:oMath>
                  </m:oMathPara>
                </a14:m>
                <a:endParaRPr lang="zh-CN" altLang="en-US" sz="1400" dirty="0"/>
              </a:p>
            </p:txBody>
          </p:sp>
        </mc:Choice>
        <mc:Fallback>
          <p:sp>
            <p:nvSpPr>
              <p:cNvPr id="48" name="文本框 47">
                <a:extLst>
                  <a:ext uri="{FF2B5EF4-FFF2-40B4-BE49-F238E27FC236}">
                    <a16:creationId xmlns:a16="http://schemas.microsoft.com/office/drawing/2014/main" id="{0B7BFF59-6FCF-114E-9AB8-105EEBD543FE}"/>
                  </a:ext>
                </a:extLst>
              </p:cNvPr>
              <p:cNvSpPr txBox="1">
                <a:spLocks noRot="1" noChangeAspect="1" noMove="1" noResize="1" noEditPoints="1" noAdjustHandles="1" noChangeArrowheads="1" noChangeShapeType="1" noTextEdit="1"/>
              </p:cNvSpPr>
              <p:nvPr/>
            </p:nvSpPr>
            <p:spPr>
              <a:xfrm>
                <a:off x="5043655" y="4075971"/>
                <a:ext cx="6121400" cy="587148"/>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34681542-C3A7-D9B9-AE3E-35885B83CE4D}"/>
                  </a:ext>
                </a:extLst>
              </p:cNvPr>
              <p:cNvSpPr txBox="1"/>
              <p:nvPr/>
            </p:nvSpPr>
            <p:spPr>
              <a:xfrm>
                <a:off x="5753216" y="4957598"/>
                <a:ext cx="3300584" cy="322268"/>
              </a:xfrm>
              <a:prstGeom prst="rect">
                <a:avLst/>
              </a:prstGeom>
              <a:noFill/>
            </p:spPr>
            <p:txBody>
              <a:bodyPr wrap="none" rtlCol="0">
                <a:spAutoFit/>
              </a:bodyPr>
              <a:lstStyle/>
              <a:p>
                <a:r>
                  <a:rPr lang="zh-CN" altLang="en-US" sz="1400" dirty="0"/>
                  <a:t>由于</a:t>
                </a:r>
                <a14:m>
                  <m:oMath xmlns:m="http://schemas.openxmlformats.org/officeDocument/2006/math">
                    <m:sSup>
                      <m:sSupPr>
                        <m:ctrlPr>
                          <a:rPr lang="zh-CN" altLang="en-US" sz="1400" i="1" smtClean="0">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r>
                      <a:rPr lang="en-US" altLang="zh-CN" sz="1400" i="1">
                        <a:latin typeface="Cambria Math" panose="02040503050406030204" pitchFamily="18" charset="0"/>
                      </a:rPr>
                      <m:t>𝐴</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oMath>
                </a14:m>
                <a:r>
                  <a:rPr lang="zh-CN" altLang="en-US" sz="1400" dirty="0"/>
                  <a:t> </a:t>
                </a:r>
                <a:r>
                  <a:rPr lang="en-US" altLang="zh-CN" sz="1400" dirty="0"/>
                  <a:t>=</a:t>
                </a:r>
                <a:r>
                  <a:rPr lang="zh-CN" altLang="en-US" sz="1400" dirty="0">
                    <a:solidFill>
                      <a:srgbClr val="836967"/>
                    </a:solidFill>
                  </a:rPr>
                  <a:t> </a:t>
                </a:r>
                <a14:m>
                  <m:oMath xmlns:m="http://schemas.openxmlformats.org/officeDocument/2006/math">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oMath>
                </a14:m>
                <a:r>
                  <a:rPr lang="en-US" altLang="zh-CN" sz="1400" dirty="0"/>
                  <a:t> </a:t>
                </a:r>
                <a:r>
                  <a:rPr lang="zh-CN" altLang="en-US" sz="1400" dirty="0"/>
                  <a:t>有：</a:t>
                </a:r>
              </a:p>
            </p:txBody>
          </p:sp>
        </mc:Choice>
        <mc:Fallback>
          <p:sp>
            <p:nvSpPr>
              <p:cNvPr id="49" name="文本框 48">
                <a:extLst>
                  <a:ext uri="{FF2B5EF4-FFF2-40B4-BE49-F238E27FC236}">
                    <a16:creationId xmlns:a16="http://schemas.microsoft.com/office/drawing/2014/main" id="{34681542-C3A7-D9B9-AE3E-35885B83CE4D}"/>
                  </a:ext>
                </a:extLst>
              </p:cNvPr>
              <p:cNvSpPr txBox="1">
                <a:spLocks noRot="1" noChangeAspect="1" noMove="1" noResize="1" noEditPoints="1" noAdjustHandles="1" noChangeArrowheads="1" noChangeShapeType="1" noTextEdit="1"/>
              </p:cNvSpPr>
              <p:nvPr/>
            </p:nvSpPr>
            <p:spPr>
              <a:xfrm>
                <a:off x="5753216" y="4957598"/>
                <a:ext cx="3300584" cy="322268"/>
              </a:xfrm>
              <a:prstGeom prst="rect">
                <a:avLst/>
              </a:prstGeom>
              <a:blipFill>
                <a:blip r:embed="rId16"/>
                <a:stretch>
                  <a:fillRect l="-555" t="-1887" b="-207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a:extLst>
                  <a:ext uri="{FF2B5EF4-FFF2-40B4-BE49-F238E27FC236}">
                    <a16:creationId xmlns:a16="http://schemas.microsoft.com/office/drawing/2014/main" id="{29A4C873-45A2-62B2-4823-B1E9B5608D59}"/>
                  </a:ext>
                </a:extLst>
              </p:cNvPr>
              <p:cNvSpPr txBox="1"/>
              <p:nvPr/>
            </p:nvSpPr>
            <p:spPr>
              <a:xfrm>
                <a:off x="5043655" y="5555217"/>
                <a:ext cx="6121400" cy="587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400" i="1" smtClean="0">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en-US" altLang="zh-CN" sz="1400" b="0" i="1" smtClean="0">
                              <a:solidFill>
                                <a:srgbClr val="836967"/>
                              </a:solidFill>
                              <a:latin typeface="Cambria Math" panose="02040503050406030204" pitchFamily="18" charset="0"/>
                            </a:rPr>
                            <m:t>2</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r>
                            <a:rPr lang="en-US" altLang="zh-CN" sz="1400" b="0" i="1" smtClean="0">
                              <a:latin typeface="Cambria Math" panose="02040503050406030204" pitchFamily="18" charset="0"/>
                            </a:rPr>
                            <m:t>𝐴</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num>
                        <m:den>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r>
                            <a:rPr lang="zh-CN" altLang="en-US" sz="1400" i="1">
                              <a:latin typeface="Cambria Math" panose="02040503050406030204" pitchFamily="18" charset="0"/>
                            </a:rPr>
                            <m:t>𝑃</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1">
                              <a:latin typeface="Cambria Math" panose="02040503050406030204" pitchFamily="18" charset="0"/>
                            </a:rPr>
                            <m:t>𝑆</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r>
                            <a:rPr lang="en-US" altLang="zh-CN" sz="1400" b="0" i="1" dirty="0" smtClean="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r>
                            <a:rPr lang="zh-CN" altLang="en-US" sz="1400" i="1">
                              <a:latin typeface="Cambria Math" panose="02040503050406030204" pitchFamily="18" charset="0"/>
                            </a:rPr>
                            <m:t>𝐴</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den>
                      </m:f>
                    </m:oMath>
                  </m:oMathPara>
                </a14:m>
                <a:endParaRPr lang="zh-CN" altLang="en-US" sz="1400" dirty="0"/>
              </a:p>
            </p:txBody>
          </p:sp>
        </mc:Choice>
        <mc:Fallback>
          <p:sp>
            <p:nvSpPr>
              <p:cNvPr id="52" name="文本框 51">
                <a:extLst>
                  <a:ext uri="{FF2B5EF4-FFF2-40B4-BE49-F238E27FC236}">
                    <a16:creationId xmlns:a16="http://schemas.microsoft.com/office/drawing/2014/main" id="{29A4C873-45A2-62B2-4823-B1E9B5608D59}"/>
                  </a:ext>
                </a:extLst>
              </p:cNvPr>
              <p:cNvSpPr txBox="1">
                <a:spLocks noRot="1" noChangeAspect="1" noMove="1" noResize="1" noEditPoints="1" noAdjustHandles="1" noChangeArrowheads="1" noChangeShapeType="1" noTextEdit="1"/>
              </p:cNvSpPr>
              <p:nvPr/>
            </p:nvSpPr>
            <p:spPr>
              <a:xfrm>
                <a:off x="5043655" y="5555217"/>
                <a:ext cx="6121400" cy="587148"/>
              </a:xfrm>
              <a:prstGeom prst="rect">
                <a:avLst/>
              </a:prstGeom>
              <a:blipFill>
                <a:blip r:embed="rId17"/>
                <a:stretch>
                  <a:fillRect/>
                </a:stretch>
              </a:blipFill>
            </p:spPr>
            <p:txBody>
              <a:bodyPr/>
              <a:lstStyle/>
              <a:p>
                <a:r>
                  <a:rPr lang="zh-CN" altLang="en-US">
                    <a:noFill/>
                  </a:rPr>
                  <a:t> </a:t>
                </a:r>
              </a:p>
            </p:txBody>
          </p:sp>
        </mc:Fallback>
      </mc:AlternateContent>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50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0-#ppt_w/2"/>
                                          </p:val>
                                        </p:tav>
                                        <p:tav tm="100000">
                                          <p:val>
                                            <p:strVal val="#ppt_x"/>
                                          </p:val>
                                        </p:tav>
                                      </p:tavLst>
                                    </p:anim>
                                    <p:anim calcmode="lin" valueType="num">
                                      <p:cBhvr additive="base">
                                        <p:cTn id="8" dur="500" fill="hold"/>
                                        <p:tgtEl>
                                          <p:spTgt spid="16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6000"/>
                                  </p:stCondLst>
                                  <p:iterate type="lt">
                                    <p:tmPct val="10000"/>
                                  </p:iterate>
                                  <p:childTnLst>
                                    <p:set>
                                      <p:cBhvr>
                                        <p:cTn id="10" dur="1" fill="hold">
                                          <p:stCondLst>
                                            <p:cond delay="0"/>
                                          </p:stCondLst>
                                        </p:cTn>
                                        <p:tgtEl>
                                          <p:spTgt spid="163">
                                            <p:txEl>
                                              <p:pRg st="0" end="0"/>
                                            </p:txEl>
                                          </p:spTgt>
                                        </p:tgtEl>
                                        <p:attrNameLst>
                                          <p:attrName>style.visibility</p:attrName>
                                        </p:attrNameLst>
                                      </p:cBhvr>
                                      <p:to>
                                        <p:strVal val="visible"/>
                                      </p:to>
                                    </p:set>
                                    <p:animEffect transition="in" filter="fade">
                                      <p:cBhvr>
                                        <p:cTn id="11" dur="500"/>
                                        <p:tgtEl>
                                          <p:spTgt spid="163">
                                            <p:txEl>
                                              <p:pRg st="0" end="0"/>
                                            </p:txEl>
                                          </p:spTgt>
                                        </p:tgtEl>
                                      </p:cBhvr>
                                    </p:animEffect>
                                  </p:childTnLst>
                                </p:cTn>
                              </p:par>
                              <p:par>
                                <p:cTn id="12" presetID="10" presetClass="entr" presetSubtype="0" fill="hold" grpId="0" nodeType="withEffect">
                                  <p:stCondLst>
                                    <p:cond delay="6500"/>
                                  </p:stCondLst>
                                  <p:iterate type="lt">
                                    <p:tmPct val="10000"/>
                                  </p:iterate>
                                  <p:childTnLst>
                                    <p:set>
                                      <p:cBhvr>
                                        <p:cTn id="13" dur="1" fill="hold">
                                          <p:stCondLst>
                                            <p:cond delay="0"/>
                                          </p:stCondLst>
                                        </p:cTn>
                                        <p:tgtEl>
                                          <p:spTgt spid="164">
                                            <p:txEl>
                                              <p:pRg st="0" end="0"/>
                                            </p:txEl>
                                          </p:spTgt>
                                        </p:tgtEl>
                                        <p:attrNameLst>
                                          <p:attrName>style.visibility</p:attrName>
                                        </p:attrNameLst>
                                      </p:cBhvr>
                                      <p:to>
                                        <p:strVal val="visible"/>
                                      </p:to>
                                    </p:set>
                                    <p:animEffect transition="in" filter="fade">
                                      <p:cBhvr>
                                        <p:cTn id="14" dur="500"/>
                                        <p:tgtEl>
                                          <p:spTgt spid="164">
                                            <p:txEl>
                                              <p:pRg st="0" end="0"/>
                                            </p:txEl>
                                          </p:spTgt>
                                        </p:tgtEl>
                                      </p:cBhvr>
                                    </p:animEffect>
                                  </p:childTnLst>
                                </p:cTn>
                              </p:par>
                              <p:par>
                                <p:cTn id="15" presetID="2" presetClass="entr" presetSubtype="8" fill="hold" nodeType="withEffect">
                                  <p:stCondLst>
                                    <p:cond delay="7000"/>
                                  </p:stCondLst>
                                  <p:childTnLst>
                                    <p:set>
                                      <p:cBhvr>
                                        <p:cTn id="16" dur="1" fill="hold">
                                          <p:stCondLst>
                                            <p:cond delay="0"/>
                                          </p:stCondLst>
                                        </p:cTn>
                                        <p:tgtEl>
                                          <p:spTgt spid="171"/>
                                        </p:tgtEl>
                                        <p:attrNameLst>
                                          <p:attrName>style.visibility</p:attrName>
                                        </p:attrNameLst>
                                      </p:cBhvr>
                                      <p:to>
                                        <p:strVal val="visible"/>
                                      </p:to>
                                    </p:set>
                                    <p:anim calcmode="lin" valueType="num">
                                      <p:cBhvr additive="base">
                                        <p:cTn id="17" dur="500" fill="hold"/>
                                        <p:tgtEl>
                                          <p:spTgt spid="171"/>
                                        </p:tgtEl>
                                        <p:attrNameLst>
                                          <p:attrName>ppt_x</p:attrName>
                                        </p:attrNameLst>
                                      </p:cBhvr>
                                      <p:tavLst>
                                        <p:tav tm="0">
                                          <p:val>
                                            <p:strVal val="0-#ppt_w/2"/>
                                          </p:val>
                                        </p:tav>
                                        <p:tav tm="100000">
                                          <p:val>
                                            <p:strVal val="#ppt_x"/>
                                          </p:val>
                                        </p:tav>
                                      </p:tavLst>
                                    </p:anim>
                                    <p:anim calcmode="lin" valueType="num">
                                      <p:cBhvr additive="base">
                                        <p:cTn id="18" dur="500" fill="hold"/>
                                        <p:tgtEl>
                                          <p:spTgt spid="171"/>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7500"/>
                                  </p:stCondLst>
                                  <p:iterate type="lt">
                                    <p:tmPct val="10000"/>
                                  </p:iterate>
                                  <p:childTnLst>
                                    <p:set>
                                      <p:cBhvr>
                                        <p:cTn id="20" dur="1" fill="hold">
                                          <p:stCondLst>
                                            <p:cond delay="0"/>
                                          </p:stCondLst>
                                        </p:cTn>
                                        <p:tgtEl>
                                          <p:spTgt spid="169">
                                            <p:txEl>
                                              <p:pRg st="0" end="0"/>
                                            </p:txEl>
                                          </p:spTgt>
                                        </p:tgtEl>
                                        <p:attrNameLst>
                                          <p:attrName>style.visibility</p:attrName>
                                        </p:attrNameLst>
                                      </p:cBhvr>
                                      <p:to>
                                        <p:strVal val="visible"/>
                                      </p:to>
                                    </p:set>
                                    <p:animEffect transition="in" filter="fade">
                                      <p:cBhvr>
                                        <p:cTn id="21" dur="500"/>
                                        <p:tgtEl>
                                          <p:spTgt spid="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build="p"/>
      <p:bldP spid="164" grpId="0" build="p"/>
      <p:bldP spid="16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更新公式求解结果</a:t>
            </a:r>
          </a:p>
        </p:txBody>
      </p:sp>
      <p:sp>
        <p:nvSpPr>
          <p:cNvPr id="15" name="Freeform 3"/>
          <p:cNvSpPr/>
          <p:nvPr/>
        </p:nvSpPr>
        <p:spPr bwMode="auto">
          <a:xfrm rot="16200000">
            <a:off x="5389647" y="-794316"/>
            <a:ext cx="1090095" cy="7637820"/>
          </a:xfrm>
          <a:custGeom>
            <a:avLst/>
            <a:gdLst>
              <a:gd name="T0" fmla="*/ 2551 w 2551"/>
              <a:gd name="T1" fmla="*/ 2008 h 2008"/>
              <a:gd name="T2" fmla="*/ 2551 w 2551"/>
              <a:gd name="T3" fmla="*/ 0 h 2008"/>
              <a:gd name="T4" fmla="*/ 1274 w 2551"/>
              <a:gd name="T5" fmla="*/ 97 h 2008"/>
              <a:gd name="T6" fmla="*/ 0 w 2551"/>
              <a:gd name="T7" fmla="*/ 0 h 2008"/>
              <a:gd name="T8" fmla="*/ 0 w 2551"/>
              <a:gd name="T9" fmla="*/ 2008 h 2008"/>
              <a:gd name="T10" fmla="*/ 2551 w 2551"/>
              <a:gd name="T11" fmla="*/ 2008 h 2008"/>
            </a:gdLst>
            <a:ahLst/>
            <a:cxnLst>
              <a:cxn ang="0">
                <a:pos x="T0" y="T1"/>
              </a:cxn>
              <a:cxn ang="0">
                <a:pos x="T2" y="T3"/>
              </a:cxn>
              <a:cxn ang="0">
                <a:pos x="T4" y="T5"/>
              </a:cxn>
              <a:cxn ang="0">
                <a:pos x="T6" y="T7"/>
              </a:cxn>
              <a:cxn ang="0">
                <a:pos x="T8" y="T9"/>
              </a:cxn>
              <a:cxn ang="0">
                <a:pos x="T10" y="T11"/>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tx1">
                <a:lumMod val="60000"/>
                <a:lumOff val="40000"/>
              </a:schemeClr>
            </a:solidFill>
            <a:prstDash val="solid"/>
            <a:round/>
          </a:ln>
          <a:extLst>
            <a:ext uri="{909E8E84-426E-40DD-AFC4-6F175D3DCCD1}">
              <a14:hiddenFill xmlns:a14="http://schemas.microsoft.com/office/drawing/2010/main">
                <a:solidFill>
                  <a:schemeClr val="bg1"/>
                </a:solid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27" name="文本框 26"/>
              <p:cNvSpPr txBox="1"/>
              <p:nvPr/>
            </p:nvSpPr>
            <p:spPr>
              <a:xfrm>
                <a:off x="2732351" y="2593190"/>
                <a:ext cx="2029159" cy="379784"/>
              </a:xfrm>
              <a:prstGeom prst="rect">
                <a:avLst/>
              </a:prstGeom>
              <a:noFill/>
            </p:spPr>
            <p:txBody>
              <a:bodyPr wrap="square" rtlCol="0">
                <a:spAutoFit/>
              </a:bodyPr>
              <a:lstStyle/>
              <a:p>
                <a14:m>
                  <m:oMath xmlns:m="http://schemas.openxmlformats.org/officeDocument/2006/math">
                    <m:sSub>
                      <m:sSubPr>
                        <m:ctrlPr>
                          <a:rPr lang="en-US" altLang="zh-CN" i="1" dirty="0" smtClean="0">
                            <a:solidFill>
                              <a:schemeClr val="accent1"/>
                            </a:solidFill>
                            <a:latin typeface="Cambria Math" panose="02040503050406030204" pitchFamily="18" charset="0"/>
                            <a:ea typeface="华文细黑" panose="02010600040101010101" pitchFamily="2" charset="-122"/>
                            <a:cs typeface="Arial" panose="020B0604020202020204" pitchFamily="34" charset="0"/>
                          </a:rPr>
                        </m:ctrlPr>
                      </m:sSubPr>
                      <m:e>
                        <m:r>
                          <a:rPr lang="zh-CN" altLang="en-US" i="1" dirty="0">
                            <a:solidFill>
                              <a:schemeClr val="accent1"/>
                            </a:solidFill>
                            <a:latin typeface="Cambria Math" panose="02040503050406030204" pitchFamily="18" charset="0"/>
                            <a:ea typeface="华文细黑" panose="02010600040101010101" pitchFamily="2" charset="-122"/>
                            <a:cs typeface="Arial" panose="020B0604020202020204" pitchFamily="34" charset="0"/>
                          </a:rPr>
                          <m:t>𝑊</m:t>
                        </m:r>
                      </m:e>
                      <m:sub>
                        <m:r>
                          <m:rPr>
                            <m:nor/>
                          </m:rP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m:t>𝑖</m:t>
                        </m:r>
                      </m:sub>
                    </m:sSub>
                  </m:oMath>
                </a14:m>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的更新公式</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mc:Choice>
        <mc:Fallback>
          <p:sp>
            <p:nvSpPr>
              <p:cNvPr id="27" name="文本框 26"/>
              <p:cNvSpPr txBox="1">
                <a:spLocks noRot="1" noChangeAspect="1" noMove="1" noResize="1" noEditPoints="1" noAdjustHandles="1" noChangeArrowheads="1" noChangeShapeType="1" noTextEdit="1"/>
              </p:cNvSpPr>
              <p:nvPr/>
            </p:nvSpPr>
            <p:spPr>
              <a:xfrm>
                <a:off x="2732351" y="2593190"/>
                <a:ext cx="2029159" cy="379784"/>
              </a:xfrm>
              <a:prstGeom prst="rect">
                <a:avLst/>
              </a:prstGeom>
              <a:blipFill>
                <a:blip r:embed="rId3"/>
                <a:stretch>
                  <a:fillRect t="-7937" b="-20635"/>
                </a:stretch>
              </a:blipFill>
            </p:spPr>
            <p:txBody>
              <a:bodyPr/>
              <a:lstStyle/>
              <a:p>
                <a:r>
                  <a:rPr lang="zh-CN" altLang="en-US">
                    <a:noFill/>
                  </a:rPr>
                  <a:t> </a:t>
                </a:r>
              </a:p>
            </p:txBody>
          </p:sp>
        </mc:Fallback>
      </mc:AlternateContent>
      <p:grpSp>
        <p:nvGrpSpPr>
          <p:cNvPr id="28" name="组合 27"/>
          <p:cNvGrpSpPr/>
          <p:nvPr/>
        </p:nvGrpSpPr>
        <p:grpSpPr>
          <a:xfrm>
            <a:off x="2490708" y="2683872"/>
            <a:ext cx="196101" cy="196101"/>
            <a:chOff x="1389761" y="2111236"/>
            <a:chExt cx="196101" cy="196101"/>
          </a:xfrm>
        </p:grpSpPr>
        <p:sp>
          <p:nvSpPr>
            <p:cNvPr id="30" name="矩形 2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4" name="AutoShape 2"/>
          <p:cNvSpPr>
            <a:spLocks noChangeArrowheads="1"/>
          </p:cNvSpPr>
          <p:nvPr/>
        </p:nvSpPr>
        <p:spPr bwMode="auto">
          <a:xfrm>
            <a:off x="1527189" y="2482215"/>
            <a:ext cx="521567" cy="1090094"/>
          </a:xfrm>
          <a:prstGeom prst="homePlate">
            <a:avLst>
              <a:gd name="adj" fmla="val 26949"/>
            </a:avLst>
          </a:prstGeom>
          <a:solidFill>
            <a:schemeClr val="accent1"/>
          </a:solidFill>
          <a:ln>
            <a:noFill/>
          </a:ln>
          <a:effectLst/>
        </p:spPr>
        <p:txBody>
          <a:bodyPr wrap="square" lIns="0" tIns="0" rIns="0" bIns="0" anchor="ctr">
            <a:spAutoFit/>
          </a:bodyPr>
          <a:lstStyle/>
          <a:p>
            <a:endParaRPr lang="zh-CN" altLang="en-US"/>
          </a:p>
        </p:txBody>
      </p:sp>
      <p:sp>
        <p:nvSpPr>
          <p:cNvPr id="33" name="Freeform 9"/>
          <p:cNvSpPr/>
          <p:nvPr/>
        </p:nvSpPr>
        <p:spPr bwMode="auto">
          <a:xfrm>
            <a:off x="1681598" y="2634375"/>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53" name="Freeform 9"/>
          <p:cNvSpPr/>
          <p:nvPr/>
        </p:nvSpPr>
        <p:spPr bwMode="auto">
          <a:xfrm>
            <a:off x="1646476" y="2990084"/>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54" name="Freeform 9"/>
          <p:cNvSpPr/>
          <p:nvPr/>
        </p:nvSpPr>
        <p:spPr bwMode="auto">
          <a:xfrm>
            <a:off x="1646476" y="3321032"/>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mc:AlternateContent xmlns:mc="http://schemas.openxmlformats.org/markup-compatibility/2006">
        <mc:Choice xmlns:a14="http://schemas.microsoft.com/office/drawing/2010/main" Requires="a14">
          <p:sp>
            <p:nvSpPr>
              <p:cNvPr id="90" name="文本框 89"/>
              <p:cNvSpPr txBox="1"/>
              <p:nvPr/>
            </p:nvSpPr>
            <p:spPr>
              <a:xfrm>
                <a:off x="1302656" y="1816266"/>
                <a:ext cx="8730343" cy="313356"/>
              </a:xfrm>
              <a:prstGeom prst="rect">
                <a:avLst/>
              </a:prstGeom>
              <a:noFill/>
            </p:spPr>
            <p:txBody>
              <a:bodyPr wrap="square" rtlCol="0">
                <a:spAutoFit/>
              </a:bodyPr>
              <a:lstStyle/>
              <a:p>
                <a:pPr algn="just">
                  <a:lnSpc>
                    <a:spcPct val="110000"/>
                  </a:lnSpc>
                </a:pPr>
                <a:r>
                  <a:rPr lang="zh-CN" altLang="en-US" sz="1400" dirty="0"/>
                  <a:t>使用同样的优化求解方法，可以得到对应的</a:t>
                </a:r>
                <a14:m>
                  <m:oMath xmlns:m="http://schemas.openxmlformats.org/officeDocument/2006/math">
                    <m:sSup>
                      <m:sSupPr>
                        <m:ctrlPr>
                          <a:rPr lang="en-US" altLang="zh-CN" sz="1400" dirty="0"/>
                        </m:ctrlPr>
                      </m:sSupPr>
                      <m:e>
                        <m:r>
                          <a:rPr lang="en-US" altLang="zh-CN" sz="1400" dirty="0"/>
                          <m:t>𝐻</m:t>
                        </m:r>
                      </m:e>
                      <m:sup>
                        <m:r>
                          <a:rPr lang="en-US" altLang="zh-CN" sz="1400" dirty="0"/>
                          <m:t>𝐿</m:t>
                        </m:r>
                      </m:sup>
                    </m:sSup>
                    <m:r>
                      <a:rPr lang="zh-CN" altLang="en-US" sz="1400" dirty="0"/>
                      <m:t>与</m:t>
                    </m:r>
                    <m:sSup>
                      <m:sSupPr>
                        <m:ctrlPr>
                          <a:rPr lang="en-US" altLang="zh-CN" sz="1400" dirty="0"/>
                        </m:ctrlPr>
                      </m:sSupPr>
                      <m:e>
                        <m:r>
                          <a:rPr lang="en-US" altLang="zh-CN" sz="1400" dirty="0"/>
                          <m:t>𝐻</m:t>
                        </m:r>
                      </m:e>
                      <m:sup>
                        <m:r>
                          <a:rPr lang="en-US" altLang="zh-CN" sz="1400" dirty="0"/>
                          <m:t>𝑖</m:t>
                        </m:r>
                      </m:sup>
                    </m:sSup>
                  </m:oMath>
                </a14:m>
                <a:r>
                  <a:rPr lang="zh-CN" altLang="en-US" sz="1400" dirty="0"/>
                  <a:t>对应的更新公式，罗列如下</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p>
            </p:txBody>
          </p:sp>
        </mc:Choice>
        <mc:Fallback>
          <p:sp>
            <p:nvSpPr>
              <p:cNvPr id="90" name="文本框 89"/>
              <p:cNvSpPr txBox="1">
                <a:spLocks noRot="1" noChangeAspect="1" noMove="1" noResize="1" noEditPoints="1" noAdjustHandles="1" noChangeArrowheads="1" noChangeShapeType="1" noTextEdit="1"/>
              </p:cNvSpPr>
              <p:nvPr/>
            </p:nvSpPr>
            <p:spPr>
              <a:xfrm>
                <a:off x="1302656" y="1816266"/>
                <a:ext cx="8730343" cy="313356"/>
              </a:xfrm>
              <a:prstGeom prst="rect">
                <a:avLst/>
              </a:prstGeom>
              <a:blipFill>
                <a:blip r:embed="rId4"/>
                <a:stretch>
                  <a:fillRect l="-209" t="-5882" b="-19608"/>
                </a:stretch>
              </a:blipFill>
            </p:spPr>
            <p:txBody>
              <a:bodyPr/>
              <a:lstStyle/>
              <a:p>
                <a:r>
                  <a:rPr lang="zh-CN" altLang="en-US">
                    <a:noFill/>
                  </a:rPr>
                  <a:t> </a:t>
                </a:r>
              </a:p>
            </p:txBody>
          </p:sp>
        </mc:Fallback>
      </mc:AlternateContent>
      <p:sp>
        <p:nvSpPr>
          <p:cNvPr id="95" name="文本框 94"/>
          <p:cNvSpPr txBox="1"/>
          <p:nvPr/>
        </p:nvSpPr>
        <p:spPr>
          <a:xfrm>
            <a:off x="1302656" y="1409454"/>
            <a:ext cx="2399394"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所有变量的更新公式</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7" name="直接连接符 6"/>
          <p:cNvCxnSpPr/>
          <p:nvPr/>
        </p:nvCxnSpPr>
        <p:spPr>
          <a:xfrm>
            <a:off x="1379538" y="1749591"/>
            <a:ext cx="8532812" cy="0"/>
          </a:xfrm>
          <a:prstGeom prst="line">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F56D85B-9250-74AE-4F00-C2626BE55AF0}"/>
                  </a:ext>
                </a:extLst>
              </p:cNvPr>
              <p:cNvSpPr txBox="1"/>
              <p:nvPr/>
            </p:nvSpPr>
            <p:spPr>
              <a:xfrm>
                <a:off x="2804040" y="2837925"/>
                <a:ext cx="6121400" cy="587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400" i="1" smtClean="0">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en-US" altLang="zh-CN" sz="1400" b="0" i="1" smtClean="0">
                              <a:solidFill>
                                <a:srgbClr val="836967"/>
                              </a:solidFill>
                              <a:latin typeface="Cambria Math" panose="02040503050406030204" pitchFamily="18" charset="0"/>
                            </a:rPr>
                            <m:t>2</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r>
                            <a:rPr lang="en-US" altLang="zh-CN" sz="1400" b="0" i="1" smtClean="0">
                              <a:latin typeface="Cambria Math" panose="02040503050406030204" pitchFamily="18" charset="0"/>
                            </a:rPr>
                            <m:t>𝐴</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num>
                        <m:den>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r>
                            <a:rPr lang="zh-CN" altLang="en-US" sz="1400" i="1">
                              <a:latin typeface="Cambria Math" panose="02040503050406030204" pitchFamily="18" charset="0"/>
                            </a:rPr>
                            <m:t>𝑃</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1">
                              <a:latin typeface="Cambria Math" panose="02040503050406030204" pitchFamily="18" charset="0"/>
                            </a:rPr>
                            <m:t>𝑆</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r>
                            <a:rPr lang="en-US" altLang="zh-CN" sz="1400" b="0" i="1" dirty="0" smtClean="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r>
                            <a:rPr lang="zh-CN" altLang="en-US" sz="1400" i="1">
                              <a:latin typeface="Cambria Math" panose="02040503050406030204" pitchFamily="18" charset="0"/>
                            </a:rPr>
                            <m:t>𝐴</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den>
                      </m:f>
                    </m:oMath>
                  </m:oMathPara>
                </a14:m>
                <a:endParaRPr lang="zh-CN" altLang="en-US" sz="1400" dirty="0"/>
              </a:p>
            </p:txBody>
          </p:sp>
        </mc:Choice>
        <mc:Fallback>
          <p:sp>
            <p:nvSpPr>
              <p:cNvPr id="4" name="文本框 3">
                <a:extLst>
                  <a:ext uri="{FF2B5EF4-FFF2-40B4-BE49-F238E27FC236}">
                    <a16:creationId xmlns:a16="http://schemas.microsoft.com/office/drawing/2014/main" id="{EF56D85B-9250-74AE-4F00-C2626BE55AF0}"/>
                  </a:ext>
                </a:extLst>
              </p:cNvPr>
              <p:cNvSpPr txBox="1">
                <a:spLocks noRot="1" noChangeAspect="1" noMove="1" noResize="1" noEditPoints="1" noAdjustHandles="1" noChangeArrowheads="1" noChangeShapeType="1" noTextEdit="1"/>
              </p:cNvSpPr>
              <p:nvPr/>
            </p:nvSpPr>
            <p:spPr>
              <a:xfrm>
                <a:off x="2804040" y="2837925"/>
                <a:ext cx="6121400" cy="587148"/>
              </a:xfrm>
              <a:prstGeom prst="rect">
                <a:avLst/>
              </a:prstGeom>
              <a:blipFill>
                <a:blip r:embed="rId5"/>
                <a:stretch>
                  <a:fillRect/>
                </a:stretch>
              </a:blipFill>
            </p:spPr>
            <p:txBody>
              <a:bodyPr/>
              <a:lstStyle/>
              <a:p>
                <a:r>
                  <a:rPr lang="zh-CN" altLang="en-US">
                    <a:noFill/>
                  </a:rPr>
                  <a:t> </a:t>
                </a:r>
              </a:p>
            </p:txBody>
          </p:sp>
        </mc:Fallback>
      </mc:AlternateContent>
      <p:sp>
        <p:nvSpPr>
          <p:cNvPr id="5" name="Freeform 3">
            <a:extLst>
              <a:ext uri="{FF2B5EF4-FFF2-40B4-BE49-F238E27FC236}">
                <a16:creationId xmlns:a16="http://schemas.microsoft.com/office/drawing/2014/main" id="{83480AAD-E71E-2CBF-8575-58932A3D210D}"/>
              </a:ext>
            </a:extLst>
          </p:cNvPr>
          <p:cNvSpPr/>
          <p:nvPr/>
        </p:nvSpPr>
        <p:spPr bwMode="auto">
          <a:xfrm rot="16200000">
            <a:off x="5389647" y="611103"/>
            <a:ext cx="1090095" cy="7637820"/>
          </a:xfrm>
          <a:custGeom>
            <a:avLst/>
            <a:gdLst>
              <a:gd name="T0" fmla="*/ 2551 w 2551"/>
              <a:gd name="T1" fmla="*/ 2008 h 2008"/>
              <a:gd name="T2" fmla="*/ 2551 w 2551"/>
              <a:gd name="T3" fmla="*/ 0 h 2008"/>
              <a:gd name="T4" fmla="*/ 1274 w 2551"/>
              <a:gd name="T5" fmla="*/ 97 h 2008"/>
              <a:gd name="T6" fmla="*/ 0 w 2551"/>
              <a:gd name="T7" fmla="*/ 0 h 2008"/>
              <a:gd name="T8" fmla="*/ 0 w 2551"/>
              <a:gd name="T9" fmla="*/ 2008 h 2008"/>
              <a:gd name="T10" fmla="*/ 2551 w 2551"/>
              <a:gd name="T11" fmla="*/ 2008 h 2008"/>
            </a:gdLst>
            <a:ahLst/>
            <a:cxnLst>
              <a:cxn ang="0">
                <a:pos x="T0" y="T1"/>
              </a:cxn>
              <a:cxn ang="0">
                <a:pos x="T2" y="T3"/>
              </a:cxn>
              <a:cxn ang="0">
                <a:pos x="T4" y="T5"/>
              </a:cxn>
              <a:cxn ang="0">
                <a:pos x="T6" y="T7"/>
              </a:cxn>
              <a:cxn ang="0">
                <a:pos x="T8" y="T9"/>
              </a:cxn>
              <a:cxn ang="0">
                <a:pos x="T10" y="T11"/>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tx1">
                <a:lumMod val="60000"/>
                <a:lumOff val="40000"/>
              </a:schemeClr>
            </a:solidFill>
            <a:prstDash val="solid"/>
            <a:round/>
          </a:ln>
          <a:extLst>
            <a:ext uri="{909E8E84-426E-40DD-AFC4-6F175D3DCCD1}">
              <a14:hiddenFill xmlns:a14="http://schemas.microsoft.com/office/drawing/2010/main">
                <a:solidFill>
                  <a:schemeClr val="bg1"/>
                </a:solid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41F83E1-5DA6-4F9C-4DAD-D1022C618325}"/>
                  </a:ext>
                </a:extLst>
              </p:cNvPr>
              <p:cNvSpPr txBox="1"/>
              <p:nvPr/>
            </p:nvSpPr>
            <p:spPr>
              <a:xfrm>
                <a:off x="2732351" y="3998609"/>
                <a:ext cx="2029159" cy="379784"/>
              </a:xfrm>
              <a:prstGeom prst="rect">
                <a:avLst/>
              </a:prstGeom>
              <a:noFill/>
            </p:spPr>
            <p:txBody>
              <a:bodyPr wrap="square" rtlCol="0">
                <a:spAutoFit/>
              </a:bodyPr>
              <a:lstStyle/>
              <a:p>
                <a14:m>
                  <m:oMath xmlns:m="http://schemas.openxmlformats.org/officeDocument/2006/math">
                    <m:sSub>
                      <m:sSubPr>
                        <m:ctrlPr>
                          <a:rPr lang="en-US" altLang="zh-CN" i="1" dirty="0" smtClean="0">
                            <a:solidFill>
                              <a:schemeClr val="accent1"/>
                            </a:solidFill>
                            <a:latin typeface="Cambria Math" panose="02040503050406030204" pitchFamily="18" charset="0"/>
                            <a:ea typeface="华文细黑" panose="02010600040101010101" pitchFamily="2" charset="-122"/>
                            <a:cs typeface="Arial" panose="020B0604020202020204" pitchFamily="34" charset="0"/>
                          </a:rPr>
                        </m:ctrlPr>
                      </m:sSubPr>
                      <m:e>
                        <m:r>
                          <m:rPr>
                            <m:sty m:val="p"/>
                          </m:rPr>
                          <a:rPr lang="en-US" altLang="zh-CN" i="1" dirty="0" smtClean="0">
                            <a:solidFill>
                              <a:schemeClr val="accent1"/>
                            </a:solidFill>
                            <a:latin typeface="Cambria Math" panose="02040503050406030204" pitchFamily="18" charset="0"/>
                            <a:ea typeface="华文细黑" panose="02010600040101010101" pitchFamily="2" charset="-122"/>
                            <a:cs typeface="Arial" panose="020B0604020202020204" pitchFamily="34" charset="0"/>
                          </a:rPr>
                          <m:t>H</m:t>
                        </m:r>
                      </m:e>
                      <m:sub>
                        <m:r>
                          <a:rPr lang="en-US" altLang="zh-CN" b="0" i="1" dirty="0" smtClean="0">
                            <a:solidFill>
                              <a:schemeClr val="accent1"/>
                            </a:solidFill>
                            <a:latin typeface="Cambria Math" panose="02040503050406030204" pitchFamily="18" charset="0"/>
                            <a:ea typeface="华文细黑" panose="02010600040101010101" pitchFamily="2" charset="-122"/>
                            <a:cs typeface="Arial" panose="020B0604020202020204" pitchFamily="34" charset="0"/>
                          </a:rPr>
                          <m:t>𝐿</m:t>
                        </m:r>
                      </m:sub>
                    </m:sSub>
                  </m:oMath>
                </a14:m>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的更新公式</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mc:Choice>
        <mc:Fallback>
          <p:sp>
            <p:nvSpPr>
              <p:cNvPr id="6" name="文本框 5">
                <a:extLst>
                  <a:ext uri="{FF2B5EF4-FFF2-40B4-BE49-F238E27FC236}">
                    <a16:creationId xmlns:a16="http://schemas.microsoft.com/office/drawing/2014/main" id="{741F83E1-5DA6-4F9C-4DAD-D1022C618325}"/>
                  </a:ext>
                </a:extLst>
              </p:cNvPr>
              <p:cNvSpPr txBox="1">
                <a:spLocks noRot="1" noChangeAspect="1" noMove="1" noResize="1" noEditPoints="1" noAdjustHandles="1" noChangeArrowheads="1" noChangeShapeType="1" noTextEdit="1"/>
              </p:cNvSpPr>
              <p:nvPr/>
            </p:nvSpPr>
            <p:spPr>
              <a:xfrm>
                <a:off x="2732351" y="3998609"/>
                <a:ext cx="2029159" cy="379784"/>
              </a:xfrm>
              <a:prstGeom prst="rect">
                <a:avLst/>
              </a:prstGeom>
              <a:blipFill>
                <a:blip r:embed="rId6"/>
                <a:stretch>
                  <a:fillRect t="-9677" b="-22581"/>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93C81BB5-ADF7-D3EC-A62A-6C43BA1CC2EA}"/>
              </a:ext>
            </a:extLst>
          </p:cNvPr>
          <p:cNvGrpSpPr/>
          <p:nvPr/>
        </p:nvGrpSpPr>
        <p:grpSpPr>
          <a:xfrm>
            <a:off x="2490708" y="4089291"/>
            <a:ext cx="196101" cy="196101"/>
            <a:chOff x="1389761" y="2111236"/>
            <a:chExt cx="196101" cy="196101"/>
          </a:xfrm>
        </p:grpSpPr>
        <p:sp>
          <p:nvSpPr>
            <p:cNvPr id="9" name="矩形 8">
              <a:extLst>
                <a:ext uri="{FF2B5EF4-FFF2-40B4-BE49-F238E27FC236}">
                  <a16:creationId xmlns:a16="http://schemas.microsoft.com/office/drawing/2014/main" id="{E6141D40-6F23-EFB0-6507-70D5A87429AF}"/>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9">
              <a:extLst>
                <a:ext uri="{FF2B5EF4-FFF2-40B4-BE49-F238E27FC236}">
                  <a16:creationId xmlns:a16="http://schemas.microsoft.com/office/drawing/2014/main" id="{1339A8ED-E131-82E1-9C0A-77CE4681BC26}"/>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1" name="AutoShape 2">
            <a:extLst>
              <a:ext uri="{FF2B5EF4-FFF2-40B4-BE49-F238E27FC236}">
                <a16:creationId xmlns:a16="http://schemas.microsoft.com/office/drawing/2014/main" id="{C9CC7684-DFD1-4487-3E23-0D98F188B3E2}"/>
              </a:ext>
            </a:extLst>
          </p:cNvPr>
          <p:cNvSpPr>
            <a:spLocks noChangeArrowheads="1"/>
          </p:cNvSpPr>
          <p:nvPr/>
        </p:nvSpPr>
        <p:spPr bwMode="auto">
          <a:xfrm>
            <a:off x="1527189" y="3887634"/>
            <a:ext cx="521567" cy="1090094"/>
          </a:xfrm>
          <a:prstGeom prst="homePlate">
            <a:avLst>
              <a:gd name="adj" fmla="val 26949"/>
            </a:avLst>
          </a:prstGeom>
          <a:solidFill>
            <a:schemeClr val="accent1"/>
          </a:solidFill>
          <a:ln>
            <a:noFill/>
          </a:ln>
          <a:effectLst/>
        </p:spPr>
        <p:txBody>
          <a:bodyPr wrap="square" lIns="0" tIns="0" rIns="0" bIns="0" anchor="ctr">
            <a:spAutoFit/>
          </a:bodyPr>
          <a:lstStyle/>
          <a:p>
            <a:endParaRPr lang="zh-CN" altLang="en-US"/>
          </a:p>
        </p:txBody>
      </p:sp>
      <p:sp>
        <p:nvSpPr>
          <p:cNvPr id="12" name="Freeform 9">
            <a:extLst>
              <a:ext uri="{FF2B5EF4-FFF2-40B4-BE49-F238E27FC236}">
                <a16:creationId xmlns:a16="http://schemas.microsoft.com/office/drawing/2014/main" id="{EA04F872-5439-0CFA-2A55-990A552A2252}"/>
              </a:ext>
            </a:extLst>
          </p:cNvPr>
          <p:cNvSpPr/>
          <p:nvPr/>
        </p:nvSpPr>
        <p:spPr bwMode="auto">
          <a:xfrm>
            <a:off x="1676009" y="4342363"/>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3" name="Freeform 9">
            <a:extLst>
              <a:ext uri="{FF2B5EF4-FFF2-40B4-BE49-F238E27FC236}">
                <a16:creationId xmlns:a16="http://schemas.microsoft.com/office/drawing/2014/main" id="{B824A328-A6AD-3DEC-6E01-B582F19ECDA4}"/>
              </a:ext>
            </a:extLst>
          </p:cNvPr>
          <p:cNvSpPr/>
          <p:nvPr/>
        </p:nvSpPr>
        <p:spPr bwMode="auto">
          <a:xfrm>
            <a:off x="1646476" y="400906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6" name="Freeform 9">
            <a:extLst>
              <a:ext uri="{FF2B5EF4-FFF2-40B4-BE49-F238E27FC236}">
                <a16:creationId xmlns:a16="http://schemas.microsoft.com/office/drawing/2014/main" id="{A5D6C5BA-BC9D-2A01-C07D-D61C2288644C}"/>
              </a:ext>
            </a:extLst>
          </p:cNvPr>
          <p:cNvSpPr/>
          <p:nvPr/>
        </p:nvSpPr>
        <p:spPr bwMode="auto">
          <a:xfrm>
            <a:off x="1646476" y="4726451"/>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E7DA9CDD-5196-DFC1-9430-97F993817827}"/>
                  </a:ext>
                </a:extLst>
              </p:cNvPr>
              <p:cNvSpPr txBox="1"/>
              <p:nvPr/>
            </p:nvSpPr>
            <p:spPr>
              <a:xfrm>
                <a:off x="2804040" y="4243344"/>
                <a:ext cx="6121400" cy="641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zh-CN" sz="1400" i="1"/>
                          </m:ctrlPr>
                        </m:sSupPr>
                        <m:e>
                          <m:r>
                            <a:rPr lang="en-US" altLang="zh-CN" sz="1400" i="1"/>
                            <m:t>𝐻</m:t>
                          </m:r>
                        </m:e>
                        <m:sup>
                          <m:d>
                            <m:dPr>
                              <m:ctrlPr>
                                <a:rPr lang="zh-CN" altLang="zh-CN" sz="1400" i="1"/>
                              </m:ctrlPr>
                            </m:dPr>
                            <m:e>
                              <m:r>
                                <a:rPr lang="en-US" altLang="zh-CN" sz="1400" i="1"/>
                                <m:t>𝐿</m:t>
                              </m:r>
                            </m:e>
                          </m:d>
                        </m:sup>
                      </m:sSup>
                      <m:r>
                        <a:rPr lang="en-US" altLang="zh-CN" sz="1400" i="1"/>
                        <m:t>←</m:t>
                      </m:r>
                      <m:sSup>
                        <m:sSupPr>
                          <m:ctrlPr>
                            <a:rPr lang="zh-CN" altLang="zh-CN" sz="1400" i="1"/>
                          </m:ctrlPr>
                        </m:sSupPr>
                        <m:e>
                          <m:r>
                            <a:rPr lang="en-US" altLang="zh-CN" sz="1400" i="1"/>
                            <m:t>𝐻</m:t>
                          </m:r>
                        </m:e>
                        <m:sup>
                          <m:d>
                            <m:dPr>
                              <m:ctrlPr>
                                <a:rPr lang="zh-CN" altLang="zh-CN" sz="1400" i="1"/>
                              </m:ctrlPr>
                            </m:dPr>
                            <m:e>
                              <m:r>
                                <a:rPr lang="en-US" altLang="zh-CN" sz="1400" i="1"/>
                                <m:t>𝐿</m:t>
                              </m:r>
                            </m:e>
                          </m:d>
                        </m:sup>
                      </m:sSup>
                      <m:r>
                        <a:rPr lang="en-US" altLang="zh-CN" sz="1400" i="1"/>
                        <m:t>⊙</m:t>
                      </m:r>
                      <m:f>
                        <m:fPr>
                          <m:ctrlPr>
                            <a:rPr lang="zh-CN" altLang="zh-CN" sz="1400" i="1"/>
                          </m:ctrlPr>
                        </m:fPr>
                        <m:num>
                          <m:sSubSup>
                            <m:sSubSupPr>
                              <m:ctrlPr>
                                <a:rPr lang="zh-CN" altLang="zh-CN" sz="1400" i="1"/>
                              </m:ctrlPr>
                            </m:sSubSupPr>
                            <m:e>
                              <m:r>
                                <a:rPr lang="en-US" altLang="zh-CN" sz="1400" i="1"/>
                                <m:t>𝑊</m:t>
                              </m:r>
                            </m:e>
                            <m:sub>
                              <m:r>
                                <m:rPr>
                                  <m:sty m:val="p"/>
                                </m:rPr>
                                <a:rPr lang="en-US" altLang="zh-CN" sz="1400"/>
                                <m:t>prod</m:t>
                              </m:r>
                            </m:sub>
                            <m:sup>
                              <m:r>
                                <a:rPr lang="en-US" altLang="zh-CN" sz="1400"/>
                                <m:t>⊤</m:t>
                              </m:r>
                            </m:sup>
                          </m:sSubSup>
                          <m:r>
                            <a:rPr lang="en-US" altLang="zh-CN" sz="1400" i="1"/>
                            <m:t>𝑉</m:t>
                          </m:r>
                          <m:r>
                            <a:rPr lang="en-US" altLang="zh-CN" sz="1400" i="1"/>
                            <m:t>+</m:t>
                          </m:r>
                          <m:r>
                            <a:rPr lang="en-US" altLang="zh-CN" sz="1400" i="1"/>
                            <m:t>𝛽</m:t>
                          </m:r>
                          <m:sSubSup>
                            <m:sSubSupPr>
                              <m:ctrlPr>
                                <a:rPr lang="zh-CN" altLang="zh-CN" sz="1400" i="1"/>
                              </m:ctrlPr>
                            </m:sSubSupPr>
                            <m:e>
                              <m:r>
                                <a:rPr lang="en-US" altLang="zh-CN" sz="1400" i="1"/>
                                <m:t>𝐻</m:t>
                              </m:r>
                            </m:e>
                            <m:sub>
                              <m:r>
                                <m:rPr>
                                  <m:sty m:val="p"/>
                                </m:rPr>
                                <a:rPr lang="en-US" altLang="zh-CN" sz="1400"/>
                                <m:t>rest</m:t>
                              </m:r>
                            </m:sub>
                            <m:sup>
                              <m:r>
                                <a:rPr lang="en-US" altLang="zh-CN" sz="1400"/>
                                <m:t>⊤</m:t>
                              </m:r>
                            </m:sup>
                          </m:sSubSup>
                          <m:r>
                            <a:rPr lang="en-US" altLang="zh-CN" sz="1400" i="1"/>
                            <m:t>+</m:t>
                          </m:r>
                          <m:r>
                            <a:rPr lang="en-US" altLang="zh-CN" sz="1400" i="1"/>
                            <m:t>𝜆</m:t>
                          </m:r>
                          <m:sSup>
                            <m:sSupPr>
                              <m:ctrlPr>
                                <a:rPr lang="zh-CN" altLang="zh-CN" sz="1400" i="1"/>
                              </m:ctrlPr>
                            </m:sSupPr>
                            <m:e>
                              <m:r>
                                <a:rPr lang="en-US" altLang="zh-CN" sz="1400" i="1"/>
                                <m:t>𝐻</m:t>
                              </m:r>
                            </m:e>
                            <m:sup>
                              <m:d>
                                <m:dPr>
                                  <m:ctrlPr>
                                    <a:rPr lang="zh-CN" altLang="zh-CN" sz="1400" i="1"/>
                                  </m:ctrlPr>
                                </m:dPr>
                                <m:e>
                                  <m:r>
                                    <a:rPr lang="en-US" altLang="zh-CN" sz="1400" i="1"/>
                                    <m:t>𝐿</m:t>
                                  </m:r>
                                </m:e>
                              </m:d>
                            </m:sup>
                          </m:sSup>
                          <m:sSub>
                            <m:sSubPr>
                              <m:ctrlPr>
                                <a:rPr lang="zh-CN" altLang="zh-CN" sz="1400" i="1"/>
                              </m:ctrlPr>
                            </m:sSubPr>
                            <m:e>
                              <m:r>
                                <a:rPr lang="en-US" altLang="zh-CN" sz="1400" i="1"/>
                                <m:t>𝐴</m:t>
                              </m:r>
                            </m:e>
                            <m:sub>
                              <m:r>
                                <m:rPr>
                                  <m:sty m:val="p"/>
                                </m:rPr>
                                <a:rPr lang="en-US" altLang="zh-CN" sz="1400"/>
                                <m:t>hyper</m:t>
                              </m:r>
                            </m:sub>
                          </m:sSub>
                        </m:num>
                        <m:den>
                          <m:sSubSup>
                            <m:sSubSupPr>
                              <m:ctrlPr>
                                <a:rPr lang="zh-CN" altLang="zh-CN" sz="1400" i="1"/>
                              </m:ctrlPr>
                            </m:sSubSupPr>
                            <m:e>
                              <m:r>
                                <a:rPr lang="en-US" altLang="zh-CN" sz="1400" i="1"/>
                                <m:t>𝑊</m:t>
                              </m:r>
                            </m:e>
                            <m:sub>
                              <m:r>
                                <m:rPr>
                                  <m:sty m:val="p"/>
                                </m:rPr>
                                <a:rPr lang="en-US" altLang="zh-CN" sz="1400"/>
                                <m:t>prod</m:t>
                              </m:r>
                            </m:sub>
                            <m:sup>
                              <m:r>
                                <a:rPr lang="en-US" altLang="zh-CN" sz="1400"/>
                                <m:t>⊤</m:t>
                              </m:r>
                            </m:sup>
                          </m:sSubSup>
                          <m:sSub>
                            <m:sSubPr>
                              <m:ctrlPr>
                                <a:rPr lang="zh-CN" altLang="zh-CN" sz="1400" i="1"/>
                              </m:ctrlPr>
                            </m:sSubPr>
                            <m:e>
                              <m:r>
                                <a:rPr lang="en-US" altLang="zh-CN" sz="1400" i="1"/>
                                <m:t>𝑊</m:t>
                              </m:r>
                            </m:e>
                            <m:sub>
                              <m:r>
                                <m:rPr>
                                  <m:sty m:val="p"/>
                                </m:rPr>
                                <a:rPr lang="en-US" altLang="zh-CN" sz="1400"/>
                                <m:t>prod</m:t>
                              </m:r>
                            </m:sub>
                          </m:sSub>
                          <m:sSup>
                            <m:sSupPr>
                              <m:ctrlPr>
                                <a:rPr lang="zh-CN" altLang="zh-CN" sz="1400" i="1"/>
                              </m:ctrlPr>
                            </m:sSupPr>
                            <m:e>
                              <m:r>
                                <a:rPr lang="en-US" altLang="zh-CN" sz="1400" i="1"/>
                                <m:t>𝐻</m:t>
                              </m:r>
                            </m:e>
                            <m:sup>
                              <m:d>
                                <m:dPr>
                                  <m:ctrlPr>
                                    <a:rPr lang="zh-CN" altLang="zh-CN" sz="1400" i="1"/>
                                  </m:ctrlPr>
                                </m:dPr>
                                <m:e>
                                  <m:r>
                                    <a:rPr lang="en-US" altLang="zh-CN" sz="1400" i="1"/>
                                    <m:t>𝐿</m:t>
                                  </m:r>
                                </m:e>
                              </m:d>
                            </m:sup>
                          </m:sSup>
                          <m:r>
                            <a:rPr lang="en-US" altLang="zh-CN" sz="1400" i="1"/>
                            <m:t>+</m:t>
                          </m:r>
                          <m:sSup>
                            <m:sSupPr>
                              <m:ctrlPr>
                                <a:rPr lang="zh-CN" altLang="zh-CN" sz="1400" i="1"/>
                              </m:ctrlPr>
                            </m:sSupPr>
                            <m:e>
                              <m:r>
                                <a:rPr lang="en-US" altLang="zh-CN" sz="1400" i="1"/>
                                <m:t>𝐻</m:t>
                              </m:r>
                            </m:e>
                            <m:sup>
                              <m:d>
                                <m:dPr>
                                  <m:ctrlPr>
                                    <a:rPr lang="zh-CN" altLang="zh-CN" sz="1400" i="1"/>
                                  </m:ctrlPr>
                                </m:dPr>
                                <m:e>
                                  <m:r>
                                    <a:rPr lang="en-US" altLang="zh-CN" sz="1400" i="1"/>
                                    <m:t>𝐿</m:t>
                                  </m:r>
                                </m:e>
                              </m:d>
                            </m:sup>
                          </m:sSup>
                          <m:r>
                            <a:rPr lang="en-US" altLang="zh-CN" sz="1400" i="1"/>
                            <m:t>+</m:t>
                          </m:r>
                          <m:r>
                            <a:rPr lang="en-US" altLang="zh-CN" sz="1400" i="1"/>
                            <m:t>𝛽</m:t>
                          </m:r>
                          <m:sSubSup>
                            <m:sSubSupPr>
                              <m:ctrlPr>
                                <a:rPr lang="zh-CN" altLang="zh-CN" sz="1400" i="1"/>
                              </m:ctrlPr>
                            </m:sSubSupPr>
                            <m:e>
                              <m:r>
                                <a:rPr lang="en-US" altLang="zh-CN" sz="1400" i="1"/>
                                <m:t>𝐻</m:t>
                              </m:r>
                            </m:e>
                            <m:sub>
                              <m:r>
                                <m:rPr>
                                  <m:sty m:val="p"/>
                                </m:rPr>
                                <a:rPr lang="en-US" altLang="zh-CN" sz="1400"/>
                                <m:t>rest</m:t>
                              </m:r>
                            </m:sub>
                            <m:sup>
                              <m:r>
                                <a:rPr lang="en-US" altLang="zh-CN" sz="1400"/>
                                <m:t>⊤</m:t>
                              </m:r>
                            </m:sup>
                          </m:sSubSup>
                          <m:sSub>
                            <m:sSubPr>
                              <m:ctrlPr>
                                <a:rPr lang="zh-CN" altLang="zh-CN" sz="1400" i="1"/>
                              </m:ctrlPr>
                            </m:sSubPr>
                            <m:e>
                              <m:r>
                                <a:rPr lang="en-US" altLang="zh-CN" sz="1400" i="1"/>
                                <m:t>𝐻</m:t>
                              </m:r>
                            </m:e>
                            <m:sub>
                              <m:r>
                                <m:rPr>
                                  <m:sty m:val="p"/>
                                </m:rPr>
                                <a:rPr lang="en-US" altLang="zh-CN" sz="1400"/>
                                <m:t>rest</m:t>
                              </m:r>
                            </m:sub>
                          </m:sSub>
                          <m:sSup>
                            <m:sSupPr>
                              <m:ctrlPr>
                                <a:rPr lang="zh-CN" altLang="zh-CN" sz="1400" i="1"/>
                              </m:ctrlPr>
                            </m:sSupPr>
                            <m:e>
                              <m:r>
                                <a:rPr lang="en-US" altLang="zh-CN" sz="1400" i="1"/>
                                <m:t>𝐻</m:t>
                              </m:r>
                            </m:e>
                            <m:sup>
                              <m:d>
                                <m:dPr>
                                  <m:ctrlPr>
                                    <a:rPr lang="zh-CN" altLang="zh-CN" sz="1400" i="1"/>
                                  </m:ctrlPr>
                                </m:dPr>
                                <m:e>
                                  <m:r>
                                    <a:rPr lang="en-US" altLang="zh-CN" sz="1400" i="1"/>
                                    <m:t>𝐿</m:t>
                                  </m:r>
                                </m:e>
                              </m:d>
                            </m:sup>
                          </m:sSup>
                          <m:r>
                            <a:rPr lang="en-US" altLang="zh-CN" sz="1400" i="1"/>
                            <m:t>+</m:t>
                          </m:r>
                          <m:r>
                            <a:rPr lang="en-US" altLang="zh-CN" sz="1400" i="1"/>
                            <m:t>𝜆</m:t>
                          </m:r>
                          <m:sSup>
                            <m:sSupPr>
                              <m:ctrlPr>
                                <a:rPr lang="zh-CN" altLang="zh-CN" sz="1400" i="1"/>
                              </m:ctrlPr>
                            </m:sSupPr>
                            <m:e>
                              <m:r>
                                <a:rPr lang="en-US" altLang="zh-CN" sz="1400" i="1"/>
                                <m:t>𝐻</m:t>
                              </m:r>
                            </m:e>
                            <m:sup>
                              <m:d>
                                <m:dPr>
                                  <m:ctrlPr>
                                    <a:rPr lang="zh-CN" altLang="zh-CN" sz="1400" i="1"/>
                                  </m:ctrlPr>
                                </m:dPr>
                                <m:e>
                                  <m:r>
                                    <a:rPr lang="en-US" altLang="zh-CN" sz="1400" i="1"/>
                                    <m:t>𝐿</m:t>
                                  </m:r>
                                </m:e>
                              </m:d>
                            </m:sup>
                          </m:sSup>
                          <m:sSub>
                            <m:sSubPr>
                              <m:ctrlPr>
                                <a:rPr lang="zh-CN" altLang="zh-CN" sz="1400" i="1"/>
                              </m:ctrlPr>
                            </m:sSubPr>
                            <m:e>
                              <m:r>
                                <a:rPr lang="en-US" altLang="zh-CN" sz="1400" i="1"/>
                                <m:t>𝐷</m:t>
                              </m:r>
                            </m:e>
                            <m:sub>
                              <m:r>
                                <m:rPr>
                                  <m:sty m:val="p"/>
                                </m:rPr>
                                <a:rPr lang="en-US" altLang="zh-CN" sz="1400"/>
                                <m:t>hyper</m:t>
                              </m:r>
                            </m:sub>
                          </m:sSub>
                          <m:r>
                            <a:rPr lang="en-US" altLang="zh-CN" sz="1400" i="1"/>
                            <m:t>+</m:t>
                          </m:r>
                          <m:r>
                            <a:rPr lang="en-US" altLang="zh-CN" sz="1400" i="1"/>
                            <m:t>𝛼</m:t>
                          </m:r>
                        </m:den>
                      </m:f>
                    </m:oMath>
                  </m:oMathPara>
                </a14:m>
                <a:endParaRPr lang="zh-CN" altLang="en-US" sz="1400" dirty="0"/>
              </a:p>
            </p:txBody>
          </p:sp>
        </mc:Choice>
        <mc:Fallback>
          <p:sp>
            <p:nvSpPr>
              <p:cNvPr id="17" name="文本框 16">
                <a:extLst>
                  <a:ext uri="{FF2B5EF4-FFF2-40B4-BE49-F238E27FC236}">
                    <a16:creationId xmlns:a16="http://schemas.microsoft.com/office/drawing/2014/main" id="{E7DA9CDD-5196-DFC1-9430-97F993817827}"/>
                  </a:ext>
                </a:extLst>
              </p:cNvPr>
              <p:cNvSpPr txBox="1">
                <a:spLocks noRot="1" noChangeAspect="1" noMove="1" noResize="1" noEditPoints="1" noAdjustHandles="1" noChangeArrowheads="1" noChangeShapeType="1" noTextEdit="1"/>
              </p:cNvSpPr>
              <p:nvPr/>
            </p:nvSpPr>
            <p:spPr>
              <a:xfrm>
                <a:off x="2804040" y="4243344"/>
                <a:ext cx="6121400" cy="641201"/>
              </a:xfrm>
              <a:prstGeom prst="rect">
                <a:avLst/>
              </a:prstGeom>
              <a:blipFill>
                <a:blip r:embed="rId7"/>
                <a:stretch>
                  <a:fillRect/>
                </a:stretch>
              </a:blipFill>
            </p:spPr>
            <p:txBody>
              <a:bodyPr/>
              <a:lstStyle/>
              <a:p>
                <a:r>
                  <a:rPr lang="zh-CN" altLang="en-US">
                    <a:noFill/>
                  </a:rPr>
                  <a:t> </a:t>
                </a:r>
              </a:p>
            </p:txBody>
          </p:sp>
        </mc:Fallback>
      </mc:AlternateContent>
      <p:sp>
        <p:nvSpPr>
          <p:cNvPr id="20" name="Freeform 3">
            <a:extLst>
              <a:ext uri="{FF2B5EF4-FFF2-40B4-BE49-F238E27FC236}">
                <a16:creationId xmlns:a16="http://schemas.microsoft.com/office/drawing/2014/main" id="{738F8D8B-53AF-C14F-5E6B-87CE36CA9769}"/>
              </a:ext>
            </a:extLst>
          </p:cNvPr>
          <p:cNvSpPr/>
          <p:nvPr/>
        </p:nvSpPr>
        <p:spPr bwMode="auto">
          <a:xfrm rot="16200000">
            <a:off x="5389647" y="2016521"/>
            <a:ext cx="1090095" cy="7637820"/>
          </a:xfrm>
          <a:custGeom>
            <a:avLst/>
            <a:gdLst>
              <a:gd name="T0" fmla="*/ 2551 w 2551"/>
              <a:gd name="T1" fmla="*/ 2008 h 2008"/>
              <a:gd name="T2" fmla="*/ 2551 w 2551"/>
              <a:gd name="T3" fmla="*/ 0 h 2008"/>
              <a:gd name="T4" fmla="*/ 1274 w 2551"/>
              <a:gd name="T5" fmla="*/ 97 h 2008"/>
              <a:gd name="T6" fmla="*/ 0 w 2551"/>
              <a:gd name="T7" fmla="*/ 0 h 2008"/>
              <a:gd name="T8" fmla="*/ 0 w 2551"/>
              <a:gd name="T9" fmla="*/ 2008 h 2008"/>
              <a:gd name="T10" fmla="*/ 2551 w 2551"/>
              <a:gd name="T11" fmla="*/ 2008 h 2008"/>
            </a:gdLst>
            <a:ahLst/>
            <a:cxnLst>
              <a:cxn ang="0">
                <a:pos x="T0" y="T1"/>
              </a:cxn>
              <a:cxn ang="0">
                <a:pos x="T2" y="T3"/>
              </a:cxn>
              <a:cxn ang="0">
                <a:pos x="T4" y="T5"/>
              </a:cxn>
              <a:cxn ang="0">
                <a:pos x="T6" y="T7"/>
              </a:cxn>
              <a:cxn ang="0">
                <a:pos x="T8" y="T9"/>
              </a:cxn>
              <a:cxn ang="0">
                <a:pos x="T10" y="T11"/>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tx1">
                <a:lumMod val="60000"/>
                <a:lumOff val="40000"/>
              </a:schemeClr>
            </a:solidFill>
            <a:prstDash val="solid"/>
            <a:round/>
          </a:ln>
          <a:extLst>
            <a:ext uri="{909E8E84-426E-40DD-AFC4-6F175D3DCCD1}">
              <a14:hiddenFill xmlns:a14="http://schemas.microsoft.com/office/drawing/2010/main">
                <a:solidFill>
                  <a:schemeClr val="bg1"/>
                </a:solidFill>
              </a14:hiddenFill>
            </a:ext>
          </a:extLst>
        </p:spPr>
        <p:txBody>
          <a:bodyPr/>
          <a:lstStyle/>
          <a:p>
            <a:endParaRPr lang="zh-CN" alt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D2608B1C-F8D2-FA68-1600-87B1AEC94841}"/>
                  </a:ext>
                </a:extLst>
              </p:cNvPr>
              <p:cNvSpPr txBox="1"/>
              <p:nvPr/>
            </p:nvSpPr>
            <p:spPr>
              <a:xfrm>
                <a:off x="2732351" y="5404027"/>
                <a:ext cx="2029159" cy="369332"/>
              </a:xfrm>
              <a:prstGeom prst="rect">
                <a:avLst/>
              </a:prstGeom>
              <a:noFill/>
            </p:spPr>
            <p:txBody>
              <a:bodyPr wrap="square" rtlCol="0">
                <a:spAutoFit/>
              </a:bodyPr>
              <a:lstStyle/>
              <a:p>
                <a14:m>
                  <m:oMath xmlns:m="http://schemas.openxmlformats.org/officeDocument/2006/math">
                    <m:sSub>
                      <m:sSubPr>
                        <m:ctrlPr>
                          <a:rPr lang="en-US" altLang="zh-CN" i="1" dirty="0" smtClean="0">
                            <a:solidFill>
                              <a:schemeClr val="accent1"/>
                            </a:solidFill>
                            <a:latin typeface="Cambria Math" panose="02040503050406030204" pitchFamily="18" charset="0"/>
                            <a:ea typeface="华文细黑" panose="02010600040101010101" pitchFamily="2" charset="-122"/>
                            <a:cs typeface="Arial" panose="020B0604020202020204" pitchFamily="34" charset="0"/>
                          </a:rPr>
                        </m:ctrlPr>
                      </m:sSubPr>
                      <m:e>
                        <m:r>
                          <m:rPr>
                            <m:sty m:val="p"/>
                          </m:rPr>
                          <a:rPr lang="en-US" altLang="zh-CN" i="1" dirty="0">
                            <a:solidFill>
                              <a:schemeClr val="accent1"/>
                            </a:solidFill>
                            <a:latin typeface="Cambria Math" panose="02040503050406030204" pitchFamily="18" charset="0"/>
                            <a:ea typeface="华文细黑" panose="02010600040101010101" pitchFamily="2" charset="-122"/>
                            <a:cs typeface="Arial" panose="020B0604020202020204" pitchFamily="34" charset="0"/>
                          </a:rPr>
                          <m:t>H</m:t>
                        </m:r>
                      </m:e>
                      <m:sub>
                        <m:r>
                          <a:rPr lang="en-US" altLang="zh-CN" b="0" i="1" dirty="0" smtClean="0">
                            <a:solidFill>
                              <a:schemeClr val="accent1"/>
                            </a:solidFill>
                            <a:latin typeface="Cambria Math" panose="02040503050406030204" pitchFamily="18" charset="0"/>
                            <a:ea typeface="华文细黑" panose="02010600040101010101" pitchFamily="2" charset="-122"/>
                            <a:cs typeface="Arial" panose="020B0604020202020204" pitchFamily="34" charset="0"/>
                          </a:rPr>
                          <m:t>𝑖</m:t>
                        </m:r>
                      </m:sub>
                    </m:sSub>
                  </m:oMath>
                </a14:m>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的更新公式</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mc:Choice>
        <mc:Fallback>
          <p:sp>
            <p:nvSpPr>
              <p:cNvPr id="21" name="文本框 20">
                <a:extLst>
                  <a:ext uri="{FF2B5EF4-FFF2-40B4-BE49-F238E27FC236}">
                    <a16:creationId xmlns:a16="http://schemas.microsoft.com/office/drawing/2014/main" id="{D2608B1C-F8D2-FA68-1600-87B1AEC94841}"/>
                  </a:ext>
                </a:extLst>
              </p:cNvPr>
              <p:cNvSpPr txBox="1">
                <a:spLocks noRot="1" noChangeAspect="1" noMove="1" noResize="1" noEditPoints="1" noAdjustHandles="1" noChangeArrowheads="1" noChangeShapeType="1" noTextEdit="1"/>
              </p:cNvSpPr>
              <p:nvPr/>
            </p:nvSpPr>
            <p:spPr>
              <a:xfrm>
                <a:off x="2732351" y="5404027"/>
                <a:ext cx="2029159" cy="369332"/>
              </a:xfrm>
              <a:prstGeom prst="rect">
                <a:avLst/>
              </a:prstGeom>
              <a:blipFill>
                <a:blip r:embed="rId8"/>
                <a:stretch>
                  <a:fillRect t="-8197" b="-24590"/>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F1FF63D2-1CA1-917E-1AC0-ABD72720CDFA}"/>
              </a:ext>
            </a:extLst>
          </p:cNvPr>
          <p:cNvGrpSpPr/>
          <p:nvPr/>
        </p:nvGrpSpPr>
        <p:grpSpPr>
          <a:xfrm>
            <a:off x="2490708" y="5494709"/>
            <a:ext cx="196101" cy="196101"/>
            <a:chOff x="1389761" y="2111236"/>
            <a:chExt cx="196101" cy="196101"/>
          </a:xfrm>
        </p:grpSpPr>
        <p:sp>
          <p:nvSpPr>
            <p:cNvPr id="25" name="矩形 24">
              <a:extLst>
                <a:ext uri="{FF2B5EF4-FFF2-40B4-BE49-F238E27FC236}">
                  <a16:creationId xmlns:a16="http://schemas.microsoft.com/office/drawing/2014/main" id="{E9E8103F-AD70-D2BF-F6FF-7E9889BBD928}"/>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a:extLst>
                <a:ext uri="{FF2B5EF4-FFF2-40B4-BE49-F238E27FC236}">
                  <a16:creationId xmlns:a16="http://schemas.microsoft.com/office/drawing/2014/main" id="{8BDD21B3-CA51-2D32-C8F6-88A0428F8D17}"/>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2" name="AutoShape 2">
            <a:extLst>
              <a:ext uri="{FF2B5EF4-FFF2-40B4-BE49-F238E27FC236}">
                <a16:creationId xmlns:a16="http://schemas.microsoft.com/office/drawing/2014/main" id="{8D27AE69-2E4A-87D4-93AF-0420FA72BBB7}"/>
              </a:ext>
            </a:extLst>
          </p:cNvPr>
          <p:cNvSpPr>
            <a:spLocks noChangeArrowheads="1"/>
          </p:cNvSpPr>
          <p:nvPr/>
        </p:nvSpPr>
        <p:spPr bwMode="auto">
          <a:xfrm>
            <a:off x="1527189" y="5293052"/>
            <a:ext cx="521567" cy="1090094"/>
          </a:xfrm>
          <a:prstGeom prst="homePlate">
            <a:avLst>
              <a:gd name="adj" fmla="val 26949"/>
            </a:avLst>
          </a:prstGeom>
          <a:solidFill>
            <a:schemeClr val="accent1"/>
          </a:solidFill>
          <a:ln>
            <a:noFill/>
          </a:ln>
          <a:effectLst/>
        </p:spPr>
        <p:txBody>
          <a:bodyPr wrap="square" lIns="0" tIns="0" rIns="0" bIns="0" anchor="ctr">
            <a:spAutoFit/>
          </a:bodyPr>
          <a:lstStyle/>
          <a:p>
            <a:endParaRPr lang="zh-CN" altLang="en-US"/>
          </a:p>
        </p:txBody>
      </p:sp>
      <p:sp>
        <p:nvSpPr>
          <p:cNvPr id="34" name="Freeform 9">
            <a:extLst>
              <a:ext uri="{FF2B5EF4-FFF2-40B4-BE49-F238E27FC236}">
                <a16:creationId xmlns:a16="http://schemas.microsoft.com/office/drawing/2014/main" id="{7F01744E-8365-ADED-3A9A-EC59AA587B0E}"/>
              </a:ext>
            </a:extLst>
          </p:cNvPr>
          <p:cNvSpPr/>
          <p:nvPr/>
        </p:nvSpPr>
        <p:spPr bwMode="auto">
          <a:xfrm>
            <a:off x="1697308" y="6064869"/>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Freeform 9">
            <a:extLst>
              <a:ext uri="{FF2B5EF4-FFF2-40B4-BE49-F238E27FC236}">
                <a16:creationId xmlns:a16="http://schemas.microsoft.com/office/drawing/2014/main" id="{659F5526-F76E-FEAC-BF1B-9C2AEC7F6F2A}"/>
              </a:ext>
            </a:extLst>
          </p:cNvPr>
          <p:cNvSpPr/>
          <p:nvPr/>
        </p:nvSpPr>
        <p:spPr bwMode="auto">
          <a:xfrm>
            <a:off x="1629115" y="5448546"/>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6" name="Freeform 9">
            <a:extLst>
              <a:ext uri="{FF2B5EF4-FFF2-40B4-BE49-F238E27FC236}">
                <a16:creationId xmlns:a16="http://schemas.microsoft.com/office/drawing/2014/main" id="{8C6774FF-6F6F-1100-A9D3-7C2266935108}"/>
              </a:ext>
            </a:extLst>
          </p:cNvPr>
          <p:cNvSpPr/>
          <p:nvPr/>
        </p:nvSpPr>
        <p:spPr bwMode="auto">
          <a:xfrm>
            <a:off x="1635837" y="5778120"/>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BEFAA6CB-E8BC-DFE1-E9C8-452D537FCA40}"/>
                  </a:ext>
                </a:extLst>
              </p:cNvPr>
              <p:cNvSpPr txBox="1"/>
              <p:nvPr/>
            </p:nvSpPr>
            <p:spPr>
              <a:xfrm>
                <a:off x="2804040" y="5648762"/>
                <a:ext cx="6121400" cy="587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400" i="1" smtClean="0">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en-US" altLang="zh-CN" sz="1400" b="0" i="1" smtClean="0">
                              <a:solidFill>
                                <a:srgbClr val="836967"/>
                              </a:solidFill>
                              <a:latin typeface="Cambria Math" panose="02040503050406030204" pitchFamily="18" charset="0"/>
                            </a:rPr>
                            <m:t>2</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r>
                            <a:rPr lang="en-US" altLang="zh-CN" sz="1400" b="0" i="1" smtClean="0">
                              <a:latin typeface="Cambria Math" panose="02040503050406030204" pitchFamily="18" charset="0"/>
                            </a:rPr>
                            <m:t>𝐴</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num>
                        <m:den>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r>
                            <a:rPr lang="zh-CN" altLang="en-US" sz="1400" i="1">
                              <a:latin typeface="Cambria Math" panose="02040503050406030204" pitchFamily="18" charset="0"/>
                            </a:rPr>
                            <m:t>𝑃</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1">
                              <a:latin typeface="Cambria Math" panose="02040503050406030204" pitchFamily="18" charset="0"/>
                            </a:rPr>
                            <m:t>𝑆</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dirty="0">
                                      <a:latin typeface="Cambria Math" panose="02040503050406030204" pitchFamily="18" charset="0"/>
                                    </a:rPr>
                                    <m:t>𝐻</m:t>
                                  </m:r>
                                </m:e>
                                <m:sup>
                                  <m:r>
                                    <a:rPr lang="en-US" altLang="zh-CN" sz="1400" i="1">
                                      <a:latin typeface="Cambria Math" panose="02040503050406030204" pitchFamily="18" charset="0"/>
                                    </a:rPr>
                                    <m:t>(</m:t>
                                  </m:r>
                                  <m:r>
                                    <a:rPr lang="en-US" altLang="zh-CN" sz="1400" i="1">
                                      <a:latin typeface="Cambria Math" panose="02040503050406030204" pitchFamily="18" charset="0"/>
                                    </a:rPr>
                                    <m:t>𝐿</m:t>
                                  </m:r>
                                  <m:r>
                                    <a:rPr lang="en-US" altLang="zh-CN" sz="1400" i="1">
                                      <a:latin typeface="Cambria Math" panose="02040503050406030204" pitchFamily="18" charset="0"/>
                                    </a:rPr>
                                    <m:t>)</m:t>
                                  </m:r>
                                </m:sup>
                              </m:sSup>
                              <m:r>
                                <a:rPr lang="en-US" altLang="zh-CN" sz="1400" i="1">
                                  <a:latin typeface="Cambria Math" panose="02040503050406030204" pitchFamily="18" charset="0"/>
                                </a:rPr>
                                <m:t>)</m:t>
                              </m:r>
                            </m:e>
                            <m:sup>
                              <m:r>
                                <a:rPr lang="en-US" altLang="zh-CN" sz="1400" i="1">
                                  <a:latin typeface="Cambria Math" panose="02040503050406030204" pitchFamily="18" charset="0"/>
                                </a:rPr>
                                <m:t>𝑇</m:t>
                              </m:r>
                            </m:sup>
                          </m:sSup>
                          <m:r>
                            <m:rPr>
                              <m:nor/>
                            </m:rPr>
                            <a:rPr lang="en-US" altLang="zh-CN" sz="1400" dirty="0"/>
                            <m:t> </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𝑆</m:t>
                              </m:r>
                            </m:e>
                            <m:sup>
                              <m:r>
                                <a:rPr lang="en-US" altLang="zh-CN" sz="1400" i="1" dirty="0">
                                  <a:latin typeface="Cambria Math" panose="02040503050406030204" pitchFamily="18" charset="0"/>
                                </a:rPr>
                                <m:t>𝑇</m:t>
                              </m:r>
                            </m:sup>
                          </m:sSup>
                          <m:r>
                            <a:rPr lang="en-US" altLang="zh-CN" sz="1400" b="0" i="1" dirty="0" smtClean="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r>
                            <a:rPr lang="zh-CN" altLang="en-US" sz="1400" i="1">
                              <a:latin typeface="Cambria Math" panose="02040503050406030204" pitchFamily="18" charset="0"/>
                            </a:rPr>
                            <m:t>𝐴</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𝐴</m:t>
                              </m:r>
                            </m:e>
                            <m:sup>
                              <m:r>
                                <a:rPr lang="zh-CN" altLang="en-US" sz="140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a:latin typeface="Cambria Math" panose="02040503050406030204" pitchFamily="18" charset="0"/>
                                </a:rPr>
                                <m:t>′⊤</m:t>
                              </m:r>
                            </m:sup>
                          </m:sSup>
                        </m:den>
                      </m:f>
                    </m:oMath>
                  </m:oMathPara>
                </a14:m>
                <a:endParaRPr lang="zh-CN" altLang="en-US" sz="1400" dirty="0"/>
              </a:p>
            </p:txBody>
          </p:sp>
        </mc:Choice>
        <mc:Fallback>
          <p:sp>
            <p:nvSpPr>
              <p:cNvPr id="37" name="文本框 36">
                <a:extLst>
                  <a:ext uri="{FF2B5EF4-FFF2-40B4-BE49-F238E27FC236}">
                    <a16:creationId xmlns:a16="http://schemas.microsoft.com/office/drawing/2014/main" id="{BEFAA6CB-E8BC-DFE1-E9C8-452D537FCA40}"/>
                  </a:ext>
                </a:extLst>
              </p:cNvPr>
              <p:cNvSpPr txBox="1">
                <a:spLocks noRot="1" noChangeAspect="1" noMove="1" noResize="1" noEditPoints="1" noAdjustHandles="1" noChangeArrowheads="1" noChangeShapeType="1" noTextEdit="1"/>
              </p:cNvSpPr>
              <p:nvPr/>
            </p:nvSpPr>
            <p:spPr>
              <a:xfrm>
                <a:off x="2804040" y="5648762"/>
                <a:ext cx="6121400" cy="58714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B08B3F50-EA7F-F4A7-05A2-4BE7FF568A1D}"/>
                  </a:ext>
                </a:extLst>
              </p:cNvPr>
              <p:cNvSpPr txBox="1"/>
              <p:nvPr/>
            </p:nvSpPr>
            <p:spPr>
              <a:xfrm>
                <a:off x="4784511" y="4975061"/>
                <a:ext cx="5036122" cy="255647"/>
              </a:xfrm>
              <a:prstGeom prst="rect">
                <a:avLst/>
              </a:prstGeom>
              <a:noFill/>
            </p:spPr>
            <p:txBody>
              <a:bodyPr wrap="none" rtlCol="0">
                <a:spAutoFit/>
              </a:bodyPr>
              <a:lstStyle/>
              <a:p>
                <a:r>
                  <a:rPr lang="zh-CN" altLang="en-US" sz="900" dirty="0">
                    <a:solidFill>
                      <a:schemeClr val="tx1">
                        <a:lumMod val="40000"/>
                        <a:lumOff val="60000"/>
                      </a:schemeClr>
                    </a:solidFill>
                  </a:rPr>
                  <a:t>其中</a:t>
                </a:r>
                <a14:m>
                  <m:oMath xmlns:m="http://schemas.openxmlformats.org/officeDocument/2006/math">
                    <m:sSub>
                      <m:sSubPr>
                        <m:ctrlPr>
                          <a:rPr lang="zh-CN" altLang="zh-CN" sz="900" i="1" smtClean="0">
                            <a:solidFill>
                              <a:schemeClr val="tx1">
                                <a:lumMod val="40000"/>
                                <a:lumOff val="60000"/>
                              </a:schemeClr>
                            </a:solidFill>
                            <a:effectLst/>
                            <a:latin typeface="Cambria Math" panose="02040503050406030204" pitchFamily="18" charset="0"/>
                            <a:ea typeface="Cambria Math" panose="02040503050406030204" pitchFamily="18" charset="0"/>
                          </a:rPr>
                        </m:ctrlPr>
                      </m:sSubPr>
                      <m:e>
                        <m:r>
                          <a:rPr lang="en-US" altLang="zh-CN" sz="900" i="1">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𝑊</m:t>
                        </m:r>
                      </m:e>
                      <m:sub>
                        <m:r>
                          <m:rPr>
                            <m:sty m:val="p"/>
                          </m:rPr>
                          <a:rPr lang="en-US" altLang="zh-CN" sz="900">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prod</m:t>
                        </m:r>
                      </m:sub>
                    </m:sSub>
                    <m:r>
                      <a:rPr lang="en-US" altLang="zh-CN" sz="900">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900" i="1">
                            <a:solidFill>
                              <a:schemeClr val="tx1">
                                <a:lumMod val="40000"/>
                                <a:lumOff val="60000"/>
                              </a:schemeClr>
                            </a:solidFill>
                            <a:effectLst/>
                            <a:latin typeface="Cambria Math" panose="02040503050406030204" pitchFamily="18" charset="0"/>
                            <a:ea typeface="Cambria Math" panose="02040503050406030204" pitchFamily="18" charset="0"/>
                          </a:rPr>
                        </m:ctrlPr>
                      </m:sSupPr>
                      <m:e>
                        <m:r>
                          <a:rPr lang="en-US" altLang="zh-CN" sz="900" i="1">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𝑊</m:t>
                        </m:r>
                      </m:e>
                      <m:sup>
                        <m:d>
                          <m:dPr>
                            <m:ctrlPr>
                              <a:rPr lang="zh-CN" altLang="zh-CN" sz="900" i="1">
                                <a:solidFill>
                                  <a:schemeClr val="tx1">
                                    <a:lumMod val="40000"/>
                                    <a:lumOff val="60000"/>
                                  </a:schemeClr>
                                </a:solidFill>
                                <a:effectLst/>
                                <a:latin typeface="Cambria Math" panose="02040503050406030204" pitchFamily="18" charset="0"/>
                                <a:ea typeface="Cambria Math" panose="02040503050406030204" pitchFamily="18" charset="0"/>
                              </a:rPr>
                            </m:ctrlPr>
                          </m:dPr>
                          <m:e>
                            <m:r>
                              <a:rPr lang="en-US" altLang="zh-CN" sz="900">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1</m:t>
                            </m:r>
                          </m:e>
                        </m:d>
                      </m:sup>
                    </m:sSup>
                    <m:sSup>
                      <m:sSupPr>
                        <m:ctrlPr>
                          <a:rPr lang="zh-CN" altLang="zh-CN" sz="900" i="1">
                            <a:solidFill>
                              <a:schemeClr val="tx1">
                                <a:lumMod val="40000"/>
                                <a:lumOff val="60000"/>
                              </a:schemeClr>
                            </a:solidFill>
                            <a:effectLst/>
                            <a:latin typeface="Cambria Math" panose="02040503050406030204" pitchFamily="18" charset="0"/>
                            <a:ea typeface="Cambria Math" panose="02040503050406030204" pitchFamily="18" charset="0"/>
                          </a:rPr>
                        </m:ctrlPr>
                      </m:sSupPr>
                      <m:e>
                        <m:r>
                          <a:rPr lang="en-US" altLang="zh-CN" sz="900" i="1">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𝑊</m:t>
                        </m:r>
                      </m:e>
                      <m:sup>
                        <m:d>
                          <m:dPr>
                            <m:ctrlPr>
                              <a:rPr lang="zh-CN" altLang="zh-CN" sz="900" i="1">
                                <a:solidFill>
                                  <a:schemeClr val="tx1">
                                    <a:lumMod val="40000"/>
                                    <a:lumOff val="60000"/>
                                  </a:schemeClr>
                                </a:solidFill>
                                <a:effectLst/>
                                <a:latin typeface="Cambria Math" panose="02040503050406030204" pitchFamily="18" charset="0"/>
                                <a:ea typeface="Cambria Math" panose="02040503050406030204" pitchFamily="18" charset="0"/>
                              </a:rPr>
                            </m:ctrlPr>
                          </m:dPr>
                          <m:e>
                            <m:r>
                              <a:rPr lang="en-US" altLang="zh-CN" sz="900">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2</m:t>
                            </m:r>
                          </m:e>
                        </m:d>
                      </m:sup>
                    </m:sSup>
                    <m:r>
                      <a:rPr lang="en-US" altLang="zh-CN" sz="900">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900" i="1">
                            <a:solidFill>
                              <a:schemeClr val="tx1">
                                <a:lumMod val="40000"/>
                                <a:lumOff val="60000"/>
                              </a:schemeClr>
                            </a:solidFill>
                            <a:effectLst/>
                            <a:latin typeface="Cambria Math" panose="02040503050406030204" pitchFamily="18" charset="0"/>
                            <a:ea typeface="Cambria Math" panose="02040503050406030204" pitchFamily="18" charset="0"/>
                          </a:rPr>
                        </m:ctrlPr>
                      </m:sSupPr>
                      <m:e>
                        <m:r>
                          <a:rPr lang="en-US" altLang="zh-CN" sz="900" i="1">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𝑊</m:t>
                        </m:r>
                      </m:e>
                      <m:sup>
                        <m:d>
                          <m:dPr>
                            <m:ctrlPr>
                              <a:rPr lang="zh-CN" altLang="zh-CN" sz="900" i="1">
                                <a:solidFill>
                                  <a:schemeClr val="tx1">
                                    <a:lumMod val="40000"/>
                                    <a:lumOff val="60000"/>
                                  </a:schemeClr>
                                </a:solidFill>
                                <a:effectLst/>
                                <a:latin typeface="Cambria Math" panose="02040503050406030204" pitchFamily="18" charset="0"/>
                                <a:ea typeface="Cambria Math" panose="02040503050406030204" pitchFamily="18" charset="0"/>
                              </a:rPr>
                            </m:ctrlPr>
                          </m:dPr>
                          <m:e>
                            <m:r>
                              <a:rPr lang="en-US" altLang="zh-CN" sz="900" i="1">
                                <a:solidFill>
                                  <a:schemeClr val="tx1">
                                    <a:lumMod val="40000"/>
                                    <a:lumOff val="60000"/>
                                  </a:schemeClr>
                                </a:solidFill>
                                <a:effectLst/>
                                <a:latin typeface="Cambria Math" panose="02040503050406030204" pitchFamily="18" charset="0"/>
                                <a:ea typeface="宋体" panose="02010600030101010101" pitchFamily="2" charset="-122"/>
                                <a:cs typeface="Times New Roman" panose="02020603050405020304" pitchFamily="18" charset="0"/>
                              </a:rPr>
                              <m:t>𝐿</m:t>
                            </m:r>
                          </m:e>
                        </m:d>
                      </m:sup>
                    </m:sSup>
                  </m:oMath>
                </a14:m>
                <a:r>
                  <a:rPr lang="zh-CN" altLang="en-US" sz="900" dirty="0">
                    <a:solidFill>
                      <a:schemeClr val="tx1">
                        <a:lumMod val="40000"/>
                        <a:lumOff val="60000"/>
                      </a:schemeClr>
                    </a:solidFill>
                  </a:rPr>
                  <a:t>，</a:t>
                </a:r>
                <a14:m>
                  <m:oMath xmlns:m="http://schemas.openxmlformats.org/officeDocument/2006/math">
                    <m:r>
                      <a:rPr lang="zh-CN" altLang="en-US" sz="900" i="1" dirty="0" smtClean="0">
                        <a:solidFill>
                          <a:schemeClr val="tx1">
                            <a:lumMod val="40000"/>
                            <a:lumOff val="60000"/>
                          </a:schemeClr>
                        </a:solidFill>
                        <a:latin typeface="Cambria Math" panose="02040503050406030204" pitchFamily="18" charset="0"/>
                      </a:rPr>
                      <m:t>𝛼</m:t>
                    </m:r>
                  </m:oMath>
                </a14:m>
                <a:r>
                  <a:rPr lang="zh-CN" altLang="en-US" sz="900" dirty="0">
                    <a:solidFill>
                      <a:schemeClr val="tx1">
                        <a:lumMod val="40000"/>
                        <a:lumOff val="60000"/>
                      </a:schemeClr>
                    </a:solidFill>
                  </a:rPr>
                  <a:t>为稀疏项约束系数，𝛽为正交项约束系数，</a:t>
                </a:r>
                <a14:m>
                  <m:oMath xmlns:m="http://schemas.openxmlformats.org/officeDocument/2006/math">
                    <m:r>
                      <a:rPr lang="zh-CN" altLang="en-US" sz="900" i="1" smtClean="0">
                        <a:solidFill>
                          <a:schemeClr val="tx1">
                            <a:lumMod val="40000"/>
                            <a:lumOff val="60000"/>
                          </a:schemeClr>
                        </a:solidFill>
                        <a:latin typeface="Cambria Math" panose="02040503050406030204" pitchFamily="18" charset="0"/>
                      </a:rPr>
                      <m:t>𝜆</m:t>
                    </m:r>
                  </m:oMath>
                </a14:m>
                <a:r>
                  <a:rPr lang="zh-CN" altLang="en-US" sz="900" dirty="0">
                    <a:solidFill>
                      <a:schemeClr val="tx1">
                        <a:lumMod val="40000"/>
                        <a:lumOff val="60000"/>
                      </a:schemeClr>
                    </a:solidFill>
                  </a:rPr>
                  <a:t>为超图正则项系数</a:t>
                </a:r>
              </a:p>
            </p:txBody>
          </p:sp>
        </mc:Choice>
        <mc:Fallback>
          <p:sp>
            <p:nvSpPr>
              <p:cNvPr id="38" name="文本框 37">
                <a:extLst>
                  <a:ext uri="{FF2B5EF4-FFF2-40B4-BE49-F238E27FC236}">
                    <a16:creationId xmlns:a16="http://schemas.microsoft.com/office/drawing/2014/main" id="{B08B3F50-EA7F-F4A7-05A2-4BE7FF568A1D}"/>
                  </a:ext>
                </a:extLst>
              </p:cNvPr>
              <p:cNvSpPr txBox="1">
                <a:spLocks noRot="1" noChangeAspect="1" noMove="1" noResize="1" noEditPoints="1" noAdjustHandles="1" noChangeArrowheads="1" noChangeShapeType="1" noTextEdit="1"/>
              </p:cNvSpPr>
              <p:nvPr/>
            </p:nvSpPr>
            <p:spPr>
              <a:xfrm>
                <a:off x="4784511" y="4975061"/>
                <a:ext cx="5036122" cy="255647"/>
              </a:xfrm>
              <a:prstGeom prst="rect">
                <a:avLst/>
              </a:prstGeom>
              <a:blipFill>
                <a:blip r:embed="rId10"/>
                <a:stretch>
                  <a:fillRect b="-47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a:extLst>
                  <a:ext uri="{FF2B5EF4-FFF2-40B4-BE49-F238E27FC236}">
                    <a16:creationId xmlns:a16="http://schemas.microsoft.com/office/drawing/2014/main" id="{6DBD3986-6934-9ECF-0B45-E67A026504CA}"/>
                  </a:ext>
                </a:extLst>
              </p:cNvPr>
              <p:cNvSpPr txBox="1"/>
              <p:nvPr/>
            </p:nvSpPr>
            <p:spPr>
              <a:xfrm>
                <a:off x="4784511" y="6380479"/>
                <a:ext cx="6096000" cy="243208"/>
              </a:xfrm>
              <a:prstGeom prst="rect">
                <a:avLst/>
              </a:prstGeom>
              <a:noFill/>
            </p:spPr>
            <p:txBody>
              <a:bodyPr wrap="square">
                <a:spAutoFit/>
              </a:bodyPr>
              <a:lstStyle/>
              <a:p>
                <a:r>
                  <a:rPr lang="zh-CN" altLang="zh-CN" sz="900" dirty="0">
                    <a:solidFill>
                      <a:schemeClr val="tx1">
                        <a:lumMod val="40000"/>
                        <a:lumOff val="60000"/>
                      </a:schemeClr>
                    </a:solidFill>
                  </a:rPr>
                  <a:t>其中：</a:t>
                </a:r>
                <a14:m>
                  <m:oMath xmlns:m="http://schemas.openxmlformats.org/officeDocument/2006/math">
                    <m:sSub>
                      <m:sSubPr>
                        <m:ctrlPr>
                          <a:rPr lang="zh-CN" altLang="zh-CN" sz="900">
                            <a:solidFill>
                              <a:schemeClr val="tx1">
                                <a:lumMod val="40000"/>
                                <a:lumOff val="60000"/>
                              </a:schemeClr>
                            </a:solidFill>
                          </a:rPr>
                        </m:ctrlPr>
                      </m:sSubPr>
                      <m:e>
                        <m:r>
                          <m:rPr>
                            <m:sty m:val="p"/>
                          </m:rPr>
                          <a:rPr lang="en-US" altLang="zh-CN" sz="900">
                            <a:solidFill>
                              <a:schemeClr val="tx1">
                                <a:lumMod val="40000"/>
                                <a:lumOff val="60000"/>
                              </a:schemeClr>
                            </a:solidFill>
                          </a:rPr>
                          <m:t>Ψ</m:t>
                        </m:r>
                      </m:e>
                      <m:sub>
                        <m:r>
                          <a:rPr lang="en-US" altLang="zh-CN" sz="900">
                            <a:solidFill>
                              <a:schemeClr val="tx1">
                                <a:lumMod val="40000"/>
                                <a:lumOff val="60000"/>
                              </a:schemeClr>
                            </a:solidFill>
                          </a:rPr>
                          <m:t>𝑖</m:t>
                        </m:r>
                        <m:r>
                          <a:rPr lang="en-US" altLang="zh-CN" sz="900">
                            <a:solidFill>
                              <a:schemeClr val="tx1">
                                <a:lumMod val="40000"/>
                                <a:lumOff val="60000"/>
                              </a:schemeClr>
                            </a:solidFill>
                          </a:rPr>
                          <m:t>−1</m:t>
                        </m:r>
                      </m:sub>
                    </m:sSub>
                    <m:r>
                      <a:rPr lang="en-US" altLang="zh-CN" sz="900">
                        <a:solidFill>
                          <a:schemeClr val="tx1">
                            <a:lumMod val="40000"/>
                            <a:lumOff val="60000"/>
                          </a:schemeClr>
                        </a:solidFill>
                      </a:rPr>
                      <m:t>=</m:t>
                    </m:r>
                    <m:sSub>
                      <m:sSubPr>
                        <m:ctrlPr>
                          <a:rPr lang="zh-CN" altLang="zh-CN" sz="900">
                            <a:solidFill>
                              <a:schemeClr val="tx1">
                                <a:lumMod val="40000"/>
                                <a:lumOff val="60000"/>
                              </a:schemeClr>
                            </a:solidFill>
                          </a:rPr>
                        </m:ctrlPr>
                      </m:sSubPr>
                      <m:e>
                        <m:r>
                          <m:rPr>
                            <m:sty m:val="p"/>
                          </m:rPr>
                          <a:rPr lang="en-US" altLang="zh-CN" sz="900">
                            <a:solidFill>
                              <a:schemeClr val="tx1">
                                <a:lumMod val="40000"/>
                                <a:lumOff val="60000"/>
                              </a:schemeClr>
                            </a:solidFill>
                          </a:rPr>
                          <m:t>U</m:t>
                        </m:r>
                      </m:e>
                      <m:sub>
                        <m:r>
                          <a:rPr lang="en-US" altLang="zh-CN" sz="900">
                            <a:solidFill>
                              <a:schemeClr val="tx1">
                                <a:lumMod val="40000"/>
                                <a:lumOff val="60000"/>
                              </a:schemeClr>
                            </a:solidFill>
                          </a:rPr>
                          <m:t>1</m:t>
                        </m:r>
                      </m:sub>
                    </m:sSub>
                    <m:sSub>
                      <m:sSubPr>
                        <m:ctrlPr>
                          <a:rPr lang="zh-CN" altLang="zh-CN" sz="900">
                            <a:solidFill>
                              <a:schemeClr val="tx1">
                                <a:lumMod val="40000"/>
                                <a:lumOff val="60000"/>
                              </a:schemeClr>
                            </a:solidFill>
                          </a:rPr>
                        </m:ctrlPr>
                      </m:sSubPr>
                      <m:e>
                        <m:r>
                          <m:rPr>
                            <m:sty m:val="p"/>
                          </m:rPr>
                          <a:rPr lang="en-US" altLang="zh-CN" sz="900">
                            <a:solidFill>
                              <a:schemeClr val="tx1">
                                <a:lumMod val="40000"/>
                                <a:lumOff val="60000"/>
                              </a:schemeClr>
                            </a:solidFill>
                          </a:rPr>
                          <m:t>U</m:t>
                        </m:r>
                      </m:e>
                      <m:sub>
                        <m:r>
                          <a:rPr lang="en-US" altLang="zh-CN" sz="900">
                            <a:solidFill>
                              <a:schemeClr val="tx1">
                                <a:lumMod val="40000"/>
                                <a:lumOff val="60000"/>
                              </a:schemeClr>
                            </a:solidFill>
                          </a:rPr>
                          <m:t>2</m:t>
                        </m:r>
                      </m:sub>
                    </m:sSub>
                    <m:r>
                      <a:rPr lang="en-US" altLang="zh-CN" sz="900">
                        <a:solidFill>
                          <a:schemeClr val="tx1">
                            <a:lumMod val="40000"/>
                            <a:lumOff val="60000"/>
                          </a:schemeClr>
                        </a:solidFill>
                      </a:rPr>
                      <m:t>⋯</m:t>
                    </m:r>
                    <m:sSub>
                      <m:sSubPr>
                        <m:ctrlPr>
                          <a:rPr lang="zh-CN" altLang="zh-CN" sz="900">
                            <a:solidFill>
                              <a:schemeClr val="tx1">
                                <a:lumMod val="40000"/>
                                <a:lumOff val="60000"/>
                              </a:schemeClr>
                            </a:solidFill>
                          </a:rPr>
                        </m:ctrlPr>
                      </m:sSubPr>
                      <m:e>
                        <m:r>
                          <m:rPr>
                            <m:sty m:val="p"/>
                          </m:rPr>
                          <a:rPr lang="en-US" altLang="zh-CN" sz="900">
                            <a:solidFill>
                              <a:schemeClr val="tx1">
                                <a:lumMod val="40000"/>
                                <a:lumOff val="60000"/>
                              </a:schemeClr>
                            </a:solidFill>
                          </a:rPr>
                          <m:t>U</m:t>
                        </m:r>
                      </m:e>
                      <m:sub>
                        <m:r>
                          <a:rPr lang="en-US" altLang="zh-CN" sz="900">
                            <a:solidFill>
                              <a:schemeClr val="tx1">
                                <a:lumMod val="40000"/>
                                <a:lumOff val="60000"/>
                              </a:schemeClr>
                            </a:solidFill>
                          </a:rPr>
                          <m:t>𝑖</m:t>
                        </m:r>
                        <m:r>
                          <a:rPr lang="en-US" altLang="zh-CN" sz="900">
                            <a:solidFill>
                              <a:schemeClr val="tx1">
                                <a:lumMod val="40000"/>
                                <a:lumOff val="60000"/>
                              </a:schemeClr>
                            </a:solidFill>
                          </a:rPr>
                          <m:t>−1</m:t>
                        </m:r>
                      </m:sub>
                    </m:sSub>
                  </m:oMath>
                </a14:m>
                <a:r>
                  <a:rPr lang="zh-CN" altLang="zh-CN" sz="900" dirty="0">
                    <a:solidFill>
                      <a:schemeClr val="tx1">
                        <a:lumMod val="40000"/>
                        <a:lumOff val="60000"/>
                      </a:schemeClr>
                    </a:solidFill>
                  </a:rPr>
                  <a:t>，</a:t>
                </a:r>
                <a14:m>
                  <m:oMath xmlns:m="http://schemas.openxmlformats.org/officeDocument/2006/math">
                    <m:sSub>
                      <m:sSubPr>
                        <m:ctrlPr>
                          <a:rPr lang="zh-CN" altLang="zh-CN" sz="900">
                            <a:solidFill>
                              <a:schemeClr val="tx1">
                                <a:lumMod val="40000"/>
                                <a:lumOff val="60000"/>
                              </a:schemeClr>
                            </a:solidFill>
                          </a:rPr>
                        </m:ctrlPr>
                      </m:sSubPr>
                      <m:e>
                        <m:r>
                          <m:rPr>
                            <m:sty m:val="p"/>
                          </m:rPr>
                          <a:rPr lang="en-US" altLang="zh-CN" sz="900">
                            <a:solidFill>
                              <a:schemeClr val="tx1">
                                <a:lumMod val="40000"/>
                                <a:lumOff val="60000"/>
                              </a:schemeClr>
                            </a:solidFill>
                          </a:rPr>
                          <m:t>Φ</m:t>
                        </m:r>
                      </m:e>
                      <m:sub>
                        <m:r>
                          <a:rPr lang="en-US" altLang="zh-CN" sz="900">
                            <a:solidFill>
                              <a:schemeClr val="tx1">
                                <a:lumMod val="40000"/>
                                <a:lumOff val="60000"/>
                              </a:schemeClr>
                            </a:solidFill>
                          </a:rPr>
                          <m:t>𝑖</m:t>
                        </m:r>
                        <m:r>
                          <a:rPr lang="en-US" altLang="zh-CN" sz="900">
                            <a:solidFill>
                              <a:schemeClr val="tx1">
                                <a:lumMod val="40000"/>
                                <a:lumOff val="60000"/>
                              </a:schemeClr>
                            </a:solidFill>
                          </a:rPr>
                          <m:t>+1</m:t>
                        </m:r>
                      </m:sub>
                    </m:sSub>
                    <m:r>
                      <a:rPr lang="en-US" altLang="zh-CN" sz="900">
                        <a:solidFill>
                          <a:schemeClr val="tx1">
                            <a:lumMod val="40000"/>
                            <a:lumOff val="60000"/>
                          </a:schemeClr>
                        </a:solidFill>
                      </a:rPr>
                      <m:t>=</m:t>
                    </m:r>
                    <m:sSub>
                      <m:sSubPr>
                        <m:ctrlPr>
                          <a:rPr lang="zh-CN" altLang="zh-CN" sz="900">
                            <a:solidFill>
                              <a:schemeClr val="tx1">
                                <a:lumMod val="40000"/>
                                <a:lumOff val="60000"/>
                              </a:schemeClr>
                            </a:solidFill>
                          </a:rPr>
                        </m:ctrlPr>
                      </m:sSubPr>
                      <m:e>
                        <m:r>
                          <m:rPr>
                            <m:sty m:val="p"/>
                          </m:rPr>
                          <a:rPr lang="en-US" altLang="zh-CN" sz="900">
                            <a:solidFill>
                              <a:schemeClr val="tx1">
                                <a:lumMod val="40000"/>
                                <a:lumOff val="60000"/>
                              </a:schemeClr>
                            </a:solidFill>
                          </a:rPr>
                          <m:t>U</m:t>
                        </m:r>
                      </m:e>
                      <m:sub>
                        <m:r>
                          <a:rPr lang="en-US" altLang="zh-CN" sz="900">
                            <a:solidFill>
                              <a:schemeClr val="tx1">
                                <a:lumMod val="40000"/>
                                <a:lumOff val="60000"/>
                              </a:schemeClr>
                            </a:solidFill>
                          </a:rPr>
                          <m:t>𝑖</m:t>
                        </m:r>
                        <m:r>
                          <a:rPr lang="en-US" altLang="zh-CN" sz="900">
                            <a:solidFill>
                              <a:schemeClr val="tx1">
                                <a:lumMod val="40000"/>
                                <a:lumOff val="60000"/>
                              </a:schemeClr>
                            </a:solidFill>
                          </a:rPr>
                          <m:t>+1</m:t>
                        </m:r>
                      </m:sub>
                    </m:sSub>
                    <m:r>
                      <a:rPr lang="en-US" altLang="zh-CN" sz="900">
                        <a:solidFill>
                          <a:schemeClr val="tx1">
                            <a:lumMod val="40000"/>
                            <a:lumOff val="60000"/>
                          </a:schemeClr>
                        </a:solidFill>
                      </a:rPr>
                      <m:t>⋯</m:t>
                    </m:r>
                    <m:sSub>
                      <m:sSubPr>
                        <m:ctrlPr>
                          <a:rPr lang="zh-CN" altLang="zh-CN" sz="900">
                            <a:solidFill>
                              <a:schemeClr val="tx1">
                                <a:lumMod val="40000"/>
                                <a:lumOff val="60000"/>
                              </a:schemeClr>
                            </a:solidFill>
                          </a:rPr>
                        </m:ctrlPr>
                      </m:sSubPr>
                      <m:e>
                        <m:r>
                          <m:rPr>
                            <m:sty m:val="p"/>
                          </m:rPr>
                          <a:rPr lang="en-US" altLang="zh-CN" sz="900">
                            <a:solidFill>
                              <a:schemeClr val="tx1">
                                <a:lumMod val="40000"/>
                                <a:lumOff val="60000"/>
                              </a:schemeClr>
                            </a:solidFill>
                          </a:rPr>
                          <m:t>U</m:t>
                        </m:r>
                      </m:e>
                      <m:sub>
                        <m:r>
                          <a:rPr lang="en-US" altLang="zh-CN" sz="900">
                            <a:solidFill>
                              <a:schemeClr val="tx1">
                                <a:lumMod val="40000"/>
                                <a:lumOff val="60000"/>
                              </a:schemeClr>
                            </a:solidFill>
                          </a:rPr>
                          <m:t>𝑝</m:t>
                        </m:r>
                        <m:r>
                          <a:rPr lang="en-US" altLang="zh-CN" sz="900">
                            <a:solidFill>
                              <a:schemeClr val="tx1">
                                <a:lumMod val="40000"/>
                                <a:lumOff val="60000"/>
                              </a:schemeClr>
                            </a:solidFill>
                          </a:rPr>
                          <m:t>−1</m:t>
                        </m:r>
                      </m:sub>
                    </m:sSub>
                    <m:sSub>
                      <m:sSubPr>
                        <m:ctrlPr>
                          <a:rPr lang="zh-CN" altLang="zh-CN" sz="900">
                            <a:solidFill>
                              <a:schemeClr val="tx1">
                                <a:lumMod val="40000"/>
                                <a:lumOff val="60000"/>
                              </a:schemeClr>
                            </a:solidFill>
                          </a:rPr>
                        </m:ctrlPr>
                      </m:sSubPr>
                      <m:e>
                        <m:r>
                          <m:rPr>
                            <m:sty m:val="p"/>
                          </m:rPr>
                          <a:rPr lang="en-US" altLang="zh-CN" sz="900">
                            <a:solidFill>
                              <a:schemeClr val="tx1">
                                <a:lumMod val="40000"/>
                                <a:lumOff val="60000"/>
                              </a:schemeClr>
                            </a:solidFill>
                          </a:rPr>
                          <m:t>U</m:t>
                        </m:r>
                      </m:e>
                      <m:sub>
                        <m:r>
                          <a:rPr lang="en-US" altLang="zh-CN" sz="900">
                            <a:solidFill>
                              <a:schemeClr val="tx1">
                                <a:lumMod val="40000"/>
                                <a:lumOff val="60000"/>
                              </a:schemeClr>
                            </a:solidFill>
                          </a:rPr>
                          <m:t>𝑝</m:t>
                        </m:r>
                      </m:sub>
                    </m:sSub>
                  </m:oMath>
                </a14:m>
                <a:endParaRPr lang="zh-CN" altLang="en-US" sz="900" dirty="0">
                  <a:solidFill>
                    <a:schemeClr val="tx1">
                      <a:lumMod val="40000"/>
                      <a:lumOff val="60000"/>
                    </a:schemeClr>
                  </a:solidFill>
                </a:endParaRPr>
              </a:p>
            </p:txBody>
          </p:sp>
        </mc:Choice>
        <mc:Fallback>
          <p:sp>
            <p:nvSpPr>
              <p:cNvPr id="40" name="文本框 39">
                <a:extLst>
                  <a:ext uri="{FF2B5EF4-FFF2-40B4-BE49-F238E27FC236}">
                    <a16:creationId xmlns:a16="http://schemas.microsoft.com/office/drawing/2014/main" id="{6DBD3986-6934-9ECF-0B45-E67A026504CA}"/>
                  </a:ext>
                </a:extLst>
              </p:cNvPr>
              <p:cNvSpPr txBox="1">
                <a:spLocks noRot="1" noChangeAspect="1" noMove="1" noResize="1" noEditPoints="1" noAdjustHandles="1" noChangeArrowheads="1" noChangeShapeType="1" noTextEdit="1"/>
              </p:cNvSpPr>
              <p:nvPr/>
            </p:nvSpPr>
            <p:spPr>
              <a:xfrm>
                <a:off x="4784511" y="6380479"/>
                <a:ext cx="6096000" cy="243208"/>
              </a:xfrm>
              <a:prstGeom prst="rect">
                <a:avLst/>
              </a:prstGeom>
              <a:blipFill>
                <a:blip r:embed="rId11"/>
                <a:stretch>
                  <a:fillRect b="-2500"/>
                </a:stretch>
              </a:blipFill>
            </p:spPr>
            <p:txBody>
              <a:bodyPr/>
              <a:lstStyle/>
              <a:p>
                <a:r>
                  <a:rPr lang="zh-CN" altLang="en-US">
                    <a:noFill/>
                  </a:rPr>
                  <a:t> </a:t>
                </a:r>
              </a:p>
            </p:txBody>
          </p:sp>
        </mc:Fallback>
      </mc:AlternateContent>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0"/>
                                  </p:stCondLst>
                                  <p:iterate type="lt">
                                    <p:tmPct val="10000"/>
                                  </p:iterate>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22" presetClass="entr" presetSubtype="8" fill="hold" nodeType="withEffect">
                                  <p:stCondLst>
                                    <p:cond delay="250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10" presetClass="entr" presetSubtype="0" fill="hold" grpId="0" nodeType="withEffect">
                                  <p:stCondLst>
                                    <p:cond delay="3000"/>
                                  </p:stCondLst>
                                  <p:iterate type="lt">
                                    <p:tmPct val="10000"/>
                                  </p:iterate>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42" presetClass="entr" presetSubtype="0" fill="hold" grpId="0" nodeType="withEffect">
                                  <p:stCondLst>
                                    <p:cond delay="40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25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par>
                                <p:cTn id="24" presetID="10" presetClass="entr" presetSubtype="0" fill="hold" grpId="0" nodeType="withEffect">
                                  <p:stCondLst>
                                    <p:cond delay="5500"/>
                                  </p:stCondLst>
                                  <p:iterate type="lt">
                                    <p:tmPct val="10000"/>
                                  </p:iterate>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42" presetClass="entr" presetSubtype="0" fill="hold" grpId="0" nodeType="withEffect">
                                  <p:stCondLst>
                                    <p:cond delay="40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525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10" presetClass="entr" presetSubtype="0" fill="hold" grpId="0" nodeType="withEffect">
                                  <p:stCondLst>
                                    <p:cond delay="5500"/>
                                  </p:stCondLst>
                                  <p:iterate type="lt">
                                    <p:tmPct val="10000"/>
                                  </p:iterate>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42" presetClass="entr" presetSubtype="0" fill="hold" grpId="0" nodeType="withEffect">
                                  <p:stCondLst>
                                    <p:cond delay="40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525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5500"/>
                                  </p:stCondLst>
                                  <p:iterate type="lt">
                                    <p:tmPct val="10000"/>
                                  </p:iterate>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p:bldP spid="90" grpId="0"/>
      <p:bldP spid="95" grpId="0"/>
      <p:bldP spid="5" grpId="0" animBg="1"/>
      <p:bldP spid="6" grpId="0"/>
      <p:bldP spid="20"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实验方法</a:t>
            </a:r>
          </a:p>
        </p:txBody>
      </p:sp>
      <p:sp>
        <p:nvSpPr>
          <p:cNvPr id="3" name="文本框 2">
            <a:extLst>
              <a:ext uri="{FF2B5EF4-FFF2-40B4-BE49-F238E27FC236}">
                <a16:creationId xmlns:a16="http://schemas.microsoft.com/office/drawing/2014/main" id="{48CE858B-B35D-5D6C-64B0-595B01525B38}"/>
              </a:ext>
            </a:extLst>
          </p:cNvPr>
          <p:cNvSpPr txBox="1"/>
          <p:nvPr/>
        </p:nvSpPr>
        <p:spPr>
          <a:xfrm>
            <a:off x="1901047" y="3823227"/>
            <a:ext cx="9410700" cy="923330"/>
          </a:xfrm>
          <a:prstGeom prst="rect">
            <a:avLst/>
          </a:prstGeom>
          <a:noFill/>
        </p:spPr>
        <p:txBody>
          <a:bodyPr wrap="square" rtlCol="0">
            <a:spAutoFit/>
          </a:bodyPr>
          <a:lstStyle/>
          <a:p>
            <a:pPr indent="457200" latinLnBrk="1"/>
            <a:r>
              <a:rPr lang="zh-CN" altLang="en-US" dirty="0">
                <a:solidFill>
                  <a:schemeClr val="bg1"/>
                </a:solidFill>
              </a:rPr>
              <a:t>本章实验通过多组对比验证所提出的基于超图正则化的深度非负矩阵分解（</a:t>
            </a:r>
            <a:r>
              <a:rPr lang="en-US" altLang="zh-CN" dirty="0">
                <a:solidFill>
                  <a:schemeClr val="bg1"/>
                </a:solidFill>
              </a:rPr>
              <a:t>HDNMF</a:t>
            </a:r>
            <a:r>
              <a:rPr lang="zh-CN" altLang="en-US" dirty="0">
                <a:solidFill>
                  <a:schemeClr val="bg1"/>
                </a:solidFill>
              </a:rPr>
              <a:t>）模型在社区发现任务中的有效性，涵盖数据集选择、预处理、实验设置、评价指标、模型训练、参数调优。</a:t>
            </a:r>
            <a:endParaRPr lang="zh-CN" altLang="zh-CN"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数据集选择与预处理</a:t>
            </a:r>
          </a:p>
        </p:txBody>
      </p:sp>
      <p:grpSp>
        <p:nvGrpSpPr>
          <p:cNvPr id="12" name="组合 11">
            <a:extLst>
              <a:ext uri="{FF2B5EF4-FFF2-40B4-BE49-F238E27FC236}">
                <a16:creationId xmlns:a16="http://schemas.microsoft.com/office/drawing/2014/main" id="{8F315C40-AFCD-40FE-6F02-3643DB5F4411}"/>
              </a:ext>
            </a:extLst>
          </p:cNvPr>
          <p:cNvGrpSpPr/>
          <p:nvPr/>
        </p:nvGrpSpPr>
        <p:grpSpPr>
          <a:xfrm>
            <a:off x="5430681" y="1788330"/>
            <a:ext cx="81700" cy="4411540"/>
            <a:chOff x="5314134" y="1083279"/>
            <a:chExt cx="81700" cy="4411540"/>
          </a:xfrm>
        </p:grpSpPr>
        <p:cxnSp>
          <p:nvCxnSpPr>
            <p:cNvPr id="7" name="直接连接符 6">
              <a:extLst>
                <a:ext uri="{FF2B5EF4-FFF2-40B4-BE49-F238E27FC236}">
                  <a16:creationId xmlns:a16="http://schemas.microsoft.com/office/drawing/2014/main" id="{7073093F-AB93-3011-EED7-DBE404C0EBC5}"/>
                </a:ext>
              </a:extLst>
            </p:cNvPr>
            <p:cNvCxnSpPr>
              <a:cxnSpLocks/>
            </p:cNvCxnSpPr>
            <p:nvPr/>
          </p:nvCxnSpPr>
          <p:spPr>
            <a:xfrm>
              <a:off x="5354984" y="1162192"/>
              <a:ext cx="0" cy="4281833"/>
            </a:xfrm>
            <a:prstGeom prst="line">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D8AFD3E2-5CDD-9021-91C3-6C77F628A6CD}"/>
                </a:ext>
              </a:extLst>
            </p:cNvPr>
            <p:cNvSpPr/>
            <p:nvPr/>
          </p:nvSpPr>
          <p:spPr>
            <a:xfrm>
              <a:off x="5314134" y="1083279"/>
              <a:ext cx="81700" cy="78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5E7B264-AF48-7089-ECBF-A4A962F9B442}"/>
                </a:ext>
              </a:extLst>
            </p:cNvPr>
            <p:cNvSpPr/>
            <p:nvPr/>
          </p:nvSpPr>
          <p:spPr>
            <a:xfrm>
              <a:off x="5314134" y="5415906"/>
              <a:ext cx="81700" cy="78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a:extLst>
              <a:ext uri="{FF2B5EF4-FFF2-40B4-BE49-F238E27FC236}">
                <a16:creationId xmlns:a16="http://schemas.microsoft.com/office/drawing/2014/main" id="{A43AC3C5-119A-F7C6-060C-C5E36664098D}"/>
              </a:ext>
            </a:extLst>
          </p:cNvPr>
          <p:cNvSpPr txBox="1"/>
          <p:nvPr/>
        </p:nvSpPr>
        <p:spPr>
          <a:xfrm>
            <a:off x="791323" y="1665464"/>
            <a:ext cx="4598212" cy="912109"/>
          </a:xfrm>
          <a:prstGeom prst="rect">
            <a:avLst/>
          </a:prstGeom>
          <a:noFill/>
        </p:spPr>
        <p:txBody>
          <a:bodyPr wrap="square">
            <a:spAutoFit/>
          </a:bodyPr>
          <a:lstStyle/>
          <a:p>
            <a:pPr indent="304800" algn="just" latinLnBrk="1">
              <a:lnSpc>
                <a:spcPts val="2200"/>
              </a:lnSpc>
            </a:pPr>
            <a:r>
              <a:rPr lang="zh-CN" altLang="zh-CN" sz="1400" dirty="0"/>
              <a:t>为充分评估模型的性能和泛化能力，实验中选用了多个具有代表性的真实网络数据集，这些数据集涵盖了不同领域和规模：</a:t>
            </a:r>
          </a:p>
        </p:txBody>
      </p:sp>
      <p:graphicFrame>
        <p:nvGraphicFramePr>
          <p:cNvPr id="16" name="表格 15">
            <a:extLst>
              <a:ext uri="{FF2B5EF4-FFF2-40B4-BE49-F238E27FC236}">
                <a16:creationId xmlns:a16="http://schemas.microsoft.com/office/drawing/2014/main" id="{E1BABC3D-947B-1271-C731-2574D8F6FCC8}"/>
              </a:ext>
            </a:extLst>
          </p:cNvPr>
          <p:cNvGraphicFramePr>
            <a:graphicFrameLocks noGrp="1"/>
          </p:cNvGraphicFramePr>
          <p:nvPr>
            <p:extLst>
              <p:ext uri="{D42A27DB-BD31-4B8C-83A1-F6EECF244321}">
                <p14:modId xmlns:p14="http://schemas.microsoft.com/office/powerpoint/2010/main" val="2092710311"/>
              </p:ext>
            </p:extLst>
          </p:nvPr>
        </p:nvGraphicFramePr>
        <p:xfrm>
          <a:off x="749948" y="4539341"/>
          <a:ext cx="4680585" cy="1465771"/>
        </p:xfrm>
        <a:graphic>
          <a:graphicData uri="http://schemas.openxmlformats.org/drawingml/2006/table">
            <a:tbl>
              <a:tblPr firstRow="1" firstCol="1" bandRow="1">
                <a:tableStyleId>{5C22544A-7EE6-4342-B048-85BDC9FD1C3A}</a:tableStyleId>
              </a:tblPr>
              <a:tblGrid>
                <a:gridCol w="677545">
                  <a:extLst>
                    <a:ext uri="{9D8B030D-6E8A-4147-A177-3AD203B41FA5}">
                      <a16:colId xmlns:a16="http://schemas.microsoft.com/office/drawing/2014/main" val="1547747468"/>
                    </a:ext>
                  </a:extLst>
                </a:gridCol>
                <a:gridCol w="626745">
                  <a:extLst>
                    <a:ext uri="{9D8B030D-6E8A-4147-A177-3AD203B41FA5}">
                      <a16:colId xmlns:a16="http://schemas.microsoft.com/office/drawing/2014/main" val="586294251"/>
                    </a:ext>
                  </a:extLst>
                </a:gridCol>
                <a:gridCol w="559435">
                  <a:extLst>
                    <a:ext uri="{9D8B030D-6E8A-4147-A177-3AD203B41FA5}">
                      <a16:colId xmlns:a16="http://schemas.microsoft.com/office/drawing/2014/main" val="3067356236"/>
                    </a:ext>
                  </a:extLst>
                </a:gridCol>
                <a:gridCol w="653415">
                  <a:extLst>
                    <a:ext uri="{9D8B030D-6E8A-4147-A177-3AD203B41FA5}">
                      <a16:colId xmlns:a16="http://schemas.microsoft.com/office/drawing/2014/main" val="927370197"/>
                    </a:ext>
                  </a:extLst>
                </a:gridCol>
                <a:gridCol w="2163445">
                  <a:extLst>
                    <a:ext uri="{9D8B030D-6E8A-4147-A177-3AD203B41FA5}">
                      <a16:colId xmlns:a16="http://schemas.microsoft.com/office/drawing/2014/main" val="3322710916"/>
                    </a:ext>
                  </a:extLst>
                </a:gridCol>
              </a:tblGrid>
              <a:tr h="0">
                <a:tc>
                  <a:txBody>
                    <a:bodyPr/>
                    <a:lstStyle/>
                    <a:p>
                      <a:pPr indent="0" algn="ctr" latinLnBrk="1">
                        <a:lnSpc>
                          <a:spcPts val="2200"/>
                        </a:lnSpc>
                        <a:buNone/>
                      </a:pPr>
                      <a:r>
                        <a:rPr lang="zh-CN" sz="1050" kern="100" dirty="0">
                          <a:effectLst/>
                        </a:rPr>
                        <a:t>数据集</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a:effectLst/>
                        </a:rPr>
                        <a:t>节点</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a:effectLst/>
                        </a:rPr>
                        <a:t>边</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a:effectLst/>
                        </a:rPr>
                        <a:t>社区数</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社区结构</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84226808"/>
                  </a:ext>
                </a:extLst>
              </a:tr>
              <a:tr h="0">
                <a:tc>
                  <a:txBody>
                    <a:bodyPr/>
                    <a:lstStyle/>
                    <a:p>
                      <a:pPr indent="0" algn="ctr" latinLnBrk="1">
                        <a:lnSpc>
                          <a:spcPts val="2200"/>
                        </a:lnSpc>
                        <a:buNone/>
                      </a:pPr>
                      <a:r>
                        <a:rPr lang="en-US" sz="1050" kern="100" dirty="0">
                          <a:effectLst/>
                        </a:rPr>
                        <a:t>Email</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1005</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latin typeface="+mn-lt"/>
                        </a:rPr>
                        <a:t>25571</a:t>
                      </a:r>
                      <a:endParaRPr lang="zh-CN" sz="12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latin typeface="+mn-lt"/>
                        </a:rPr>
                        <a:t>42</a:t>
                      </a:r>
                      <a:endParaRPr lang="zh-CN" sz="12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每个用户属于一个具体的部门</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2494296"/>
                  </a:ext>
                </a:extLst>
              </a:tr>
              <a:tr h="0">
                <a:tc>
                  <a:txBody>
                    <a:bodyPr/>
                    <a:lstStyle/>
                    <a:p>
                      <a:pPr indent="0" algn="ctr" latinLnBrk="1">
                        <a:lnSpc>
                          <a:spcPts val="2200"/>
                        </a:lnSpc>
                        <a:buNone/>
                      </a:pPr>
                      <a:r>
                        <a:rPr lang="en-US" sz="1050" kern="100" dirty="0">
                          <a:effectLst/>
                        </a:rPr>
                        <a:t>Cora</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2708</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5429</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7</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每个节点有一个分类标签</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288885"/>
                  </a:ext>
                </a:extLst>
              </a:tr>
              <a:tr h="0">
                <a:tc>
                  <a:txBody>
                    <a:bodyPr/>
                    <a:lstStyle/>
                    <a:p>
                      <a:pPr indent="0" algn="ctr" latinLnBrk="1">
                        <a:lnSpc>
                          <a:spcPts val="2200"/>
                        </a:lnSpc>
                        <a:buNone/>
                      </a:pPr>
                      <a:r>
                        <a:rPr lang="en-US" sz="1050" kern="100" dirty="0">
                          <a:effectLst/>
                        </a:rPr>
                        <a:t>Wiki</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2405</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17981</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19</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每个页面有一个主题标签</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6763895"/>
                  </a:ext>
                </a:extLst>
              </a:tr>
              <a:tr h="0">
                <a:tc>
                  <a:txBody>
                    <a:bodyPr/>
                    <a:lstStyle/>
                    <a:p>
                      <a:pPr indent="0" algn="ctr" latinLnBrk="1">
                        <a:lnSpc>
                          <a:spcPts val="2200"/>
                        </a:lnSpc>
                        <a:buNone/>
                      </a:pPr>
                      <a:r>
                        <a:rPr lang="en-US" sz="1050" kern="100" dirty="0" err="1">
                          <a:effectLst/>
                        </a:rPr>
                        <a:t>Citeseer</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latin typeface="+mn-lt"/>
                        </a:rPr>
                        <a:t>3312</a:t>
                      </a:r>
                      <a:endParaRPr lang="zh-CN" sz="12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4732</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6</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每个页面有一个主题标签</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8281419"/>
                  </a:ext>
                </a:extLst>
              </a:tr>
              <a:tr h="0">
                <a:tc>
                  <a:txBody>
                    <a:bodyPr/>
                    <a:lstStyle/>
                    <a:p>
                      <a:pPr indent="0" algn="ctr" latinLnBrk="1">
                        <a:lnSpc>
                          <a:spcPts val="2200"/>
                        </a:lnSpc>
                        <a:buNone/>
                      </a:pPr>
                      <a:r>
                        <a:rPr lang="en-US" sz="1050" kern="100" dirty="0" err="1">
                          <a:effectLst/>
                        </a:rPr>
                        <a:t>Pubmed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latin typeface="+mn-lt"/>
                        </a:rPr>
                        <a:t>19717</a:t>
                      </a:r>
                      <a:endParaRPr lang="zh-CN" sz="12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latin typeface="+mn-lt"/>
                        </a:rPr>
                        <a:t>44338</a:t>
                      </a:r>
                      <a:endParaRPr lang="zh-CN" sz="1200" kern="10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latin typeface="+mn-lt"/>
                        </a:rPr>
                        <a:t>3</a:t>
                      </a:r>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每个页面有一个主题标签</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19789400"/>
                  </a:ext>
                </a:extLst>
              </a:tr>
            </a:tbl>
          </a:graphicData>
        </a:graphic>
      </p:graphicFrame>
      <p:sp>
        <p:nvSpPr>
          <p:cNvPr id="18" name="文本框 17">
            <a:extLst>
              <a:ext uri="{FF2B5EF4-FFF2-40B4-BE49-F238E27FC236}">
                <a16:creationId xmlns:a16="http://schemas.microsoft.com/office/drawing/2014/main" id="{1593BBBB-4422-73EE-D01B-4F019EE4AF4E}"/>
              </a:ext>
            </a:extLst>
          </p:cNvPr>
          <p:cNvSpPr txBox="1"/>
          <p:nvPr/>
        </p:nvSpPr>
        <p:spPr>
          <a:xfrm>
            <a:off x="1665820" y="4179022"/>
            <a:ext cx="2849217" cy="355225"/>
          </a:xfrm>
          <a:prstGeom prst="rect">
            <a:avLst/>
          </a:prstGeom>
          <a:noFill/>
        </p:spPr>
        <p:txBody>
          <a:bodyPr wrap="square">
            <a:spAutoFit/>
          </a:bodyPr>
          <a:lstStyle/>
          <a:p>
            <a:pPr indent="304800" algn="just" latinLnBrk="1">
              <a:lnSpc>
                <a:spcPts val="2200"/>
              </a:lnSpc>
            </a:pPr>
            <a:r>
              <a:rPr lang="zh-CN" altLang="zh-CN" sz="1400" dirty="0"/>
              <a:t>表 </a:t>
            </a:r>
            <a:r>
              <a:rPr lang="en-US" altLang="zh-CN" sz="1400" dirty="0"/>
              <a:t>1</a:t>
            </a:r>
            <a:r>
              <a:rPr lang="zh-CN" altLang="zh-CN" sz="1400" dirty="0"/>
              <a:t>网络数据集与信息特征</a:t>
            </a:r>
          </a:p>
        </p:txBody>
      </p:sp>
      <p:sp>
        <p:nvSpPr>
          <p:cNvPr id="20" name="文本框 19">
            <a:extLst>
              <a:ext uri="{FF2B5EF4-FFF2-40B4-BE49-F238E27FC236}">
                <a16:creationId xmlns:a16="http://schemas.microsoft.com/office/drawing/2014/main" id="{C81CAE7D-DA2D-A76D-806B-1B564EC8F62E}"/>
              </a:ext>
            </a:extLst>
          </p:cNvPr>
          <p:cNvSpPr txBox="1"/>
          <p:nvPr/>
        </p:nvSpPr>
        <p:spPr>
          <a:xfrm>
            <a:off x="791323" y="2492799"/>
            <a:ext cx="4554593" cy="1770998"/>
          </a:xfrm>
          <a:prstGeom prst="rect">
            <a:avLst/>
          </a:prstGeom>
          <a:noFill/>
        </p:spPr>
        <p:txBody>
          <a:bodyPr wrap="square">
            <a:spAutoFit/>
          </a:bodyPr>
          <a:lstStyle/>
          <a:p>
            <a:pPr indent="304800" algn="just" latinLnBrk="1">
              <a:lnSpc>
                <a:spcPts val="2200"/>
              </a:lnSpc>
            </a:pPr>
            <a:r>
              <a:rPr lang="zh-CN" altLang="zh-CN" sz="1400" dirty="0"/>
              <a:t>社交网络数据集：</a:t>
            </a:r>
            <a:r>
              <a:rPr lang="en-US" altLang="zh-CN" sz="1400" dirty="0"/>
              <a:t>Email-Eu-core</a:t>
            </a:r>
            <a:r>
              <a:rPr lang="zh-CN" altLang="zh-CN" sz="1400" dirty="0"/>
              <a:t>，反映用户之间的社交关系和交互模式，具有明显的社区结构特征。边数据</a:t>
            </a:r>
            <a:r>
              <a:rPr lang="en-US" altLang="zh-CN" sz="1400" dirty="0"/>
              <a:t>:</a:t>
            </a:r>
            <a:r>
              <a:rPr lang="zh-CN" altLang="zh-CN" sz="1400" dirty="0"/>
              <a:t>每一行表示两个用户之间的一次邮件交流</a:t>
            </a:r>
            <a:endParaRPr lang="en-US" altLang="zh-CN" sz="1400" dirty="0"/>
          </a:p>
          <a:p>
            <a:pPr indent="304800" algn="just" latinLnBrk="1">
              <a:lnSpc>
                <a:spcPts val="2200"/>
              </a:lnSpc>
            </a:pPr>
            <a:r>
              <a:rPr lang="zh-CN" altLang="en-US" sz="1400" dirty="0"/>
              <a:t>引文网络数据集：</a:t>
            </a:r>
            <a:r>
              <a:rPr lang="en-US" altLang="zh-CN" sz="1400" dirty="0"/>
              <a:t>Cora</a:t>
            </a:r>
            <a:r>
              <a:rPr lang="zh-CN" altLang="zh-CN" sz="1400" dirty="0"/>
              <a:t>，收录自学术论文引用网络（</a:t>
            </a:r>
            <a:r>
              <a:rPr lang="en-US" altLang="zh-CN" sz="1400" dirty="0"/>
              <a:t>Cora </a:t>
            </a:r>
            <a:r>
              <a:rPr lang="zh-CN" altLang="zh-CN" sz="1400" dirty="0"/>
              <a:t>学术论文分类子集）</a:t>
            </a:r>
            <a:r>
              <a:rPr lang="en-US" altLang="zh-CN" sz="1400" dirty="0"/>
              <a:t>2708 </a:t>
            </a:r>
            <a:r>
              <a:rPr lang="zh-CN" altLang="zh-CN" sz="1400" dirty="0"/>
              <a:t>个节点，每个节点代表一篇机器学习相关的论文</a:t>
            </a:r>
            <a:endParaRPr lang="zh-CN" altLang="en-US" sz="1400" dirty="0"/>
          </a:p>
        </p:txBody>
      </p:sp>
      <p:sp>
        <p:nvSpPr>
          <p:cNvPr id="21" name="文本框 20">
            <a:extLst>
              <a:ext uri="{FF2B5EF4-FFF2-40B4-BE49-F238E27FC236}">
                <a16:creationId xmlns:a16="http://schemas.microsoft.com/office/drawing/2014/main" id="{E7FAB953-8832-C402-2BF5-E2378C39CE0F}"/>
              </a:ext>
            </a:extLst>
          </p:cNvPr>
          <p:cNvSpPr txBox="1"/>
          <p:nvPr/>
        </p:nvSpPr>
        <p:spPr>
          <a:xfrm>
            <a:off x="990883" y="1244862"/>
            <a:ext cx="2521495"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数据集的选择</a:t>
            </a:r>
          </a:p>
        </p:txBody>
      </p:sp>
      <p:grpSp>
        <p:nvGrpSpPr>
          <p:cNvPr id="22" name="组合 21">
            <a:extLst>
              <a:ext uri="{FF2B5EF4-FFF2-40B4-BE49-F238E27FC236}">
                <a16:creationId xmlns:a16="http://schemas.microsoft.com/office/drawing/2014/main" id="{1B0DA5F6-985D-356A-7858-0338157667F3}"/>
              </a:ext>
            </a:extLst>
          </p:cNvPr>
          <p:cNvGrpSpPr/>
          <p:nvPr/>
        </p:nvGrpSpPr>
        <p:grpSpPr>
          <a:xfrm>
            <a:off x="678128" y="1302651"/>
            <a:ext cx="352611" cy="264624"/>
            <a:chOff x="1318649" y="4242684"/>
            <a:chExt cx="352611" cy="264624"/>
          </a:xfrm>
        </p:grpSpPr>
        <p:sp>
          <p:nvSpPr>
            <p:cNvPr id="23" name="矩形 22">
              <a:extLst>
                <a:ext uri="{FF2B5EF4-FFF2-40B4-BE49-F238E27FC236}">
                  <a16:creationId xmlns:a16="http://schemas.microsoft.com/office/drawing/2014/main" id="{7DFFCB9E-8F51-42A2-4D61-869F22DB6956}"/>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57EB9A22-DCEF-0B26-4040-CF61EB6345DE}"/>
                </a:ext>
              </a:extLst>
            </p:cNvPr>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25" name="文本框 24">
            <a:extLst>
              <a:ext uri="{FF2B5EF4-FFF2-40B4-BE49-F238E27FC236}">
                <a16:creationId xmlns:a16="http://schemas.microsoft.com/office/drawing/2014/main" id="{F760FE19-F706-3F8B-B5D5-9F2E8E86C870}"/>
              </a:ext>
            </a:extLst>
          </p:cNvPr>
          <p:cNvSpPr txBox="1"/>
          <p:nvPr/>
        </p:nvSpPr>
        <p:spPr>
          <a:xfrm>
            <a:off x="5947196" y="1302651"/>
            <a:ext cx="2521495"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数据的预处理</a:t>
            </a:r>
          </a:p>
        </p:txBody>
      </p:sp>
      <p:grpSp>
        <p:nvGrpSpPr>
          <p:cNvPr id="26" name="组合 25">
            <a:extLst>
              <a:ext uri="{FF2B5EF4-FFF2-40B4-BE49-F238E27FC236}">
                <a16:creationId xmlns:a16="http://schemas.microsoft.com/office/drawing/2014/main" id="{5D039FDB-3686-ECB3-C97F-AC4D88940D41}"/>
              </a:ext>
            </a:extLst>
          </p:cNvPr>
          <p:cNvGrpSpPr/>
          <p:nvPr/>
        </p:nvGrpSpPr>
        <p:grpSpPr>
          <a:xfrm>
            <a:off x="5634441" y="1360440"/>
            <a:ext cx="352611" cy="264624"/>
            <a:chOff x="1318649" y="4242684"/>
            <a:chExt cx="352611" cy="264624"/>
          </a:xfrm>
        </p:grpSpPr>
        <p:sp>
          <p:nvSpPr>
            <p:cNvPr id="27" name="矩形 26">
              <a:extLst>
                <a:ext uri="{FF2B5EF4-FFF2-40B4-BE49-F238E27FC236}">
                  <a16:creationId xmlns:a16="http://schemas.microsoft.com/office/drawing/2014/main" id="{77B64B6A-DFEC-516B-A339-402E43AC239F}"/>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6CCB27D8-FF76-FF6A-E294-989860CBB2BB}"/>
                </a:ext>
              </a:extLst>
            </p:cNvPr>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30" name="文本框 29">
            <a:extLst>
              <a:ext uri="{FF2B5EF4-FFF2-40B4-BE49-F238E27FC236}">
                <a16:creationId xmlns:a16="http://schemas.microsoft.com/office/drawing/2014/main" id="{08737F6E-4B8D-9152-D500-F2B2476AF1BA}"/>
              </a:ext>
            </a:extLst>
          </p:cNvPr>
          <p:cNvSpPr txBox="1"/>
          <p:nvPr/>
        </p:nvSpPr>
        <p:spPr>
          <a:xfrm>
            <a:off x="5705553" y="1788330"/>
            <a:ext cx="4631142" cy="3736857"/>
          </a:xfrm>
          <a:prstGeom prst="rect">
            <a:avLst/>
          </a:prstGeom>
          <a:noFill/>
        </p:spPr>
        <p:txBody>
          <a:bodyPr wrap="square">
            <a:spAutoFit/>
          </a:bodyPr>
          <a:lstStyle/>
          <a:p>
            <a:pPr indent="304800" algn="just" latinLnBrk="1">
              <a:lnSpc>
                <a:spcPts val="2200"/>
              </a:lnSpc>
            </a:pPr>
            <a:r>
              <a:rPr lang="zh-CN" altLang="zh-CN" sz="1400" dirty="0"/>
              <a:t>本研究选用经典图结构数据集</a:t>
            </a:r>
            <a:r>
              <a:rPr lang="en-US" altLang="zh-CN" sz="1400" dirty="0"/>
              <a:t> Cora </a:t>
            </a:r>
            <a:r>
              <a:rPr lang="zh-CN" altLang="zh-CN" sz="1400" dirty="0"/>
              <a:t>作为实验数据。</a:t>
            </a:r>
            <a:r>
              <a:rPr lang="en-US" altLang="zh-CN" sz="1400" dirty="0"/>
              <a:t>Cora </a:t>
            </a:r>
            <a:r>
              <a:rPr lang="zh-CN" altLang="zh-CN" sz="1400" dirty="0"/>
              <a:t>为计算机科学领域的引文网络数据集，节点表示论文，边表示引用关系，节点具有稀疏词袋特征并带有七类主题标签，如神经网络、强化学习等。</a:t>
            </a:r>
            <a:endParaRPr lang="en-US" altLang="zh-CN" sz="1400" dirty="0"/>
          </a:p>
          <a:p>
            <a:pPr indent="304800" algn="just" latinLnBrk="1">
              <a:lnSpc>
                <a:spcPts val="2200"/>
              </a:lnSpc>
            </a:pPr>
            <a:r>
              <a:rPr lang="zh-CN" altLang="en-US" sz="1400" dirty="0"/>
              <a:t>其数据结构为：</a:t>
            </a:r>
            <a:r>
              <a:rPr lang="en-US" altLang="zh-CN" sz="1400" dirty="0"/>
              <a:t>Cora </a:t>
            </a:r>
            <a:r>
              <a:rPr lang="zh-CN" altLang="en-US" sz="1400" dirty="0"/>
              <a:t>数据集由 </a:t>
            </a:r>
            <a:r>
              <a:rPr lang="en-US" altLang="zh-CN" sz="1400" dirty="0" err="1"/>
              <a:t>cora.content</a:t>
            </a:r>
            <a:r>
              <a:rPr lang="en-US" altLang="zh-CN" sz="1400" dirty="0"/>
              <a:t> </a:t>
            </a:r>
            <a:r>
              <a:rPr lang="zh-CN" altLang="en-US" sz="1400" dirty="0"/>
              <a:t>和 </a:t>
            </a:r>
            <a:r>
              <a:rPr lang="en-US" altLang="zh-CN" sz="1400" dirty="0" err="1"/>
              <a:t>cora.cites</a:t>
            </a:r>
            <a:r>
              <a:rPr lang="en-US" altLang="zh-CN" sz="1400" dirty="0"/>
              <a:t> </a:t>
            </a:r>
            <a:r>
              <a:rPr lang="zh-CN" altLang="en-US" sz="1400" dirty="0"/>
              <a:t>两部分构成，前者包含论文编号、</a:t>
            </a:r>
            <a:r>
              <a:rPr lang="en-US" altLang="zh-CN" sz="1400" dirty="0"/>
              <a:t>1433</a:t>
            </a:r>
            <a:r>
              <a:rPr lang="zh-CN" altLang="en-US" sz="1400" dirty="0"/>
              <a:t>维词向量和类别标签，后者记录论文间的引用关系。</a:t>
            </a:r>
            <a:endParaRPr lang="en-US" altLang="zh-CN" sz="1400" dirty="0"/>
          </a:p>
          <a:p>
            <a:pPr indent="304800" algn="just" latinLnBrk="1">
              <a:lnSpc>
                <a:spcPts val="2200"/>
              </a:lnSpc>
            </a:pPr>
            <a:r>
              <a:rPr lang="zh-CN" altLang="en-US" sz="1400" dirty="0"/>
              <a:t>利用 </a:t>
            </a:r>
            <a:r>
              <a:rPr lang="en-US" altLang="zh-CN" sz="1400" dirty="0" err="1"/>
              <a:t>NetworkX</a:t>
            </a:r>
            <a:r>
              <a:rPr lang="en-US" altLang="zh-CN" sz="1400" dirty="0"/>
              <a:t> </a:t>
            </a:r>
            <a:r>
              <a:rPr lang="zh-CN" altLang="en-US" sz="1400" dirty="0"/>
              <a:t>读取 </a:t>
            </a:r>
            <a:r>
              <a:rPr lang="en-US" altLang="zh-CN" sz="1400" dirty="0" err="1"/>
              <a:t>cora.cites</a:t>
            </a:r>
            <a:r>
              <a:rPr lang="en-US" altLang="zh-CN" sz="1400" dirty="0"/>
              <a:t> </a:t>
            </a:r>
            <a:r>
              <a:rPr lang="zh-CN" altLang="en-US" sz="1400" dirty="0"/>
              <a:t>构建无向图，节点对应论文，边对应引用；</a:t>
            </a:r>
            <a:endParaRPr lang="en-US" altLang="zh-CN" sz="1400" dirty="0"/>
          </a:p>
          <a:p>
            <a:pPr indent="304800" algn="just" latinLnBrk="1">
              <a:lnSpc>
                <a:spcPts val="2200"/>
              </a:lnSpc>
            </a:pPr>
            <a:r>
              <a:rPr lang="zh-CN" altLang="en-US" sz="1400" dirty="0"/>
              <a:t>从 </a:t>
            </a:r>
            <a:r>
              <a:rPr lang="en-US" altLang="zh-CN" sz="1400" dirty="0" err="1"/>
              <a:t>cora.content</a:t>
            </a:r>
            <a:r>
              <a:rPr lang="en-US" altLang="zh-CN" sz="1400" dirty="0"/>
              <a:t> </a:t>
            </a:r>
            <a:r>
              <a:rPr lang="zh-CN" altLang="en-US" sz="1400" dirty="0"/>
              <a:t>提取节点特征和类别，形成 </a:t>
            </a:r>
            <a:r>
              <a:rPr lang="en-US" altLang="zh-CN" sz="1400" dirty="0" err="1"/>
              <a:t>node_features</a:t>
            </a:r>
            <a:r>
              <a:rPr lang="zh-CN" altLang="en-US" sz="1400" dirty="0"/>
              <a:t>（</a:t>
            </a:r>
            <a:r>
              <a:rPr lang="en-US" altLang="zh-CN" sz="1400" dirty="0"/>
              <a:t>N × 1433</a:t>
            </a:r>
            <a:r>
              <a:rPr lang="zh-CN" altLang="en-US" sz="1400" dirty="0"/>
              <a:t>）和 </a:t>
            </a:r>
            <a:r>
              <a:rPr lang="en-US" altLang="zh-CN" sz="1400" dirty="0" err="1"/>
              <a:t>node_labels</a:t>
            </a:r>
            <a:r>
              <a:rPr lang="zh-CN" altLang="en-US" sz="1400" dirty="0"/>
              <a:t>（</a:t>
            </a:r>
            <a:r>
              <a:rPr lang="en-US" altLang="zh-CN" sz="1400" dirty="0"/>
              <a:t>N × 1</a:t>
            </a:r>
            <a:r>
              <a:rPr lang="zh-CN" altLang="en-US" sz="1400" dirty="0"/>
              <a:t>）；将论文编号映射为连续整数索引。最终的得到，格式化的边集数据（邻接矩阵）与对应节点的标签数据。</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50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6000"/>
                                  </p:stCondLst>
                                  <p:iterate type="lt">
                                    <p:tmPct val="10000"/>
                                  </p:iterate>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par>
                                <p:cTn id="12" presetID="2" presetClass="entr" presetSubtype="8" fill="hold" nodeType="withEffect">
                                  <p:stCondLst>
                                    <p:cond delay="550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0-#ppt_w/2"/>
                                          </p:val>
                                        </p:tav>
                                        <p:tav tm="100000">
                                          <p:val>
                                            <p:strVal val="#ppt_x"/>
                                          </p:val>
                                        </p:tav>
                                      </p:tavLst>
                                    </p:anim>
                                    <p:anim calcmode="lin" valueType="num">
                                      <p:cBhvr additive="base">
                                        <p:cTn id="15" dur="500" fill="hold"/>
                                        <p:tgtEl>
                                          <p:spTgt spid="26"/>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6000"/>
                                  </p:stCondLst>
                                  <p:iterate type="lt">
                                    <p:tmPct val="10000"/>
                                  </p:iterate>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评价指标与对比模型设置</a:t>
            </a:r>
          </a:p>
        </p:txBody>
      </p:sp>
      <p:sp>
        <p:nvSpPr>
          <p:cNvPr id="3" name="文本框 2">
            <a:extLst>
              <a:ext uri="{FF2B5EF4-FFF2-40B4-BE49-F238E27FC236}">
                <a16:creationId xmlns:a16="http://schemas.microsoft.com/office/drawing/2014/main" id="{F8B5FB36-C12B-9061-37AE-2A556F6AF620}"/>
              </a:ext>
            </a:extLst>
          </p:cNvPr>
          <p:cNvSpPr txBox="1"/>
          <p:nvPr/>
        </p:nvSpPr>
        <p:spPr>
          <a:xfrm>
            <a:off x="738314" y="1279165"/>
            <a:ext cx="9638137" cy="629981"/>
          </a:xfrm>
          <a:prstGeom prst="rect">
            <a:avLst/>
          </a:prstGeom>
          <a:noFill/>
        </p:spPr>
        <p:txBody>
          <a:bodyPr wrap="square">
            <a:spAutoFit/>
          </a:bodyPr>
          <a:lstStyle/>
          <a:p>
            <a:pPr indent="304800" algn="just" latinLnBrk="1">
              <a:lnSpc>
                <a:spcPts val="2200"/>
              </a:lnSpc>
            </a:pPr>
            <a:r>
              <a:rPr lang="zh-CN" altLang="en-US" sz="1400" dirty="0"/>
              <a:t>为了对模型的性能进行横向评估，本文设置了多个评价指标，并选取若干具有代表性的对比模型进行实验对比，以全面验证所提方法的有效性和优越性。</a:t>
            </a:r>
            <a:endParaRPr lang="zh-CN" altLang="zh-CN" sz="1400" dirty="0"/>
          </a:p>
        </p:txBody>
      </p:sp>
      <p:sp>
        <p:nvSpPr>
          <p:cNvPr id="4" name="矩形 3">
            <a:extLst>
              <a:ext uri="{FF2B5EF4-FFF2-40B4-BE49-F238E27FC236}">
                <a16:creationId xmlns:a16="http://schemas.microsoft.com/office/drawing/2014/main" id="{BD8D8B66-39F6-30BF-0015-AA2729601F10}"/>
              </a:ext>
            </a:extLst>
          </p:cNvPr>
          <p:cNvSpPr/>
          <p:nvPr/>
        </p:nvSpPr>
        <p:spPr>
          <a:xfrm>
            <a:off x="5860364" y="2028569"/>
            <a:ext cx="3849094" cy="316596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4B535FD7-0256-3A9E-6052-2F6367724B95}"/>
              </a:ext>
            </a:extLst>
          </p:cNvPr>
          <p:cNvSpPr/>
          <p:nvPr/>
        </p:nvSpPr>
        <p:spPr>
          <a:xfrm>
            <a:off x="1169508" y="2028569"/>
            <a:ext cx="4697412" cy="3165966"/>
          </a:xfrm>
          <a:prstGeom prst="rect">
            <a:avLst/>
          </a:prstGeom>
          <a:solidFill>
            <a:schemeClr val="accent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0" name="等腰三角形 109">
            <a:extLst>
              <a:ext uri="{FF2B5EF4-FFF2-40B4-BE49-F238E27FC236}">
                <a16:creationId xmlns:a16="http://schemas.microsoft.com/office/drawing/2014/main" id="{79E291C4-D4D2-2070-4FD2-27A6F1F150FD}"/>
              </a:ext>
            </a:extLst>
          </p:cNvPr>
          <p:cNvSpPr/>
          <p:nvPr/>
        </p:nvSpPr>
        <p:spPr>
          <a:xfrm rot="5400000" flipH="1">
            <a:off x="5785306" y="3542977"/>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8" name="矩形 117">
            <a:extLst>
              <a:ext uri="{FF2B5EF4-FFF2-40B4-BE49-F238E27FC236}">
                <a16:creationId xmlns:a16="http://schemas.microsoft.com/office/drawing/2014/main" id="{29522EF8-F254-0DBC-E897-60960D4DD2E9}"/>
              </a:ext>
            </a:extLst>
          </p:cNvPr>
          <p:cNvSpPr/>
          <p:nvPr/>
        </p:nvSpPr>
        <p:spPr>
          <a:xfrm>
            <a:off x="1169508" y="5148816"/>
            <a:ext cx="469741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等腰三角形 118">
            <a:extLst>
              <a:ext uri="{FF2B5EF4-FFF2-40B4-BE49-F238E27FC236}">
                <a16:creationId xmlns:a16="http://schemas.microsoft.com/office/drawing/2014/main" id="{D21F656B-AE09-F51A-4630-05479A087817}"/>
              </a:ext>
            </a:extLst>
          </p:cNvPr>
          <p:cNvSpPr/>
          <p:nvPr/>
        </p:nvSpPr>
        <p:spPr>
          <a:xfrm flipH="1" flipV="1">
            <a:off x="1169507" y="2028568"/>
            <a:ext cx="242299" cy="208879"/>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等腰三角形 119">
            <a:extLst>
              <a:ext uri="{FF2B5EF4-FFF2-40B4-BE49-F238E27FC236}">
                <a16:creationId xmlns:a16="http://schemas.microsoft.com/office/drawing/2014/main" id="{450B8D93-3865-5754-1CB2-0B85DF2E0F0D}"/>
              </a:ext>
            </a:extLst>
          </p:cNvPr>
          <p:cNvSpPr/>
          <p:nvPr/>
        </p:nvSpPr>
        <p:spPr>
          <a:xfrm rot="10800000" flipH="1">
            <a:off x="5675947" y="5193416"/>
            <a:ext cx="295275" cy="1371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Rectangle 1">
            <a:extLst>
              <a:ext uri="{FF2B5EF4-FFF2-40B4-BE49-F238E27FC236}">
                <a16:creationId xmlns:a16="http://schemas.microsoft.com/office/drawing/2014/main" id="{7563BA10-8F77-C8DB-9B63-F08F954E9078}"/>
              </a:ext>
            </a:extLst>
          </p:cNvPr>
          <p:cNvSpPr>
            <a:spLocks noChangeArrowheads="1"/>
          </p:cNvSpPr>
          <p:nvPr/>
        </p:nvSpPr>
        <p:spPr bwMode="auto">
          <a:xfrm>
            <a:off x="5967266" y="2074087"/>
            <a:ext cx="3742191" cy="30469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基于</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的浅层模型包括：</a:t>
            </a:r>
            <a:endParaRPr kumimoji="0" lang="zh-CN" altLang="en-US" sz="600" b="0" i="0" u="none" strike="noStrike" cap="none" normalizeH="0" baseline="0" dirty="0">
              <a:ln>
                <a:noFill/>
              </a:ln>
              <a:solidFill>
                <a:schemeClr val="tx1"/>
              </a:solidFill>
              <a:effectLst/>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time"/>
                <a:cs typeface="Times New Roman" panose="02020603050405020304" pitchFamily="18" charset="0"/>
              </a:rPr>
              <a:t>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是所提出</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DANMF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模型的基础组件，已在文献</a:t>
            </a:r>
            <a:r>
              <a:rPr kumimoji="0" lang="en-US" altLang="zh-CN" sz="1200" b="0" i="0" u="none" strike="noStrike" cap="none" normalizeH="0" baseline="30000" dirty="0">
                <a:ln>
                  <a:noFill/>
                </a:ln>
                <a:solidFill>
                  <a:schemeClr val="tx1"/>
                </a:solidFill>
                <a:effectLst/>
                <a:ea typeface="time"/>
                <a:cs typeface="Times New Roman" panose="02020603050405020304" pitchFamily="18" charset="0"/>
              </a:rPr>
              <a:t>[21]</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中应用于社区发现。</a:t>
            </a:r>
            <a:endParaRPr kumimoji="0" lang="zh-CN" altLang="en-US" sz="600" b="0" i="0" u="none" strike="noStrike" cap="none" normalizeH="0" baseline="0" dirty="0">
              <a:ln>
                <a:noFill/>
              </a:ln>
              <a:solidFill>
                <a:schemeClr val="tx1"/>
              </a:solidFill>
              <a:effectLst/>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time"/>
                <a:cs typeface="Times New Roman" panose="02020603050405020304" pitchFamily="18" charset="0"/>
              </a:rPr>
              <a:t>ONMF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ONMF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是在映射矩阵</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U</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上施加正交约束（即</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UTU=I</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变体</a:t>
            </a:r>
            <a:r>
              <a:rPr kumimoji="0" lang="en-US" altLang="zh-CN" sz="1200" b="0" i="0" u="none" strike="noStrike" cap="none" normalizeH="0" baseline="30000" dirty="0">
                <a:ln>
                  <a:noFill/>
                </a:ln>
                <a:solidFill>
                  <a:schemeClr val="tx1"/>
                </a:solidFill>
                <a:effectLst/>
                <a:ea typeface="time"/>
                <a:cs typeface="Times New Roman" panose="02020603050405020304" pitchFamily="18" charset="0"/>
              </a:rPr>
              <a:t>[27]</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600" b="0" i="0" u="none" strike="noStrike" cap="none" normalizeH="0" baseline="0" dirty="0">
              <a:ln>
                <a:noFill/>
              </a:ln>
              <a:solidFill>
                <a:schemeClr val="tx1"/>
              </a:solidFill>
              <a:effectLst/>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time"/>
                <a:cs typeface="Times New Roman" panose="02020603050405020304" pitchFamily="18" charset="0"/>
              </a:rPr>
              <a:t>PNMF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PNMF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通过最小化</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‖A−UUTA‖²_F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，直接将原始网络投影到子空间</a:t>
            </a:r>
            <a:r>
              <a:rPr kumimoji="0" lang="en-US" altLang="zh-CN" sz="1200" b="0" i="0" u="none" strike="noStrike" cap="none" normalizeH="0" baseline="30000" dirty="0">
                <a:ln>
                  <a:noFill/>
                </a:ln>
                <a:solidFill>
                  <a:schemeClr val="tx1"/>
                </a:solidFill>
                <a:effectLst/>
                <a:ea typeface="time"/>
                <a:cs typeface="Times New Roman" panose="02020603050405020304" pitchFamily="18" charset="0"/>
              </a:rPr>
              <a:t>[30]</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600" b="0" i="0" u="none" strike="noStrike" cap="none" normalizeH="0" baseline="0" dirty="0">
              <a:ln>
                <a:noFill/>
              </a:ln>
              <a:solidFill>
                <a:schemeClr val="tx1"/>
              </a:solidFill>
              <a:effectLst/>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time"/>
                <a:cs typeface="Times New Roman" panose="02020603050405020304" pitchFamily="18" charset="0"/>
              </a:rPr>
              <a:t>BNMF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BNMF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是一种贝叶斯</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模型，已在文献</a:t>
            </a:r>
            <a:r>
              <a:rPr kumimoji="0" lang="en-US" altLang="zh-CN" sz="1200" b="0" i="0" u="none" strike="noStrike" cap="none" normalizeH="0" baseline="30000" dirty="0">
                <a:ln>
                  <a:noFill/>
                </a:ln>
                <a:solidFill>
                  <a:schemeClr val="tx1"/>
                </a:solidFill>
                <a:effectLst/>
                <a:ea typeface="time"/>
                <a:cs typeface="Times New Roman" panose="02020603050405020304" pitchFamily="18" charset="0"/>
              </a:rPr>
              <a:t>[28]</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中应用于社区发现。</a:t>
            </a:r>
            <a:endParaRPr kumimoji="0" lang="zh-CN" altLang="en-US" sz="600" b="0" i="0" u="none" strike="noStrike" cap="none" normalizeH="0" baseline="0" dirty="0">
              <a:ln>
                <a:noFill/>
              </a:ln>
              <a:solidFill>
                <a:schemeClr val="tx1"/>
              </a:solidFill>
              <a:effectLst/>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err="1">
                <a:ln>
                  <a:noFill/>
                </a:ln>
                <a:solidFill>
                  <a:schemeClr val="tx1"/>
                </a:solidFill>
                <a:effectLst/>
                <a:latin typeface="Arial" panose="020B0604020202020204" pitchFamily="34" charset="0"/>
                <a:ea typeface="time"/>
                <a:cs typeface="Times New Roman" panose="02020603050405020304" pitchFamily="18" charset="0"/>
              </a:rPr>
              <a:t>BigClam</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200" b="0" i="0" u="none" strike="noStrike" cap="none" normalizeH="0" baseline="0" dirty="0" err="1">
                <a:ln>
                  <a:noFill/>
                </a:ln>
                <a:solidFill>
                  <a:schemeClr val="tx1"/>
                </a:solidFill>
                <a:effectLst/>
                <a:ea typeface="time"/>
                <a:cs typeface="Times New Roman" panose="02020603050405020304" pitchFamily="18" charset="0"/>
              </a:rPr>
              <a:t>BigClam</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是一种簇隶属模型，将图拟合问题放宽为连续优化问题</a:t>
            </a:r>
            <a:r>
              <a:rPr kumimoji="0" lang="en-US" altLang="zh-CN" sz="1200" b="0" i="0" u="none" strike="noStrike" cap="none" normalizeH="0" baseline="30000" dirty="0">
                <a:ln>
                  <a:noFill/>
                </a:ln>
                <a:solidFill>
                  <a:schemeClr val="tx1"/>
                </a:solidFill>
                <a:effectLst/>
                <a:ea typeface="time"/>
                <a:cs typeface="Times New Roman" panose="02020603050405020304" pitchFamily="18" charset="0"/>
              </a:rPr>
              <a:t>[26]</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600" b="0" i="0" u="none" strike="noStrike" cap="none" normalizeH="0" baseline="0" dirty="0">
              <a:ln>
                <a:noFill/>
              </a:ln>
              <a:solidFill>
                <a:schemeClr val="tx1"/>
              </a:solidFill>
              <a:effectLst/>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time"/>
                <a:cs typeface="Times New Roman" panose="02020603050405020304" pitchFamily="18" charset="0"/>
              </a:rPr>
              <a:t>HNMF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HNMF</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是一种概率方法，建模边与社区之间的同质关系以实现社区发现</a:t>
            </a:r>
            <a:r>
              <a:rPr kumimoji="0" lang="en-US" altLang="zh-CN" sz="1200" b="0" i="0" u="none" strike="noStrike" cap="none" normalizeH="0" baseline="30000" dirty="0">
                <a:ln>
                  <a:noFill/>
                </a:ln>
                <a:solidFill>
                  <a:schemeClr val="tx1"/>
                </a:solidFill>
                <a:effectLst/>
                <a:ea typeface="time"/>
                <a:cs typeface="Times New Roman" panose="02020603050405020304" pitchFamily="18" charset="0"/>
              </a:rPr>
              <a:t>[25]</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600" b="0" i="0" u="none" strike="noStrike" cap="none" normalizeH="0" baseline="0" dirty="0">
              <a:ln>
                <a:noFill/>
              </a:ln>
              <a:solidFill>
                <a:schemeClr val="tx1"/>
              </a:solidFill>
              <a:effectLst/>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time"/>
                <a:cs typeface="Times New Roman" panose="02020603050405020304" pitchFamily="18" charset="0"/>
              </a:rPr>
              <a:t>NSED</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NSED</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是一种非负对称编码器</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解码器方法，用于社区发现。虽然包含编码器组件，但其从映射矩阵</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U</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而非特征矩阵</a:t>
            </a:r>
            <a:r>
              <a:rPr kumimoji="0" lang="en-US" altLang="zh-CN" sz="1200" b="0" i="0" u="none" strike="noStrike" cap="none" normalizeH="0" baseline="0" dirty="0">
                <a:ln>
                  <a:noFill/>
                </a:ln>
                <a:solidFill>
                  <a:schemeClr val="tx1"/>
                </a:solidFill>
                <a:effectLst/>
                <a:ea typeface="time"/>
                <a:cs typeface="Times New Roman" panose="02020603050405020304" pitchFamily="18" charset="0"/>
              </a:rPr>
              <a:t>V</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中提取社区成员信息</a:t>
            </a:r>
            <a:r>
              <a:rPr kumimoji="0" lang="en-US" altLang="zh-CN" sz="1200" b="0" i="0" u="none" strike="noStrike" cap="none" normalizeH="0" baseline="30000" dirty="0">
                <a:ln>
                  <a:noFill/>
                </a:ln>
                <a:solidFill>
                  <a:schemeClr val="tx1"/>
                </a:solidFill>
                <a:effectLst/>
                <a:ea typeface="time"/>
                <a:cs typeface="Times New Roman" panose="02020603050405020304" pitchFamily="18" charset="0"/>
              </a:rPr>
              <a:t>[24]</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24" name="文本框 123">
            <a:extLst>
              <a:ext uri="{FF2B5EF4-FFF2-40B4-BE49-F238E27FC236}">
                <a16:creationId xmlns:a16="http://schemas.microsoft.com/office/drawing/2014/main" id="{D589F466-E539-5C34-34E5-721D4BA5B913}"/>
              </a:ext>
            </a:extLst>
          </p:cNvPr>
          <p:cNvSpPr txBox="1"/>
          <p:nvPr/>
        </p:nvSpPr>
        <p:spPr>
          <a:xfrm>
            <a:off x="1169507" y="2215003"/>
            <a:ext cx="6096000" cy="307777"/>
          </a:xfrm>
          <a:prstGeom prst="rect">
            <a:avLst/>
          </a:prstGeom>
          <a:noFill/>
        </p:spPr>
        <p:txBody>
          <a:bodyPr wrap="square">
            <a:spAutoFit/>
          </a:bodyPr>
          <a:lstStyle/>
          <a:p>
            <a:r>
              <a:rPr lang="zh-CN" altLang="zh-CN" sz="1400" b="1" dirty="0">
                <a:solidFill>
                  <a:schemeClr val="bg1"/>
                </a:solidFill>
                <a:effectLst/>
                <a:latin typeface="time"/>
                <a:ea typeface="宋体" panose="02010600030101010101" pitchFamily="2" charset="-122"/>
                <a:cs typeface="Times New Roman" panose="02020603050405020304" pitchFamily="18" charset="0"/>
              </a:rPr>
              <a:t>归一化互信息（</a:t>
            </a:r>
            <a:r>
              <a:rPr lang="en-US" altLang="zh-CN" sz="1400" b="1" dirty="0">
                <a:solidFill>
                  <a:schemeClr val="bg1"/>
                </a:solidFill>
                <a:effectLst/>
                <a:latin typeface="time"/>
                <a:ea typeface="宋体" panose="02010600030101010101" pitchFamily="2" charset="-122"/>
                <a:cs typeface="Times New Roman" panose="02020603050405020304" pitchFamily="18" charset="0"/>
              </a:rPr>
              <a:t>Normalized Mutual Information</a:t>
            </a:r>
            <a:r>
              <a:rPr lang="zh-CN" altLang="zh-CN" sz="1400" b="1" dirty="0">
                <a:solidFill>
                  <a:schemeClr val="bg1"/>
                </a:solidFill>
                <a:effectLst/>
                <a:latin typeface="time"/>
                <a:ea typeface="宋体" panose="02010600030101010101" pitchFamily="2" charset="-122"/>
                <a:cs typeface="Times New Roman" panose="02020603050405020304" pitchFamily="18" charset="0"/>
              </a:rPr>
              <a:t>，</a:t>
            </a:r>
            <a:r>
              <a:rPr lang="en-US" altLang="zh-CN" sz="1400" b="1" dirty="0">
                <a:solidFill>
                  <a:schemeClr val="bg1"/>
                </a:solidFill>
                <a:effectLst/>
                <a:latin typeface="time"/>
                <a:ea typeface="宋体" panose="02010600030101010101" pitchFamily="2" charset="-122"/>
                <a:cs typeface="Times New Roman" panose="02020603050405020304" pitchFamily="18" charset="0"/>
              </a:rPr>
              <a:t>NMI</a:t>
            </a:r>
            <a:r>
              <a:rPr lang="zh-CN" altLang="zh-CN" sz="1400" b="1" dirty="0">
                <a:solidFill>
                  <a:schemeClr val="bg1"/>
                </a:solidFill>
                <a:effectLst/>
                <a:latin typeface="time"/>
                <a:ea typeface="宋体" panose="02010600030101010101" pitchFamily="2" charset="-122"/>
                <a:cs typeface="Times New Roman" panose="02020603050405020304" pitchFamily="18" charset="0"/>
              </a:rPr>
              <a:t>）</a:t>
            </a:r>
            <a:endParaRPr lang="zh-CN" altLang="en-US" sz="1400" dirty="0">
              <a:solidFill>
                <a:schemeClr val="bg1"/>
              </a:solidFill>
            </a:endParaRPr>
          </a:p>
        </p:txBody>
      </p:sp>
      <mc:AlternateContent xmlns:mc="http://schemas.openxmlformats.org/markup-compatibility/2006">
        <mc:Choice xmlns:a14="http://schemas.microsoft.com/office/drawing/2010/main" Requires="a14">
          <p:sp>
            <p:nvSpPr>
              <p:cNvPr id="126" name="文本框 125">
                <a:extLst>
                  <a:ext uri="{FF2B5EF4-FFF2-40B4-BE49-F238E27FC236}">
                    <a16:creationId xmlns:a16="http://schemas.microsoft.com/office/drawing/2014/main" id="{B3CD8619-232D-4A81-8640-5D3CBE183D49}"/>
                  </a:ext>
                </a:extLst>
              </p:cNvPr>
              <p:cNvSpPr txBox="1"/>
              <p:nvPr/>
            </p:nvSpPr>
            <p:spPr>
              <a:xfrm>
                <a:off x="241515" y="2581973"/>
                <a:ext cx="6096000" cy="5409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smtClean="0">
                          <a:solidFill>
                            <a:schemeClr val="bg1"/>
                          </a:solidFill>
                          <a:latin typeface="Cambria Math" panose="02040503050406030204" pitchFamily="18" charset="0"/>
                        </a:rPr>
                        <m:t>N</m:t>
                      </m:r>
                      <m:r>
                        <m:rPr>
                          <m:sty m:val="p"/>
                        </m:rPr>
                        <a:rPr lang="zh-CN" altLang="en-US" sz="1400" i="0">
                          <a:solidFill>
                            <a:schemeClr val="bg1"/>
                          </a:solidFill>
                          <a:latin typeface="Cambria Math" panose="02040503050406030204" pitchFamily="18" charset="0"/>
                        </a:rPr>
                        <m:t>MI</m:t>
                      </m:r>
                      <m:d>
                        <m:dPr>
                          <m:ctrlPr>
                            <a:rPr lang="zh-CN" altLang="en-US" sz="1400" i="1">
                              <a:solidFill>
                                <a:schemeClr val="bg1"/>
                              </a:solidFill>
                              <a:latin typeface="Cambria Math" panose="02040503050406030204" pitchFamily="18" charset="0"/>
                            </a:rPr>
                          </m:ctrlPr>
                        </m:dPr>
                        <m:e>
                          <m:r>
                            <a:rPr lang="zh-CN" altLang="en-US" sz="1400" i="1">
                              <a:solidFill>
                                <a:schemeClr val="bg1"/>
                              </a:solidFill>
                              <a:latin typeface="Cambria Math" panose="02040503050406030204" pitchFamily="18" charset="0"/>
                            </a:rPr>
                            <m:t>𝑈</m:t>
                          </m:r>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𝑉</m:t>
                          </m:r>
                        </m:e>
                      </m:d>
                      <m:r>
                        <a:rPr lang="zh-CN" altLang="en-US" sz="1400" i="0">
                          <a:solidFill>
                            <a:schemeClr val="bg1"/>
                          </a:solidFill>
                          <a:latin typeface="Cambria Math" panose="02040503050406030204" pitchFamily="18" charset="0"/>
                        </a:rPr>
                        <m:t>=</m:t>
                      </m:r>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2⋅</m:t>
                          </m:r>
                          <m:r>
                            <a:rPr lang="zh-CN" altLang="en-US" sz="1400" i="1">
                              <a:solidFill>
                                <a:schemeClr val="bg1"/>
                              </a:solidFill>
                              <a:latin typeface="Cambria Math" panose="02040503050406030204" pitchFamily="18" charset="0"/>
                            </a:rPr>
                            <m:t>𝐼</m:t>
                          </m:r>
                          <m:d>
                            <m:dPr>
                              <m:ctrlPr>
                                <a:rPr lang="zh-CN" altLang="en-US" sz="1400" i="1">
                                  <a:solidFill>
                                    <a:schemeClr val="bg1"/>
                                  </a:solidFill>
                                  <a:latin typeface="Cambria Math" panose="02040503050406030204" pitchFamily="18" charset="0"/>
                                </a:rPr>
                              </m:ctrlPr>
                            </m:dPr>
                            <m:e>
                              <m:r>
                                <a:rPr lang="zh-CN" altLang="en-US" sz="1400" i="1">
                                  <a:solidFill>
                                    <a:schemeClr val="bg1"/>
                                  </a:solidFill>
                                  <a:latin typeface="Cambria Math" panose="02040503050406030204" pitchFamily="18" charset="0"/>
                                </a:rPr>
                                <m:t>𝑈</m:t>
                              </m:r>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𝑉</m:t>
                              </m:r>
                            </m:e>
                          </m:d>
                        </m:num>
                        <m:den>
                          <m:r>
                            <a:rPr lang="zh-CN" altLang="en-US" sz="1400" i="1">
                              <a:solidFill>
                                <a:schemeClr val="bg1"/>
                              </a:solidFill>
                              <a:latin typeface="Cambria Math" panose="02040503050406030204" pitchFamily="18" charset="0"/>
                            </a:rPr>
                            <m:t>𝐻</m:t>
                          </m:r>
                          <m:d>
                            <m:dPr>
                              <m:ctrlPr>
                                <a:rPr lang="zh-CN" altLang="en-US" sz="1400" i="1">
                                  <a:solidFill>
                                    <a:schemeClr val="bg1"/>
                                  </a:solidFill>
                                  <a:latin typeface="Cambria Math" panose="02040503050406030204" pitchFamily="18" charset="0"/>
                                </a:rPr>
                              </m:ctrlPr>
                            </m:dPr>
                            <m:e>
                              <m:r>
                                <a:rPr lang="zh-CN" altLang="en-US" sz="1400" i="1">
                                  <a:solidFill>
                                    <a:schemeClr val="bg1"/>
                                  </a:solidFill>
                                  <a:latin typeface="Cambria Math" panose="02040503050406030204" pitchFamily="18" charset="0"/>
                                </a:rPr>
                                <m:t>𝑈</m:t>
                              </m:r>
                            </m:e>
                          </m:d>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𝐻</m:t>
                          </m:r>
                          <m:d>
                            <m:dPr>
                              <m:ctrlPr>
                                <a:rPr lang="zh-CN" altLang="en-US" sz="1400" i="1">
                                  <a:solidFill>
                                    <a:schemeClr val="bg1"/>
                                  </a:solidFill>
                                  <a:latin typeface="Cambria Math" panose="02040503050406030204" pitchFamily="18" charset="0"/>
                                </a:rPr>
                              </m:ctrlPr>
                            </m:dPr>
                            <m:e>
                              <m:r>
                                <a:rPr lang="zh-CN" altLang="en-US" sz="1400" i="1">
                                  <a:solidFill>
                                    <a:schemeClr val="bg1"/>
                                  </a:solidFill>
                                  <a:latin typeface="Cambria Math" panose="02040503050406030204" pitchFamily="18" charset="0"/>
                                </a:rPr>
                                <m:t>𝑉</m:t>
                              </m:r>
                            </m:e>
                          </m:d>
                        </m:den>
                      </m:f>
                    </m:oMath>
                  </m:oMathPara>
                </a14:m>
                <a:endParaRPr lang="zh-CN" altLang="en-US" sz="1400" dirty="0">
                  <a:solidFill>
                    <a:schemeClr val="bg1"/>
                  </a:solidFill>
                </a:endParaRPr>
              </a:p>
            </p:txBody>
          </p:sp>
        </mc:Choice>
        <mc:Fallback>
          <p:sp>
            <p:nvSpPr>
              <p:cNvPr id="126" name="文本框 125">
                <a:extLst>
                  <a:ext uri="{FF2B5EF4-FFF2-40B4-BE49-F238E27FC236}">
                    <a16:creationId xmlns:a16="http://schemas.microsoft.com/office/drawing/2014/main" id="{B3CD8619-232D-4A81-8640-5D3CBE183D49}"/>
                  </a:ext>
                </a:extLst>
              </p:cNvPr>
              <p:cNvSpPr txBox="1">
                <a:spLocks noRot="1" noChangeAspect="1" noMove="1" noResize="1" noEditPoints="1" noAdjustHandles="1" noChangeArrowheads="1" noChangeShapeType="1" noTextEdit="1"/>
              </p:cNvSpPr>
              <p:nvPr/>
            </p:nvSpPr>
            <p:spPr>
              <a:xfrm>
                <a:off x="241515" y="2581973"/>
                <a:ext cx="6096000" cy="540917"/>
              </a:xfrm>
              <a:prstGeom prst="rect">
                <a:avLst/>
              </a:prstGeom>
              <a:blipFill>
                <a:blip r:embed="rId3"/>
                <a:stretch>
                  <a:fillRect/>
                </a:stretch>
              </a:blipFill>
            </p:spPr>
            <p:txBody>
              <a:bodyPr/>
              <a:lstStyle/>
              <a:p>
                <a:r>
                  <a:rPr lang="zh-CN" altLang="en-US">
                    <a:noFill/>
                  </a:rPr>
                  <a:t> </a:t>
                </a:r>
              </a:p>
            </p:txBody>
          </p:sp>
        </mc:Fallback>
      </mc:AlternateContent>
      <p:sp>
        <p:nvSpPr>
          <p:cNvPr id="128" name="文本框 127">
            <a:extLst>
              <a:ext uri="{FF2B5EF4-FFF2-40B4-BE49-F238E27FC236}">
                <a16:creationId xmlns:a16="http://schemas.microsoft.com/office/drawing/2014/main" id="{80DAB6D7-31E0-8D73-D833-04A425180DAD}"/>
              </a:ext>
            </a:extLst>
          </p:cNvPr>
          <p:cNvSpPr txBox="1"/>
          <p:nvPr/>
        </p:nvSpPr>
        <p:spPr>
          <a:xfrm>
            <a:off x="1169507" y="3236565"/>
            <a:ext cx="6096000" cy="307777"/>
          </a:xfrm>
          <a:prstGeom prst="rect">
            <a:avLst/>
          </a:prstGeom>
          <a:noFill/>
        </p:spPr>
        <p:txBody>
          <a:bodyPr wrap="square">
            <a:spAutoFit/>
          </a:bodyPr>
          <a:lstStyle/>
          <a:p>
            <a:r>
              <a:rPr lang="zh-CN" altLang="zh-CN" sz="1400" b="1" dirty="0">
                <a:solidFill>
                  <a:schemeClr val="bg1"/>
                </a:solidFill>
                <a:effectLst/>
                <a:latin typeface="+mn-ea"/>
                <a:cs typeface="Times New Roman" panose="02020603050405020304" pitchFamily="18" charset="0"/>
              </a:rPr>
              <a:t>调整后的兰德指数（</a:t>
            </a:r>
            <a:r>
              <a:rPr lang="en-US" altLang="zh-CN" sz="1400" b="1" dirty="0">
                <a:solidFill>
                  <a:schemeClr val="bg1"/>
                </a:solidFill>
                <a:effectLst/>
                <a:latin typeface="+mn-ea"/>
                <a:cs typeface="Times New Roman" panose="02020603050405020304" pitchFamily="18" charset="0"/>
              </a:rPr>
              <a:t>Adjusted Rand Index (ARI)</a:t>
            </a:r>
            <a:r>
              <a:rPr lang="zh-CN" altLang="zh-CN" sz="1400" b="1" dirty="0">
                <a:solidFill>
                  <a:schemeClr val="bg1"/>
                </a:solidFill>
                <a:effectLst/>
                <a:latin typeface="+mn-ea"/>
                <a:cs typeface="Times New Roman" panose="02020603050405020304" pitchFamily="18" charset="0"/>
              </a:rPr>
              <a:t>）</a:t>
            </a:r>
            <a:endParaRPr lang="zh-CN" altLang="en-US" sz="1400" dirty="0">
              <a:solidFill>
                <a:schemeClr val="bg1"/>
              </a:solidFill>
              <a:latin typeface="+mn-ea"/>
            </a:endParaRPr>
          </a:p>
        </p:txBody>
      </p:sp>
      <mc:AlternateContent xmlns:mc="http://schemas.openxmlformats.org/markup-compatibility/2006">
        <mc:Choice xmlns:a14="http://schemas.microsoft.com/office/drawing/2010/main" Requires="a14">
          <p:sp>
            <p:nvSpPr>
              <p:cNvPr id="135" name="文本框 134">
                <a:extLst>
                  <a:ext uri="{FF2B5EF4-FFF2-40B4-BE49-F238E27FC236}">
                    <a16:creationId xmlns:a16="http://schemas.microsoft.com/office/drawing/2014/main" id="{D19F45A3-A15F-4620-4735-7615401B68AD}"/>
                  </a:ext>
                </a:extLst>
              </p:cNvPr>
              <p:cNvSpPr txBox="1"/>
              <p:nvPr/>
            </p:nvSpPr>
            <p:spPr>
              <a:xfrm>
                <a:off x="2152426" y="3641947"/>
                <a:ext cx="2450927" cy="442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sz="1400" smtClean="0">
                          <a:solidFill>
                            <a:schemeClr val="bg1"/>
                          </a:solidFill>
                          <a:latin typeface="+mn-ea"/>
                        </a:rPr>
                        <m:t>ARI</m:t>
                      </m:r>
                      <m:r>
                        <a:rPr lang="en-US" altLang="zh-CN" sz="1400" i="1">
                          <a:solidFill>
                            <a:schemeClr val="bg1"/>
                          </a:solidFill>
                          <a:latin typeface="+mn-ea"/>
                        </a:rPr>
                        <m:t>=</m:t>
                      </m:r>
                      <m:f>
                        <m:fPr>
                          <m:ctrlPr>
                            <a:rPr lang="zh-CN" altLang="zh-CN" sz="1400" i="1">
                              <a:solidFill>
                                <a:schemeClr val="bg1"/>
                              </a:solidFill>
                              <a:latin typeface="+mn-ea"/>
                            </a:rPr>
                          </m:ctrlPr>
                        </m:fPr>
                        <m:num>
                          <m:r>
                            <m:rPr>
                              <m:sty m:val="p"/>
                            </m:rPr>
                            <a:rPr lang="en-US" altLang="zh-CN" sz="1400">
                              <a:solidFill>
                                <a:schemeClr val="bg1"/>
                              </a:solidFill>
                              <a:latin typeface="+mn-ea"/>
                            </a:rPr>
                            <m:t>RI</m:t>
                          </m:r>
                          <m:r>
                            <a:rPr lang="en-US" altLang="zh-CN" sz="1400" i="1">
                              <a:solidFill>
                                <a:schemeClr val="bg1"/>
                              </a:solidFill>
                              <a:latin typeface="+mn-ea"/>
                            </a:rPr>
                            <m:t>−</m:t>
                          </m:r>
                          <m:r>
                            <m:rPr>
                              <m:nor/>
                            </m:rPr>
                            <a:rPr lang="en-US" altLang="zh-CN" sz="1400">
                              <a:solidFill>
                                <a:schemeClr val="bg1"/>
                              </a:solidFill>
                              <a:latin typeface="+mn-ea"/>
                            </a:rPr>
                            <m:t>Expected</m:t>
                          </m:r>
                          <m:r>
                            <m:rPr>
                              <m:nor/>
                            </m:rPr>
                            <a:rPr lang="en-US" altLang="zh-CN" sz="1400">
                              <a:solidFill>
                                <a:schemeClr val="bg1"/>
                              </a:solidFill>
                              <a:latin typeface="+mn-ea"/>
                            </a:rPr>
                            <m:t> </m:t>
                          </m:r>
                          <m:r>
                            <m:rPr>
                              <m:nor/>
                            </m:rPr>
                            <a:rPr lang="en-US" altLang="zh-CN" sz="1400">
                              <a:solidFill>
                                <a:schemeClr val="bg1"/>
                              </a:solidFill>
                              <a:latin typeface="+mn-ea"/>
                            </a:rPr>
                            <m:t>RI</m:t>
                          </m:r>
                        </m:num>
                        <m:den>
                          <m:func>
                            <m:funcPr>
                              <m:ctrlPr>
                                <a:rPr lang="zh-CN" altLang="zh-CN" sz="1400" i="1">
                                  <a:solidFill>
                                    <a:schemeClr val="bg1"/>
                                  </a:solidFill>
                                  <a:latin typeface="+mn-ea"/>
                                </a:rPr>
                              </m:ctrlPr>
                            </m:funcPr>
                            <m:fName>
                              <m:r>
                                <m:rPr>
                                  <m:sty m:val="p"/>
                                </m:rPr>
                                <a:rPr lang="en-US" altLang="zh-CN" sz="1400">
                                  <a:solidFill>
                                    <a:schemeClr val="bg1"/>
                                  </a:solidFill>
                                  <a:latin typeface="+mn-ea"/>
                                </a:rPr>
                                <m:t>max</m:t>
                              </m:r>
                            </m:fName>
                            <m:e>
                              <m:d>
                                <m:dPr>
                                  <m:ctrlPr>
                                    <a:rPr lang="zh-CN" altLang="zh-CN" sz="1400" i="1">
                                      <a:solidFill>
                                        <a:schemeClr val="bg1"/>
                                      </a:solidFill>
                                      <a:latin typeface="+mn-ea"/>
                                    </a:rPr>
                                  </m:ctrlPr>
                                </m:dPr>
                                <m:e>
                                  <m:r>
                                    <m:rPr>
                                      <m:sty m:val="p"/>
                                    </m:rPr>
                                    <a:rPr lang="en-US" altLang="zh-CN" sz="1400">
                                      <a:solidFill>
                                        <a:schemeClr val="bg1"/>
                                      </a:solidFill>
                                      <a:latin typeface="+mn-ea"/>
                                    </a:rPr>
                                    <m:t>RI</m:t>
                                  </m:r>
                                </m:e>
                              </m:d>
                            </m:e>
                          </m:func>
                          <m:r>
                            <a:rPr lang="en-US" altLang="zh-CN" sz="1400" i="1">
                              <a:solidFill>
                                <a:schemeClr val="bg1"/>
                              </a:solidFill>
                              <a:latin typeface="+mn-ea"/>
                            </a:rPr>
                            <m:t>−</m:t>
                          </m:r>
                          <m:r>
                            <m:rPr>
                              <m:nor/>
                            </m:rPr>
                            <a:rPr lang="en-US" altLang="zh-CN" sz="1400">
                              <a:solidFill>
                                <a:schemeClr val="bg1"/>
                              </a:solidFill>
                              <a:latin typeface="+mn-ea"/>
                            </a:rPr>
                            <m:t>Expected</m:t>
                          </m:r>
                          <m:r>
                            <m:rPr>
                              <m:nor/>
                            </m:rPr>
                            <a:rPr lang="en-US" altLang="zh-CN" sz="1400">
                              <a:solidFill>
                                <a:schemeClr val="bg1"/>
                              </a:solidFill>
                              <a:latin typeface="+mn-ea"/>
                            </a:rPr>
                            <m:t> </m:t>
                          </m:r>
                          <m:r>
                            <m:rPr>
                              <m:nor/>
                            </m:rPr>
                            <a:rPr lang="en-US" altLang="zh-CN" sz="1400">
                              <a:solidFill>
                                <a:schemeClr val="bg1"/>
                              </a:solidFill>
                              <a:latin typeface="+mn-ea"/>
                            </a:rPr>
                            <m:t>RI</m:t>
                          </m:r>
                        </m:den>
                      </m:f>
                    </m:oMath>
                  </m:oMathPara>
                </a14:m>
                <a:endParaRPr lang="zh-CN" altLang="en-US" sz="1400" dirty="0">
                  <a:solidFill>
                    <a:schemeClr val="bg1"/>
                  </a:solidFill>
                  <a:latin typeface="+mn-ea"/>
                </a:endParaRPr>
              </a:p>
            </p:txBody>
          </p:sp>
        </mc:Choice>
        <mc:Fallback>
          <p:sp>
            <p:nvSpPr>
              <p:cNvPr id="135" name="文本框 134">
                <a:extLst>
                  <a:ext uri="{FF2B5EF4-FFF2-40B4-BE49-F238E27FC236}">
                    <a16:creationId xmlns:a16="http://schemas.microsoft.com/office/drawing/2014/main" id="{D19F45A3-A15F-4620-4735-7615401B68AD}"/>
                  </a:ext>
                </a:extLst>
              </p:cNvPr>
              <p:cNvSpPr txBox="1">
                <a:spLocks noRot="1" noChangeAspect="1" noMove="1" noResize="1" noEditPoints="1" noAdjustHandles="1" noChangeArrowheads="1" noChangeShapeType="1" noTextEdit="1"/>
              </p:cNvSpPr>
              <p:nvPr/>
            </p:nvSpPr>
            <p:spPr>
              <a:xfrm>
                <a:off x="2152426" y="3641947"/>
                <a:ext cx="2450927" cy="442493"/>
              </a:xfrm>
              <a:prstGeom prst="rect">
                <a:avLst/>
              </a:prstGeom>
              <a:blipFill>
                <a:blip r:embed="rId4"/>
                <a:stretch>
                  <a:fillRect l="-249" t="-2740" r="-746" b="-13699"/>
                </a:stretch>
              </a:blipFill>
            </p:spPr>
            <p:txBody>
              <a:bodyPr/>
              <a:lstStyle/>
              <a:p>
                <a:r>
                  <a:rPr lang="zh-CN" altLang="en-US">
                    <a:noFill/>
                  </a:rPr>
                  <a:t> </a:t>
                </a:r>
              </a:p>
            </p:txBody>
          </p:sp>
        </mc:Fallback>
      </mc:AlternateContent>
      <p:sp>
        <p:nvSpPr>
          <p:cNvPr id="137" name="文本框 136">
            <a:extLst>
              <a:ext uri="{FF2B5EF4-FFF2-40B4-BE49-F238E27FC236}">
                <a16:creationId xmlns:a16="http://schemas.microsoft.com/office/drawing/2014/main" id="{F2DBBC18-15D5-D211-634D-9CE187BE5902}"/>
              </a:ext>
            </a:extLst>
          </p:cNvPr>
          <p:cNvSpPr txBox="1"/>
          <p:nvPr/>
        </p:nvSpPr>
        <p:spPr>
          <a:xfrm>
            <a:off x="1197577" y="4146225"/>
            <a:ext cx="6096000" cy="307777"/>
          </a:xfrm>
          <a:prstGeom prst="rect">
            <a:avLst/>
          </a:prstGeom>
          <a:noFill/>
        </p:spPr>
        <p:txBody>
          <a:bodyPr wrap="square">
            <a:spAutoFit/>
          </a:bodyPr>
          <a:lstStyle/>
          <a:p>
            <a:r>
              <a:rPr lang="zh-CN" altLang="zh-CN" sz="1400" b="1" dirty="0">
                <a:solidFill>
                  <a:schemeClr val="bg1"/>
                </a:solidFill>
                <a:latin typeface="+mn-ea"/>
                <a:cs typeface="Times New Roman" panose="02020603050405020304" pitchFamily="18" charset="0"/>
              </a:rPr>
              <a:t>聚类准确率（</a:t>
            </a:r>
            <a:r>
              <a:rPr lang="en-US" altLang="zh-CN" sz="1400" b="1" dirty="0">
                <a:solidFill>
                  <a:schemeClr val="bg1"/>
                </a:solidFill>
                <a:latin typeface="+mn-ea"/>
                <a:cs typeface="Times New Roman" panose="02020603050405020304" pitchFamily="18" charset="0"/>
              </a:rPr>
              <a:t>Clustering Accuracy, ACC</a:t>
            </a:r>
            <a:r>
              <a:rPr lang="zh-CN" altLang="zh-CN" sz="1400" b="1" dirty="0">
                <a:solidFill>
                  <a:schemeClr val="bg1"/>
                </a:solidFill>
                <a:latin typeface="+mn-ea"/>
                <a:cs typeface="Times New Roman" panose="02020603050405020304" pitchFamily="18" charset="0"/>
              </a:rPr>
              <a:t>）</a:t>
            </a:r>
            <a:endParaRPr lang="zh-CN" altLang="en-US" sz="1400" b="1" dirty="0">
              <a:solidFill>
                <a:schemeClr val="bg1"/>
              </a:solidFill>
              <a:latin typeface="+mn-ea"/>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9" name="文本框 138">
                <a:extLst>
                  <a:ext uri="{FF2B5EF4-FFF2-40B4-BE49-F238E27FC236}">
                    <a16:creationId xmlns:a16="http://schemas.microsoft.com/office/drawing/2014/main" id="{34F45B67-B762-6A55-DD39-BD4451411646}"/>
                  </a:ext>
                </a:extLst>
              </p:cNvPr>
              <p:cNvSpPr txBox="1"/>
              <p:nvPr/>
            </p:nvSpPr>
            <p:spPr>
              <a:xfrm>
                <a:off x="290801" y="4433851"/>
                <a:ext cx="6096000"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smtClean="0">
                          <a:solidFill>
                            <a:schemeClr val="bg1"/>
                          </a:solidFill>
                          <a:latin typeface="Cambria Math" panose="02040503050406030204" pitchFamily="18" charset="0"/>
                        </a:rPr>
                        <m:t>A</m:t>
                      </m:r>
                      <m:r>
                        <m:rPr>
                          <m:sty m:val="p"/>
                        </m:rPr>
                        <a:rPr lang="zh-CN" altLang="en-US" sz="1400" i="0">
                          <a:solidFill>
                            <a:schemeClr val="bg1"/>
                          </a:solidFill>
                          <a:latin typeface="Cambria Math" panose="02040503050406030204" pitchFamily="18" charset="0"/>
                        </a:rPr>
                        <m:t>CC</m:t>
                      </m:r>
                      <m:r>
                        <a:rPr lang="zh-CN" altLang="en-US" sz="1400" i="0">
                          <a:solidFill>
                            <a:schemeClr val="bg1"/>
                          </a:solidFill>
                          <a:latin typeface="Cambria Math" panose="02040503050406030204" pitchFamily="18" charset="0"/>
                        </a:rPr>
                        <m:t>=</m:t>
                      </m:r>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1</m:t>
                          </m:r>
                        </m:num>
                        <m:den>
                          <m:r>
                            <a:rPr lang="zh-CN" altLang="en-US" sz="1400" i="1">
                              <a:solidFill>
                                <a:schemeClr val="bg1"/>
                              </a:solidFill>
                              <a:latin typeface="Cambria Math" panose="02040503050406030204" pitchFamily="18" charset="0"/>
                            </a:rPr>
                            <m:t>𝑛</m:t>
                          </m:r>
                        </m:den>
                      </m:f>
                      <m:nary>
                        <m:naryPr>
                          <m:chr m:val="∑"/>
                          <m:limLoc m:val="undOvr"/>
                          <m:grow m:val="on"/>
                          <m:ctrlPr>
                            <a:rPr lang="zh-CN" altLang="en-US" sz="1400" i="1">
                              <a:solidFill>
                                <a:schemeClr val="bg1"/>
                              </a:solidFill>
                              <a:latin typeface="Cambria Math" panose="02040503050406030204" pitchFamily="18" charset="0"/>
                            </a:rPr>
                          </m:ctrlPr>
                        </m:naryPr>
                        <m:sub>
                          <m:r>
                            <a:rPr lang="zh-CN" altLang="en-US" sz="1400" i="1">
                              <a:solidFill>
                                <a:schemeClr val="bg1"/>
                              </a:solidFill>
                              <a:latin typeface="Cambria Math" panose="02040503050406030204" pitchFamily="18" charset="0"/>
                            </a:rPr>
                            <m:t>𝑖</m:t>
                          </m:r>
                          <m:r>
                            <a:rPr lang="zh-CN" altLang="en-US" sz="1400" i="0">
                              <a:solidFill>
                                <a:schemeClr val="bg1"/>
                              </a:solidFill>
                              <a:latin typeface="Cambria Math" panose="02040503050406030204" pitchFamily="18" charset="0"/>
                            </a:rPr>
                            <m:t>=1</m:t>
                          </m:r>
                        </m:sub>
                        <m:sup>
                          <m:r>
                            <a:rPr lang="zh-CN" altLang="en-US" sz="1400" i="1">
                              <a:solidFill>
                                <a:schemeClr val="bg1"/>
                              </a:solidFill>
                              <a:latin typeface="Cambria Math" panose="02040503050406030204" pitchFamily="18" charset="0"/>
                            </a:rPr>
                            <m:t>𝑛</m:t>
                          </m:r>
                        </m:sup>
                        <m:e>
                          <m:r>
                            <a:rPr lang="zh-CN" altLang="en-US" sz="1400" i="0">
                              <a:solidFill>
                                <a:schemeClr val="bg1"/>
                              </a:solidFill>
                              <a:latin typeface="Cambria Math" panose="02040503050406030204" pitchFamily="18" charset="0"/>
                            </a:rPr>
                            <m:t> </m:t>
                          </m:r>
                        </m:e>
                      </m:nary>
                      <m:r>
                        <a:rPr lang="zh-CN" altLang="en-US" sz="1400" i="0">
                          <a:solidFill>
                            <a:schemeClr val="bg1"/>
                          </a:solidFill>
                          <a:latin typeface="Cambria Math" panose="02040503050406030204" pitchFamily="18" charset="0"/>
                        </a:rPr>
                        <m:t>1</m:t>
                      </m:r>
                      <m:d>
                        <m:dPr>
                          <m:ctrlPr>
                            <a:rPr lang="zh-CN" altLang="en-US" sz="1400" i="1">
                              <a:solidFill>
                                <a:schemeClr val="bg1"/>
                              </a:solidFill>
                              <a:latin typeface="Cambria Math" panose="02040503050406030204" pitchFamily="18" charset="0"/>
                            </a:rPr>
                          </m:ctrlPr>
                        </m:dPr>
                        <m:e>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𝑦</m:t>
                              </m:r>
                            </m:e>
                            <m:sub>
                              <m:r>
                                <a:rPr lang="zh-CN" altLang="en-US" sz="1400" i="1">
                                  <a:solidFill>
                                    <a:schemeClr val="bg1"/>
                                  </a:solidFill>
                                  <a:latin typeface="Cambria Math" panose="02040503050406030204" pitchFamily="18" charset="0"/>
                                </a:rPr>
                                <m:t>𝑖</m:t>
                              </m:r>
                            </m:sub>
                          </m:sSub>
                          <m:r>
                            <a:rPr lang="zh-CN" altLang="en-US" sz="1400" i="0">
                              <a:solidFill>
                                <a:schemeClr val="bg1"/>
                              </a:solidFill>
                              <a:latin typeface="Cambria Math" panose="02040503050406030204" pitchFamily="18" charset="0"/>
                            </a:rPr>
                            <m:t>=</m:t>
                          </m:r>
                          <m:r>
                            <m:rPr>
                              <m:sty m:val="p"/>
                            </m:rPr>
                            <a:rPr lang="zh-CN" altLang="en-US" sz="1400" i="0">
                              <a:solidFill>
                                <a:schemeClr val="bg1"/>
                              </a:solidFill>
                              <a:latin typeface="Cambria Math" panose="02040503050406030204" pitchFamily="18" charset="0"/>
                            </a:rPr>
                            <m:t>map</m:t>
                          </m:r>
                          <m:d>
                            <m:dPr>
                              <m:ctrlPr>
                                <a:rPr lang="zh-CN" altLang="en-US" sz="1400" i="1">
                                  <a:solidFill>
                                    <a:schemeClr val="bg1"/>
                                  </a:solidFill>
                                  <a:latin typeface="Cambria Math" panose="02040503050406030204" pitchFamily="18" charset="0"/>
                                </a:rPr>
                              </m:ctrlPr>
                            </m:dPr>
                            <m:e>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𝑐</m:t>
                                  </m:r>
                                </m:e>
                                <m:sub>
                                  <m:r>
                                    <a:rPr lang="zh-CN" altLang="en-US" sz="1400" i="1">
                                      <a:solidFill>
                                        <a:schemeClr val="bg1"/>
                                      </a:solidFill>
                                      <a:latin typeface="Cambria Math" panose="02040503050406030204" pitchFamily="18" charset="0"/>
                                    </a:rPr>
                                    <m:t>𝑖</m:t>
                                  </m:r>
                                </m:sub>
                              </m:sSub>
                            </m:e>
                          </m:d>
                        </m:e>
                      </m:d>
                    </m:oMath>
                  </m:oMathPara>
                </a14:m>
                <a:endParaRPr lang="zh-CN" altLang="en-US" sz="1400" dirty="0">
                  <a:solidFill>
                    <a:schemeClr val="bg1"/>
                  </a:solidFill>
                </a:endParaRPr>
              </a:p>
            </p:txBody>
          </p:sp>
        </mc:Choice>
        <mc:Fallback>
          <p:sp>
            <p:nvSpPr>
              <p:cNvPr id="139" name="文本框 138">
                <a:extLst>
                  <a:ext uri="{FF2B5EF4-FFF2-40B4-BE49-F238E27FC236}">
                    <a16:creationId xmlns:a16="http://schemas.microsoft.com/office/drawing/2014/main" id="{34F45B67-B762-6A55-DD39-BD4451411646}"/>
                  </a:ext>
                </a:extLst>
              </p:cNvPr>
              <p:cNvSpPr txBox="1">
                <a:spLocks noRot="1" noChangeAspect="1" noMove="1" noResize="1" noEditPoints="1" noAdjustHandles="1" noChangeArrowheads="1" noChangeShapeType="1" noTextEdit="1"/>
              </p:cNvSpPr>
              <p:nvPr/>
            </p:nvSpPr>
            <p:spPr>
              <a:xfrm>
                <a:off x="290801" y="4433851"/>
                <a:ext cx="6096000" cy="680507"/>
              </a:xfrm>
              <a:prstGeom prst="rect">
                <a:avLst/>
              </a:prstGeom>
              <a:blipFill>
                <a:blip r:embed="rId5"/>
                <a:stretch>
                  <a:fillRect/>
                </a:stretch>
              </a:blipFill>
            </p:spPr>
            <p:txBody>
              <a:bodyPr/>
              <a:lstStyle/>
              <a:p>
                <a:r>
                  <a:rPr lang="zh-CN" altLang="en-US">
                    <a:noFill/>
                  </a:rPr>
                  <a:t> </a:t>
                </a:r>
              </a:p>
            </p:txBody>
          </p:sp>
        </mc:Fallback>
      </mc:AlternateContent>
      <p:graphicFrame>
        <p:nvGraphicFramePr>
          <p:cNvPr id="140" name="表格 139">
            <a:extLst>
              <a:ext uri="{FF2B5EF4-FFF2-40B4-BE49-F238E27FC236}">
                <a16:creationId xmlns:a16="http://schemas.microsoft.com/office/drawing/2014/main" id="{F45D011C-B593-3B76-9734-9E9FC9D18D1B}"/>
              </a:ext>
            </a:extLst>
          </p:cNvPr>
          <p:cNvGraphicFramePr>
            <a:graphicFrameLocks noGrp="1"/>
          </p:cNvGraphicFramePr>
          <p:nvPr>
            <p:extLst>
              <p:ext uri="{D42A27DB-BD31-4B8C-83A1-F6EECF244321}">
                <p14:modId xmlns:p14="http://schemas.microsoft.com/office/powerpoint/2010/main" val="2843766772"/>
              </p:ext>
            </p:extLst>
          </p:nvPr>
        </p:nvGraphicFramePr>
        <p:xfrm>
          <a:off x="2876380" y="5652894"/>
          <a:ext cx="5362001" cy="976313"/>
        </p:xfrm>
        <a:graphic>
          <a:graphicData uri="http://schemas.openxmlformats.org/drawingml/2006/table">
            <a:tbl>
              <a:tblPr firstRow="1" firstCol="1" bandRow="1">
                <a:tableStyleId>{5C22544A-7EE6-4342-B048-85BDC9FD1C3A}</a:tableStyleId>
              </a:tblPr>
              <a:tblGrid>
                <a:gridCol w="446808">
                  <a:extLst>
                    <a:ext uri="{9D8B030D-6E8A-4147-A177-3AD203B41FA5}">
                      <a16:colId xmlns:a16="http://schemas.microsoft.com/office/drawing/2014/main" val="2752405842"/>
                    </a:ext>
                  </a:extLst>
                </a:gridCol>
                <a:gridCol w="528981">
                  <a:extLst>
                    <a:ext uri="{9D8B030D-6E8A-4147-A177-3AD203B41FA5}">
                      <a16:colId xmlns:a16="http://schemas.microsoft.com/office/drawing/2014/main" val="2513165056"/>
                    </a:ext>
                  </a:extLst>
                </a:gridCol>
                <a:gridCol w="1332757">
                  <a:extLst>
                    <a:ext uri="{9D8B030D-6E8A-4147-A177-3AD203B41FA5}">
                      <a16:colId xmlns:a16="http://schemas.microsoft.com/office/drawing/2014/main" val="17302870"/>
                    </a:ext>
                  </a:extLst>
                </a:gridCol>
                <a:gridCol w="1600682">
                  <a:extLst>
                    <a:ext uri="{9D8B030D-6E8A-4147-A177-3AD203B41FA5}">
                      <a16:colId xmlns:a16="http://schemas.microsoft.com/office/drawing/2014/main" val="2610576999"/>
                    </a:ext>
                  </a:extLst>
                </a:gridCol>
                <a:gridCol w="1452773">
                  <a:extLst>
                    <a:ext uri="{9D8B030D-6E8A-4147-A177-3AD203B41FA5}">
                      <a16:colId xmlns:a16="http://schemas.microsoft.com/office/drawing/2014/main" val="3843217401"/>
                    </a:ext>
                  </a:extLst>
                </a:gridCol>
              </a:tblGrid>
              <a:tr h="0">
                <a:tc>
                  <a:txBody>
                    <a:bodyPr/>
                    <a:lstStyle/>
                    <a:p>
                      <a:pPr indent="0" algn="just" latinLnBrk="1">
                        <a:lnSpc>
                          <a:spcPts val="2200"/>
                        </a:lnSpc>
                        <a:buNone/>
                      </a:pPr>
                      <a:r>
                        <a:rPr lang="zh-CN" sz="1050" kern="100" dirty="0">
                          <a:effectLst/>
                        </a:rPr>
                        <a:t>指标</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zh-CN" sz="1050" kern="100">
                          <a:effectLst/>
                        </a:rPr>
                        <a:t>范围</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zh-CN" sz="1050" kern="100">
                          <a:effectLst/>
                        </a:rPr>
                        <a:t>是否考虑标签顺序</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zh-CN" sz="1050" kern="100" dirty="0">
                          <a:effectLst/>
                        </a:rPr>
                        <a:t>是否对随机聚类有惩罚</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zh-CN" sz="1050" kern="100" dirty="0">
                          <a:effectLst/>
                        </a:rPr>
                        <a:t>说明</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4969713"/>
                  </a:ext>
                </a:extLst>
              </a:tr>
              <a:tr h="0">
                <a:tc>
                  <a:txBody>
                    <a:bodyPr/>
                    <a:lstStyle/>
                    <a:p>
                      <a:pPr indent="0" algn="just" latinLnBrk="1">
                        <a:lnSpc>
                          <a:spcPts val="2200"/>
                        </a:lnSpc>
                        <a:buNone/>
                      </a:pPr>
                      <a:r>
                        <a:rPr lang="en-US" sz="1050" kern="100" dirty="0">
                          <a:effectLst/>
                        </a:rPr>
                        <a:t>NMI</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effectLst/>
                        </a:rPr>
                        <a:t>[0, 1]</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否</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否</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zh-CN" sz="1050" kern="100" dirty="0">
                          <a:effectLst/>
                        </a:rPr>
                        <a:t>信息论角度的衡量</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25563020"/>
                  </a:ext>
                </a:extLst>
              </a:tr>
              <a:tr h="0">
                <a:tc>
                  <a:txBody>
                    <a:bodyPr/>
                    <a:lstStyle/>
                    <a:p>
                      <a:pPr indent="0" algn="just" latinLnBrk="1">
                        <a:lnSpc>
                          <a:spcPts val="2200"/>
                        </a:lnSpc>
                        <a:buNone/>
                      </a:pPr>
                      <a:r>
                        <a:rPr lang="en-US" sz="1050" kern="100">
                          <a:effectLst/>
                        </a:rPr>
                        <a:t>ARI</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effectLst/>
                        </a:rPr>
                        <a:t>[-1, 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否</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是</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zh-CN" sz="1050" kern="100">
                          <a:effectLst/>
                        </a:rPr>
                        <a:t>样本对一致性衡量</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7580834"/>
                  </a:ext>
                </a:extLst>
              </a:tr>
              <a:tr h="0">
                <a:tc>
                  <a:txBody>
                    <a:bodyPr/>
                    <a:lstStyle/>
                    <a:p>
                      <a:pPr indent="0" algn="just" latinLnBrk="1">
                        <a:lnSpc>
                          <a:spcPts val="2200"/>
                        </a:lnSpc>
                        <a:buNone/>
                      </a:pPr>
                      <a:r>
                        <a:rPr lang="en-US" sz="1050" kern="100">
                          <a:effectLst/>
                        </a:rPr>
                        <a:t>ACC</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effectLst/>
                        </a:rPr>
                        <a:t>[0, 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a:effectLst/>
                        </a:rPr>
                        <a:t>是</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zh-CN" sz="1050" kern="100" dirty="0">
                          <a:effectLst/>
                        </a:rPr>
                        <a:t>否</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zh-CN" sz="1050" kern="100" dirty="0">
                          <a:effectLst/>
                        </a:rPr>
                        <a:t>匹配后准确率</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8945508"/>
                  </a:ext>
                </a:extLst>
              </a:tr>
            </a:tbl>
          </a:graphicData>
        </a:graphic>
      </p:graphicFrame>
      <p:sp>
        <p:nvSpPr>
          <p:cNvPr id="143" name="文本框 142">
            <a:extLst>
              <a:ext uri="{FF2B5EF4-FFF2-40B4-BE49-F238E27FC236}">
                <a16:creationId xmlns:a16="http://schemas.microsoft.com/office/drawing/2014/main" id="{F78CDD8E-9883-9CB0-FC4A-A529334DD014}"/>
              </a:ext>
            </a:extLst>
          </p:cNvPr>
          <p:cNvSpPr txBox="1"/>
          <p:nvPr/>
        </p:nvSpPr>
        <p:spPr>
          <a:xfrm>
            <a:off x="2509381" y="5297669"/>
            <a:ext cx="6096000" cy="355225"/>
          </a:xfrm>
          <a:prstGeom prst="rect">
            <a:avLst/>
          </a:prstGeom>
          <a:noFill/>
        </p:spPr>
        <p:txBody>
          <a:bodyPr wrap="square">
            <a:spAutoFit/>
          </a:bodyPr>
          <a:lstStyle/>
          <a:p>
            <a:pPr algn="ctr" latinLnBrk="1">
              <a:lnSpc>
                <a:spcPts val="2200"/>
              </a:lnSpc>
            </a:pPr>
            <a:r>
              <a:rPr lang="zh-CN" altLang="zh-CN" sz="1400" dirty="0"/>
              <a:t>表 </a:t>
            </a:r>
            <a:r>
              <a:rPr lang="en-US" altLang="zh-CN" sz="1400" dirty="0"/>
              <a:t>2 </a:t>
            </a:r>
            <a:r>
              <a:rPr lang="zh-CN" altLang="zh-CN" sz="1400" dirty="0"/>
              <a:t>模型训练参数设置</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0" presetClass="entr" presetSubtype="0" fill="hold" grpId="0" nodeType="withEffect">
                                  <p:stCondLst>
                                    <p:cond delay="300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500"/>
                                        <p:tgtEl>
                                          <p:spTgt spid="119"/>
                                        </p:tgtEl>
                                      </p:cBhvr>
                                    </p:animEffect>
                                  </p:childTnLst>
                                </p:cTn>
                              </p:par>
                              <p:par>
                                <p:cTn id="13" presetID="42" presetClass="entr" presetSubtype="0" fill="hold" grpId="0" nodeType="withEffect">
                                  <p:stCondLst>
                                    <p:cond delay="550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1000"/>
                                        <p:tgtEl>
                                          <p:spTgt spid="110"/>
                                        </p:tgtEl>
                                      </p:cBhvr>
                                    </p:animEffect>
                                    <p:anim calcmode="lin" valueType="num">
                                      <p:cBhvr>
                                        <p:cTn id="16" dur="1000" fill="hold"/>
                                        <p:tgtEl>
                                          <p:spTgt spid="110"/>
                                        </p:tgtEl>
                                        <p:attrNameLst>
                                          <p:attrName>ppt_x</p:attrName>
                                        </p:attrNameLst>
                                      </p:cBhvr>
                                      <p:tavLst>
                                        <p:tav tm="0">
                                          <p:val>
                                            <p:strVal val="#ppt_x"/>
                                          </p:val>
                                        </p:tav>
                                        <p:tav tm="100000">
                                          <p:val>
                                            <p:strVal val="#ppt_x"/>
                                          </p:val>
                                        </p:tav>
                                      </p:tavLst>
                                    </p:anim>
                                    <p:anim calcmode="lin" valueType="num">
                                      <p:cBhvr>
                                        <p:cTn id="17" dur="1000" fill="hold"/>
                                        <p:tgtEl>
                                          <p:spTgt spid="110"/>
                                        </p:tgtEl>
                                        <p:attrNameLst>
                                          <p:attrName>ppt_y</p:attrName>
                                        </p:attrNameLst>
                                      </p:cBhvr>
                                      <p:tavLst>
                                        <p:tav tm="0">
                                          <p:val>
                                            <p:strVal val="#ppt_y+.1"/>
                                          </p:val>
                                        </p:tav>
                                        <p:tav tm="100000">
                                          <p:val>
                                            <p:strVal val="#ppt_y"/>
                                          </p:val>
                                        </p:tav>
                                      </p:tavLst>
                                    </p:anim>
                                  </p:childTnLst>
                                </p:cTn>
                              </p:par>
                              <p:par>
                                <p:cTn id="18" presetID="2" presetClass="entr" presetSubtype="2" fill="hold" grpId="0" nodeType="withEffect">
                                  <p:stCondLst>
                                    <p:cond delay="50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2" presetClass="entr" presetSubtype="8" fill="hold" grpId="0" nodeType="withEffect">
                                  <p:stCondLst>
                                    <p:cond delay="3000"/>
                                  </p:stCondLst>
                                  <p:childTnLst>
                                    <p:set>
                                      <p:cBhvr>
                                        <p:cTn id="23" dur="1" fill="hold">
                                          <p:stCondLst>
                                            <p:cond delay="0"/>
                                          </p:stCondLst>
                                        </p:cTn>
                                        <p:tgtEl>
                                          <p:spTgt spid="118"/>
                                        </p:tgtEl>
                                        <p:attrNameLst>
                                          <p:attrName>style.visibility</p:attrName>
                                        </p:attrNameLst>
                                      </p:cBhvr>
                                      <p:to>
                                        <p:strVal val="visible"/>
                                      </p:to>
                                    </p:set>
                                    <p:animEffect transition="in" filter="wipe(left)">
                                      <p:cBhvr>
                                        <p:cTn id="24" dur="500"/>
                                        <p:tgtEl>
                                          <p:spTgt spid="118"/>
                                        </p:tgtEl>
                                      </p:cBhvr>
                                    </p:animEffect>
                                  </p:childTnLst>
                                </p:cTn>
                              </p:par>
                              <p:par>
                                <p:cTn id="25" presetID="47" presetClass="entr" presetSubtype="0" fill="hold" grpId="0" nodeType="withEffect">
                                  <p:stCondLst>
                                    <p:cond delay="850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1000"/>
                                        <p:tgtEl>
                                          <p:spTgt spid="120"/>
                                        </p:tgtEl>
                                      </p:cBhvr>
                                    </p:animEffect>
                                    <p:anim calcmode="lin" valueType="num">
                                      <p:cBhvr>
                                        <p:cTn id="28" dur="1000" fill="hold"/>
                                        <p:tgtEl>
                                          <p:spTgt spid="120"/>
                                        </p:tgtEl>
                                        <p:attrNameLst>
                                          <p:attrName>ppt_x</p:attrName>
                                        </p:attrNameLst>
                                      </p:cBhvr>
                                      <p:tavLst>
                                        <p:tav tm="0">
                                          <p:val>
                                            <p:strVal val="#ppt_x"/>
                                          </p:val>
                                        </p:tav>
                                        <p:tav tm="100000">
                                          <p:val>
                                            <p:strVal val="#ppt_x"/>
                                          </p:val>
                                        </p:tav>
                                      </p:tavLst>
                                    </p:anim>
                                    <p:anim calcmode="lin" valueType="num">
                                      <p:cBhvr>
                                        <p:cTn id="29"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0" grpId="0" animBg="1"/>
      <p:bldP spid="118" grpId="0" animBg="1"/>
      <p:bldP spid="119" grpId="0" animBg="1"/>
      <p:bldP spid="1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模型训练过程与参数设置</a:t>
            </a:r>
          </a:p>
        </p:txBody>
      </p:sp>
      <p:pic>
        <p:nvPicPr>
          <p:cNvPr id="8" name="图片 7">
            <a:extLst>
              <a:ext uri="{FF2B5EF4-FFF2-40B4-BE49-F238E27FC236}">
                <a16:creationId xmlns:a16="http://schemas.microsoft.com/office/drawing/2014/main" id="{FA73D77C-0087-51B3-6324-447EC19BC591}"/>
              </a:ext>
            </a:extLst>
          </p:cNvPr>
          <p:cNvPicPr>
            <a:picLocks noChangeAspect="1"/>
          </p:cNvPicPr>
          <p:nvPr/>
        </p:nvPicPr>
        <p:blipFill>
          <a:blip r:embed="rId3"/>
          <a:stretch>
            <a:fillRect/>
          </a:stretch>
        </p:blipFill>
        <p:spPr>
          <a:xfrm>
            <a:off x="1282461" y="1606094"/>
            <a:ext cx="2444876" cy="4451579"/>
          </a:xfrm>
          <a:prstGeom prst="rect">
            <a:avLst/>
          </a:prstGeom>
        </p:spPr>
      </p:pic>
      <p:grpSp>
        <p:nvGrpSpPr>
          <p:cNvPr id="21" name="组合 20">
            <a:extLst>
              <a:ext uri="{FF2B5EF4-FFF2-40B4-BE49-F238E27FC236}">
                <a16:creationId xmlns:a16="http://schemas.microsoft.com/office/drawing/2014/main" id="{04E5BAC5-08B7-9128-FEF4-3DA44E63935C}"/>
              </a:ext>
            </a:extLst>
          </p:cNvPr>
          <p:cNvGrpSpPr/>
          <p:nvPr/>
        </p:nvGrpSpPr>
        <p:grpSpPr>
          <a:xfrm>
            <a:off x="1101046" y="1218679"/>
            <a:ext cx="2740704" cy="369332"/>
            <a:chOff x="1842719" y="3733547"/>
            <a:chExt cx="2740704" cy="369332"/>
          </a:xfrm>
        </p:grpSpPr>
        <p:sp>
          <p:nvSpPr>
            <p:cNvPr id="22" name="文本框 21">
              <a:extLst>
                <a:ext uri="{FF2B5EF4-FFF2-40B4-BE49-F238E27FC236}">
                  <a16:creationId xmlns:a16="http://schemas.microsoft.com/office/drawing/2014/main" id="{7FAED9C0-F48D-5CE3-B3AD-94C401EAA907}"/>
                </a:ext>
              </a:extLst>
            </p:cNvPr>
            <p:cNvSpPr txBox="1"/>
            <p:nvPr/>
          </p:nvSpPr>
          <p:spPr>
            <a:xfrm>
              <a:off x="2084363" y="3733547"/>
              <a:ext cx="249906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模型训练过程伪代码</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23" name="组合 22">
              <a:extLst>
                <a:ext uri="{FF2B5EF4-FFF2-40B4-BE49-F238E27FC236}">
                  <a16:creationId xmlns:a16="http://schemas.microsoft.com/office/drawing/2014/main" id="{1BB4A6F2-B739-E2AF-18AC-9BAADC6DBF07}"/>
                </a:ext>
              </a:extLst>
            </p:cNvPr>
            <p:cNvGrpSpPr/>
            <p:nvPr/>
          </p:nvGrpSpPr>
          <p:grpSpPr>
            <a:xfrm>
              <a:off x="1842719" y="3824229"/>
              <a:ext cx="196101" cy="196101"/>
              <a:chOff x="1389761" y="2111236"/>
              <a:chExt cx="196101" cy="196101"/>
            </a:xfrm>
          </p:grpSpPr>
          <p:sp>
            <p:nvSpPr>
              <p:cNvPr id="25" name="矩形 24">
                <a:extLst>
                  <a:ext uri="{FF2B5EF4-FFF2-40B4-BE49-F238E27FC236}">
                    <a16:creationId xmlns:a16="http://schemas.microsoft.com/office/drawing/2014/main" id="{DF3EFDB9-96CE-13E7-C834-5EEF49A2A82F}"/>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a:extLst>
                  <a:ext uri="{FF2B5EF4-FFF2-40B4-BE49-F238E27FC236}">
                    <a16:creationId xmlns:a16="http://schemas.microsoft.com/office/drawing/2014/main" id="{24E30B88-B721-D373-C5EB-7B04ED10F773}"/>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grpSp>
        <p:nvGrpSpPr>
          <p:cNvPr id="27" name="组合 26">
            <a:extLst>
              <a:ext uri="{FF2B5EF4-FFF2-40B4-BE49-F238E27FC236}">
                <a16:creationId xmlns:a16="http://schemas.microsoft.com/office/drawing/2014/main" id="{33517713-9FD0-32B8-E925-208FF4E36BDA}"/>
              </a:ext>
            </a:extLst>
          </p:cNvPr>
          <p:cNvGrpSpPr/>
          <p:nvPr/>
        </p:nvGrpSpPr>
        <p:grpSpPr>
          <a:xfrm>
            <a:off x="5149850" y="1218679"/>
            <a:ext cx="2740704" cy="369332"/>
            <a:chOff x="1842719" y="3733547"/>
            <a:chExt cx="2740704" cy="369332"/>
          </a:xfrm>
        </p:grpSpPr>
        <p:sp>
          <p:nvSpPr>
            <p:cNvPr id="28" name="文本框 27">
              <a:extLst>
                <a:ext uri="{FF2B5EF4-FFF2-40B4-BE49-F238E27FC236}">
                  <a16:creationId xmlns:a16="http://schemas.microsoft.com/office/drawing/2014/main" id="{F4D8F8DD-CE12-B42B-F45B-C1F198B0A59D}"/>
                </a:ext>
              </a:extLst>
            </p:cNvPr>
            <p:cNvSpPr txBox="1"/>
            <p:nvPr/>
          </p:nvSpPr>
          <p:spPr>
            <a:xfrm>
              <a:off x="2084363" y="3733547"/>
              <a:ext cx="249906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模型初始化与更新方法</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29" name="组合 28">
              <a:extLst>
                <a:ext uri="{FF2B5EF4-FFF2-40B4-BE49-F238E27FC236}">
                  <a16:creationId xmlns:a16="http://schemas.microsoft.com/office/drawing/2014/main" id="{86F62218-C818-2537-3440-F8688A333548}"/>
                </a:ext>
              </a:extLst>
            </p:cNvPr>
            <p:cNvGrpSpPr/>
            <p:nvPr/>
          </p:nvGrpSpPr>
          <p:grpSpPr>
            <a:xfrm>
              <a:off x="1842719" y="3824229"/>
              <a:ext cx="196101" cy="196101"/>
              <a:chOff x="1389761" y="2111236"/>
              <a:chExt cx="196101" cy="196101"/>
            </a:xfrm>
          </p:grpSpPr>
          <p:sp>
            <p:nvSpPr>
              <p:cNvPr id="30" name="矩形 29">
                <a:extLst>
                  <a:ext uri="{FF2B5EF4-FFF2-40B4-BE49-F238E27FC236}">
                    <a16:creationId xmlns:a16="http://schemas.microsoft.com/office/drawing/2014/main" id="{F7BF2F86-5CA1-5248-9939-D096B6BA73BD}"/>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9">
                <a:extLst>
                  <a:ext uri="{FF2B5EF4-FFF2-40B4-BE49-F238E27FC236}">
                    <a16:creationId xmlns:a16="http://schemas.microsoft.com/office/drawing/2014/main" id="{C7211E74-CC7B-E9A9-EDBF-A7EB5F2B1D79}"/>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grpSp>
        <p:nvGrpSpPr>
          <p:cNvPr id="32" name="组合 31">
            <a:extLst>
              <a:ext uri="{FF2B5EF4-FFF2-40B4-BE49-F238E27FC236}">
                <a16:creationId xmlns:a16="http://schemas.microsoft.com/office/drawing/2014/main" id="{F65A9F38-DB86-6565-E3CF-B4750EC6DF38}"/>
              </a:ext>
            </a:extLst>
          </p:cNvPr>
          <p:cNvGrpSpPr/>
          <p:nvPr/>
        </p:nvGrpSpPr>
        <p:grpSpPr>
          <a:xfrm>
            <a:off x="5149850" y="3737816"/>
            <a:ext cx="2740704" cy="369332"/>
            <a:chOff x="1842719" y="3733547"/>
            <a:chExt cx="2740704" cy="369332"/>
          </a:xfrm>
        </p:grpSpPr>
        <p:sp>
          <p:nvSpPr>
            <p:cNvPr id="33" name="文本框 32">
              <a:extLst>
                <a:ext uri="{FF2B5EF4-FFF2-40B4-BE49-F238E27FC236}">
                  <a16:creationId xmlns:a16="http://schemas.microsoft.com/office/drawing/2014/main" id="{D3764007-EEB6-6B86-F73F-FDFF0ECB2A7F}"/>
                </a:ext>
              </a:extLst>
            </p:cNvPr>
            <p:cNvSpPr txBox="1"/>
            <p:nvPr/>
          </p:nvSpPr>
          <p:spPr>
            <a:xfrm>
              <a:off x="2084363" y="3733547"/>
              <a:ext cx="249906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模型参数设置</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34" name="组合 33">
              <a:extLst>
                <a:ext uri="{FF2B5EF4-FFF2-40B4-BE49-F238E27FC236}">
                  <a16:creationId xmlns:a16="http://schemas.microsoft.com/office/drawing/2014/main" id="{D9E91497-F043-2E22-0C91-1CB877B57AFB}"/>
                </a:ext>
              </a:extLst>
            </p:cNvPr>
            <p:cNvGrpSpPr/>
            <p:nvPr/>
          </p:nvGrpSpPr>
          <p:grpSpPr>
            <a:xfrm>
              <a:off x="1842719" y="3824229"/>
              <a:ext cx="196101" cy="196101"/>
              <a:chOff x="1389761" y="2111236"/>
              <a:chExt cx="196101" cy="196101"/>
            </a:xfrm>
          </p:grpSpPr>
          <p:sp>
            <p:nvSpPr>
              <p:cNvPr id="35" name="矩形 34">
                <a:extLst>
                  <a:ext uri="{FF2B5EF4-FFF2-40B4-BE49-F238E27FC236}">
                    <a16:creationId xmlns:a16="http://schemas.microsoft.com/office/drawing/2014/main" id="{B590E3C1-2074-D2C3-CE73-C6C2FC68AA23}"/>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9">
                <a:extLst>
                  <a:ext uri="{FF2B5EF4-FFF2-40B4-BE49-F238E27FC236}">
                    <a16:creationId xmlns:a16="http://schemas.microsoft.com/office/drawing/2014/main" id="{79397D36-FFD0-9B4D-8B2D-4E34AB8D3725}"/>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graphicFrame>
        <p:nvGraphicFramePr>
          <p:cNvPr id="37" name="表格 36">
            <a:extLst>
              <a:ext uri="{FF2B5EF4-FFF2-40B4-BE49-F238E27FC236}">
                <a16:creationId xmlns:a16="http://schemas.microsoft.com/office/drawing/2014/main" id="{A68C733B-DD66-B8FF-01D2-98EA4F6949B1}"/>
              </a:ext>
            </a:extLst>
          </p:cNvPr>
          <p:cNvGraphicFramePr>
            <a:graphicFrameLocks noGrp="1"/>
          </p:cNvGraphicFramePr>
          <p:nvPr>
            <p:extLst>
              <p:ext uri="{D42A27DB-BD31-4B8C-83A1-F6EECF244321}">
                <p14:modId xmlns:p14="http://schemas.microsoft.com/office/powerpoint/2010/main" val="3964724846"/>
              </p:ext>
            </p:extLst>
          </p:nvPr>
        </p:nvGraphicFramePr>
        <p:xfrm>
          <a:off x="5292655" y="4593894"/>
          <a:ext cx="3391536" cy="1444752"/>
        </p:xfrm>
        <a:graphic>
          <a:graphicData uri="http://schemas.openxmlformats.org/drawingml/2006/table">
            <a:tbl>
              <a:tblPr firstRow="1" firstCol="1" bandRow="1">
                <a:tableStyleId>{5C22544A-7EE6-4342-B048-85BDC9FD1C3A}</a:tableStyleId>
              </a:tblPr>
              <a:tblGrid>
                <a:gridCol w="950221">
                  <a:extLst>
                    <a:ext uri="{9D8B030D-6E8A-4147-A177-3AD203B41FA5}">
                      <a16:colId xmlns:a16="http://schemas.microsoft.com/office/drawing/2014/main" val="1161446631"/>
                    </a:ext>
                  </a:extLst>
                </a:gridCol>
                <a:gridCol w="844719">
                  <a:extLst>
                    <a:ext uri="{9D8B030D-6E8A-4147-A177-3AD203B41FA5}">
                      <a16:colId xmlns:a16="http://schemas.microsoft.com/office/drawing/2014/main" val="1245321703"/>
                    </a:ext>
                  </a:extLst>
                </a:gridCol>
                <a:gridCol w="1596596">
                  <a:extLst>
                    <a:ext uri="{9D8B030D-6E8A-4147-A177-3AD203B41FA5}">
                      <a16:colId xmlns:a16="http://schemas.microsoft.com/office/drawing/2014/main" val="3764939730"/>
                    </a:ext>
                  </a:extLst>
                </a:gridCol>
              </a:tblGrid>
              <a:tr h="0">
                <a:tc>
                  <a:txBody>
                    <a:bodyPr/>
                    <a:lstStyle/>
                    <a:p>
                      <a:pPr indent="0" algn="just" latinLnBrk="1">
                        <a:lnSpc>
                          <a:spcPts val="2200"/>
                        </a:lnSpc>
                        <a:buNone/>
                      </a:pPr>
                      <a:r>
                        <a:rPr lang="en-US" sz="1050" kern="100" dirty="0">
                          <a:effectLst/>
                          <a:latin typeface="Times New Roman" panose="02020603050405020304" pitchFamily="18" charset="0"/>
                          <a:cs typeface="Times New Roman" panose="02020603050405020304" pitchFamily="18" charset="0"/>
                        </a:rPr>
                        <a:t>Dataset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zh-CN" sz="1050" kern="100">
                          <a:effectLst/>
                          <a:latin typeface="Times New Roman" panose="02020603050405020304" pitchFamily="18" charset="0"/>
                          <a:cs typeface="Times New Roman" panose="02020603050405020304" pitchFamily="18" charset="0"/>
                        </a:rPr>
                        <a:t>节点数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zh-CN" sz="1050" kern="100">
                          <a:effectLst/>
                          <a:latin typeface="Times New Roman" panose="02020603050405020304" pitchFamily="18" charset="0"/>
                          <a:cs typeface="Times New Roman" panose="02020603050405020304" pitchFamily="18" charset="0"/>
                        </a:rPr>
                        <a:t>网络层配置</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01201319"/>
                  </a:ext>
                </a:extLst>
              </a:tr>
              <a:tr h="0">
                <a:tc>
                  <a:txBody>
                    <a:bodyPr/>
                    <a:lstStyle/>
                    <a:p>
                      <a:pPr indent="0" algn="just" latinLnBrk="1">
                        <a:lnSpc>
                          <a:spcPts val="2200"/>
                        </a:lnSpc>
                        <a:buNone/>
                      </a:pPr>
                      <a:r>
                        <a:rPr lang="en-US" sz="1050" kern="100">
                          <a:effectLst/>
                          <a:latin typeface="Times New Roman" panose="02020603050405020304" pitchFamily="18" charset="0"/>
                          <a:cs typeface="Times New Roman" panose="02020603050405020304" pitchFamily="18" charset="0"/>
                        </a:rPr>
                        <a:t>Email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effectLst/>
                          <a:latin typeface="Times New Roman" panose="02020603050405020304" pitchFamily="18" charset="0"/>
                          <a:cs typeface="Times New Roman" panose="02020603050405020304" pitchFamily="18" charset="0"/>
                        </a:rPr>
                        <a:t>1,005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effectLst/>
                          <a:latin typeface="Times New Roman" panose="02020603050405020304" pitchFamily="18" charset="0"/>
                          <a:cs typeface="Times New Roman" panose="02020603050405020304" pitchFamily="18" charset="0"/>
                        </a:rPr>
                        <a:t>1005 → 256 → 128 → 42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2264806"/>
                  </a:ext>
                </a:extLst>
              </a:tr>
              <a:tr h="0">
                <a:tc>
                  <a:txBody>
                    <a:bodyPr/>
                    <a:lstStyle/>
                    <a:p>
                      <a:pPr indent="0" algn="just" latinLnBrk="1">
                        <a:lnSpc>
                          <a:spcPts val="2200"/>
                        </a:lnSpc>
                        <a:buNone/>
                      </a:pPr>
                      <a:r>
                        <a:rPr lang="en-US" sz="1050" kern="100" dirty="0">
                          <a:effectLst/>
                          <a:latin typeface="Times New Roman" panose="02020603050405020304" pitchFamily="18" charset="0"/>
                          <a:cs typeface="Times New Roman" panose="02020603050405020304" pitchFamily="18" charset="0"/>
                        </a:rPr>
                        <a:t>Wiki</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effectLst/>
                          <a:latin typeface="Times New Roman" panose="02020603050405020304" pitchFamily="18" charset="0"/>
                          <a:cs typeface="Times New Roman" panose="02020603050405020304" pitchFamily="18" charset="0"/>
                        </a:rPr>
                        <a:t>2,405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effectLst/>
                          <a:latin typeface="Times New Roman" panose="02020603050405020304" pitchFamily="18" charset="0"/>
                          <a:cs typeface="Times New Roman" panose="02020603050405020304" pitchFamily="18" charset="0"/>
                        </a:rPr>
                        <a:t>2405 → 256 → 128 → 19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5818376"/>
                  </a:ext>
                </a:extLst>
              </a:tr>
              <a:tr h="0">
                <a:tc>
                  <a:txBody>
                    <a:bodyPr/>
                    <a:lstStyle/>
                    <a:p>
                      <a:pPr indent="0" algn="just" latinLnBrk="1">
                        <a:lnSpc>
                          <a:spcPts val="2200"/>
                        </a:lnSpc>
                        <a:buNone/>
                      </a:pPr>
                      <a:r>
                        <a:rPr lang="en-US" sz="1050" kern="100">
                          <a:effectLst/>
                          <a:latin typeface="Times New Roman" panose="02020603050405020304" pitchFamily="18" charset="0"/>
                          <a:cs typeface="Times New Roman" panose="02020603050405020304" pitchFamily="18" charset="0"/>
                        </a:rPr>
                        <a:t>Cora</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effectLst/>
                          <a:latin typeface="Times New Roman" panose="02020603050405020304" pitchFamily="18" charset="0"/>
                          <a:cs typeface="Times New Roman" panose="02020603050405020304" pitchFamily="18" charset="0"/>
                        </a:rPr>
                        <a:t>2,708</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effectLst/>
                          <a:latin typeface="Times New Roman" panose="02020603050405020304" pitchFamily="18" charset="0"/>
                          <a:cs typeface="Times New Roman" panose="02020603050405020304" pitchFamily="18" charset="0"/>
                        </a:rPr>
                        <a:t>2708 → 256 → 64 → 7</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0346202"/>
                  </a:ext>
                </a:extLst>
              </a:tr>
              <a:tr h="0">
                <a:tc>
                  <a:txBody>
                    <a:bodyPr/>
                    <a:lstStyle/>
                    <a:p>
                      <a:pPr indent="0" algn="just" latinLnBrk="1">
                        <a:lnSpc>
                          <a:spcPts val="2200"/>
                        </a:lnSpc>
                        <a:buNone/>
                      </a:pPr>
                      <a:r>
                        <a:rPr lang="en-US" sz="1050" kern="100">
                          <a:effectLst/>
                          <a:latin typeface="Times New Roman" panose="02020603050405020304" pitchFamily="18" charset="0"/>
                          <a:cs typeface="Times New Roman" panose="02020603050405020304" pitchFamily="18" charset="0"/>
                        </a:rPr>
                        <a:t>Citeseer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effectLst/>
                          <a:latin typeface="Times New Roman" panose="02020603050405020304" pitchFamily="18" charset="0"/>
                          <a:cs typeface="Times New Roman" panose="02020603050405020304" pitchFamily="18" charset="0"/>
                        </a:rPr>
                        <a:t>3,312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effectLst/>
                          <a:latin typeface="Times New Roman" panose="02020603050405020304" pitchFamily="18" charset="0"/>
                          <a:cs typeface="Times New Roman" panose="02020603050405020304" pitchFamily="18" charset="0"/>
                        </a:rPr>
                        <a:t>3312 → 256 → 64 → 6</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9406779"/>
                  </a:ext>
                </a:extLst>
              </a:tr>
              <a:tr h="0">
                <a:tc>
                  <a:txBody>
                    <a:bodyPr/>
                    <a:lstStyle/>
                    <a:p>
                      <a:pPr indent="0" algn="just" latinLnBrk="1">
                        <a:lnSpc>
                          <a:spcPts val="2200"/>
                        </a:lnSpc>
                        <a:buNone/>
                      </a:pPr>
                      <a:r>
                        <a:rPr lang="en-US" sz="1050" kern="100">
                          <a:effectLst/>
                          <a:latin typeface="Times New Roman" panose="02020603050405020304" pitchFamily="18" charset="0"/>
                          <a:cs typeface="Times New Roman" panose="02020603050405020304" pitchFamily="18" charset="0"/>
                        </a:rPr>
                        <a:t>Pubmed</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effectLst/>
                          <a:latin typeface="Times New Roman" panose="02020603050405020304" pitchFamily="18" charset="0"/>
                          <a:cs typeface="Times New Roman" panose="02020603050405020304" pitchFamily="18" charset="0"/>
                        </a:rPr>
                        <a:t>19,717</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effectLst/>
                          <a:latin typeface="Times New Roman" panose="02020603050405020304" pitchFamily="18" charset="0"/>
                          <a:cs typeface="Times New Roman" panose="02020603050405020304" pitchFamily="18" charset="0"/>
                        </a:rPr>
                        <a:t>19717 → 512 → 64 → 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0238693"/>
                  </a:ext>
                </a:extLst>
              </a:tr>
            </a:tbl>
          </a:graphicData>
        </a:graphic>
      </p:graphicFrame>
      <p:sp>
        <p:nvSpPr>
          <p:cNvPr id="39" name="文本框 38">
            <a:extLst>
              <a:ext uri="{FF2B5EF4-FFF2-40B4-BE49-F238E27FC236}">
                <a16:creationId xmlns:a16="http://schemas.microsoft.com/office/drawing/2014/main" id="{305E9313-0358-1C69-9C3B-AB3BB8C2D8C5}"/>
              </a:ext>
            </a:extLst>
          </p:cNvPr>
          <p:cNvSpPr txBox="1"/>
          <p:nvPr/>
        </p:nvSpPr>
        <p:spPr>
          <a:xfrm>
            <a:off x="5813673" y="4131543"/>
            <a:ext cx="2349500" cy="355225"/>
          </a:xfrm>
          <a:prstGeom prst="rect">
            <a:avLst/>
          </a:prstGeom>
          <a:noFill/>
        </p:spPr>
        <p:txBody>
          <a:bodyPr wrap="square">
            <a:spAutoFit/>
          </a:bodyPr>
          <a:lstStyle/>
          <a:p>
            <a:pPr algn="ctr" latinLnBrk="1">
              <a:lnSpc>
                <a:spcPts val="2200"/>
              </a:lnSpc>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表 </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模型训练参数设置</a:t>
            </a:r>
          </a:p>
        </p:txBody>
      </p:sp>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A5D177E0-39DA-2D20-20C1-0118439E3744}"/>
                  </a:ext>
                </a:extLst>
              </p:cNvPr>
              <p:cNvSpPr txBox="1"/>
              <p:nvPr/>
            </p:nvSpPr>
            <p:spPr>
              <a:xfrm>
                <a:off x="5301196" y="1606094"/>
                <a:ext cx="4312704" cy="1938992"/>
              </a:xfrm>
              <a:prstGeom prst="rect">
                <a:avLst/>
              </a:prstGeom>
              <a:noFill/>
            </p:spPr>
            <p:txBody>
              <a:bodyPr wrap="square">
                <a:spAutoFit/>
              </a:bodyPr>
              <a:lstStyle/>
              <a:p>
                <a:pPr eaLnBrk="0" fontAlgn="base" hangingPunct="0">
                  <a:spcBef>
                    <a:spcPct val="0"/>
                  </a:spcBef>
                  <a:spcAft>
                    <a:spcPct val="0"/>
                  </a:spcAft>
                </a:pPr>
                <a:r>
                  <a:rPr lang="zh-CN" altLang="zh-CN" sz="1200" dirty="0">
                    <a:latin typeface="宋体" panose="02010600030101010101" pitchFamily="2" charset="-122"/>
                    <a:ea typeface="宋体" panose="02010600030101010101" pitchFamily="2" charset="-122"/>
                    <a:cs typeface="Times New Roman" panose="02020603050405020304" pitchFamily="18" charset="0"/>
                  </a:rPr>
                  <a:t>预训练阶段：使用浅层的矩阵分解算法对输入数据进行预训练，获得初步低维特征表示，并作为</a:t>
                </a:r>
                <a:r>
                  <a:rPr lang="en-US" altLang="zh-CN" sz="1200" dirty="0">
                    <a:latin typeface="宋体" panose="02010600030101010101" pitchFamily="2" charset="-122"/>
                    <a:ea typeface="宋体" panose="02010600030101010101" pitchFamily="2" charset="-122"/>
                    <a:cs typeface="Times New Roman" panose="02020603050405020304" pitchFamily="18" charset="0"/>
                  </a:rPr>
                  <a:t>HDNMF</a:t>
                </a:r>
                <a:r>
                  <a:rPr lang="zh-CN" altLang="zh-CN" sz="1200" dirty="0">
                    <a:latin typeface="宋体" panose="02010600030101010101" pitchFamily="2" charset="-122"/>
                    <a:ea typeface="宋体" panose="02010600030101010101" pitchFamily="2" charset="-122"/>
                    <a:cs typeface="Times New Roman" panose="02020603050405020304" pitchFamily="18" charset="0"/>
                  </a:rPr>
                  <a:t>各层矩阵 </a:t>
                </a:r>
                <a14:m>
                  <m:oMath xmlns:m="http://schemas.openxmlformats.org/officeDocument/2006/math">
                    <m:sSub>
                      <m:sSubPr>
                        <m:ctrlPr>
                          <a:rPr lang="zh-CN" altLang="zh-CN" sz="1200">
                            <a:latin typeface="宋体" panose="02010600030101010101" pitchFamily="2" charset="-122"/>
                            <a:ea typeface="宋体" panose="02010600030101010101" pitchFamily="2" charset="-122"/>
                            <a:cs typeface="Times New Roman" panose="02020603050405020304" pitchFamily="18" charset="0"/>
                          </a:rPr>
                        </m:ctrlPr>
                      </m:sSubPr>
                      <m:e>
                        <m:r>
                          <a:rPr lang="en-US" altLang="zh-CN" sz="1200">
                            <a:latin typeface="宋体" panose="02010600030101010101" pitchFamily="2" charset="-122"/>
                            <a:ea typeface="宋体" panose="02010600030101010101" pitchFamily="2" charset="-122"/>
                            <a:cs typeface="Times New Roman" panose="02020603050405020304" pitchFamily="18" charset="0"/>
                          </a:rPr>
                          <m:t>𝑊</m:t>
                        </m:r>
                      </m:e>
                      <m:sub>
                        <m:r>
                          <a:rPr lang="en-US" altLang="zh-CN" sz="1200">
                            <a:latin typeface="宋体" panose="02010600030101010101" pitchFamily="2" charset="-122"/>
                            <a:ea typeface="宋体" panose="02010600030101010101" pitchFamily="2" charset="-122"/>
                            <a:cs typeface="Times New Roman" panose="02020603050405020304" pitchFamily="18" charset="0"/>
                          </a:rPr>
                          <m:t>𝐿</m:t>
                        </m:r>
                      </m:sub>
                    </m:sSub>
                    <m:r>
                      <a:rPr lang="en-US" altLang="zh-CN" sz="1200">
                        <a:latin typeface="宋体" panose="02010600030101010101" pitchFamily="2" charset="-122"/>
                        <a:ea typeface="宋体" panose="02010600030101010101" pitchFamily="2" charset="-122"/>
                        <a:cs typeface="Times New Roman" panose="02020603050405020304" pitchFamily="18" charset="0"/>
                      </a:rPr>
                      <m:t> </m:t>
                    </m:r>
                  </m:oMath>
                </a14:m>
                <a:r>
                  <a:rPr lang="zh-CN" altLang="zh-CN" sz="1200" dirty="0">
                    <a:latin typeface="宋体" panose="02010600030101010101" pitchFamily="2" charset="-122"/>
                    <a:ea typeface="宋体" panose="02010600030101010101" pitchFamily="2" charset="-122"/>
                    <a:cs typeface="Times New Roman" panose="02020603050405020304" pitchFamily="18" charset="0"/>
                  </a:rPr>
                  <a:t>与 </a:t>
                </a:r>
                <a14:m>
                  <m:oMath xmlns:m="http://schemas.openxmlformats.org/officeDocument/2006/math">
                    <m:r>
                      <a:rPr lang="en-US" altLang="zh-CN" sz="1200">
                        <a:latin typeface="宋体" panose="02010600030101010101" pitchFamily="2" charset="-122"/>
                        <a:ea typeface="宋体" panose="02010600030101010101" pitchFamily="2" charset="-122"/>
                        <a:cs typeface="Times New Roman" panose="02020603050405020304" pitchFamily="18" charset="0"/>
                      </a:rPr>
                      <m:t>𝐻</m:t>
                    </m:r>
                  </m:oMath>
                </a14:m>
                <a:r>
                  <a:rPr lang="en-US" altLang="zh-CN" sz="1200" dirty="0">
                    <a:latin typeface="宋体" panose="02010600030101010101" pitchFamily="2" charset="-122"/>
                    <a:ea typeface="宋体" panose="02010600030101010101" pitchFamily="2" charset="-122"/>
                    <a:cs typeface="Times New Roman" panose="02020603050405020304" pitchFamily="18" charset="0"/>
                  </a:rPr>
                  <a:t> </a:t>
                </a:r>
                <a:r>
                  <a:rPr lang="zh-CN" altLang="zh-CN" sz="1200" dirty="0">
                    <a:latin typeface="宋体" panose="02010600030101010101" pitchFamily="2" charset="-122"/>
                    <a:ea typeface="宋体" panose="02010600030101010101" pitchFamily="2" charset="-122"/>
                    <a:cs typeface="Times New Roman" panose="02020603050405020304" pitchFamily="18" charset="0"/>
                  </a:rPr>
                  <a:t>的初始值。预训练可以降低随机初始化带来的不稳定性，改善模型收敛速度。</a:t>
                </a:r>
                <a:endParaRPr lang="en-US" altLang="zh-CN" sz="1200" dirty="0">
                  <a:latin typeface="宋体" panose="02010600030101010101" pitchFamily="2" charset="-122"/>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zh-CN" altLang="en-US" sz="1200" dirty="0">
                    <a:latin typeface="宋体" panose="02010600030101010101" pitchFamily="2" charset="-122"/>
                    <a:ea typeface="宋体" panose="02010600030101010101" pitchFamily="2" charset="-122"/>
                    <a:cs typeface="Times New Roman" panose="02020603050405020304" pitchFamily="18" charset="0"/>
                  </a:rPr>
                  <a:t>模型更新方法：</a:t>
                </a:r>
                <a:r>
                  <a:rPr lang="zh-CN" altLang="zh-CN" sz="1200" dirty="0">
                    <a:latin typeface="宋体" panose="02010600030101010101" pitchFamily="2" charset="-122"/>
                    <a:ea typeface="宋体" panose="02010600030101010101" pitchFamily="2" charset="-122"/>
                    <a:cs typeface="Times New Roman" panose="02020603050405020304" pitchFamily="18" charset="0"/>
                  </a:rPr>
                  <a:t>将模型参数分为三个部分：</a:t>
                </a:r>
                <a:r>
                  <a:rPr lang="en-US" altLang="zh-CN" sz="1200" dirty="0">
                    <a:latin typeface="宋体" panose="02010600030101010101" pitchFamily="2" charset="-122"/>
                    <a:ea typeface="宋体" panose="02010600030101010101" pitchFamily="2" charset="-122"/>
                    <a:cs typeface="Times New Roman" panose="02020603050405020304" pitchFamily="18" charset="0"/>
                  </a:rPr>
                  <a:t>HDNMF</a:t>
                </a:r>
                <a:r>
                  <a:rPr lang="zh-CN" altLang="zh-CN" sz="1200" dirty="0">
                    <a:latin typeface="宋体" panose="02010600030101010101" pitchFamily="2" charset="-122"/>
                    <a:ea typeface="宋体" panose="02010600030101010101" pitchFamily="2" charset="-122"/>
                    <a:cs typeface="Times New Roman" panose="02020603050405020304" pitchFamily="18" charset="0"/>
                  </a:rPr>
                  <a:t>分解参数 </a:t>
                </a:r>
                <a14:m>
                  <m:oMath xmlns:m="http://schemas.openxmlformats.org/officeDocument/2006/math">
                    <m:d>
                      <m:dPr>
                        <m:begChr m:val="{"/>
                        <m:endChr m:val="}"/>
                        <m:ctrlPr>
                          <a:rPr lang="zh-CN" altLang="zh-CN" sz="1200">
                            <a:latin typeface="宋体" panose="02010600030101010101" pitchFamily="2" charset="-122"/>
                            <a:ea typeface="宋体" panose="02010600030101010101" pitchFamily="2" charset="-122"/>
                            <a:cs typeface="Times New Roman" panose="02020603050405020304" pitchFamily="18" charset="0"/>
                          </a:rPr>
                        </m:ctrlPr>
                      </m:dPr>
                      <m:e>
                        <m:sSub>
                          <m:sSubPr>
                            <m:ctrlPr>
                              <a:rPr lang="zh-CN" altLang="zh-CN" sz="1200">
                                <a:latin typeface="宋体" panose="02010600030101010101" pitchFamily="2" charset="-122"/>
                                <a:ea typeface="宋体" panose="02010600030101010101" pitchFamily="2" charset="-122"/>
                                <a:cs typeface="Times New Roman" panose="02020603050405020304" pitchFamily="18" charset="0"/>
                              </a:rPr>
                            </m:ctrlPr>
                          </m:sSubPr>
                          <m:e>
                            <m:r>
                              <a:rPr lang="en-US" altLang="zh-CN" sz="1200">
                                <a:latin typeface="宋体" panose="02010600030101010101" pitchFamily="2" charset="-122"/>
                                <a:ea typeface="宋体" panose="02010600030101010101" pitchFamily="2" charset="-122"/>
                                <a:cs typeface="Times New Roman" panose="02020603050405020304" pitchFamily="18" charset="0"/>
                              </a:rPr>
                              <m:t>𝑊</m:t>
                            </m:r>
                          </m:e>
                          <m:sub>
                            <m:r>
                              <a:rPr lang="en-US" altLang="zh-CN" sz="1200">
                                <a:latin typeface="宋体" panose="02010600030101010101" pitchFamily="2" charset="-122"/>
                                <a:ea typeface="宋体" panose="02010600030101010101" pitchFamily="2" charset="-122"/>
                                <a:cs typeface="Times New Roman" panose="02020603050405020304" pitchFamily="18" charset="0"/>
                              </a:rPr>
                              <m:t>1</m:t>
                            </m:r>
                          </m:sub>
                        </m:sSub>
                        <m:r>
                          <a:rPr lang="en-US" altLang="zh-CN" sz="1200">
                            <a:latin typeface="宋体" panose="02010600030101010101" pitchFamily="2" charset="-122"/>
                            <a:ea typeface="宋体" panose="02010600030101010101" pitchFamily="2" charset="-122"/>
                            <a:cs typeface="Times New Roman" panose="02020603050405020304" pitchFamily="18" charset="0"/>
                          </a:rPr>
                          <m:t>,</m:t>
                        </m:r>
                        <m:sSub>
                          <m:sSubPr>
                            <m:ctrlPr>
                              <a:rPr lang="zh-CN" altLang="zh-CN" sz="1200">
                                <a:latin typeface="宋体" panose="02010600030101010101" pitchFamily="2" charset="-122"/>
                                <a:ea typeface="宋体" panose="02010600030101010101" pitchFamily="2" charset="-122"/>
                                <a:cs typeface="Times New Roman" panose="02020603050405020304" pitchFamily="18" charset="0"/>
                              </a:rPr>
                            </m:ctrlPr>
                          </m:sSubPr>
                          <m:e>
                            <m:r>
                              <a:rPr lang="en-US" altLang="zh-CN" sz="1200">
                                <a:latin typeface="宋体" panose="02010600030101010101" pitchFamily="2" charset="-122"/>
                                <a:ea typeface="宋体" panose="02010600030101010101" pitchFamily="2" charset="-122"/>
                                <a:cs typeface="Times New Roman" panose="02020603050405020304" pitchFamily="18" charset="0"/>
                              </a:rPr>
                              <m:t>𝑊</m:t>
                            </m:r>
                          </m:e>
                          <m:sub>
                            <m:r>
                              <a:rPr lang="en-US" altLang="zh-CN" sz="1200">
                                <a:latin typeface="宋体" panose="02010600030101010101" pitchFamily="2" charset="-122"/>
                                <a:ea typeface="宋体" panose="02010600030101010101" pitchFamily="2" charset="-122"/>
                                <a:cs typeface="Times New Roman" panose="02020603050405020304" pitchFamily="18" charset="0"/>
                              </a:rPr>
                              <m:t>2</m:t>
                            </m:r>
                          </m:sub>
                        </m:sSub>
                        <m:r>
                          <a:rPr lang="en-US" altLang="zh-CN" sz="1200">
                            <a:latin typeface="宋体" panose="02010600030101010101" pitchFamily="2" charset="-122"/>
                            <a:ea typeface="宋体" panose="02010600030101010101" pitchFamily="2" charset="-122"/>
                            <a:cs typeface="Times New Roman" panose="02020603050405020304" pitchFamily="18" charset="0"/>
                          </a:rPr>
                          <m:t>,…,</m:t>
                        </m:r>
                        <m:sSub>
                          <m:sSubPr>
                            <m:ctrlPr>
                              <a:rPr lang="zh-CN" altLang="zh-CN" sz="1200">
                                <a:latin typeface="宋体" panose="02010600030101010101" pitchFamily="2" charset="-122"/>
                                <a:ea typeface="宋体" panose="02010600030101010101" pitchFamily="2" charset="-122"/>
                                <a:cs typeface="Times New Roman" panose="02020603050405020304" pitchFamily="18" charset="0"/>
                              </a:rPr>
                            </m:ctrlPr>
                          </m:sSubPr>
                          <m:e>
                            <m:r>
                              <a:rPr lang="en-US" altLang="zh-CN" sz="1200">
                                <a:latin typeface="宋体" panose="02010600030101010101" pitchFamily="2" charset="-122"/>
                                <a:ea typeface="宋体" panose="02010600030101010101" pitchFamily="2" charset="-122"/>
                                <a:cs typeface="Times New Roman" panose="02020603050405020304" pitchFamily="18" charset="0"/>
                              </a:rPr>
                              <m:t>𝑊</m:t>
                            </m:r>
                          </m:e>
                          <m:sub>
                            <m:r>
                              <a:rPr lang="en-US" altLang="zh-CN" sz="1200">
                                <a:latin typeface="宋体" panose="02010600030101010101" pitchFamily="2" charset="-122"/>
                                <a:ea typeface="宋体" panose="02010600030101010101" pitchFamily="2" charset="-122"/>
                                <a:cs typeface="Times New Roman" panose="02020603050405020304" pitchFamily="18" charset="0"/>
                              </a:rPr>
                              <m:t>𝐿</m:t>
                            </m:r>
                          </m:sub>
                        </m:sSub>
                        <m:r>
                          <a:rPr lang="en-US" altLang="zh-CN" sz="1200">
                            <a:latin typeface="宋体" panose="02010600030101010101" pitchFamily="2" charset="-122"/>
                            <a:ea typeface="宋体" panose="02010600030101010101" pitchFamily="2" charset="-122"/>
                            <a:cs typeface="Times New Roman" panose="02020603050405020304" pitchFamily="18" charset="0"/>
                          </a:rPr>
                          <m:t>,</m:t>
                        </m:r>
                        <m:r>
                          <a:rPr lang="en-US" altLang="zh-CN" sz="1200">
                            <a:latin typeface="宋体" panose="02010600030101010101" pitchFamily="2" charset="-122"/>
                            <a:ea typeface="宋体" panose="02010600030101010101" pitchFamily="2" charset="-122"/>
                            <a:cs typeface="Times New Roman" panose="02020603050405020304" pitchFamily="18" charset="0"/>
                          </a:rPr>
                          <m:t>𝐻</m:t>
                        </m:r>
                      </m:e>
                    </m:d>
                  </m:oMath>
                </a14:m>
                <a:r>
                  <a:rPr lang="en-US" altLang="zh-CN" sz="1200" dirty="0">
                    <a:latin typeface="宋体" panose="02010600030101010101" pitchFamily="2" charset="-122"/>
                    <a:ea typeface="宋体" panose="02010600030101010101" pitchFamily="2" charset="-122"/>
                    <a:cs typeface="Times New Roman" panose="02020603050405020304" pitchFamily="18" charset="0"/>
                  </a:rPr>
                  <a:t> </a:t>
                </a:r>
                <a:r>
                  <a:rPr lang="zh-CN" altLang="zh-CN" sz="1200" dirty="0">
                    <a:latin typeface="宋体" panose="02010600030101010101" pitchFamily="2" charset="-122"/>
                    <a:ea typeface="宋体" panose="02010600030101010101" pitchFamily="2" charset="-122"/>
                    <a:cs typeface="Times New Roman" panose="02020603050405020304" pitchFamily="18" charset="0"/>
                  </a:rPr>
                  <a:t>、自编码器参数 </a:t>
                </a:r>
                <a14:m>
                  <m:oMath xmlns:m="http://schemas.openxmlformats.org/officeDocument/2006/math">
                    <m:r>
                      <a:rPr lang="en-US" altLang="zh-CN" sz="1200">
                        <a:latin typeface="宋体" panose="02010600030101010101" pitchFamily="2" charset="-122"/>
                        <a:ea typeface="宋体" panose="02010600030101010101" pitchFamily="2" charset="-122"/>
                        <a:cs typeface="Times New Roman" panose="02020603050405020304" pitchFamily="18" charset="0"/>
                      </a:rPr>
                      <m:t>𝜃</m:t>
                    </m:r>
                  </m:oMath>
                </a14:m>
                <a:r>
                  <a:rPr lang="en-US" altLang="zh-CN" sz="1200" dirty="0">
                    <a:latin typeface="宋体" panose="02010600030101010101" pitchFamily="2" charset="-122"/>
                    <a:ea typeface="宋体" panose="02010600030101010101" pitchFamily="2" charset="-122"/>
                    <a:cs typeface="Times New Roman" panose="02020603050405020304" pitchFamily="18" charset="0"/>
                  </a:rPr>
                  <a:t> </a:t>
                </a:r>
                <a:r>
                  <a:rPr lang="zh-CN" altLang="zh-CN" sz="1200" dirty="0">
                    <a:latin typeface="宋体" panose="02010600030101010101" pitchFamily="2" charset="-122"/>
                    <a:ea typeface="宋体" panose="02010600030101010101" pitchFamily="2" charset="-122"/>
                    <a:cs typeface="Times New Roman" panose="02020603050405020304" pitchFamily="18" charset="0"/>
                  </a:rPr>
                  <a:t>、正则化与约束项参数、在每个训练周期内，先固定 </a:t>
                </a:r>
                <a14:m>
                  <m:oMath xmlns:m="http://schemas.openxmlformats.org/officeDocument/2006/math">
                    <m:r>
                      <a:rPr lang="en-US" altLang="zh-CN" sz="1200">
                        <a:latin typeface="宋体" panose="02010600030101010101" pitchFamily="2" charset="-122"/>
                        <a:ea typeface="宋体" panose="02010600030101010101" pitchFamily="2" charset="-122"/>
                        <a:cs typeface="Times New Roman" panose="02020603050405020304" pitchFamily="18" charset="0"/>
                      </a:rPr>
                      <m:t>𝐻</m:t>
                    </m:r>
                  </m:oMath>
                </a14:m>
                <a:r>
                  <a:rPr lang="en-US" altLang="zh-CN" sz="1200" dirty="0">
                    <a:latin typeface="宋体" panose="02010600030101010101" pitchFamily="2" charset="-122"/>
                    <a:ea typeface="宋体" panose="02010600030101010101" pitchFamily="2" charset="-122"/>
                    <a:cs typeface="Times New Roman" panose="02020603050405020304" pitchFamily="18" charset="0"/>
                  </a:rPr>
                  <a:t> </a:t>
                </a:r>
                <a:r>
                  <a:rPr lang="zh-CN" altLang="zh-CN" sz="1200" dirty="0">
                    <a:latin typeface="宋体" panose="02010600030101010101" pitchFamily="2" charset="-122"/>
                    <a:ea typeface="宋体" panose="02010600030101010101" pitchFamily="2" charset="-122"/>
                    <a:cs typeface="Times New Roman" panose="02020603050405020304" pitchFamily="18" charset="0"/>
                  </a:rPr>
                  <a:t>更新 </a:t>
                </a:r>
                <a14:m>
                  <m:oMath xmlns:m="http://schemas.openxmlformats.org/officeDocument/2006/math">
                    <m:sSub>
                      <m:sSubPr>
                        <m:ctrlPr>
                          <a:rPr lang="zh-CN" altLang="zh-CN" sz="1200">
                            <a:latin typeface="宋体" panose="02010600030101010101" pitchFamily="2" charset="-122"/>
                            <a:ea typeface="宋体" panose="02010600030101010101" pitchFamily="2" charset="-122"/>
                            <a:cs typeface="Times New Roman" panose="02020603050405020304" pitchFamily="18" charset="0"/>
                          </a:rPr>
                        </m:ctrlPr>
                      </m:sSubPr>
                      <m:e>
                        <m:r>
                          <a:rPr lang="en-US" altLang="zh-CN" sz="1200">
                            <a:latin typeface="宋体" panose="02010600030101010101" pitchFamily="2" charset="-122"/>
                            <a:ea typeface="宋体" panose="02010600030101010101" pitchFamily="2" charset="-122"/>
                            <a:cs typeface="Times New Roman" panose="02020603050405020304" pitchFamily="18" charset="0"/>
                          </a:rPr>
                          <m:t>𝑊</m:t>
                        </m:r>
                      </m:e>
                      <m:sub>
                        <m:r>
                          <a:rPr lang="en-US" altLang="zh-CN" sz="1200">
                            <a:latin typeface="宋体" panose="02010600030101010101" pitchFamily="2" charset="-122"/>
                            <a:ea typeface="宋体" panose="02010600030101010101" pitchFamily="2" charset="-122"/>
                            <a:cs typeface="Times New Roman" panose="02020603050405020304" pitchFamily="18" charset="0"/>
                          </a:rPr>
                          <m:t>𝐿</m:t>
                        </m:r>
                      </m:sub>
                    </m:sSub>
                  </m:oMath>
                </a14:m>
                <a:r>
                  <a:rPr lang="en-US" altLang="zh-CN" sz="1200" dirty="0">
                    <a:latin typeface="宋体" panose="02010600030101010101" pitchFamily="2" charset="-122"/>
                    <a:ea typeface="宋体" panose="02010600030101010101" pitchFamily="2" charset="-122"/>
                    <a:cs typeface="Times New Roman" panose="02020603050405020304" pitchFamily="18" charset="0"/>
                  </a:rPr>
                  <a:t> </a:t>
                </a:r>
                <a:r>
                  <a:rPr lang="zh-CN" altLang="zh-CN" sz="1200" dirty="0">
                    <a:latin typeface="宋体" panose="02010600030101010101" pitchFamily="2" charset="-122"/>
                    <a:ea typeface="宋体" panose="02010600030101010101" pitchFamily="2" charset="-122"/>
                    <a:cs typeface="Times New Roman" panose="02020603050405020304" pitchFamily="18" charset="0"/>
                  </a:rPr>
                  <a:t>及自编码器参数，再固定 </a:t>
                </a:r>
                <a14:m>
                  <m:oMath xmlns:m="http://schemas.openxmlformats.org/officeDocument/2006/math">
                    <m:sSub>
                      <m:sSubPr>
                        <m:ctrlPr>
                          <a:rPr lang="zh-CN" altLang="zh-CN" sz="1200">
                            <a:latin typeface="宋体" panose="02010600030101010101" pitchFamily="2" charset="-122"/>
                            <a:ea typeface="宋体" panose="02010600030101010101" pitchFamily="2" charset="-122"/>
                            <a:cs typeface="Times New Roman" panose="02020603050405020304" pitchFamily="18" charset="0"/>
                          </a:rPr>
                        </m:ctrlPr>
                      </m:sSubPr>
                      <m:e>
                        <m:r>
                          <a:rPr lang="en-US" altLang="zh-CN" sz="1200">
                            <a:latin typeface="宋体" panose="02010600030101010101" pitchFamily="2" charset="-122"/>
                            <a:ea typeface="宋体" panose="02010600030101010101" pitchFamily="2" charset="-122"/>
                            <a:cs typeface="Times New Roman" panose="02020603050405020304" pitchFamily="18" charset="0"/>
                          </a:rPr>
                          <m:t>𝑊</m:t>
                        </m:r>
                      </m:e>
                      <m:sub>
                        <m:r>
                          <a:rPr lang="en-US" altLang="zh-CN" sz="1200">
                            <a:latin typeface="宋体" panose="02010600030101010101" pitchFamily="2" charset="-122"/>
                            <a:ea typeface="宋体" panose="02010600030101010101" pitchFamily="2" charset="-122"/>
                            <a:cs typeface="Times New Roman" panose="02020603050405020304" pitchFamily="18" charset="0"/>
                          </a:rPr>
                          <m:t>𝐿</m:t>
                        </m:r>
                      </m:sub>
                    </m:sSub>
                  </m:oMath>
                </a14:m>
                <a:r>
                  <a:rPr lang="en-US" altLang="zh-CN" sz="1200" dirty="0">
                    <a:latin typeface="宋体" panose="02010600030101010101" pitchFamily="2" charset="-122"/>
                    <a:ea typeface="宋体" panose="02010600030101010101" pitchFamily="2" charset="-122"/>
                    <a:cs typeface="Times New Roman" panose="02020603050405020304" pitchFamily="18" charset="0"/>
                  </a:rPr>
                  <a:t> </a:t>
                </a:r>
                <a:r>
                  <a:rPr lang="zh-CN" altLang="zh-CN" sz="1200" dirty="0">
                    <a:latin typeface="宋体" panose="02010600030101010101" pitchFamily="2" charset="-122"/>
                    <a:ea typeface="宋体" panose="02010600030101010101" pitchFamily="2" charset="-122"/>
                    <a:cs typeface="Times New Roman" panose="02020603050405020304" pitchFamily="18" charset="0"/>
                  </a:rPr>
                  <a:t>更新 </a:t>
                </a:r>
                <a14:m>
                  <m:oMath xmlns:m="http://schemas.openxmlformats.org/officeDocument/2006/math">
                    <m:r>
                      <a:rPr lang="en-US" altLang="zh-CN" sz="1200">
                        <a:latin typeface="宋体" panose="02010600030101010101" pitchFamily="2" charset="-122"/>
                        <a:ea typeface="宋体" panose="02010600030101010101" pitchFamily="2" charset="-122"/>
                        <a:cs typeface="Times New Roman" panose="02020603050405020304" pitchFamily="18" charset="0"/>
                      </a:rPr>
                      <m:t>𝐻</m:t>
                    </m:r>
                  </m:oMath>
                </a14:m>
                <a:r>
                  <a:rPr lang="en-US" altLang="zh-CN" sz="1200" dirty="0">
                    <a:latin typeface="宋体" panose="02010600030101010101" pitchFamily="2" charset="-122"/>
                    <a:ea typeface="宋体" panose="02010600030101010101" pitchFamily="2" charset="-122"/>
                    <a:cs typeface="Times New Roman" panose="02020603050405020304" pitchFamily="18" charset="0"/>
                  </a:rPr>
                  <a:t> </a:t>
                </a:r>
                <a:r>
                  <a:rPr lang="zh-CN" altLang="zh-CN" sz="1200" dirty="0">
                    <a:latin typeface="宋体" panose="02010600030101010101" pitchFamily="2" charset="-122"/>
                    <a:ea typeface="宋体" panose="02010600030101010101" pitchFamily="2" charset="-122"/>
                    <a:cs typeface="Times New Roman" panose="02020603050405020304" pitchFamily="18" charset="0"/>
                  </a:rPr>
                  <a:t>，同时计算超图正则化、稀疏和正交约束项的梯度，通过梯度下降更新各参数。</a:t>
                </a:r>
              </a:p>
              <a:p>
                <a:pPr eaLnBrk="0" fontAlgn="base" hangingPunct="0">
                  <a:spcBef>
                    <a:spcPct val="0"/>
                  </a:spcBef>
                  <a:spcAft>
                    <a:spcPct val="0"/>
                  </a:spcAft>
                </a:pPr>
                <a:endParaRPr lang="zh-CN" altLang="en-US" sz="1200"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41" name="文本框 40">
                <a:extLst>
                  <a:ext uri="{FF2B5EF4-FFF2-40B4-BE49-F238E27FC236}">
                    <a16:creationId xmlns:a16="http://schemas.microsoft.com/office/drawing/2014/main" id="{A5D177E0-39DA-2D20-20C1-0118439E3744}"/>
                  </a:ext>
                </a:extLst>
              </p:cNvPr>
              <p:cNvSpPr txBox="1">
                <a:spLocks noRot="1" noChangeAspect="1" noMove="1" noResize="1" noEditPoints="1" noAdjustHandles="1" noChangeArrowheads="1" noChangeShapeType="1" noTextEdit="1"/>
              </p:cNvSpPr>
              <p:nvPr/>
            </p:nvSpPr>
            <p:spPr>
              <a:xfrm>
                <a:off x="5301196" y="1606094"/>
                <a:ext cx="4312704" cy="1938992"/>
              </a:xfrm>
              <a:prstGeom prst="rect">
                <a:avLst/>
              </a:prstGeom>
              <a:blipFill>
                <a:blip r:embed="rId4"/>
                <a:stretch>
                  <a:fillRect l="-141"/>
                </a:stretch>
              </a:blipFill>
            </p:spPr>
            <p:txBody>
              <a:bodyPr/>
              <a:lstStyle/>
              <a:p>
                <a:r>
                  <a:rPr lang="zh-CN" altLang="en-US">
                    <a:noFill/>
                  </a:rPr>
                  <a:t> </a:t>
                </a:r>
              </a:p>
            </p:txBody>
          </p:sp>
        </mc:Fallback>
      </mc:AlternateContent>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实验效果</a:t>
            </a:r>
          </a:p>
        </p:txBody>
      </p:sp>
      <p:sp>
        <p:nvSpPr>
          <p:cNvPr id="3" name="文本框 2">
            <a:extLst>
              <a:ext uri="{FF2B5EF4-FFF2-40B4-BE49-F238E27FC236}">
                <a16:creationId xmlns:a16="http://schemas.microsoft.com/office/drawing/2014/main" id="{A30F2244-8892-023E-7682-AC6340366993}"/>
              </a:ext>
            </a:extLst>
          </p:cNvPr>
          <p:cNvSpPr txBox="1"/>
          <p:nvPr/>
        </p:nvSpPr>
        <p:spPr>
          <a:xfrm>
            <a:off x="1901047" y="3823227"/>
            <a:ext cx="9410700" cy="1754326"/>
          </a:xfrm>
          <a:prstGeom prst="rect">
            <a:avLst/>
          </a:prstGeom>
          <a:noFill/>
        </p:spPr>
        <p:txBody>
          <a:bodyPr wrap="square" rtlCol="0">
            <a:spAutoFit/>
          </a:bodyPr>
          <a:lstStyle/>
          <a:p>
            <a:pPr indent="457200" latinLnBrk="1"/>
            <a:r>
              <a:rPr lang="zh-CN" altLang="en-US" dirty="0">
                <a:solidFill>
                  <a:schemeClr val="bg1"/>
                </a:solidFill>
              </a:rPr>
              <a:t>本章内容围绕所提出模型在多个社区网络数据集上的实验效果展开，详细展示了其在不同任务下的性能表现。通过与多种典型的基于非负矩阵分解（</a:t>
            </a:r>
            <a:r>
              <a:rPr lang="en-US" altLang="zh-CN" dirty="0">
                <a:solidFill>
                  <a:schemeClr val="bg1"/>
                </a:solidFill>
              </a:rPr>
              <a:t>NMF</a:t>
            </a:r>
            <a:r>
              <a:rPr lang="zh-CN" altLang="en-US" dirty="0">
                <a:solidFill>
                  <a:schemeClr val="bg1"/>
                </a:solidFill>
              </a:rPr>
              <a:t>）方法的对比实验，验证了本模型在聚类质量和结构保持能力等方面的显著优势。此外，采用网格搜索策略对模型中各约束项的超参数进行了调优，明确了最优参数取值范围，进一步提升了模型稳定性与泛化能力。最后，分析了模型训练时间随复杂网络节点规模变化的趋势，探讨了算法的时间复杂度与实际可扩展性。</a:t>
            </a:r>
            <a:endParaRPr lang="zh-CN" altLang="zh-CN"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实验效果对比</a:t>
            </a:r>
          </a:p>
        </p:txBody>
      </p:sp>
      <p:graphicFrame>
        <p:nvGraphicFramePr>
          <p:cNvPr id="11" name="表格 10">
            <a:extLst>
              <a:ext uri="{FF2B5EF4-FFF2-40B4-BE49-F238E27FC236}">
                <a16:creationId xmlns:a16="http://schemas.microsoft.com/office/drawing/2014/main" id="{F63F13E0-4478-728F-4EC5-8C229920A5A6}"/>
              </a:ext>
            </a:extLst>
          </p:cNvPr>
          <p:cNvGraphicFramePr>
            <a:graphicFrameLocks noGrp="1"/>
          </p:cNvGraphicFramePr>
          <p:nvPr>
            <p:extLst>
              <p:ext uri="{D42A27DB-BD31-4B8C-83A1-F6EECF244321}">
                <p14:modId xmlns:p14="http://schemas.microsoft.com/office/powerpoint/2010/main" val="1988338257"/>
              </p:ext>
            </p:extLst>
          </p:nvPr>
        </p:nvGraphicFramePr>
        <p:xfrm>
          <a:off x="0" y="1971418"/>
          <a:ext cx="3517900" cy="3181477"/>
        </p:xfrm>
        <a:graphic>
          <a:graphicData uri="http://schemas.openxmlformats.org/drawingml/2006/table">
            <a:tbl>
              <a:tblPr firstRow="1" firstCol="1" bandRow="1">
                <a:tableStyleId>{5C22544A-7EE6-4342-B048-85BDC9FD1C3A}</a:tableStyleId>
              </a:tblPr>
              <a:tblGrid>
                <a:gridCol w="723900">
                  <a:extLst>
                    <a:ext uri="{9D8B030D-6E8A-4147-A177-3AD203B41FA5}">
                      <a16:colId xmlns:a16="http://schemas.microsoft.com/office/drawing/2014/main" val="2665381625"/>
                    </a:ext>
                  </a:extLst>
                </a:gridCol>
                <a:gridCol w="527050">
                  <a:extLst>
                    <a:ext uri="{9D8B030D-6E8A-4147-A177-3AD203B41FA5}">
                      <a16:colId xmlns:a16="http://schemas.microsoft.com/office/drawing/2014/main" val="2916506330"/>
                    </a:ext>
                  </a:extLst>
                </a:gridCol>
                <a:gridCol w="527050">
                  <a:extLst>
                    <a:ext uri="{9D8B030D-6E8A-4147-A177-3AD203B41FA5}">
                      <a16:colId xmlns:a16="http://schemas.microsoft.com/office/drawing/2014/main" val="2508969018"/>
                    </a:ext>
                  </a:extLst>
                </a:gridCol>
                <a:gridCol w="533400">
                  <a:extLst>
                    <a:ext uri="{9D8B030D-6E8A-4147-A177-3AD203B41FA5}">
                      <a16:colId xmlns:a16="http://schemas.microsoft.com/office/drawing/2014/main" val="2750865476"/>
                    </a:ext>
                  </a:extLst>
                </a:gridCol>
                <a:gridCol w="603250">
                  <a:extLst>
                    <a:ext uri="{9D8B030D-6E8A-4147-A177-3AD203B41FA5}">
                      <a16:colId xmlns:a16="http://schemas.microsoft.com/office/drawing/2014/main" val="1667940220"/>
                    </a:ext>
                  </a:extLst>
                </a:gridCol>
                <a:gridCol w="603250">
                  <a:extLst>
                    <a:ext uri="{9D8B030D-6E8A-4147-A177-3AD203B41FA5}">
                      <a16:colId xmlns:a16="http://schemas.microsoft.com/office/drawing/2014/main" val="3429862505"/>
                    </a:ext>
                  </a:extLst>
                </a:gridCol>
              </a:tblGrid>
              <a:tr h="0">
                <a:tc>
                  <a:txBody>
                    <a:bodyPr/>
                    <a:lstStyle/>
                    <a:p>
                      <a:pPr indent="0" algn="ctr" latinLnBrk="1">
                        <a:lnSpc>
                          <a:spcPts val="2200"/>
                        </a:lnSpc>
                        <a:buNone/>
                      </a:pPr>
                      <a:r>
                        <a:rPr lang="en-US" sz="1050" kern="100" dirty="0">
                          <a:effectLst/>
                        </a:rPr>
                        <a:t>Method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rPr>
                        <a:t>Email</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rPr>
                        <a:t>Wiki</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rPr>
                        <a:t>Cora</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err="1">
                          <a:effectLst/>
                        </a:rPr>
                        <a:t>Citeseer</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err="1">
                          <a:effectLst/>
                        </a:rPr>
                        <a:t>Pubmed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3540497"/>
                  </a:ext>
                </a:extLst>
              </a:tr>
              <a:tr h="0">
                <a:tc>
                  <a:txBody>
                    <a:bodyPr/>
                    <a:lstStyle/>
                    <a:p>
                      <a:pPr indent="0" algn="ctr" latinLnBrk="1">
                        <a:lnSpc>
                          <a:spcPts val="2200"/>
                        </a:lnSpc>
                        <a:buNone/>
                      </a:pPr>
                      <a:r>
                        <a:rPr lang="en-US" sz="1050" kern="100" dirty="0">
                          <a:effectLst/>
                        </a:rPr>
                        <a:t>NMF</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0.4989</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0.1195</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0.2145</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0.0590</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0.0978</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7976759"/>
                  </a:ext>
                </a:extLst>
              </a:tr>
              <a:tr h="0">
                <a:tc>
                  <a:txBody>
                    <a:bodyPr/>
                    <a:lstStyle/>
                    <a:p>
                      <a:pPr indent="0" algn="ctr" latinLnBrk="1">
                        <a:lnSpc>
                          <a:spcPts val="2200"/>
                        </a:lnSpc>
                        <a:buNone/>
                      </a:pPr>
                      <a:r>
                        <a:rPr lang="en-US" sz="1050" kern="100" dirty="0">
                          <a:effectLst/>
                        </a:rPr>
                        <a:t>ONMF</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0.4832</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0.1233</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0.1964</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0.0825</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0.1589</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0554961"/>
                  </a:ext>
                </a:extLst>
              </a:tr>
              <a:tr h="0">
                <a:tc>
                  <a:txBody>
                    <a:bodyPr/>
                    <a:lstStyle/>
                    <a:p>
                      <a:pPr indent="0" algn="ctr" latinLnBrk="1">
                        <a:lnSpc>
                          <a:spcPts val="2200"/>
                        </a:lnSpc>
                        <a:buNone/>
                      </a:pPr>
                      <a:r>
                        <a:rPr lang="en-US" sz="1050" kern="100">
                          <a:effectLst/>
                        </a:rPr>
                        <a:t>PNMF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0.4641</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0.1151</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0.1863</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0.0801</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0.0967</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7355511"/>
                  </a:ext>
                </a:extLst>
              </a:tr>
              <a:tr h="0">
                <a:tc>
                  <a:txBody>
                    <a:bodyPr/>
                    <a:lstStyle/>
                    <a:p>
                      <a:pPr indent="0" algn="ctr" latinLnBrk="1">
                        <a:lnSpc>
                          <a:spcPts val="2200"/>
                        </a:lnSpc>
                        <a:buNone/>
                      </a:pPr>
                      <a:r>
                        <a:rPr lang="en-US" sz="1050" kern="100">
                          <a:effectLst/>
                        </a:rPr>
                        <a:t>BNMF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0.3545</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0.1705</a:t>
                      </a:r>
                      <a:endParaRPr lang="zh-CN" alt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0.1812</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0.0838</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0.0872</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2433713"/>
                  </a:ext>
                </a:extLst>
              </a:tr>
              <a:tr h="0">
                <a:tc>
                  <a:txBody>
                    <a:bodyPr/>
                    <a:lstStyle/>
                    <a:p>
                      <a:pPr indent="0" algn="ctr" latinLnBrk="1">
                        <a:lnSpc>
                          <a:spcPts val="2200"/>
                        </a:lnSpc>
                        <a:buNone/>
                      </a:pPr>
                      <a:r>
                        <a:rPr lang="en-US" sz="1050" kern="100">
                          <a:effectLst/>
                        </a:rPr>
                        <a:t>BigClam</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0.2478</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0.0217</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0.0306</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0.0283</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0.0258</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32095460"/>
                  </a:ext>
                </a:extLst>
              </a:tr>
              <a:tr h="0">
                <a:tc>
                  <a:txBody>
                    <a:bodyPr/>
                    <a:lstStyle/>
                    <a:p>
                      <a:pPr indent="0" algn="ctr" latinLnBrk="1">
                        <a:lnSpc>
                          <a:spcPts val="2200"/>
                        </a:lnSpc>
                        <a:buNone/>
                      </a:pPr>
                      <a:r>
                        <a:rPr lang="en-US" sz="1050" kern="100">
                          <a:effectLst/>
                        </a:rPr>
                        <a:t>HNMF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0.2079</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0.1448</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0.1113</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0.0262</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0.0360</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0400201"/>
                  </a:ext>
                </a:extLst>
              </a:tr>
              <a:tr h="0">
                <a:tc>
                  <a:txBody>
                    <a:bodyPr/>
                    <a:lstStyle/>
                    <a:p>
                      <a:pPr indent="0" algn="ctr" latinLnBrk="1">
                        <a:lnSpc>
                          <a:spcPts val="2200"/>
                        </a:lnSpc>
                        <a:buNone/>
                      </a:pPr>
                      <a:r>
                        <a:rPr lang="en-US" sz="1050" kern="100" dirty="0">
                          <a:effectLst/>
                        </a:rPr>
                        <a:t>NSED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0.5215</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0.1253</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0.1782</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0.0866</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0.1258</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1257840"/>
                  </a:ext>
                </a:extLst>
              </a:tr>
              <a:tr h="0">
                <a:tc>
                  <a:txBody>
                    <a:bodyPr/>
                    <a:lstStyle/>
                    <a:p>
                      <a:pPr indent="0" algn="ctr" latinLnBrk="1">
                        <a:lnSpc>
                          <a:spcPts val="2200"/>
                        </a:lnSpc>
                        <a:buNone/>
                      </a:pPr>
                      <a:r>
                        <a:rPr lang="en-US" sz="1050" kern="100">
                          <a:effectLst/>
                        </a:rPr>
                        <a:t>LINE</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0.3325</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0.1344</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0.1271</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0.0278</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0.1017</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72563094"/>
                  </a:ext>
                </a:extLst>
              </a:tr>
              <a:tr h="0">
                <a:tc>
                  <a:txBody>
                    <a:bodyPr/>
                    <a:lstStyle/>
                    <a:p>
                      <a:pPr indent="0" algn="ctr" latinLnBrk="1">
                        <a:lnSpc>
                          <a:spcPts val="2200"/>
                        </a:lnSpc>
                        <a:buNone/>
                      </a:pPr>
                      <a:r>
                        <a:rPr lang="en-US" sz="1050" kern="100">
                          <a:effectLst/>
                        </a:rPr>
                        <a:t>Node2Vec</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0.4195</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0.1621</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0.1063</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0.0182</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0.0170</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4898218"/>
                  </a:ext>
                </a:extLst>
              </a:tr>
              <a:tr h="0">
                <a:tc>
                  <a:txBody>
                    <a:bodyPr/>
                    <a:lstStyle/>
                    <a:p>
                      <a:pPr indent="0" algn="ctr" latinLnBrk="1">
                        <a:lnSpc>
                          <a:spcPts val="2200"/>
                        </a:lnSpc>
                        <a:buNone/>
                      </a:pPr>
                      <a:r>
                        <a:rPr lang="en-US" sz="1050" kern="100">
                          <a:effectLst/>
                        </a:rPr>
                        <a:t>MNMF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0.0041</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0.0016</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0.0002</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0.0007</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0.0001</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313989"/>
                  </a:ext>
                </a:extLst>
              </a:tr>
              <a:tr h="0">
                <a:tc>
                  <a:txBody>
                    <a:bodyPr/>
                    <a:lstStyle/>
                    <a:p>
                      <a:pPr indent="0" algn="ctr" latinLnBrk="1">
                        <a:lnSpc>
                          <a:spcPts val="2200"/>
                        </a:lnSpc>
                        <a:buNone/>
                      </a:pPr>
                      <a:r>
                        <a:rPr lang="en-US" sz="1050" kern="100">
                          <a:effectLst/>
                        </a:rPr>
                        <a:t>DNMF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0.5256</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0.1341</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0.2452</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0.0990</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0.1185</a:t>
                      </a:r>
                      <a:endParaRPr lang="zh-CN" alt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077440"/>
                  </a:ext>
                </a:extLst>
              </a:tr>
              <a:tr h="0">
                <a:tc>
                  <a:txBody>
                    <a:bodyPr/>
                    <a:lstStyle/>
                    <a:p>
                      <a:pPr indent="0" algn="ctr" latinLnBrk="1">
                        <a:lnSpc>
                          <a:spcPts val="2200"/>
                        </a:lnSpc>
                        <a:buNone/>
                      </a:pPr>
                      <a:r>
                        <a:rPr lang="en-US" sz="1050" kern="100">
                          <a:effectLst/>
                        </a:rPr>
                        <a:t>HDANMF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0.5625</a:t>
                      </a:r>
                      <a:endParaRPr lang="zh-CN" alt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0.1628</a:t>
                      </a:r>
                      <a:endParaRPr lang="zh-CN" alt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0.3194</a:t>
                      </a:r>
                      <a:endParaRPr lang="zh-CN" alt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0.1343</a:t>
                      </a:r>
                      <a:endParaRPr lang="zh-CN" alt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0" indent="0" algn="just" defTabSz="914400" rtl="0" eaLnBrk="1" latinLnBrk="1" hangingPunct="1">
                        <a:lnSpc>
                          <a:spcPts val="2200"/>
                        </a:lnSpc>
                        <a:buNone/>
                      </a:pPr>
                      <a:r>
                        <a:rPr 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0.2563</a:t>
                      </a:r>
                      <a:endParaRPr lang="zh-CN" alt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2258928"/>
                  </a:ext>
                </a:extLst>
              </a:tr>
            </a:tbl>
          </a:graphicData>
        </a:graphic>
      </p:graphicFrame>
      <p:sp>
        <p:nvSpPr>
          <p:cNvPr id="13" name="文本框 12">
            <a:extLst>
              <a:ext uri="{FF2B5EF4-FFF2-40B4-BE49-F238E27FC236}">
                <a16:creationId xmlns:a16="http://schemas.microsoft.com/office/drawing/2014/main" id="{A6FECB2D-8A31-9919-D78D-3294E938AF87}"/>
              </a:ext>
            </a:extLst>
          </p:cNvPr>
          <p:cNvSpPr txBox="1"/>
          <p:nvPr/>
        </p:nvSpPr>
        <p:spPr>
          <a:xfrm>
            <a:off x="790575" y="1565392"/>
            <a:ext cx="1936750" cy="355225"/>
          </a:xfrm>
          <a:prstGeom prst="rect">
            <a:avLst/>
          </a:prstGeom>
          <a:noFill/>
        </p:spPr>
        <p:txBody>
          <a:bodyPr wrap="square">
            <a:spAutoFit/>
          </a:bodyPr>
          <a:lstStyle/>
          <a:p>
            <a:pPr algn="ctr" latinLnBrk="1">
              <a:lnSpc>
                <a:spcPts val="2200"/>
              </a:lnSpc>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表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4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效果评估</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ARI</a:t>
            </a:r>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E9636366-902D-8799-C539-D0295F74E07D}"/>
              </a:ext>
            </a:extLst>
          </p:cNvPr>
          <p:cNvSpPr txBox="1"/>
          <p:nvPr/>
        </p:nvSpPr>
        <p:spPr>
          <a:xfrm>
            <a:off x="4060031" y="1565392"/>
            <a:ext cx="2482850" cy="355225"/>
          </a:xfrm>
          <a:prstGeom prst="rect">
            <a:avLst/>
          </a:prstGeom>
          <a:noFill/>
        </p:spPr>
        <p:txBody>
          <a:bodyPr wrap="square">
            <a:spAutoFit/>
          </a:bodyPr>
          <a:lstStyle/>
          <a:p>
            <a:pPr algn="ctr" latinLnBrk="1">
              <a:lnSpc>
                <a:spcPts val="2200"/>
              </a:lnSpc>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表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5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效果评估</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NMI</a:t>
            </a:r>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2" name="表格 21">
            <a:extLst>
              <a:ext uri="{FF2B5EF4-FFF2-40B4-BE49-F238E27FC236}">
                <a16:creationId xmlns:a16="http://schemas.microsoft.com/office/drawing/2014/main" id="{AB6F8347-367D-31F5-F1EF-1DEC7327CB5A}"/>
              </a:ext>
            </a:extLst>
          </p:cNvPr>
          <p:cNvGraphicFramePr>
            <a:graphicFrameLocks noGrp="1"/>
          </p:cNvGraphicFramePr>
          <p:nvPr>
            <p:extLst>
              <p:ext uri="{D42A27DB-BD31-4B8C-83A1-F6EECF244321}">
                <p14:modId xmlns:p14="http://schemas.microsoft.com/office/powerpoint/2010/main" val="1595107023"/>
              </p:ext>
            </p:extLst>
          </p:nvPr>
        </p:nvGraphicFramePr>
        <p:xfrm>
          <a:off x="3542506" y="1971418"/>
          <a:ext cx="3517900" cy="3181477"/>
        </p:xfrm>
        <a:graphic>
          <a:graphicData uri="http://schemas.openxmlformats.org/drawingml/2006/table">
            <a:tbl>
              <a:tblPr firstRow="1" firstCol="1" bandRow="1">
                <a:tableStyleId>{5C22544A-7EE6-4342-B048-85BDC9FD1C3A}</a:tableStyleId>
              </a:tblPr>
              <a:tblGrid>
                <a:gridCol w="723900">
                  <a:extLst>
                    <a:ext uri="{9D8B030D-6E8A-4147-A177-3AD203B41FA5}">
                      <a16:colId xmlns:a16="http://schemas.microsoft.com/office/drawing/2014/main" val="2665381625"/>
                    </a:ext>
                  </a:extLst>
                </a:gridCol>
                <a:gridCol w="527050">
                  <a:extLst>
                    <a:ext uri="{9D8B030D-6E8A-4147-A177-3AD203B41FA5}">
                      <a16:colId xmlns:a16="http://schemas.microsoft.com/office/drawing/2014/main" val="2916506330"/>
                    </a:ext>
                  </a:extLst>
                </a:gridCol>
                <a:gridCol w="527050">
                  <a:extLst>
                    <a:ext uri="{9D8B030D-6E8A-4147-A177-3AD203B41FA5}">
                      <a16:colId xmlns:a16="http://schemas.microsoft.com/office/drawing/2014/main" val="2508969018"/>
                    </a:ext>
                  </a:extLst>
                </a:gridCol>
                <a:gridCol w="533400">
                  <a:extLst>
                    <a:ext uri="{9D8B030D-6E8A-4147-A177-3AD203B41FA5}">
                      <a16:colId xmlns:a16="http://schemas.microsoft.com/office/drawing/2014/main" val="2750865476"/>
                    </a:ext>
                  </a:extLst>
                </a:gridCol>
                <a:gridCol w="603250">
                  <a:extLst>
                    <a:ext uri="{9D8B030D-6E8A-4147-A177-3AD203B41FA5}">
                      <a16:colId xmlns:a16="http://schemas.microsoft.com/office/drawing/2014/main" val="1667940220"/>
                    </a:ext>
                  </a:extLst>
                </a:gridCol>
                <a:gridCol w="603250">
                  <a:extLst>
                    <a:ext uri="{9D8B030D-6E8A-4147-A177-3AD203B41FA5}">
                      <a16:colId xmlns:a16="http://schemas.microsoft.com/office/drawing/2014/main" val="3429862505"/>
                    </a:ext>
                  </a:extLst>
                </a:gridCol>
              </a:tblGrid>
              <a:tr h="0">
                <a:tc>
                  <a:txBody>
                    <a:bodyPr/>
                    <a:lstStyle/>
                    <a:p>
                      <a:pPr indent="0" algn="ctr" latinLnBrk="1">
                        <a:lnSpc>
                          <a:spcPts val="2200"/>
                        </a:lnSpc>
                        <a:buNone/>
                      </a:pPr>
                      <a:r>
                        <a:rPr lang="en-US" sz="1050" kern="100" dirty="0">
                          <a:effectLst/>
                        </a:rPr>
                        <a:t>Method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rPr>
                        <a:t>Email</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rPr>
                        <a:t>Wiki</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rPr>
                        <a:t>Cora</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err="1">
                          <a:effectLst/>
                        </a:rPr>
                        <a:t>Citeseer</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err="1">
                          <a:effectLst/>
                        </a:rPr>
                        <a:t>Pubmed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3540497"/>
                  </a:ext>
                </a:extLst>
              </a:tr>
              <a:tr h="0">
                <a:tc>
                  <a:txBody>
                    <a:bodyPr/>
                    <a:lstStyle/>
                    <a:p>
                      <a:pPr indent="0" algn="ctr" latinLnBrk="1">
                        <a:lnSpc>
                          <a:spcPts val="2200"/>
                        </a:lnSpc>
                        <a:buNone/>
                      </a:pPr>
                      <a:r>
                        <a:rPr lang="en-US" sz="1050" kern="100">
                          <a:effectLst/>
                        </a:rPr>
                        <a:t>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0.6751</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0.2673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0.2851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0.1319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0.1606</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7976759"/>
                  </a:ext>
                </a:extLst>
              </a:tr>
              <a:tr h="0">
                <a:tc>
                  <a:txBody>
                    <a:bodyPr/>
                    <a:lstStyle/>
                    <a:p>
                      <a:pPr indent="0" algn="ctr" latinLnBrk="1">
                        <a:lnSpc>
                          <a:spcPts val="2200"/>
                        </a:lnSpc>
                        <a:buNone/>
                      </a:pPr>
                      <a:r>
                        <a:rPr lang="en-US" sz="1050" kern="100" dirty="0">
                          <a:effectLst/>
                        </a:rPr>
                        <a:t>ONMF</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0.6734</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0.2607</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0.2416</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0.1423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0.1582</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0554961"/>
                  </a:ext>
                </a:extLst>
              </a:tr>
              <a:tr h="0">
                <a:tc>
                  <a:txBody>
                    <a:bodyPr/>
                    <a:lstStyle/>
                    <a:p>
                      <a:pPr indent="0" algn="ctr" latinLnBrk="1">
                        <a:lnSpc>
                          <a:spcPts val="2200"/>
                        </a:lnSpc>
                        <a:buNone/>
                      </a:pPr>
                      <a:r>
                        <a:rPr lang="en-US" sz="1050" kern="100">
                          <a:effectLst/>
                        </a:rPr>
                        <a:t>PNMF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0.6770</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0.2684</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0.2893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0.1355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0.1511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7355511"/>
                  </a:ext>
                </a:extLst>
              </a:tr>
              <a:tr h="0">
                <a:tc>
                  <a:txBody>
                    <a:bodyPr/>
                    <a:lstStyle/>
                    <a:p>
                      <a:pPr indent="0" algn="ctr" latinLnBrk="1">
                        <a:lnSpc>
                          <a:spcPts val="2200"/>
                        </a:lnSpc>
                        <a:buNone/>
                      </a:pPr>
                      <a:r>
                        <a:rPr lang="en-US" sz="1050" kern="100">
                          <a:effectLst/>
                        </a:rPr>
                        <a:t>BNMF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0.5960</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0.2903</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0.2521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0.0835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0.0714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2433713"/>
                  </a:ext>
                </a:extLst>
              </a:tr>
              <a:tr h="0">
                <a:tc>
                  <a:txBody>
                    <a:bodyPr/>
                    <a:lstStyle/>
                    <a:p>
                      <a:pPr indent="0" algn="ctr" latinLnBrk="1">
                        <a:lnSpc>
                          <a:spcPts val="2200"/>
                        </a:lnSpc>
                        <a:buNone/>
                      </a:pPr>
                      <a:r>
                        <a:rPr lang="en-US" sz="1050" kern="100">
                          <a:effectLst/>
                        </a:rPr>
                        <a:t>BigClam</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0.5796</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0.2722</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0.1864</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0.0735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0.0291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32095460"/>
                  </a:ext>
                </a:extLst>
              </a:tr>
              <a:tr h="0">
                <a:tc>
                  <a:txBody>
                    <a:bodyPr/>
                    <a:lstStyle/>
                    <a:p>
                      <a:pPr indent="0" algn="ctr" latinLnBrk="1">
                        <a:lnSpc>
                          <a:spcPts val="2200"/>
                        </a:lnSpc>
                        <a:buNone/>
                      </a:pPr>
                      <a:r>
                        <a:rPr lang="en-US" sz="1050" kern="100">
                          <a:effectLst/>
                        </a:rPr>
                        <a:t>HNMF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0.5146</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0.2959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0.1425</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0.0312</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0.0311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0400201"/>
                  </a:ext>
                </a:extLst>
              </a:tr>
              <a:tr h="0">
                <a:tc>
                  <a:txBody>
                    <a:bodyPr/>
                    <a:lstStyle/>
                    <a:p>
                      <a:pPr indent="0" algn="ctr" latinLnBrk="1">
                        <a:lnSpc>
                          <a:spcPts val="2200"/>
                        </a:lnSpc>
                        <a:buNone/>
                      </a:pPr>
                      <a:r>
                        <a:rPr lang="en-US" sz="1050" kern="100" dirty="0">
                          <a:effectLst/>
                        </a:rPr>
                        <a:t>NSED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0.6845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0.2659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0.2928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0.1492</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0.1729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1257840"/>
                  </a:ext>
                </a:extLst>
              </a:tr>
              <a:tr h="0">
                <a:tc>
                  <a:txBody>
                    <a:bodyPr/>
                    <a:lstStyle/>
                    <a:p>
                      <a:pPr indent="0" algn="ctr" latinLnBrk="1">
                        <a:lnSpc>
                          <a:spcPts val="2200"/>
                        </a:lnSpc>
                        <a:buNone/>
                      </a:pPr>
                      <a:r>
                        <a:rPr lang="en-US" sz="1050" kern="100">
                          <a:effectLst/>
                        </a:rPr>
                        <a:t>LINE</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0.6393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0.2772</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0.2376</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0.0573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0.1357</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72563094"/>
                  </a:ext>
                </a:extLst>
              </a:tr>
              <a:tr h="0">
                <a:tc>
                  <a:txBody>
                    <a:bodyPr/>
                    <a:lstStyle/>
                    <a:p>
                      <a:pPr indent="0" algn="ctr" latinLnBrk="1">
                        <a:lnSpc>
                          <a:spcPts val="2200"/>
                        </a:lnSpc>
                        <a:buNone/>
                      </a:pPr>
                      <a:r>
                        <a:rPr lang="en-US" sz="1050" kern="100">
                          <a:effectLst/>
                        </a:rPr>
                        <a:t>Node2Vec</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0.6784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0.3331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0.1978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0.0486</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0.0635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4898218"/>
                  </a:ext>
                </a:extLst>
              </a:tr>
              <a:tr h="0">
                <a:tc>
                  <a:txBody>
                    <a:bodyPr/>
                    <a:lstStyle/>
                    <a:p>
                      <a:pPr indent="0" algn="ctr" latinLnBrk="1">
                        <a:lnSpc>
                          <a:spcPts val="2200"/>
                        </a:lnSpc>
                        <a:buNone/>
                      </a:pPr>
                      <a:r>
                        <a:rPr lang="en-US" sz="1050" kern="100">
                          <a:effectLst/>
                        </a:rPr>
                        <a:t>MNMF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0.2138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0.0274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0.0035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0.0031</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0.0002</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313989"/>
                  </a:ext>
                </a:extLst>
              </a:tr>
              <a:tr h="0">
                <a:tc>
                  <a:txBody>
                    <a:bodyPr/>
                    <a:lstStyle/>
                    <a:p>
                      <a:pPr indent="0" algn="ctr" latinLnBrk="1">
                        <a:lnSpc>
                          <a:spcPts val="2200"/>
                        </a:lnSpc>
                        <a:buNone/>
                      </a:pPr>
                      <a:r>
                        <a:rPr lang="en-US" sz="1050" kern="100">
                          <a:effectLst/>
                        </a:rPr>
                        <a:t>DNMF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0.6850</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0.2798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0.3572</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0.1582</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0.1709</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077440"/>
                  </a:ext>
                </a:extLst>
              </a:tr>
              <a:tr h="0">
                <a:tc>
                  <a:txBody>
                    <a:bodyPr/>
                    <a:lstStyle/>
                    <a:p>
                      <a:pPr indent="0" algn="ctr" latinLnBrk="1">
                        <a:lnSpc>
                          <a:spcPts val="2200"/>
                        </a:lnSpc>
                        <a:buNone/>
                      </a:pPr>
                      <a:r>
                        <a:rPr lang="en-US" sz="1050" kern="100">
                          <a:effectLst/>
                        </a:rPr>
                        <a:t>HDANMF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0.7834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0.3406</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0.4114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0.1831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0.2221</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2258928"/>
                  </a:ext>
                </a:extLst>
              </a:tr>
            </a:tbl>
          </a:graphicData>
        </a:graphic>
      </p:graphicFrame>
      <p:graphicFrame>
        <p:nvGraphicFramePr>
          <p:cNvPr id="23" name="表格 22">
            <a:extLst>
              <a:ext uri="{FF2B5EF4-FFF2-40B4-BE49-F238E27FC236}">
                <a16:creationId xmlns:a16="http://schemas.microsoft.com/office/drawing/2014/main" id="{684F5901-CCD2-8324-936B-635A6A77C46B}"/>
              </a:ext>
            </a:extLst>
          </p:cNvPr>
          <p:cNvGraphicFramePr>
            <a:graphicFrameLocks noGrp="1"/>
          </p:cNvGraphicFramePr>
          <p:nvPr>
            <p:extLst>
              <p:ext uri="{D42A27DB-BD31-4B8C-83A1-F6EECF244321}">
                <p14:modId xmlns:p14="http://schemas.microsoft.com/office/powerpoint/2010/main" val="697632535"/>
              </p:ext>
            </p:extLst>
          </p:nvPr>
        </p:nvGraphicFramePr>
        <p:xfrm>
          <a:off x="7085012" y="1971418"/>
          <a:ext cx="3517900" cy="3181477"/>
        </p:xfrm>
        <a:graphic>
          <a:graphicData uri="http://schemas.openxmlformats.org/drawingml/2006/table">
            <a:tbl>
              <a:tblPr firstRow="1" firstCol="1" bandRow="1">
                <a:tableStyleId>{5C22544A-7EE6-4342-B048-85BDC9FD1C3A}</a:tableStyleId>
              </a:tblPr>
              <a:tblGrid>
                <a:gridCol w="723900">
                  <a:extLst>
                    <a:ext uri="{9D8B030D-6E8A-4147-A177-3AD203B41FA5}">
                      <a16:colId xmlns:a16="http://schemas.microsoft.com/office/drawing/2014/main" val="2665381625"/>
                    </a:ext>
                  </a:extLst>
                </a:gridCol>
                <a:gridCol w="527050">
                  <a:extLst>
                    <a:ext uri="{9D8B030D-6E8A-4147-A177-3AD203B41FA5}">
                      <a16:colId xmlns:a16="http://schemas.microsoft.com/office/drawing/2014/main" val="2916506330"/>
                    </a:ext>
                  </a:extLst>
                </a:gridCol>
                <a:gridCol w="527050">
                  <a:extLst>
                    <a:ext uri="{9D8B030D-6E8A-4147-A177-3AD203B41FA5}">
                      <a16:colId xmlns:a16="http://schemas.microsoft.com/office/drawing/2014/main" val="2508969018"/>
                    </a:ext>
                  </a:extLst>
                </a:gridCol>
                <a:gridCol w="533400">
                  <a:extLst>
                    <a:ext uri="{9D8B030D-6E8A-4147-A177-3AD203B41FA5}">
                      <a16:colId xmlns:a16="http://schemas.microsoft.com/office/drawing/2014/main" val="2750865476"/>
                    </a:ext>
                  </a:extLst>
                </a:gridCol>
                <a:gridCol w="603250">
                  <a:extLst>
                    <a:ext uri="{9D8B030D-6E8A-4147-A177-3AD203B41FA5}">
                      <a16:colId xmlns:a16="http://schemas.microsoft.com/office/drawing/2014/main" val="1667940220"/>
                    </a:ext>
                  </a:extLst>
                </a:gridCol>
                <a:gridCol w="603250">
                  <a:extLst>
                    <a:ext uri="{9D8B030D-6E8A-4147-A177-3AD203B41FA5}">
                      <a16:colId xmlns:a16="http://schemas.microsoft.com/office/drawing/2014/main" val="3429862505"/>
                    </a:ext>
                  </a:extLst>
                </a:gridCol>
              </a:tblGrid>
              <a:tr h="0">
                <a:tc>
                  <a:txBody>
                    <a:bodyPr/>
                    <a:lstStyle/>
                    <a:p>
                      <a:pPr indent="0" algn="ctr" latinLnBrk="1">
                        <a:lnSpc>
                          <a:spcPts val="2200"/>
                        </a:lnSpc>
                        <a:buNone/>
                      </a:pPr>
                      <a:r>
                        <a:rPr lang="en-US" sz="1050" kern="100" dirty="0">
                          <a:effectLst/>
                        </a:rPr>
                        <a:t>Method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a:effectLst/>
                        </a:rPr>
                        <a:t>Email</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rPr>
                        <a:t>Wiki</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a:effectLst/>
                        </a:rPr>
                        <a:t>Cora</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err="1">
                          <a:effectLst/>
                        </a:rPr>
                        <a:t>Citeseer</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ctr" latinLnBrk="1">
                        <a:lnSpc>
                          <a:spcPts val="2200"/>
                        </a:lnSpc>
                        <a:buNone/>
                      </a:pPr>
                      <a:r>
                        <a:rPr lang="en-US" sz="1050" kern="100" dirty="0" err="1">
                          <a:effectLst/>
                        </a:rPr>
                        <a:t>Pubmed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3540497"/>
                  </a:ext>
                </a:extLst>
              </a:tr>
              <a:tr h="0">
                <a:tc>
                  <a:txBody>
                    <a:bodyPr/>
                    <a:lstStyle/>
                    <a:p>
                      <a:pPr indent="0" algn="ctr" latinLnBrk="1">
                        <a:lnSpc>
                          <a:spcPts val="2200"/>
                        </a:lnSpc>
                        <a:buNone/>
                      </a:pPr>
                      <a:r>
                        <a:rPr lang="en-US" sz="1050" kern="100">
                          <a:effectLst/>
                        </a:rPr>
                        <a:t>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0.5851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0.3027</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0.4103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0.3074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0.5133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7976759"/>
                  </a:ext>
                </a:extLst>
              </a:tr>
              <a:tr h="0">
                <a:tc>
                  <a:txBody>
                    <a:bodyPr/>
                    <a:lstStyle/>
                    <a:p>
                      <a:pPr indent="0" algn="ctr" latinLnBrk="1">
                        <a:lnSpc>
                          <a:spcPts val="2200"/>
                        </a:lnSpc>
                        <a:buNone/>
                      </a:pPr>
                      <a:r>
                        <a:rPr lang="en-US" sz="1050" kern="100" dirty="0">
                          <a:effectLst/>
                        </a:rPr>
                        <a:t>ONMF</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0.5761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0.3069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0.3811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0.3330</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0.5575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60554961"/>
                  </a:ext>
                </a:extLst>
              </a:tr>
              <a:tr h="0">
                <a:tc>
                  <a:txBody>
                    <a:bodyPr/>
                    <a:lstStyle/>
                    <a:p>
                      <a:pPr indent="0" algn="ctr" latinLnBrk="1">
                        <a:lnSpc>
                          <a:spcPts val="2200"/>
                        </a:lnSpc>
                        <a:buNone/>
                      </a:pPr>
                      <a:r>
                        <a:rPr lang="en-US" sz="1050" kern="100">
                          <a:effectLst/>
                        </a:rPr>
                        <a:t>PNMF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0.5791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0.3052</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0.4029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0.3451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0.5073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7355511"/>
                  </a:ext>
                </a:extLst>
              </a:tr>
              <a:tr h="0">
                <a:tc>
                  <a:txBody>
                    <a:bodyPr/>
                    <a:lstStyle/>
                    <a:p>
                      <a:pPr indent="0" algn="ctr" latinLnBrk="1">
                        <a:lnSpc>
                          <a:spcPts val="2200"/>
                        </a:lnSpc>
                        <a:buNone/>
                      </a:pPr>
                      <a:r>
                        <a:rPr lang="en-US" sz="1050" kern="100">
                          <a:effectLst/>
                        </a:rPr>
                        <a:t>BNMF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0.4299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0.3751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0.4191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0.3324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0.5110</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2433713"/>
                  </a:ext>
                </a:extLst>
              </a:tr>
              <a:tr h="0">
                <a:tc>
                  <a:txBody>
                    <a:bodyPr/>
                    <a:lstStyle/>
                    <a:p>
                      <a:pPr indent="0" algn="ctr" latinLnBrk="1">
                        <a:lnSpc>
                          <a:spcPts val="2200"/>
                        </a:lnSpc>
                        <a:buNone/>
                      </a:pPr>
                      <a:r>
                        <a:rPr lang="en-US" sz="1050" kern="100">
                          <a:effectLst/>
                        </a:rPr>
                        <a:t>BigClam</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0.4768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0.2545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0.3781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0.3046</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0.3978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32095460"/>
                  </a:ext>
                </a:extLst>
              </a:tr>
              <a:tr h="0">
                <a:tc>
                  <a:txBody>
                    <a:bodyPr/>
                    <a:lstStyle/>
                    <a:p>
                      <a:pPr indent="0" algn="ctr" latinLnBrk="1">
                        <a:lnSpc>
                          <a:spcPts val="2200"/>
                        </a:lnSpc>
                        <a:buNone/>
                      </a:pPr>
                      <a:r>
                        <a:rPr lang="en-US" sz="1050" kern="100">
                          <a:effectLst/>
                        </a:rPr>
                        <a:t>HNMF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0.3463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0.3518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0.3903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0.2569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0.4128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0400201"/>
                  </a:ext>
                </a:extLst>
              </a:tr>
              <a:tr h="0">
                <a:tc>
                  <a:txBody>
                    <a:bodyPr/>
                    <a:lstStyle/>
                    <a:p>
                      <a:pPr indent="0" algn="ctr" latinLnBrk="1">
                        <a:lnSpc>
                          <a:spcPts val="2200"/>
                        </a:lnSpc>
                        <a:buNone/>
                      </a:pPr>
                      <a:r>
                        <a:rPr lang="en-US" sz="1050" kern="100" dirty="0">
                          <a:effectLst/>
                        </a:rPr>
                        <a:t>NSED</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0.6179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0.2981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0.4234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0.3448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0.5201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1257840"/>
                  </a:ext>
                </a:extLst>
              </a:tr>
              <a:tr h="0">
                <a:tc>
                  <a:txBody>
                    <a:bodyPr/>
                    <a:lstStyle/>
                    <a:p>
                      <a:pPr indent="0" algn="ctr" latinLnBrk="1">
                        <a:lnSpc>
                          <a:spcPts val="2200"/>
                        </a:lnSpc>
                        <a:buNone/>
                      </a:pPr>
                      <a:r>
                        <a:rPr lang="en-US" sz="1050" kern="100">
                          <a:effectLst/>
                        </a:rPr>
                        <a:t>LINE</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0.4657</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0.3289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0.4044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0.3019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0.4990</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72563094"/>
                  </a:ext>
                </a:extLst>
              </a:tr>
              <a:tr h="0">
                <a:tc>
                  <a:txBody>
                    <a:bodyPr/>
                    <a:lstStyle/>
                    <a:p>
                      <a:pPr indent="0" algn="ctr" latinLnBrk="1">
                        <a:lnSpc>
                          <a:spcPts val="2200"/>
                        </a:lnSpc>
                        <a:buNone/>
                      </a:pPr>
                      <a:r>
                        <a:rPr lang="en-US" sz="1050" kern="100">
                          <a:effectLst/>
                        </a:rPr>
                        <a:t>Node2Vec</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0.5244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0.3568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0.3674</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0.2521</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0.4067</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84898218"/>
                  </a:ext>
                </a:extLst>
              </a:tr>
              <a:tr h="0">
                <a:tc>
                  <a:txBody>
                    <a:bodyPr/>
                    <a:lstStyle/>
                    <a:p>
                      <a:pPr indent="0" algn="ctr" latinLnBrk="1">
                        <a:lnSpc>
                          <a:spcPts val="2200"/>
                        </a:lnSpc>
                        <a:buNone/>
                      </a:pPr>
                      <a:r>
                        <a:rPr lang="en-US" sz="1050" kern="100">
                          <a:effectLst/>
                        </a:rPr>
                        <a:t>MNMF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0.1075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0.0886</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0.1647</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0.1890</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0.3397</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313989"/>
                  </a:ext>
                </a:extLst>
              </a:tr>
              <a:tr h="0">
                <a:tc>
                  <a:txBody>
                    <a:bodyPr/>
                    <a:lstStyle/>
                    <a:p>
                      <a:pPr indent="0" algn="ctr" latinLnBrk="1">
                        <a:lnSpc>
                          <a:spcPts val="2200"/>
                        </a:lnSpc>
                        <a:buNone/>
                      </a:pPr>
                      <a:r>
                        <a:rPr lang="en-US" sz="1050" kern="100">
                          <a:effectLst/>
                        </a:rPr>
                        <a:t>DNMF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0.6199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0.3543</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0.4849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0.3635</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0.5389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077440"/>
                  </a:ext>
                </a:extLst>
              </a:tr>
              <a:tr h="0">
                <a:tc>
                  <a:txBody>
                    <a:bodyPr/>
                    <a:lstStyle/>
                    <a:p>
                      <a:pPr indent="0" algn="ctr" latinLnBrk="1">
                        <a:lnSpc>
                          <a:spcPts val="2200"/>
                        </a:lnSpc>
                        <a:buNone/>
                      </a:pPr>
                      <a:r>
                        <a:rPr lang="en-US" sz="1050" kern="100">
                          <a:effectLst/>
                        </a:rPr>
                        <a:t>HDANMF</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0.6368</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0.4112</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0.5499</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0.4242</a:t>
                      </a:r>
                      <a:endParaRPr lang="zh-CN" sz="1200" kern="100">
                        <a:effectLst/>
                        <a:latin typeface="time"/>
                        <a:ea typeface="宋体" panose="02010600030101010101" pitchFamily="2" charset="-122"/>
                        <a:cs typeface="Times New Roman" panose="02020603050405020304" pitchFamily="18" charset="0"/>
                      </a:endParaRPr>
                    </a:p>
                  </a:txBody>
                  <a:tcPr marL="68580" marR="68580" marT="0" marB="0"/>
                </a:tc>
                <a:tc>
                  <a:txBody>
                    <a:bodyPr/>
                    <a:lstStyle/>
                    <a:p>
                      <a:pPr indent="0" algn="just" latinLnBrk="1">
                        <a:lnSpc>
                          <a:spcPts val="2200"/>
                        </a:lnSpc>
                        <a:buNone/>
                      </a:pPr>
                      <a:r>
                        <a:rPr lang="en-US" sz="105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0.6393</a:t>
                      </a:r>
                      <a:endParaRPr lang="zh-CN" sz="1200" kern="100" dirty="0">
                        <a:effectLst/>
                        <a:latin typeface="time"/>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2258928"/>
                  </a:ext>
                </a:extLst>
              </a:tr>
            </a:tbl>
          </a:graphicData>
        </a:graphic>
      </p:graphicFrame>
      <p:sp>
        <p:nvSpPr>
          <p:cNvPr id="25" name="文本框 24">
            <a:extLst>
              <a:ext uri="{FF2B5EF4-FFF2-40B4-BE49-F238E27FC236}">
                <a16:creationId xmlns:a16="http://schemas.microsoft.com/office/drawing/2014/main" id="{49F4FBB5-54EF-FFEA-78F6-E1CD39477444}"/>
              </a:ext>
            </a:extLst>
          </p:cNvPr>
          <p:cNvSpPr txBox="1"/>
          <p:nvPr/>
        </p:nvSpPr>
        <p:spPr>
          <a:xfrm>
            <a:off x="7602537" y="1565391"/>
            <a:ext cx="2482850" cy="355225"/>
          </a:xfrm>
          <a:prstGeom prst="rect">
            <a:avLst/>
          </a:prstGeom>
          <a:noFill/>
        </p:spPr>
        <p:txBody>
          <a:bodyPr wrap="square">
            <a:spAutoFit/>
          </a:bodyPr>
          <a:lstStyle/>
          <a:p>
            <a:pPr algn="ctr" latinLnBrk="1">
              <a:lnSpc>
                <a:spcPts val="2200"/>
              </a:lnSpc>
            </a:pP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表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6 </a:t>
            </a:r>
            <a:r>
              <a:rPr lang="zh-CN" altLang="zh-CN" sz="1400" kern="100" dirty="0">
                <a:latin typeface="Times New Roman" panose="02020603050405020304" pitchFamily="18" charset="0"/>
                <a:ea typeface="宋体" panose="02010600030101010101" pitchFamily="2" charset="-122"/>
                <a:cs typeface="Times New Roman" panose="02020603050405020304" pitchFamily="18" charset="0"/>
              </a:rPr>
              <a:t>效果评估</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ACC</a:t>
            </a:r>
            <a:endParaRPr lang="zh-CN" altLang="zh-CN" sz="1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26">
            <a:extLst>
              <a:ext uri="{FF2B5EF4-FFF2-40B4-BE49-F238E27FC236}">
                <a16:creationId xmlns:a16="http://schemas.microsoft.com/office/drawing/2014/main" id="{0E3D6A71-8094-CA61-89FD-9B2387DAAF5D}"/>
              </a:ext>
            </a:extLst>
          </p:cNvPr>
          <p:cNvSpPr txBox="1"/>
          <p:nvPr/>
        </p:nvSpPr>
        <p:spPr>
          <a:xfrm>
            <a:off x="390524" y="5457695"/>
            <a:ext cx="9821863" cy="894156"/>
          </a:xfrm>
          <a:prstGeom prst="rect">
            <a:avLst/>
          </a:prstGeom>
          <a:noFill/>
        </p:spPr>
        <p:txBody>
          <a:bodyPr wrap="square">
            <a:spAutoFit/>
          </a:bodyPr>
          <a:lstStyle/>
          <a:p>
            <a:pPr indent="304800" eaLnBrk="0" fontAlgn="base" hangingPunct="0">
              <a:lnSpc>
                <a:spcPts val="2200"/>
              </a:lnSpc>
              <a:spcBef>
                <a:spcPct val="0"/>
              </a:spcBef>
              <a:spcAft>
                <a:spcPct val="0"/>
              </a:spcAft>
            </a:pPr>
            <a:r>
              <a:rPr lang="en-US" altLang="zh-CN" sz="1200" dirty="0">
                <a:latin typeface="宋体" panose="02010600030101010101" pitchFamily="2" charset="-122"/>
                <a:ea typeface="宋体" panose="02010600030101010101" pitchFamily="2" charset="-122"/>
                <a:cs typeface="Times New Roman" panose="02020603050405020304" pitchFamily="18" charset="0"/>
              </a:rPr>
              <a:t>HDANMF</a:t>
            </a:r>
            <a:r>
              <a:rPr lang="zh-CN" altLang="zh-CN" sz="1200" dirty="0">
                <a:latin typeface="宋体" panose="02010600030101010101" pitchFamily="2" charset="-122"/>
                <a:ea typeface="宋体" panose="02010600030101010101" pitchFamily="2" charset="-122"/>
                <a:cs typeface="Times New Roman" panose="02020603050405020304" pitchFamily="18" charset="0"/>
              </a:rPr>
              <a:t>在</a:t>
            </a:r>
            <a:r>
              <a:rPr lang="en-US" altLang="zh-CN" sz="1200" dirty="0">
                <a:latin typeface="宋体" panose="02010600030101010101" pitchFamily="2" charset="-122"/>
                <a:ea typeface="宋体" panose="02010600030101010101" pitchFamily="2" charset="-122"/>
                <a:cs typeface="Times New Roman" panose="02020603050405020304" pitchFamily="18" charset="0"/>
              </a:rPr>
              <a:t>Cora</a:t>
            </a:r>
            <a:r>
              <a:rPr lang="zh-CN" altLang="zh-CN" sz="1200" dirty="0">
                <a:latin typeface="宋体" panose="02010600030101010101" pitchFamily="2" charset="-122"/>
                <a:ea typeface="宋体" panose="02010600030101010101" pitchFamily="2" charset="-122"/>
                <a:cs typeface="Times New Roman" panose="02020603050405020304" pitchFamily="18" charset="0"/>
              </a:rPr>
              <a:t>、</a:t>
            </a:r>
            <a:r>
              <a:rPr lang="en-US" altLang="zh-CN" sz="1200" dirty="0" err="1">
                <a:latin typeface="宋体" panose="02010600030101010101" pitchFamily="2" charset="-122"/>
                <a:ea typeface="宋体" panose="02010600030101010101" pitchFamily="2" charset="-122"/>
                <a:cs typeface="Times New Roman" panose="02020603050405020304" pitchFamily="18" charset="0"/>
              </a:rPr>
              <a:t>Citeseer</a:t>
            </a:r>
            <a:r>
              <a:rPr lang="zh-CN" altLang="zh-CN" sz="1200" dirty="0">
                <a:latin typeface="宋体" panose="02010600030101010101" pitchFamily="2" charset="-122"/>
                <a:ea typeface="宋体" panose="02010600030101010101" pitchFamily="2" charset="-122"/>
                <a:cs typeface="Times New Roman" panose="02020603050405020304" pitchFamily="18" charset="0"/>
              </a:rPr>
              <a:t>和</a:t>
            </a:r>
            <a:r>
              <a:rPr lang="en-US" altLang="zh-CN" sz="1200" dirty="0" err="1">
                <a:latin typeface="宋体" panose="02010600030101010101" pitchFamily="2" charset="-122"/>
                <a:ea typeface="宋体" panose="02010600030101010101" pitchFamily="2" charset="-122"/>
                <a:cs typeface="Times New Roman" panose="02020603050405020304" pitchFamily="18" charset="0"/>
              </a:rPr>
              <a:t>Pubmed</a:t>
            </a:r>
            <a:r>
              <a:rPr lang="zh-CN" altLang="zh-CN" sz="1200" dirty="0">
                <a:latin typeface="宋体" panose="02010600030101010101" pitchFamily="2" charset="-122"/>
                <a:ea typeface="宋体" panose="02010600030101010101" pitchFamily="2" charset="-122"/>
                <a:cs typeface="Times New Roman" panose="02020603050405020304" pitchFamily="18" charset="0"/>
              </a:rPr>
              <a:t>等典型学术引文网络上以及社区结构网络信息</a:t>
            </a:r>
            <a:r>
              <a:rPr lang="en-US" altLang="zh-CN" sz="1200" dirty="0">
                <a:latin typeface="宋体" panose="02010600030101010101" pitchFamily="2" charset="-122"/>
                <a:ea typeface="宋体" panose="02010600030101010101" pitchFamily="2" charset="-122"/>
                <a:cs typeface="Times New Roman" panose="02020603050405020304" pitchFamily="18" charset="0"/>
              </a:rPr>
              <a:t>Email</a:t>
            </a:r>
            <a:r>
              <a:rPr lang="zh-CN" altLang="zh-CN" sz="1200" dirty="0">
                <a:latin typeface="宋体" panose="02010600030101010101" pitchFamily="2" charset="-122"/>
                <a:ea typeface="宋体" panose="02010600030101010101" pitchFamily="2" charset="-122"/>
                <a:cs typeface="Times New Roman" panose="02020603050405020304" pitchFamily="18" charset="0"/>
              </a:rPr>
              <a:t>，相较其他方法在</a:t>
            </a:r>
            <a:r>
              <a:rPr lang="en-US" altLang="zh-CN" sz="1200" dirty="0">
                <a:latin typeface="宋体" panose="02010600030101010101" pitchFamily="2" charset="-122"/>
                <a:ea typeface="宋体" panose="02010600030101010101" pitchFamily="2" charset="-122"/>
                <a:cs typeface="Times New Roman" panose="02020603050405020304" pitchFamily="18" charset="0"/>
              </a:rPr>
              <a:t>ARI</a:t>
            </a:r>
            <a:r>
              <a:rPr lang="zh-CN" altLang="zh-CN" sz="1200" dirty="0">
                <a:latin typeface="宋体" panose="02010600030101010101" pitchFamily="2" charset="-122"/>
                <a:ea typeface="宋体" panose="02010600030101010101" pitchFamily="2" charset="-122"/>
                <a:cs typeface="Times New Roman" panose="02020603050405020304" pitchFamily="18" charset="0"/>
              </a:rPr>
              <a:t>、</a:t>
            </a:r>
            <a:r>
              <a:rPr lang="en-US" altLang="zh-CN" sz="1200" dirty="0">
                <a:latin typeface="宋体" panose="02010600030101010101" pitchFamily="2" charset="-122"/>
                <a:ea typeface="宋体" panose="02010600030101010101" pitchFamily="2" charset="-122"/>
                <a:cs typeface="Times New Roman" panose="02020603050405020304" pitchFamily="18" charset="0"/>
              </a:rPr>
              <a:t>NMI</a:t>
            </a:r>
            <a:r>
              <a:rPr lang="zh-CN" altLang="zh-CN" sz="1200" dirty="0">
                <a:latin typeface="宋体" panose="02010600030101010101" pitchFamily="2" charset="-122"/>
                <a:ea typeface="宋体" panose="02010600030101010101" pitchFamily="2" charset="-122"/>
                <a:cs typeface="Times New Roman" panose="02020603050405020304" pitchFamily="18" charset="0"/>
              </a:rPr>
              <a:t>和</a:t>
            </a:r>
            <a:r>
              <a:rPr lang="en-US" altLang="zh-CN" sz="1200" dirty="0">
                <a:latin typeface="宋体" panose="02010600030101010101" pitchFamily="2" charset="-122"/>
                <a:ea typeface="宋体" panose="02010600030101010101" pitchFamily="2" charset="-122"/>
                <a:cs typeface="Times New Roman" panose="02020603050405020304" pitchFamily="18" charset="0"/>
              </a:rPr>
              <a:t>ACC</a:t>
            </a:r>
            <a:r>
              <a:rPr lang="zh-CN" altLang="zh-CN" sz="1200" dirty="0">
                <a:latin typeface="宋体" panose="02010600030101010101" pitchFamily="2" charset="-122"/>
                <a:ea typeface="宋体" panose="02010600030101010101" pitchFamily="2" charset="-122"/>
                <a:cs typeface="Times New Roman" panose="02020603050405020304" pitchFamily="18" charset="0"/>
              </a:rPr>
              <a:t>三项指标中均实现了明显提升，尤其在</a:t>
            </a:r>
            <a:r>
              <a:rPr lang="en-US" altLang="zh-CN" sz="1200" dirty="0" err="1">
                <a:latin typeface="宋体" panose="02010600030101010101" pitchFamily="2" charset="-122"/>
                <a:ea typeface="宋体" panose="02010600030101010101" pitchFamily="2" charset="-122"/>
                <a:cs typeface="Times New Roman" panose="02020603050405020304" pitchFamily="18" charset="0"/>
              </a:rPr>
              <a:t>Pubmed</a:t>
            </a:r>
            <a:r>
              <a:rPr lang="zh-CN" altLang="zh-CN" sz="1200" dirty="0">
                <a:latin typeface="宋体" panose="02010600030101010101" pitchFamily="2" charset="-122"/>
                <a:ea typeface="宋体" panose="02010600030101010101" pitchFamily="2" charset="-122"/>
                <a:cs typeface="Times New Roman" panose="02020603050405020304" pitchFamily="18" charset="0"/>
              </a:rPr>
              <a:t>数据集上各项指标均领先，展现了良好的扩展性和鲁棒性。虽然在</a:t>
            </a:r>
            <a:r>
              <a:rPr lang="en-US" altLang="zh-CN" sz="1200" dirty="0">
                <a:latin typeface="宋体" panose="02010600030101010101" pitchFamily="2" charset="-122"/>
                <a:ea typeface="宋体" panose="02010600030101010101" pitchFamily="2" charset="-122"/>
                <a:cs typeface="Times New Roman" panose="02020603050405020304" pitchFamily="18" charset="0"/>
              </a:rPr>
              <a:t>Wiki</a:t>
            </a:r>
            <a:r>
              <a:rPr lang="zh-CN" altLang="zh-CN" sz="1200" dirty="0">
                <a:latin typeface="宋体" panose="02010600030101010101" pitchFamily="2" charset="-122"/>
                <a:ea typeface="宋体" panose="02010600030101010101" pitchFamily="2" charset="-122"/>
                <a:cs typeface="Times New Roman" panose="02020603050405020304" pitchFamily="18" charset="0"/>
              </a:rPr>
              <a:t>数据集上排名略逊，但仍保持与最优方法的接近水平，验证了模型在异构网络环境下的强大适应能力。这些结果充分证明了所提模型在不同规模、结构及领域数据中的泛化潜力与实用价值。</a:t>
            </a:r>
          </a:p>
        </p:txBody>
      </p:sp>
      <p:grpSp>
        <p:nvGrpSpPr>
          <p:cNvPr id="49" name="组合 48">
            <a:extLst>
              <a:ext uri="{FF2B5EF4-FFF2-40B4-BE49-F238E27FC236}">
                <a16:creationId xmlns:a16="http://schemas.microsoft.com/office/drawing/2014/main" id="{2B58664D-C8E9-01FB-B1D9-AD7AA6C17DF4}"/>
              </a:ext>
            </a:extLst>
          </p:cNvPr>
          <p:cNvGrpSpPr/>
          <p:nvPr/>
        </p:nvGrpSpPr>
        <p:grpSpPr>
          <a:xfrm>
            <a:off x="390523" y="5354728"/>
            <a:ext cx="9724187" cy="110586"/>
            <a:chOff x="390523" y="5354728"/>
            <a:chExt cx="9724187" cy="110586"/>
          </a:xfrm>
        </p:grpSpPr>
        <p:cxnSp>
          <p:nvCxnSpPr>
            <p:cNvPr id="29" name="直接连接符 28">
              <a:extLst>
                <a:ext uri="{FF2B5EF4-FFF2-40B4-BE49-F238E27FC236}">
                  <a16:creationId xmlns:a16="http://schemas.microsoft.com/office/drawing/2014/main" id="{5821A73F-D3D8-D3F0-6701-477C86895229}"/>
                </a:ext>
              </a:extLst>
            </p:cNvPr>
            <p:cNvCxnSpPr>
              <a:cxnSpLocks/>
              <a:endCxn id="31" idx="7"/>
            </p:cNvCxnSpPr>
            <p:nvPr/>
          </p:nvCxnSpPr>
          <p:spPr>
            <a:xfrm flipH="1" flipV="1">
              <a:off x="457880" y="5424463"/>
              <a:ext cx="9570887" cy="1"/>
            </a:xfrm>
            <a:prstGeom prst="line">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8090EB6D-6AA5-08A3-865E-464FA91FDC71}"/>
                </a:ext>
              </a:extLst>
            </p:cNvPr>
            <p:cNvSpPr/>
            <p:nvPr/>
          </p:nvSpPr>
          <p:spPr>
            <a:xfrm rot="5400000">
              <a:off x="10034404" y="5385007"/>
              <a:ext cx="81700" cy="78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EFD7262-786D-87C1-7F03-92777E88C3FD}"/>
                </a:ext>
              </a:extLst>
            </p:cNvPr>
            <p:cNvSpPr/>
            <p:nvPr/>
          </p:nvSpPr>
          <p:spPr>
            <a:xfrm rot="5400000">
              <a:off x="389130" y="5356121"/>
              <a:ext cx="81700" cy="789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聚类效果图于损失函数</a:t>
            </a:r>
          </a:p>
        </p:txBody>
      </p:sp>
      <p:pic>
        <p:nvPicPr>
          <p:cNvPr id="4" name="图片 3">
            <a:extLst>
              <a:ext uri="{FF2B5EF4-FFF2-40B4-BE49-F238E27FC236}">
                <a16:creationId xmlns:a16="http://schemas.microsoft.com/office/drawing/2014/main" id="{FCE14DC2-6D5A-9571-0E5E-B18BCC1C67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237" y="1666557"/>
            <a:ext cx="2447925" cy="1835785"/>
          </a:xfrm>
          <a:prstGeom prst="rect">
            <a:avLst/>
          </a:prstGeom>
        </p:spPr>
      </p:pic>
      <p:pic>
        <p:nvPicPr>
          <p:cNvPr id="5" name="图片 4">
            <a:extLst>
              <a:ext uri="{FF2B5EF4-FFF2-40B4-BE49-F238E27FC236}">
                <a16:creationId xmlns:a16="http://schemas.microsoft.com/office/drawing/2014/main" id="{B1B7149F-C3D4-3B82-2C4F-478136B3C0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237" y="4016375"/>
            <a:ext cx="2446655" cy="1835150"/>
          </a:xfrm>
          <a:prstGeom prst="rect">
            <a:avLst/>
          </a:prstGeom>
        </p:spPr>
      </p:pic>
      <p:sp>
        <p:nvSpPr>
          <p:cNvPr id="7" name="文本框 6">
            <a:extLst>
              <a:ext uri="{FF2B5EF4-FFF2-40B4-BE49-F238E27FC236}">
                <a16:creationId xmlns:a16="http://schemas.microsoft.com/office/drawing/2014/main" id="{6F58093E-78C3-95F9-E7C0-29B3B13FB1A7}"/>
              </a:ext>
            </a:extLst>
          </p:cNvPr>
          <p:cNvSpPr txBox="1"/>
          <p:nvPr/>
        </p:nvSpPr>
        <p:spPr>
          <a:xfrm>
            <a:off x="1469842" y="3605470"/>
            <a:ext cx="1440543" cy="307777"/>
          </a:xfrm>
          <a:prstGeom prst="rect">
            <a:avLst/>
          </a:prstGeom>
          <a:noFill/>
        </p:spPr>
        <p:txBody>
          <a:bodyPr wrap="square">
            <a:spAutoFit/>
          </a:bodyPr>
          <a:lstStyle/>
          <a:p>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Email</a:t>
            </a:r>
            <a:endParaRPr lang="zh-CN" altLang="en-US" sz="1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C5F0E9C-6165-D4F6-D604-0B405BD1502A}"/>
              </a:ext>
            </a:extLst>
          </p:cNvPr>
          <p:cNvSpPr txBox="1"/>
          <p:nvPr/>
        </p:nvSpPr>
        <p:spPr>
          <a:xfrm>
            <a:off x="1469842" y="5943559"/>
            <a:ext cx="1440543" cy="307777"/>
          </a:xfrm>
          <a:prstGeom prst="rect">
            <a:avLst/>
          </a:prstGeom>
          <a:noFill/>
        </p:spPr>
        <p:txBody>
          <a:bodyPr wrap="square">
            <a:spAutoFit/>
          </a:bodyPr>
          <a:lstStyle/>
          <a:p>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Cora</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28239BB6-7FA8-A8B1-1E51-51822F0EC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119" y="1536956"/>
            <a:ext cx="5977124" cy="4482843"/>
          </a:xfrm>
          <a:prstGeom prst="rect">
            <a:avLst/>
          </a:prstGeom>
        </p:spPr>
      </p:pic>
      <p:sp>
        <p:nvSpPr>
          <p:cNvPr id="10" name="文本框 9">
            <a:extLst>
              <a:ext uri="{FF2B5EF4-FFF2-40B4-BE49-F238E27FC236}">
                <a16:creationId xmlns:a16="http://schemas.microsoft.com/office/drawing/2014/main" id="{06F05319-2245-D35D-7246-9303B062EF78}"/>
              </a:ext>
            </a:extLst>
          </p:cNvPr>
          <p:cNvSpPr txBox="1"/>
          <p:nvPr/>
        </p:nvSpPr>
        <p:spPr>
          <a:xfrm>
            <a:off x="1396815" y="6343371"/>
            <a:ext cx="2554132" cy="329899"/>
          </a:xfrm>
          <a:prstGeom prst="rect">
            <a:avLst/>
          </a:prstGeom>
          <a:noFill/>
        </p:spPr>
        <p:txBody>
          <a:bodyPr wrap="square">
            <a:spAutoFit/>
          </a:bodyPr>
          <a:lstStyle/>
          <a:p>
            <a:pPr eaLnBrk="0" fontAlgn="base" hangingPunct="0">
              <a:lnSpc>
                <a:spcPts val="2200"/>
              </a:lnSpc>
              <a:spcBef>
                <a:spcPct val="0"/>
              </a:spcBef>
              <a:spcAft>
                <a:spcPct val="0"/>
              </a:spcAft>
            </a:pPr>
            <a:r>
              <a:rPr lang="zh-CN" altLang="zh-CN" sz="1200" dirty="0">
                <a:latin typeface="宋体" panose="02010600030101010101" pitchFamily="2" charset="-122"/>
                <a:ea typeface="宋体" panose="02010600030101010101" pitchFamily="2" charset="-122"/>
                <a:cs typeface="Times New Roman" panose="02020603050405020304" pitchFamily="18" charset="0"/>
              </a:rPr>
              <a:t>图 </a:t>
            </a:r>
            <a:r>
              <a:rPr lang="en-US" altLang="zh-CN" sz="1200" dirty="0">
                <a:latin typeface="宋体" panose="02010600030101010101" pitchFamily="2" charset="-122"/>
                <a:ea typeface="宋体" panose="02010600030101010101" pitchFamily="2" charset="-122"/>
                <a:cs typeface="Times New Roman" panose="02020603050405020304" pitchFamily="18" charset="0"/>
              </a:rPr>
              <a:t>4 </a:t>
            </a:r>
            <a:r>
              <a:rPr lang="zh-CN" altLang="en-US" sz="1200" dirty="0">
                <a:latin typeface="宋体" panose="02010600030101010101" pitchFamily="2" charset="-122"/>
                <a:ea typeface="宋体" panose="02010600030101010101" pitchFamily="2" charset="-122"/>
                <a:cs typeface="Times New Roman" panose="02020603050405020304" pitchFamily="18" charset="0"/>
              </a:rPr>
              <a:t>聚类效果图</a:t>
            </a:r>
            <a:endParaRPr lang="zh-CN" altLang="zh-CN" sz="12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4AB1763F-553D-365E-D678-EFAA07FF1774}"/>
              </a:ext>
            </a:extLst>
          </p:cNvPr>
          <p:cNvSpPr txBox="1"/>
          <p:nvPr/>
        </p:nvSpPr>
        <p:spPr>
          <a:xfrm>
            <a:off x="6390160" y="6343372"/>
            <a:ext cx="2554132" cy="329899"/>
          </a:xfrm>
          <a:prstGeom prst="rect">
            <a:avLst/>
          </a:prstGeom>
          <a:noFill/>
        </p:spPr>
        <p:txBody>
          <a:bodyPr wrap="square">
            <a:spAutoFit/>
          </a:bodyPr>
          <a:lstStyle/>
          <a:p>
            <a:pPr eaLnBrk="0" fontAlgn="base" hangingPunct="0">
              <a:lnSpc>
                <a:spcPts val="2200"/>
              </a:lnSpc>
              <a:spcBef>
                <a:spcPct val="0"/>
              </a:spcBef>
              <a:spcAft>
                <a:spcPct val="0"/>
              </a:spcAft>
            </a:pPr>
            <a:r>
              <a:rPr lang="zh-CN" altLang="zh-CN" sz="1200" dirty="0">
                <a:latin typeface="宋体" panose="02010600030101010101" pitchFamily="2" charset="-122"/>
                <a:ea typeface="宋体" panose="02010600030101010101" pitchFamily="2" charset="-122"/>
                <a:cs typeface="Times New Roman" panose="02020603050405020304" pitchFamily="18" charset="0"/>
              </a:rPr>
              <a:t>图 </a:t>
            </a:r>
            <a:r>
              <a:rPr lang="en-US" altLang="zh-CN" sz="1200" dirty="0">
                <a:latin typeface="宋体" panose="02010600030101010101" pitchFamily="2" charset="-122"/>
                <a:ea typeface="宋体" panose="02010600030101010101" pitchFamily="2" charset="-122"/>
                <a:cs typeface="Times New Roman" panose="02020603050405020304" pitchFamily="18" charset="0"/>
              </a:rPr>
              <a:t>5 </a:t>
            </a:r>
            <a:r>
              <a:rPr lang="zh-CN" altLang="en-US" sz="1200" dirty="0">
                <a:latin typeface="宋体" panose="02010600030101010101" pitchFamily="2" charset="-122"/>
                <a:ea typeface="宋体" panose="02010600030101010101" pitchFamily="2" charset="-122"/>
                <a:cs typeface="Times New Roman" panose="02020603050405020304" pitchFamily="18" charset="0"/>
              </a:rPr>
              <a:t>损失函数曲线</a:t>
            </a:r>
            <a:endParaRPr lang="zh-CN" altLang="zh-CN" sz="1200"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模型参数最优化设置</a:t>
            </a:r>
          </a:p>
        </p:txBody>
      </p:sp>
      <p:grpSp>
        <p:nvGrpSpPr>
          <p:cNvPr id="11" name="组合 10">
            <a:extLst>
              <a:ext uri="{FF2B5EF4-FFF2-40B4-BE49-F238E27FC236}">
                <a16:creationId xmlns:a16="http://schemas.microsoft.com/office/drawing/2014/main" id="{BF8ED3AB-E558-FB63-0914-F954EC00FD31}"/>
              </a:ext>
            </a:extLst>
          </p:cNvPr>
          <p:cNvGrpSpPr/>
          <p:nvPr/>
        </p:nvGrpSpPr>
        <p:grpSpPr>
          <a:xfrm>
            <a:off x="0" y="1849893"/>
            <a:ext cx="10476653" cy="2210800"/>
            <a:chOff x="119697" y="2033905"/>
            <a:chExt cx="10476653" cy="2210800"/>
          </a:xfrm>
        </p:grpSpPr>
        <p:pic>
          <p:nvPicPr>
            <p:cNvPr id="5" name="图片 4">
              <a:extLst>
                <a:ext uri="{FF2B5EF4-FFF2-40B4-BE49-F238E27FC236}">
                  <a16:creationId xmlns:a16="http://schemas.microsoft.com/office/drawing/2014/main" id="{254487C4-901D-9437-2BF4-D28F25F8BA02}"/>
                </a:ext>
              </a:extLst>
            </p:cNvPr>
            <p:cNvPicPr>
              <a:picLocks noChangeAspect="1"/>
            </p:cNvPicPr>
            <p:nvPr/>
          </p:nvPicPr>
          <p:blipFill>
            <a:blip r:embed="rId3"/>
            <a:stretch>
              <a:fillRect/>
            </a:stretch>
          </p:blipFill>
          <p:spPr>
            <a:xfrm>
              <a:off x="119697" y="2033905"/>
              <a:ext cx="3599603" cy="2160000"/>
            </a:xfrm>
            <a:prstGeom prst="rect">
              <a:avLst/>
            </a:prstGeom>
          </p:spPr>
        </p:pic>
        <p:pic>
          <p:nvPicPr>
            <p:cNvPr id="9" name="图片 8">
              <a:extLst>
                <a:ext uri="{FF2B5EF4-FFF2-40B4-BE49-F238E27FC236}">
                  <a16:creationId xmlns:a16="http://schemas.microsoft.com/office/drawing/2014/main" id="{32491B1D-6BC2-39B0-A951-2A606CF7A473}"/>
                </a:ext>
              </a:extLst>
            </p:cNvPr>
            <p:cNvPicPr>
              <a:picLocks noChangeAspect="1"/>
            </p:cNvPicPr>
            <p:nvPr/>
          </p:nvPicPr>
          <p:blipFill>
            <a:blip r:embed="rId4"/>
            <a:stretch>
              <a:fillRect/>
            </a:stretch>
          </p:blipFill>
          <p:spPr>
            <a:xfrm>
              <a:off x="3584573" y="2033905"/>
              <a:ext cx="3599603" cy="2160000"/>
            </a:xfrm>
            <a:prstGeom prst="rect">
              <a:avLst/>
            </a:prstGeom>
          </p:spPr>
        </p:pic>
        <p:pic>
          <p:nvPicPr>
            <p:cNvPr id="10" name="图片 9">
              <a:extLst>
                <a:ext uri="{FF2B5EF4-FFF2-40B4-BE49-F238E27FC236}">
                  <a16:creationId xmlns:a16="http://schemas.microsoft.com/office/drawing/2014/main" id="{F04E050F-93F0-EE91-1CF3-B2DAE49772C1}"/>
                </a:ext>
              </a:extLst>
            </p:cNvPr>
            <p:cNvPicPr>
              <a:picLocks noChangeAspect="1"/>
            </p:cNvPicPr>
            <p:nvPr/>
          </p:nvPicPr>
          <p:blipFill>
            <a:blip r:embed="rId5"/>
            <a:stretch>
              <a:fillRect/>
            </a:stretch>
          </p:blipFill>
          <p:spPr>
            <a:xfrm>
              <a:off x="6996747" y="2084705"/>
              <a:ext cx="3599603" cy="2160000"/>
            </a:xfrm>
            <a:prstGeom prst="rect">
              <a:avLst/>
            </a:prstGeom>
          </p:spPr>
        </p:pic>
      </p:grpSp>
      <p:sp>
        <p:nvSpPr>
          <p:cNvPr id="13" name="文本框 12">
            <a:extLst>
              <a:ext uri="{FF2B5EF4-FFF2-40B4-BE49-F238E27FC236}">
                <a16:creationId xmlns:a16="http://schemas.microsoft.com/office/drawing/2014/main" id="{2AB222DB-6AC2-BAA5-C84C-3BCAED92DFC8}"/>
              </a:ext>
            </a:extLst>
          </p:cNvPr>
          <p:cNvSpPr txBox="1"/>
          <p:nvPr/>
        </p:nvSpPr>
        <p:spPr>
          <a:xfrm>
            <a:off x="2414796" y="4377073"/>
            <a:ext cx="6096000" cy="355225"/>
          </a:xfrm>
          <a:prstGeom prst="rect">
            <a:avLst/>
          </a:prstGeom>
          <a:noFill/>
        </p:spPr>
        <p:txBody>
          <a:bodyPr wrap="square">
            <a:spAutoFit/>
          </a:bodyPr>
          <a:lstStyle/>
          <a:p>
            <a:pPr algn="ctr" latinLnBrk="1">
              <a:lnSpc>
                <a:spcPts val="2200"/>
              </a:lnSpc>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图 </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6 </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超参数设置对模型结果的影响</a:t>
            </a:r>
          </a:p>
        </p:txBody>
      </p:sp>
      <p:sp>
        <p:nvSpPr>
          <p:cNvPr id="15" name="文本框 14">
            <a:extLst>
              <a:ext uri="{FF2B5EF4-FFF2-40B4-BE49-F238E27FC236}">
                <a16:creationId xmlns:a16="http://schemas.microsoft.com/office/drawing/2014/main" id="{66FF1D0B-6521-E65B-3A90-13BEDE28B1C6}"/>
              </a:ext>
            </a:extLst>
          </p:cNvPr>
          <p:cNvSpPr txBox="1"/>
          <p:nvPr/>
        </p:nvSpPr>
        <p:spPr>
          <a:xfrm>
            <a:off x="1116344" y="4009893"/>
            <a:ext cx="1868557" cy="307777"/>
          </a:xfrm>
          <a:prstGeom prst="rect">
            <a:avLst/>
          </a:prstGeom>
          <a:noFill/>
        </p:spPr>
        <p:txBody>
          <a:bodyPr wrap="square">
            <a:spAutoFit/>
          </a:bodyPr>
          <a:lstStyle/>
          <a:p>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Lambda</a:t>
            </a:r>
            <a:endParaRPr lang="zh-CN" altLang="en-US" sz="14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22B43972-225B-B84A-36DD-4648A18E625B}"/>
              </a:ext>
            </a:extLst>
          </p:cNvPr>
          <p:cNvSpPr txBox="1"/>
          <p:nvPr/>
        </p:nvSpPr>
        <p:spPr>
          <a:xfrm>
            <a:off x="4528518" y="4009893"/>
            <a:ext cx="1868557" cy="307777"/>
          </a:xfrm>
          <a:prstGeom prst="rect">
            <a:avLst/>
          </a:prstGeom>
          <a:noFill/>
        </p:spPr>
        <p:txBody>
          <a:bodyPr wrap="square">
            <a:spAutoFit/>
          </a:bodyPr>
          <a:lstStyle/>
          <a:p>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Alpha</a:t>
            </a:r>
            <a:endParaRPr lang="zh-CN" altLang="en-US" sz="1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1B2AE264-5E79-8C6D-E28F-5A8BAE49841D}"/>
              </a:ext>
            </a:extLst>
          </p:cNvPr>
          <p:cNvSpPr txBox="1"/>
          <p:nvPr/>
        </p:nvSpPr>
        <p:spPr>
          <a:xfrm>
            <a:off x="8128121" y="4015603"/>
            <a:ext cx="1868557" cy="307777"/>
          </a:xfrm>
          <a:prstGeom prst="rect">
            <a:avLst/>
          </a:prstGeom>
          <a:noFill/>
        </p:spPr>
        <p:txBody>
          <a:bodyPr wrap="square">
            <a:spAutoFit/>
          </a:bodyPr>
          <a:lstStyle/>
          <a:p>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Sigma</a:t>
            </a: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5C1906EA-3914-20AC-A56D-1918A386D96C}"/>
                  </a:ext>
                </a:extLst>
              </p:cNvPr>
              <p:cNvSpPr txBox="1"/>
              <p:nvPr/>
            </p:nvSpPr>
            <p:spPr>
              <a:xfrm>
                <a:off x="397564" y="1219912"/>
                <a:ext cx="9839739" cy="629981"/>
              </a:xfrm>
              <a:prstGeom prst="rect">
                <a:avLst/>
              </a:prstGeom>
              <a:noFill/>
            </p:spPr>
            <p:txBody>
              <a:bodyPr wrap="square">
                <a:spAutoFit/>
              </a:bodyPr>
              <a:lstStyle/>
              <a:p>
                <a:pPr indent="304800" algn="just" latinLnBrk="1">
                  <a:lnSpc>
                    <a:spcPts val="2200"/>
                  </a:lnSpc>
                </a:pPr>
                <a:r>
                  <a:rPr lang="zh-CN" altLang="zh-CN" sz="1400" dirty="0"/>
                  <a:t>模型参数设置以</a:t>
                </a:r>
                <a:r>
                  <a:rPr lang="en-US" altLang="zh-CN" sz="1400" dirty="0"/>
                  <a:t> NMI </a:t>
                </a:r>
                <a:r>
                  <a:rPr lang="zh-CN" altLang="zh-CN" sz="1400" dirty="0"/>
                  <a:t>指标为纵坐标，超参数 </a:t>
                </a:r>
                <a14:m>
                  <m:oMath xmlns:m="http://schemas.openxmlformats.org/officeDocument/2006/math">
                    <m:r>
                      <a:rPr lang="en-US" altLang="zh-CN" sz="1400"/>
                      <m:t>𝜆</m:t>
                    </m:r>
                    <m:r>
                      <a:rPr lang="zh-CN" altLang="zh-CN" sz="1400"/>
                      <m:t>、</m:t>
                    </m:r>
                    <m:r>
                      <a:rPr lang="en-US" altLang="zh-CN" sz="1400"/>
                      <m:t>𝜎</m:t>
                    </m:r>
                    <m:r>
                      <a:rPr lang="zh-CN" altLang="zh-CN" sz="1400"/>
                      <m:t>、</m:t>
                    </m:r>
                    <m:r>
                      <a:rPr lang="en-US" altLang="zh-CN" sz="1400"/>
                      <m:t>𝛼</m:t>
                    </m:r>
                  </m:oMath>
                </a14:m>
                <a:r>
                  <a:rPr lang="en-US" altLang="zh-CN" sz="1400" dirty="0"/>
                  <a:t> </a:t>
                </a:r>
                <a:r>
                  <a:rPr lang="zh-CN" altLang="zh-CN" sz="1400" dirty="0"/>
                  <a:t>在</a:t>
                </a:r>
                <a:r>
                  <a:rPr lang="en-US" altLang="zh-CN" sz="1400" dirty="0"/>
                  <a:t> 1 </a:t>
                </a:r>
                <a:r>
                  <a:rPr lang="zh-CN" altLang="zh-CN" sz="1400" dirty="0"/>
                  <a:t>至</a:t>
                </a:r>
                <a:r>
                  <a:rPr lang="en-US" altLang="zh-CN" sz="1400" dirty="0"/>
                  <a:t> 0.001 </a:t>
                </a:r>
                <a:r>
                  <a:rPr lang="zh-CN" altLang="zh-CN" sz="1400" dirty="0"/>
                  <a:t>的三个数量级中进行调节，观察超参数变化对模型性能的影响。</a:t>
                </a:r>
                <a:endParaRPr lang="zh-CN" altLang="en-US" sz="1400" dirty="0"/>
              </a:p>
            </p:txBody>
          </p:sp>
        </mc:Choice>
        <mc:Fallback>
          <p:sp>
            <p:nvSpPr>
              <p:cNvPr id="19" name="文本框 18">
                <a:extLst>
                  <a:ext uri="{FF2B5EF4-FFF2-40B4-BE49-F238E27FC236}">
                    <a16:creationId xmlns:a16="http://schemas.microsoft.com/office/drawing/2014/main" id="{5C1906EA-3914-20AC-A56D-1918A386D96C}"/>
                  </a:ext>
                </a:extLst>
              </p:cNvPr>
              <p:cNvSpPr txBox="1">
                <a:spLocks noRot="1" noChangeAspect="1" noMove="1" noResize="1" noEditPoints="1" noAdjustHandles="1" noChangeArrowheads="1" noChangeShapeType="1" noTextEdit="1"/>
              </p:cNvSpPr>
              <p:nvPr/>
            </p:nvSpPr>
            <p:spPr>
              <a:xfrm>
                <a:off x="397564" y="1219912"/>
                <a:ext cx="9839739" cy="629981"/>
              </a:xfrm>
              <a:prstGeom prst="rect">
                <a:avLst/>
              </a:prstGeom>
              <a:blipFill>
                <a:blip r:embed="rId6"/>
                <a:stretch>
                  <a:fillRect l="-186" r="-186" b="-7767"/>
                </a:stretch>
              </a:blipFill>
            </p:spPr>
            <p:txBody>
              <a:bodyPr/>
              <a:lstStyle/>
              <a:p>
                <a:r>
                  <a:rPr lang="zh-CN" altLang="en-US">
                    <a:noFill/>
                  </a:rPr>
                  <a:t> </a:t>
                </a:r>
              </a:p>
            </p:txBody>
          </p:sp>
        </mc:Fallback>
      </mc:AlternateContent>
      <p:sp>
        <p:nvSpPr>
          <p:cNvPr id="20" name="Rectangle 1">
            <a:extLst>
              <a:ext uri="{FF2B5EF4-FFF2-40B4-BE49-F238E27FC236}">
                <a16:creationId xmlns:a16="http://schemas.microsoft.com/office/drawing/2014/main" id="{3FDB1EC5-2D8C-5FBB-37BF-F4F8360C5D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整体来看，</a:t>
            </a:r>
            <a:r>
              <a:rPr kumimoji="0" lang="en-US" altLang="zh-CN" sz="1200" b="0" i="1" u="none" strike="noStrike" cap="none" normalizeH="0" baseline="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λ</a:t>
            </a:r>
            <a:r>
              <a:rPr kumimoji="0" lang="en-US" altLang="zh-CN" sz="1200" b="0" i="0" u="none" strike="noStrike" cap="none" normalizeH="0" baseline="0">
                <a:ln>
                  <a:noFill/>
                </a:ln>
                <a:solidFill>
                  <a:schemeClr val="tx1"/>
                </a:solidFill>
                <a:effectLst/>
                <a:ea typeface="time"/>
                <a:cs typeface="Times New Roman" panose="02020603050405020304" pitchFamily="18" charset="0"/>
              </a:rPr>
              <a:t>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a:t>
            </a:r>
            <a:r>
              <a:rPr kumimoji="0" lang="zh-CN" altLang="en-US" sz="1200" b="0" i="0" u="none" strike="noStrike" cap="none" normalizeH="0" baseline="0">
                <a:ln>
                  <a:noFill/>
                </a:ln>
                <a:solidFill>
                  <a:schemeClr val="tx1"/>
                </a:solidFill>
                <a:effectLst/>
                <a:ea typeface="time"/>
                <a:cs typeface="Times New Roman" panose="02020603050405020304" pitchFamily="18" charset="0"/>
              </a:rPr>
              <a:t> </a:t>
            </a:r>
            <a:r>
              <a:rPr kumimoji="0" lang="en-US" altLang="zh-CN" sz="1200" b="0" i="0" u="none" strike="noStrike" cap="none" normalizeH="0" baseline="0">
                <a:ln>
                  <a:noFill/>
                </a:ln>
                <a:solidFill>
                  <a:schemeClr val="tx1"/>
                </a:solidFill>
                <a:effectLst/>
                <a:ea typeface="time"/>
                <a:cs typeface="Times New Roman" panose="02020603050405020304" pitchFamily="18" charset="0"/>
              </a:rPr>
              <a:t>0.01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附近时模型表现最优，</a:t>
            </a:r>
            <a:r>
              <a:rPr kumimoji="0" lang="en-US" altLang="zh-CN" sz="1200" b="0" i="1" u="none" strike="noStrike" cap="none" normalizeH="0" baseline="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σ</a:t>
            </a:r>
            <a:r>
              <a:rPr kumimoji="0" lang="en-US" altLang="zh-CN" sz="1200" b="0" i="0" u="none" strike="noStrike" cap="none" normalizeH="0" baseline="0">
                <a:ln>
                  <a:noFill/>
                </a:ln>
                <a:solidFill>
                  <a:schemeClr val="tx1"/>
                </a:solidFill>
                <a:effectLst/>
                <a:ea typeface="time"/>
                <a:cs typeface="Times New Roman" panose="02020603050405020304" pitchFamily="18" charset="0"/>
              </a:rPr>
              <a:t>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a:t>
            </a:r>
            <a:r>
              <a:rPr kumimoji="0" lang="zh-CN" altLang="en-US" sz="1200" b="0" i="0" u="none" strike="noStrike" cap="none" normalizeH="0" baseline="0">
                <a:ln>
                  <a:noFill/>
                </a:ln>
                <a:solidFill>
                  <a:schemeClr val="tx1"/>
                </a:solidFill>
                <a:effectLst/>
                <a:ea typeface="time"/>
                <a:cs typeface="Times New Roman" panose="02020603050405020304" pitchFamily="18" charset="0"/>
              </a:rPr>
              <a:t> </a:t>
            </a:r>
            <a:r>
              <a:rPr kumimoji="0" lang="en-US" altLang="zh-CN" sz="1200" b="0" i="0" u="none" strike="noStrike" cap="none" normalizeH="0" baseline="0">
                <a:ln>
                  <a:noFill/>
                </a:ln>
                <a:solidFill>
                  <a:schemeClr val="tx1"/>
                </a:solidFill>
                <a:effectLst/>
                <a:ea typeface="time"/>
                <a:cs typeface="Times New Roman" panose="02020603050405020304" pitchFamily="18" charset="0"/>
              </a:rPr>
              <a:t>0.01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时也能取得较好的聚类效果，而</a:t>
            </a:r>
            <a:r>
              <a:rPr kumimoji="0" lang="zh-CN" altLang="en-US" sz="1200" b="0" i="0" u="none" strike="noStrike" cap="none" normalizeH="0" baseline="0">
                <a:ln>
                  <a:noFill/>
                </a:ln>
                <a:solidFill>
                  <a:schemeClr val="tx1"/>
                </a:solidFill>
                <a:effectLst/>
                <a:ea typeface="time"/>
                <a:cs typeface="Times New Roman" panose="02020603050405020304" pitchFamily="18" charset="0"/>
              </a:rPr>
              <a:t> </a:t>
            </a:r>
            <a:r>
              <a:rPr kumimoji="0" lang="en-US" altLang="zh-CN" sz="1200" b="0" i="1" u="none" strike="noStrike" cap="none" normalizeH="0" baseline="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α</a:t>
            </a:r>
            <a:r>
              <a:rPr kumimoji="0" lang="en-US" altLang="zh-CN" sz="1200" b="0" i="0" u="none" strike="noStrike" cap="none" normalizeH="0" baseline="0">
                <a:ln>
                  <a:noFill/>
                </a:ln>
                <a:solidFill>
                  <a:schemeClr val="tx1"/>
                </a:solidFill>
                <a:effectLst/>
                <a:ea typeface="time"/>
                <a:cs typeface="Times New Roman" panose="02020603050405020304" pitchFamily="18" charset="0"/>
              </a:rPr>
              <a:t>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a:t>
            </a:r>
            <a:r>
              <a:rPr kumimoji="0" lang="zh-CN" altLang="en-US" sz="1200" b="0" i="0" u="none" strike="noStrike" cap="none" normalizeH="0" baseline="0">
                <a:ln>
                  <a:noFill/>
                </a:ln>
                <a:solidFill>
                  <a:schemeClr val="tx1"/>
                </a:solidFill>
                <a:effectLst/>
                <a:ea typeface="time"/>
                <a:cs typeface="Times New Roman" panose="02020603050405020304" pitchFamily="18" charset="0"/>
              </a:rPr>
              <a:t> </a:t>
            </a:r>
            <a:r>
              <a:rPr kumimoji="0" lang="en-US" altLang="zh-CN" sz="1200" b="0" i="0" u="none" strike="noStrike" cap="none" normalizeH="0" baseline="0">
                <a:ln>
                  <a:noFill/>
                </a:ln>
                <a:solidFill>
                  <a:schemeClr val="tx1"/>
                </a:solidFill>
                <a:effectLst/>
                <a:ea typeface="time"/>
                <a:cs typeface="Times New Roman" panose="02020603050405020304" pitchFamily="18" charset="0"/>
              </a:rPr>
              <a:t>0.1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附近模型性能最为突出。这表明</a:t>
            </a:r>
            <a:r>
              <a:rPr kumimoji="0" lang="zh-CN" altLang="en-US" sz="1200" b="0" i="0" u="none" strike="noStrike" cap="none" normalizeH="0" baseline="0">
                <a:ln>
                  <a:noFill/>
                </a:ln>
                <a:solidFill>
                  <a:schemeClr val="tx1"/>
                </a:solidFill>
                <a:effectLst/>
                <a:ea typeface="time"/>
                <a:cs typeface="Times New Roman" panose="02020603050405020304" pitchFamily="18" charset="0"/>
              </a:rPr>
              <a:t> </a:t>
            </a:r>
            <a:r>
              <a:rPr kumimoji="0" lang="en-US" altLang="zh-CN" sz="1200" b="0" i="1" u="none" strike="noStrike" cap="none" normalizeH="0" baseline="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λ</a:t>
            </a:r>
            <a:r>
              <a:rPr kumimoji="0" lang="en-US" altLang="zh-CN" sz="1200" b="0" i="0" u="none" strike="noStrike" cap="none" normalizeH="0" baseline="0">
                <a:ln>
                  <a:noFill/>
                </a:ln>
                <a:solidFill>
                  <a:schemeClr val="tx1"/>
                </a:solidFill>
                <a:effectLst/>
                <a:ea typeface="time"/>
                <a:cs typeface="Times New Roman" panose="02020603050405020304" pitchFamily="18" charset="0"/>
              </a:rPr>
              <a:t>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zh-CN" altLang="en-US" sz="1200" b="0" i="0" u="none" strike="noStrike" cap="none" normalizeH="0" baseline="0">
                <a:ln>
                  <a:noFill/>
                </a:ln>
                <a:solidFill>
                  <a:schemeClr val="tx1"/>
                </a:solidFill>
                <a:effectLst/>
                <a:ea typeface="time"/>
                <a:cs typeface="Times New Roman" panose="02020603050405020304" pitchFamily="18" charset="0"/>
              </a:rPr>
              <a:t> </a:t>
            </a:r>
            <a:r>
              <a:rPr kumimoji="0" lang="en-US" altLang="zh-CN" sz="1200" b="0" i="1" u="none" strike="noStrike" cap="none" normalizeH="0" baseline="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σ</a:t>
            </a:r>
            <a:r>
              <a:rPr kumimoji="0" lang="en-US" altLang="zh-CN" sz="1200" b="0" i="0" u="none" strike="noStrike" cap="none" normalizeH="0" baseline="0">
                <a:ln>
                  <a:noFill/>
                </a:ln>
                <a:solidFill>
                  <a:schemeClr val="tx1"/>
                </a:solidFill>
                <a:effectLst/>
                <a:ea typeface="time"/>
                <a:cs typeface="Times New Roman" panose="02020603050405020304" pitchFamily="18" charset="0"/>
              </a:rPr>
              <a:t> </a:t>
            </a:r>
            <a:r>
              <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对模型重构精度与超图结构的影响较为敏感</a:t>
            </a:r>
            <a:r>
              <a:rPr kumimoji="0" lang="zh-CN" altLang="en-US" sz="600" b="0" i="0" u="none" strike="noStrike" cap="none" normalizeH="0" baseline="0">
                <a:ln>
                  <a:noFill/>
                </a:ln>
                <a:solidFill>
                  <a:schemeClr val="tx1"/>
                </a:solidFill>
                <a:effectLst/>
              </a:rPr>
              <a:t> </a:t>
            </a: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ADFB7C19-B70E-049B-A048-23492CB7E82A}"/>
                  </a:ext>
                </a:extLst>
              </p:cNvPr>
              <p:cNvSpPr txBox="1"/>
              <p:nvPr/>
            </p:nvSpPr>
            <p:spPr>
              <a:xfrm>
                <a:off x="588325" y="4785991"/>
                <a:ext cx="9556213" cy="1476366"/>
              </a:xfrm>
              <a:prstGeom prst="rect">
                <a:avLst/>
              </a:prstGeom>
              <a:noFill/>
            </p:spPr>
            <p:txBody>
              <a:bodyPr wrap="square" rtlCol="0">
                <a:spAutoFit/>
              </a:bodyPr>
              <a:lstStyle/>
              <a:p>
                <a:pPr indent="304800" algn="just" latinLnBrk="1">
                  <a:lnSpc>
                    <a:spcPts val="2200"/>
                  </a:lnSpc>
                </a:pPr>
                <a:r>
                  <a:rPr lang="zh-CN" altLang="zh-CN" sz="1400" dirty="0"/>
                  <a:t>整体来看，</a:t>
                </a:r>
                <a14:m>
                  <m:oMath xmlns:m="http://schemas.openxmlformats.org/officeDocument/2006/math">
                    <m:r>
                      <a:rPr lang="en-US" altLang="zh-CN" sz="1400"/>
                      <m:t>𝜆</m:t>
                    </m:r>
                  </m:oMath>
                </a14:m>
                <a:r>
                  <a:rPr lang="en-US" altLang="zh-CN" sz="1400" dirty="0"/>
                  <a:t> </a:t>
                </a:r>
                <a:r>
                  <a:rPr lang="zh-CN" altLang="zh-CN" sz="1400" dirty="0"/>
                  <a:t>在</a:t>
                </a:r>
                <a:r>
                  <a:rPr lang="en-US" altLang="zh-CN" sz="1400" dirty="0"/>
                  <a:t> 0.01 </a:t>
                </a:r>
                <a:r>
                  <a:rPr lang="zh-CN" altLang="zh-CN" sz="1400" dirty="0"/>
                  <a:t>附近时模型表现最优，</a:t>
                </a:r>
                <a14:m>
                  <m:oMath xmlns:m="http://schemas.openxmlformats.org/officeDocument/2006/math">
                    <m:r>
                      <a:rPr lang="en-US" altLang="zh-CN" sz="1400"/>
                      <m:t>𝜎</m:t>
                    </m:r>
                  </m:oMath>
                </a14:m>
                <a:r>
                  <a:rPr lang="en-US" altLang="zh-CN" sz="1400" dirty="0"/>
                  <a:t> </a:t>
                </a:r>
                <a:r>
                  <a:rPr lang="zh-CN" altLang="zh-CN" sz="1400" dirty="0"/>
                  <a:t>在</a:t>
                </a:r>
                <a:r>
                  <a:rPr lang="en-US" altLang="zh-CN" sz="1400" dirty="0"/>
                  <a:t> 0.01 </a:t>
                </a:r>
                <a:r>
                  <a:rPr lang="zh-CN" altLang="zh-CN" sz="1400" dirty="0"/>
                  <a:t>时也能取得较好的聚类效果，而 </a:t>
                </a:r>
                <a14:m>
                  <m:oMath xmlns:m="http://schemas.openxmlformats.org/officeDocument/2006/math">
                    <m:r>
                      <a:rPr lang="en-US" altLang="zh-CN" sz="1400"/>
                      <m:t>𝛼</m:t>
                    </m:r>
                  </m:oMath>
                </a14:m>
                <a:r>
                  <a:rPr lang="en-US" altLang="zh-CN" sz="1400" dirty="0"/>
                  <a:t> </a:t>
                </a:r>
                <a:r>
                  <a:rPr lang="zh-CN" altLang="zh-CN" sz="1400" dirty="0"/>
                  <a:t>在</a:t>
                </a:r>
                <a:r>
                  <a:rPr lang="en-US" altLang="zh-CN" sz="1400" dirty="0"/>
                  <a:t> 0.1 </a:t>
                </a:r>
                <a:r>
                  <a:rPr lang="zh-CN" altLang="zh-CN" sz="1400" dirty="0"/>
                  <a:t>附近模型性能最为突出。这表明 </a:t>
                </a:r>
                <a14:m>
                  <m:oMath xmlns:m="http://schemas.openxmlformats.org/officeDocument/2006/math">
                    <m:r>
                      <a:rPr lang="en-US" altLang="zh-CN" sz="1400"/>
                      <m:t>𝜆</m:t>
                    </m:r>
                  </m:oMath>
                </a14:m>
                <a:r>
                  <a:rPr lang="en-US" altLang="zh-CN" sz="1400" dirty="0"/>
                  <a:t> </a:t>
                </a:r>
                <a:r>
                  <a:rPr lang="zh-CN" altLang="zh-CN" sz="1400" dirty="0"/>
                  <a:t>和 </a:t>
                </a:r>
                <a14:m>
                  <m:oMath xmlns:m="http://schemas.openxmlformats.org/officeDocument/2006/math">
                    <m:r>
                      <a:rPr lang="en-US" altLang="zh-CN" sz="1400"/>
                      <m:t>𝜎</m:t>
                    </m:r>
                  </m:oMath>
                </a14:m>
                <a:r>
                  <a:rPr lang="en-US" altLang="zh-CN" sz="1400" dirty="0"/>
                  <a:t> </a:t>
                </a:r>
                <a:r>
                  <a:rPr lang="zh-CN" altLang="zh-CN" sz="1400" dirty="0"/>
                  <a:t>对模型重构精度与超图结构的影响较为敏感</a:t>
                </a:r>
                <a:r>
                  <a:rPr lang="zh-CN" altLang="en-US" sz="1400" dirty="0"/>
                  <a:t>。</a:t>
                </a:r>
                <a:endParaRPr lang="en-US" altLang="zh-CN" sz="1400" dirty="0"/>
              </a:p>
              <a:p>
                <a:pPr indent="304800" algn="just" latinLnBrk="1">
                  <a:lnSpc>
                    <a:spcPts val="2200"/>
                  </a:lnSpc>
                </a:pPr>
                <a:r>
                  <a:rPr lang="zh-CN" altLang="en-US" sz="1400" dirty="0"/>
                  <a:t>而 </a:t>
                </a:r>
                <a:r>
                  <a:rPr lang="en-US" altLang="zh-CN" sz="1400" dirty="0"/>
                  <a:t>α </a:t>
                </a:r>
                <a:r>
                  <a:rPr lang="zh-CN" altLang="en-US" sz="1400" dirty="0"/>
                  <a:t>的变化主要影响模型稀疏性和信息压缩程度，适度的 </a:t>
                </a:r>
                <a:r>
                  <a:rPr lang="en-US" altLang="zh-CN" sz="1400" dirty="0"/>
                  <a:t>α </a:t>
                </a:r>
                <a:r>
                  <a:rPr lang="zh-CN" altLang="en-US" sz="1400" dirty="0"/>
                  <a:t>值能够提升模型的泛化能力。值得注意的是，当超参数过大或过小（例如达到 </a:t>
                </a:r>
                <a:r>
                  <a:rPr lang="en-US" altLang="zh-CN" sz="1400" dirty="0"/>
                  <a:t>1 </a:t>
                </a:r>
                <a:r>
                  <a:rPr lang="zh-CN" altLang="en-US" sz="1400" dirty="0"/>
                  <a:t>或 </a:t>
                </a:r>
                <a:r>
                  <a:rPr lang="en-US" altLang="zh-CN" sz="1400" dirty="0"/>
                  <a:t>0.001</a:t>
                </a:r>
                <a:r>
                  <a:rPr lang="zh-CN" altLang="en-US" sz="1400" dirty="0"/>
                  <a:t>）时，模型效果普遍下降，表明过强或过弱的正则化都会削弱模型对数据内在结构的刻画能力。</a:t>
                </a:r>
              </a:p>
            </p:txBody>
          </p:sp>
        </mc:Choice>
        <mc:Fallback>
          <p:sp>
            <p:nvSpPr>
              <p:cNvPr id="21" name="文本框 20">
                <a:extLst>
                  <a:ext uri="{FF2B5EF4-FFF2-40B4-BE49-F238E27FC236}">
                    <a16:creationId xmlns:a16="http://schemas.microsoft.com/office/drawing/2014/main" id="{ADFB7C19-B70E-049B-A048-23492CB7E82A}"/>
                  </a:ext>
                </a:extLst>
              </p:cNvPr>
              <p:cNvSpPr txBox="1">
                <a:spLocks noRot="1" noChangeAspect="1" noMove="1" noResize="1" noEditPoints="1" noAdjustHandles="1" noChangeArrowheads="1" noChangeShapeType="1" noTextEdit="1"/>
              </p:cNvSpPr>
              <p:nvPr/>
            </p:nvSpPr>
            <p:spPr>
              <a:xfrm>
                <a:off x="588325" y="4785991"/>
                <a:ext cx="9556213" cy="1476366"/>
              </a:xfrm>
              <a:prstGeom prst="rect">
                <a:avLst/>
              </a:prstGeom>
              <a:blipFill>
                <a:blip r:embed="rId7"/>
                <a:stretch>
                  <a:fillRect l="-191" r="-2170" b="-2893"/>
                </a:stretch>
              </a:blipFill>
            </p:spPr>
            <p:txBody>
              <a:bodyPr/>
              <a:lstStyle/>
              <a:p>
                <a:r>
                  <a:rPr lang="zh-CN" altLang="en-US">
                    <a:noFill/>
                  </a:rPr>
                  <a:t> </a:t>
                </a:r>
              </a:p>
            </p:txBody>
          </p:sp>
        </mc:Fallback>
      </mc:AlternateContent>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34952" y="1232694"/>
            <a:ext cx="2232837" cy="7524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134952" y="1476549"/>
            <a:ext cx="2232836" cy="523220"/>
          </a:xfrm>
          <a:prstGeom prst="rect">
            <a:avLst/>
          </a:prstGeom>
          <a:noFill/>
        </p:spPr>
        <p:txBody>
          <a:bodyPr wrap="square" rtlCol="0">
            <a:spAutoFit/>
          </a:bodyPr>
          <a:lstStyle/>
          <a:p>
            <a:pPr algn="ctr"/>
            <a:r>
              <a:rPr lang="en-US" altLang="zh-CN" sz="28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28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 name="矩形 6"/>
          <p:cNvSpPr/>
          <p:nvPr/>
        </p:nvSpPr>
        <p:spPr>
          <a:xfrm>
            <a:off x="7868216"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Freeform 5"/>
          <p:cNvSpPr>
            <a:spLocks noEditPoints="1"/>
          </p:cNvSpPr>
          <p:nvPr/>
        </p:nvSpPr>
        <p:spPr bwMode="auto">
          <a:xfrm>
            <a:off x="7868216" y="853175"/>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 name="矩形 31"/>
          <p:cNvSpPr/>
          <p:nvPr/>
        </p:nvSpPr>
        <p:spPr>
          <a:xfrm>
            <a:off x="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flipH="1">
            <a:off x="4101353" y="1469709"/>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文本框 34"/>
          <p:cNvSpPr txBox="1"/>
          <p:nvPr/>
        </p:nvSpPr>
        <p:spPr>
          <a:xfrm>
            <a:off x="6121400" y="299972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研究概述</a:t>
            </a:r>
          </a:p>
        </p:txBody>
      </p:sp>
      <p:sp>
        <p:nvSpPr>
          <p:cNvPr id="22" name="文本框 21"/>
          <p:cNvSpPr txBox="1"/>
          <p:nvPr/>
        </p:nvSpPr>
        <p:spPr>
          <a:xfrm>
            <a:off x="9448800" y="299972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实验效果</a:t>
            </a:r>
          </a:p>
        </p:txBody>
      </p:sp>
      <p:sp>
        <p:nvSpPr>
          <p:cNvPr id="27" name="文本框 26"/>
          <p:cNvSpPr txBox="1"/>
          <p:nvPr/>
        </p:nvSpPr>
        <p:spPr>
          <a:xfrm>
            <a:off x="6121400" y="380617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研究方法</a:t>
            </a:r>
          </a:p>
        </p:txBody>
      </p:sp>
      <p:sp>
        <p:nvSpPr>
          <p:cNvPr id="36" name="文本框 35"/>
          <p:cNvSpPr txBox="1"/>
          <p:nvPr/>
        </p:nvSpPr>
        <p:spPr>
          <a:xfrm>
            <a:off x="9448800" y="3806179"/>
            <a:ext cx="1491748" cy="461665"/>
          </a:xfrm>
          <a:prstGeom prst="rect">
            <a:avLst/>
          </a:prstGeom>
          <a:noFill/>
        </p:spPr>
        <p:txBody>
          <a:bodyPr wrap="square" rtlCol="0">
            <a:spAutoFit/>
          </a:bodyPr>
          <a:lstStyle/>
          <a:p>
            <a:pPr algn="ctr"/>
            <a:r>
              <a:rPr lang="zh-CN" altLang="en-US" sz="2400">
                <a:latin typeface="微软雅黑" panose="020B0503020204020204" pitchFamily="34" charset="-122"/>
                <a:ea typeface="微软雅黑" panose="020B0503020204020204" pitchFamily="34" charset="-122"/>
              </a:rPr>
              <a:t>结论建议</a:t>
            </a:r>
            <a:endParaRPr lang="zh-CN" altLang="en-US" sz="24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6121400" y="4612629"/>
            <a:ext cx="1491748"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实验方法</a:t>
            </a:r>
          </a:p>
        </p:txBody>
      </p:sp>
      <p:sp>
        <p:nvSpPr>
          <p:cNvPr id="152" name="Freeform 9"/>
          <p:cNvSpPr/>
          <p:nvPr/>
        </p:nvSpPr>
        <p:spPr bwMode="auto">
          <a:xfrm>
            <a:off x="5831414"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3" name="Freeform 9"/>
          <p:cNvSpPr/>
          <p:nvPr/>
        </p:nvSpPr>
        <p:spPr bwMode="auto">
          <a:xfrm>
            <a:off x="5831414"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4" name="Freeform 9"/>
          <p:cNvSpPr/>
          <p:nvPr/>
        </p:nvSpPr>
        <p:spPr bwMode="auto">
          <a:xfrm>
            <a:off x="5831414" y="4690688"/>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5" name="Freeform 9"/>
          <p:cNvSpPr/>
          <p:nvPr/>
        </p:nvSpPr>
        <p:spPr bwMode="auto">
          <a:xfrm>
            <a:off x="9182200"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6" name="Freeform 9"/>
          <p:cNvSpPr/>
          <p:nvPr/>
        </p:nvSpPr>
        <p:spPr bwMode="auto">
          <a:xfrm>
            <a:off x="9182200"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1028" name="Picture 4" descr="湖南工商大學_百度百科">
            <a:extLst>
              <a:ext uri="{FF2B5EF4-FFF2-40B4-BE49-F238E27FC236}">
                <a16:creationId xmlns:a16="http://schemas.microsoft.com/office/drawing/2014/main" id="{AC401CC1-189A-403A-7DD5-0C6E423AD126}"/>
              </a:ext>
            </a:extLst>
          </p:cNvPr>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467307" y="1979948"/>
            <a:ext cx="3094346" cy="3094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2" presetClass="entr" presetSubtype="4" fill="hold" grpId="0" nodeType="with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10" presetClass="entr" presetSubtype="0" fill="hold" grpId="0" nodeType="withEffect">
                                  <p:stCondLst>
                                    <p:cond delay="1500"/>
                                  </p:stCondLst>
                                  <p:iterate type="lt">
                                    <p:tmPct val="10000"/>
                                  </p:iterate>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53" presetClass="entr" presetSubtype="16" fill="hold" grpId="0" nodeType="withEffect">
                                  <p:stCondLst>
                                    <p:cond delay="200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grpId="0" nodeType="withEffect">
                                  <p:stCondLst>
                                    <p:cond delay="2500"/>
                                  </p:stCondLst>
                                  <p:childTnLst>
                                    <p:set>
                                      <p:cBhvr>
                                        <p:cTn id="25" dur="1" fill="hold">
                                          <p:stCondLst>
                                            <p:cond delay="0"/>
                                          </p:stCondLst>
                                        </p:cTn>
                                        <p:tgtEl>
                                          <p:spTgt spid="152"/>
                                        </p:tgtEl>
                                        <p:attrNameLst>
                                          <p:attrName>style.visibility</p:attrName>
                                        </p:attrNameLst>
                                      </p:cBhvr>
                                      <p:to>
                                        <p:strVal val="visible"/>
                                      </p:to>
                                    </p:set>
                                    <p:anim calcmode="lin" valueType="num">
                                      <p:cBhvr>
                                        <p:cTn id="26" dur="500" fill="hold"/>
                                        <p:tgtEl>
                                          <p:spTgt spid="152"/>
                                        </p:tgtEl>
                                        <p:attrNameLst>
                                          <p:attrName>ppt_w</p:attrName>
                                        </p:attrNameLst>
                                      </p:cBhvr>
                                      <p:tavLst>
                                        <p:tav tm="0">
                                          <p:val>
                                            <p:fltVal val="0"/>
                                          </p:val>
                                        </p:tav>
                                        <p:tav tm="100000">
                                          <p:val>
                                            <p:strVal val="#ppt_w"/>
                                          </p:val>
                                        </p:tav>
                                      </p:tavLst>
                                    </p:anim>
                                    <p:anim calcmode="lin" valueType="num">
                                      <p:cBhvr>
                                        <p:cTn id="27" dur="500" fill="hold"/>
                                        <p:tgtEl>
                                          <p:spTgt spid="152"/>
                                        </p:tgtEl>
                                        <p:attrNameLst>
                                          <p:attrName>ppt_h</p:attrName>
                                        </p:attrNameLst>
                                      </p:cBhvr>
                                      <p:tavLst>
                                        <p:tav tm="0">
                                          <p:val>
                                            <p:fltVal val="0"/>
                                          </p:val>
                                        </p:tav>
                                        <p:tav tm="100000">
                                          <p:val>
                                            <p:strVal val="#ppt_h"/>
                                          </p:val>
                                        </p:tav>
                                      </p:tavLst>
                                    </p:anim>
                                    <p:animEffect transition="in" filter="fade">
                                      <p:cBhvr>
                                        <p:cTn id="28" dur="500"/>
                                        <p:tgtEl>
                                          <p:spTgt spid="152"/>
                                        </p:tgtEl>
                                      </p:cBhvr>
                                    </p:animEffect>
                                  </p:childTnLst>
                                </p:cTn>
                              </p:par>
                              <p:par>
                                <p:cTn id="29" presetID="53" presetClass="entr" presetSubtype="16" fill="hold" grpId="0" nodeType="withEffect">
                                  <p:stCondLst>
                                    <p:cond delay="3500"/>
                                  </p:stCondLst>
                                  <p:childTnLst>
                                    <p:set>
                                      <p:cBhvr>
                                        <p:cTn id="30" dur="1" fill="hold">
                                          <p:stCondLst>
                                            <p:cond delay="0"/>
                                          </p:stCondLst>
                                        </p:cTn>
                                        <p:tgtEl>
                                          <p:spTgt spid="153"/>
                                        </p:tgtEl>
                                        <p:attrNameLst>
                                          <p:attrName>style.visibility</p:attrName>
                                        </p:attrNameLst>
                                      </p:cBhvr>
                                      <p:to>
                                        <p:strVal val="visible"/>
                                      </p:to>
                                    </p:set>
                                    <p:anim calcmode="lin" valueType="num">
                                      <p:cBhvr>
                                        <p:cTn id="31" dur="500" fill="hold"/>
                                        <p:tgtEl>
                                          <p:spTgt spid="153"/>
                                        </p:tgtEl>
                                        <p:attrNameLst>
                                          <p:attrName>ppt_w</p:attrName>
                                        </p:attrNameLst>
                                      </p:cBhvr>
                                      <p:tavLst>
                                        <p:tav tm="0">
                                          <p:val>
                                            <p:fltVal val="0"/>
                                          </p:val>
                                        </p:tav>
                                        <p:tav tm="100000">
                                          <p:val>
                                            <p:strVal val="#ppt_w"/>
                                          </p:val>
                                        </p:tav>
                                      </p:tavLst>
                                    </p:anim>
                                    <p:anim calcmode="lin" valueType="num">
                                      <p:cBhvr>
                                        <p:cTn id="32" dur="500" fill="hold"/>
                                        <p:tgtEl>
                                          <p:spTgt spid="153"/>
                                        </p:tgtEl>
                                        <p:attrNameLst>
                                          <p:attrName>ppt_h</p:attrName>
                                        </p:attrNameLst>
                                      </p:cBhvr>
                                      <p:tavLst>
                                        <p:tav tm="0">
                                          <p:val>
                                            <p:fltVal val="0"/>
                                          </p:val>
                                        </p:tav>
                                        <p:tav tm="100000">
                                          <p:val>
                                            <p:strVal val="#ppt_h"/>
                                          </p:val>
                                        </p:tav>
                                      </p:tavLst>
                                    </p:anim>
                                    <p:animEffect transition="in" filter="fade">
                                      <p:cBhvr>
                                        <p:cTn id="33" dur="500"/>
                                        <p:tgtEl>
                                          <p:spTgt spid="153"/>
                                        </p:tgtEl>
                                      </p:cBhvr>
                                    </p:animEffect>
                                  </p:childTnLst>
                                </p:cTn>
                              </p:par>
                              <p:par>
                                <p:cTn id="34" presetID="53" presetClass="entr" presetSubtype="16" fill="hold" grpId="0" nodeType="withEffect">
                                  <p:stCondLst>
                                    <p:cond delay="4500"/>
                                  </p:stCondLst>
                                  <p:childTnLst>
                                    <p:set>
                                      <p:cBhvr>
                                        <p:cTn id="35" dur="1" fill="hold">
                                          <p:stCondLst>
                                            <p:cond delay="0"/>
                                          </p:stCondLst>
                                        </p:cTn>
                                        <p:tgtEl>
                                          <p:spTgt spid="154"/>
                                        </p:tgtEl>
                                        <p:attrNameLst>
                                          <p:attrName>style.visibility</p:attrName>
                                        </p:attrNameLst>
                                      </p:cBhvr>
                                      <p:to>
                                        <p:strVal val="visible"/>
                                      </p:to>
                                    </p:set>
                                    <p:anim calcmode="lin" valueType="num">
                                      <p:cBhvr>
                                        <p:cTn id="36" dur="500" fill="hold"/>
                                        <p:tgtEl>
                                          <p:spTgt spid="154"/>
                                        </p:tgtEl>
                                        <p:attrNameLst>
                                          <p:attrName>ppt_w</p:attrName>
                                        </p:attrNameLst>
                                      </p:cBhvr>
                                      <p:tavLst>
                                        <p:tav tm="0">
                                          <p:val>
                                            <p:fltVal val="0"/>
                                          </p:val>
                                        </p:tav>
                                        <p:tav tm="100000">
                                          <p:val>
                                            <p:strVal val="#ppt_w"/>
                                          </p:val>
                                        </p:tav>
                                      </p:tavLst>
                                    </p:anim>
                                    <p:anim calcmode="lin" valueType="num">
                                      <p:cBhvr>
                                        <p:cTn id="37" dur="500" fill="hold"/>
                                        <p:tgtEl>
                                          <p:spTgt spid="154"/>
                                        </p:tgtEl>
                                        <p:attrNameLst>
                                          <p:attrName>ppt_h</p:attrName>
                                        </p:attrNameLst>
                                      </p:cBhvr>
                                      <p:tavLst>
                                        <p:tav tm="0">
                                          <p:val>
                                            <p:fltVal val="0"/>
                                          </p:val>
                                        </p:tav>
                                        <p:tav tm="100000">
                                          <p:val>
                                            <p:strVal val="#ppt_h"/>
                                          </p:val>
                                        </p:tav>
                                      </p:tavLst>
                                    </p:anim>
                                    <p:animEffect transition="in" filter="fade">
                                      <p:cBhvr>
                                        <p:cTn id="38" dur="500"/>
                                        <p:tgtEl>
                                          <p:spTgt spid="154"/>
                                        </p:tgtEl>
                                      </p:cBhvr>
                                    </p:animEffect>
                                  </p:childTnLst>
                                </p:cTn>
                              </p:par>
                              <p:par>
                                <p:cTn id="39" presetID="53" presetClass="entr" presetSubtype="16" fill="hold" grpId="0" nodeType="withEffect">
                                  <p:stCondLst>
                                    <p:cond delay="6500"/>
                                  </p:stCondLst>
                                  <p:childTnLst>
                                    <p:set>
                                      <p:cBhvr>
                                        <p:cTn id="40" dur="1" fill="hold">
                                          <p:stCondLst>
                                            <p:cond delay="0"/>
                                          </p:stCondLst>
                                        </p:cTn>
                                        <p:tgtEl>
                                          <p:spTgt spid="156"/>
                                        </p:tgtEl>
                                        <p:attrNameLst>
                                          <p:attrName>style.visibility</p:attrName>
                                        </p:attrNameLst>
                                      </p:cBhvr>
                                      <p:to>
                                        <p:strVal val="visible"/>
                                      </p:to>
                                    </p:set>
                                    <p:anim calcmode="lin" valueType="num">
                                      <p:cBhvr>
                                        <p:cTn id="41" dur="500" fill="hold"/>
                                        <p:tgtEl>
                                          <p:spTgt spid="156"/>
                                        </p:tgtEl>
                                        <p:attrNameLst>
                                          <p:attrName>ppt_w</p:attrName>
                                        </p:attrNameLst>
                                      </p:cBhvr>
                                      <p:tavLst>
                                        <p:tav tm="0">
                                          <p:val>
                                            <p:fltVal val="0"/>
                                          </p:val>
                                        </p:tav>
                                        <p:tav tm="100000">
                                          <p:val>
                                            <p:strVal val="#ppt_w"/>
                                          </p:val>
                                        </p:tav>
                                      </p:tavLst>
                                    </p:anim>
                                    <p:anim calcmode="lin" valueType="num">
                                      <p:cBhvr>
                                        <p:cTn id="42" dur="500" fill="hold"/>
                                        <p:tgtEl>
                                          <p:spTgt spid="156"/>
                                        </p:tgtEl>
                                        <p:attrNameLst>
                                          <p:attrName>ppt_h</p:attrName>
                                        </p:attrNameLst>
                                      </p:cBhvr>
                                      <p:tavLst>
                                        <p:tav tm="0">
                                          <p:val>
                                            <p:fltVal val="0"/>
                                          </p:val>
                                        </p:tav>
                                        <p:tav tm="100000">
                                          <p:val>
                                            <p:strVal val="#ppt_h"/>
                                          </p:val>
                                        </p:tav>
                                      </p:tavLst>
                                    </p:anim>
                                    <p:animEffect transition="in" filter="fade">
                                      <p:cBhvr>
                                        <p:cTn id="43" dur="500"/>
                                        <p:tgtEl>
                                          <p:spTgt spid="156"/>
                                        </p:tgtEl>
                                      </p:cBhvr>
                                    </p:animEffect>
                                  </p:childTnLst>
                                </p:cTn>
                              </p:par>
                              <p:par>
                                <p:cTn id="44" presetID="53" presetClass="entr" presetSubtype="16" fill="hold" grpId="0" nodeType="withEffect">
                                  <p:stCondLst>
                                    <p:cond delay="5500"/>
                                  </p:stCondLst>
                                  <p:childTnLst>
                                    <p:set>
                                      <p:cBhvr>
                                        <p:cTn id="45" dur="1" fill="hold">
                                          <p:stCondLst>
                                            <p:cond delay="0"/>
                                          </p:stCondLst>
                                        </p:cTn>
                                        <p:tgtEl>
                                          <p:spTgt spid="155"/>
                                        </p:tgtEl>
                                        <p:attrNameLst>
                                          <p:attrName>style.visibility</p:attrName>
                                        </p:attrNameLst>
                                      </p:cBhvr>
                                      <p:to>
                                        <p:strVal val="visible"/>
                                      </p:to>
                                    </p:set>
                                    <p:anim calcmode="lin" valueType="num">
                                      <p:cBhvr>
                                        <p:cTn id="46" dur="500" fill="hold"/>
                                        <p:tgtEl>
                                          <p:spTgt spid="155"/>
                                        </p:tgtEl>
                                        <p:attrNameLst>
                                          <p:attrName>ppt_w</p:attrName>
                                        </p:attrNameLst>
                                      </p:cBhvr>
                                      <p:tavLst>
                                        <p:tav tm="0">
                                          <p:val>
                                            <p:fltVal val="0"/>
                                          </p:val>
                                        </p:tav>
                                        <p:tav tm="100000">
                                          <p:val>
                                            <p:strVal val="#ppt_w"/>
                                          </p:val>
                                        </p:tav>
                                      </p:tavLst>
                                    </p:anim>
                                    <p:anim calcmode="lin" valueType="num">
                                      <p:cBhvr>
                                        <p:cTn id="47" dur="500" fill="hold"/>
                                        <p:tgtEl>
                                          <p:spTgt spid="155"/>
                                        </p:tgtEl>
                                        <p:attrNameLst>
                                          <p:attrName>ppt_h</p:attrName>
                                        </p:attrNameLst>
                                      </p:cBhvr>
                                      <p:tavLst>
                                        <p:tav tm="0">
                                          <p:val>
                                            <p:fltVal val="0"/>
                                          </p:val>
                                        </p:tav>
                                        <p:tav tm="100000">
                                          <p:val>
                                            <p:strVal val="#ppt_h"/>
                                          </p:val>
                                        </p:tav>
                                      </p:tavLst>
                                    </p:anim>
                                    <p:animEffect transition="in" filter="fade">
                                      <p:cBhvr>
                                        <p:cTn id="48" dur="500"/>
                                        <p:tgtEl>
                                          <p:spTgt spid="155"/>
                                        </p:tgtEl>
                                      </p:cBhvr>
                                    </p:animEffect>
                                  </p:childTnLst>
                                </p:cTn>
                              </p:par>
                              <p:par>
                                <p:cTn id="49" presetID="10" presetClass="entr" presetSubtype="0" fill="hold" grpId="0" nodeType="withEffect">
                                  <p:stCondLst>
                                    <p:cond delay="3000"/>
                                  </p:stCondLst>
                                  <p:iterate type="lt">
                                    <p:tmPct val="10000"/>
                                  </p:iterate>
                                  <p:childTnLst>
                                    <p:set>
                                      <p:cBhvr>
                                        <p:cTn id="50" dur="1" fill="hold">
                                          <p:stCondLst>
                                            <p:cond delay="0"/>
                                          </p:stCondLst>
                                        </p:cTn>
                                        <p:tgtEl>
                                          <p:spTgt spid="35"/>
                                        </p:tgtEl>
                                        <p:attrNameLst>
                                          <p:attrName>style.visibility</p:attrName>
                                        </p:attrNameLst>
                                      </p:cBhvr>
                                      <p:to>
                                        <p:strVal val="visible"/>
                                      </p:to>
                                    </p:set>
                                    <p:animEffect transition="in" filter="fade">
                                      <p:cBhvr>
                                        <p:cTn id="51" dur="1000"/>
                                        <p:tgtEl>
                                          <p:spTgt spid="35"/>
                                        </p:tgtEl>
                                      </p:cBhvr>
                                    </p:animEffect>
                                  </p:childTnLst>
                                </p:cTn>
                              </p:par>
                              <p:par>
                                <p:cTn id="52" presetID="10" presetClass="entr" presetSubtype="0" fill="hold" grpId="0" nodeType="withEffect">
                                  <p:stCondLst>
                                    <p:cond delay="4000"/>
                                  </p:stCondLst>
                                  <p:iterate type="lt">
                                    <p:tmPct val="10000"/>
                                  </p:iterate>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childTnLst>
                                </p:cTn>
                              </p:par>
                              <p:par>
                                <p:cTn id="55" presetID="10" presetClass="entr" presetSubtype="0" fill="hold" grpId="0" nodeType="withEffect">
                                  <p:stCondLst>
                                    <p:cond delay="5000"/>
                                  </p:stCondLst>
                                  <p:iterate type="lt">
                                    <p:tmPct val="10000"/>
                                  </p:iterate>
                                  <p:childTnLst>
                                    <p:set>
                                      <p:cBhvr>
                                        <p:cTn id="56" dur="1" fill="hold">
                                          <p:stCondLst>
                                            <p:cond delay="0"/>
                                          </p:stCondLst>
                                        </p:cTn>
                                        <p:tgtEl>
                                          <p:spTgt spid="41"/>
                                        </p:tgtEl>
                                        <p:attrNameLst>
                                          <p:attrName>style.visibility</p:attrName>
                                        </p:attrNameLst>
                                      </p:cBhvr>
                                      <p:to>
                                        <p:strVal val="visible"/>
                                      </p:to>
                                    </p:set>
                                    <p:animEffect transition="in" filter="fade">
                                      <p:cBhvr>
                                        <p:cTn id="57" dur="1000"/>
                                        <p:tgtEl>
                                          <p:spTgt spid="41"/>
                                        </p:tgtEl>
                                      </p:cBhvr>
                                    </p:animEffect>
                                  </p:childTnLst>
                                </p:cTn>
                              </p:par>
                              <p:par>
                                <p:cTn id="58" presetID="10" presetClass="entr" presetSubtype="0" fill="hold" grpId="0" nodeType="withEffect">
                                  <p:stCondLst>
                                    <p:cond delay="6000"/>
                                  </p:stCondLst>
                                  <p:iterate type="lt">
                                    <p:tmPct val="10000"/>
                                  </p:iterate>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par>
                                <p:cTn id="61" presetID="10" presetClass="entr" presetSubtype="0" fill="hold" grpId="0" nodeType="withEffect">
                                  <p:stCondLst>
                                    <p:cond delay="7000"/>
                                  </p:stCondLst>
                                  <p:iterate type="lt">
                                    <p:tmPct val="10000"/>
                                  </p:iterate>
                                  <p:childTnLst>
                                    <p:set>
                                      <p:cBhvr>
                                        <p:cTn id="62" dur="1" fill="hold">
                                          <p:stCondLst>
                                            <p:cond delay="0"/>
                                          </p:stCondLst>
                                        </p:cTn>
                                        <p:tgtEl>
                                          <p:spTgt spid="36"/>
                                        </p:tgtEl>
                                        <p:attrNameLst>
                                          <p:attrName>style.visibility</p:attrName>
                                        </p:attrNameLst>
                                      </p:cBhvr>
                                      <p:to>
                                        <p:strVal val="visible"/>
                                      </p:to>
                                    </p:set>
                                    <p:animEffect transition="in" filter="fade">
                                      <p:cBhvr>
                                        <p:cTn id="6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3" grpId="0" animBg="1"/>
      <p:bldP spid="32" grpId="0" animBg="1"/>
      <p:bldP spid="33" grpId="0" animBg="1"/>
      <p:bldP spid="35" grpId="0"/>
      <p:bldP spid="22" grpId="0"/>
      <p:bldP spid="27" grpId="0"/>
      <p:bldP spid="36" grpId="0"/>
      <p:bldP spid="41" grpId="0"/>
      <p:bldP spid="152" grpId="0" animBg="1"/>
      <p:bldP spid="153" grpId="0" animBg="1"/>
      <p:bldP spid="154" grpId="0" animBg="1"/>
      <p:bldP spid="155" grpId="0" animBg="1"/>
      <p:bldP spid="1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模型训练时间与数据集关系</a:t>
            </a:r>
          </a:p>
        </p:txBody>
      </p:sp>
      <p:pic>
        <p:nvPicPr>
          <p:cNvPr id="3" name="图片 2">
            <a:extLst>
              <a:ext uri="{FF2B5EF4-FFF2-40B4-BE49-F238E27FC236}">
                <a16:creationId xmlns:a16="http://schemas.microsoft.com/office/drawing/2014/main" id="{E1AFF2BE-ADC7-6D04-A67C-5608424B6338}"/>
              </a:ext>
            </a:extLst>
          </p:cNvPr>
          <p:cNvPicPr>
            <a:picLocks noChangeAspect="1"/>
          </p:cNvPicPr>
          <p:nvPr/>
        </p:nvPicPr>
        <p:blipFill>
          <a:blip r:embed="rId3"/>
          <a:stretch>
            <a:fillRect/>
          </a:stretch>
        </p:blipFill>
        <p:spPr>
          <a:xfrm>
            <a:off x="358068" y="1928342"/>
            <a:ext cx="5831901" cy="3644196"/>
          </a:xfrm>
          <a:prstGeom prst="rect">
            <a:avLst/>
          </a:prstGeom>
        </p:spPr>
      </p:pic>
      <p:sp>
        <p:nvSpPr>
          <p:cNvPr id="5" name="文本框 4">
            <a:extLst>
              <a:ext uri="{FF2B5EF4-FFF2-40B4-BE49-F238E27FC236}">
                <a16:creationId xmlns:a16="http://schemas.microsoft.com/office/drawing/2014/main" id="{8C5A8490-70A5-05DF-C6CB-C26536E64A6D}"/>
              </a:ext>
            </a:extLst>
          </p:cNvPr>
          <p:cNvSpPr txBox="1"/>
          <p:nvPr/>
        </p:nvSpPr>
        <p:spPr>
          <a:xfrm>
            <a:off x="50214" y="5630153"/>
            <a:ext cx="6096000" cy="355225"/>
          </a:xfrm>
          <a:prstGeom prst="rect">
            <a:avLst/>
          </a:prstGeom>
          <a:noFill/>
        </p:spPr>
        <p:txBody>
          <a:bodyPr wrap="square">
            <a:spAutoFit/>
          </a:bodyPr>
          <a:lstStyle/>
          <a:p>
            <a:pPr algn="ctr" latinLnBrk="1">
              <a:lnSpc>
                <a:spcPts val="2200"/>
              </a:lnSpc>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图 </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7 </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模型训练时间分析</a:t>
            </a:r>
          </a:p>
        </p:txBody>
      </p:sp>
      <p:sp>
        <p:nvSpPr>
          <p:cNvPr id="8" name="文本框 7">
            <a:extLst>
              <a:ext uri="{FF2B5EF4-FFF2-40B4-BE49-F238E27FC236}">
                <a16:creationId xmlns:a16="http://schemas.microsoft.com/office/drawing/2014/main" id="{86B1AA13-5D21-9344-CA65-2ED7DF8E2B24}"/>
              </a:ext>
            </a:extLst>
          </p:cNvPr>
          <p:cNvSpPr txBox="1"/>
          <p:nvPr/>
        </p:nvSpPr>
        <p:spPr>
          <a:xfrm>
            <a:off x="6380923" y="2388706"/>
            <a:ext cx="3677477" cy="2604880"/>
          </a:xfrm>
          <a:prstGeom prst="rect">
            <a:avLst/>
          </a:prstGeom>
          <a:noFill/>
        </p:spPr>
        <p:txBody>
          <a:bodyPr wrap="square">
            <a:spAutoFit/>
          </a:bodyPr>
          <a:lstStyle/>
          <a:p>
            <a:pPr indent="304800" algn="just" latinLnBrk="1">
              <a:lnSpc>
                <a:spcPts val="2200"/>
              </a:lnSpc>
            </a:pPr>
            <a:r>
              <a:rPr lang="zh-CN" altLang="en-US" sz="1400" dirty="0"/>
              <a:t>总体而言，实验结果表明模型训练时间随着数据集规模的扩大而显著增长，呈现出线性甚至超线性的趋势。在中小规模网络上模型训练效率较为理想，而在处理大规模复杂图数据（如 </a:t>
            </a:r>
            <a:r>
              <a:rPr lang="en-US" altLang="zh-CN" sz="1400" dirty="0" err="1"/>
              <a:t>Pubmed</a:t>
            </a:r>
            <a:r>
              <a:rPr lang="zh-CN" altLang="en-US" sz="1400" dirty="0"/>
              <a:t>）时，计算开销显著增加，暴露出一定的可扩展性瓶颈。因此，在实际应用中，建议结合批处理机制或分布式训练框架，以提升模型在大规模场景下的训练效率和实用性。</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结论建议</a:t>
            </a:r>
            <a:endParaRPr lang="zh-CN" altLang="en-US" dirty="0"/>
          </a:p>
        </p:txBody>
      </p:sp>
      <p:sp>
        <p:nvSpPr>
          <p:cNvPr id="3" name="文本框 2">
            <a:extLst>
              <a:ext uri="{FF2B5EF4-FFF2-40B4-BE49-F238E27FC236}">
                <a16:creationId xmlns:a16="http://schemas.microsoft.com/office/drawing/2014/main" id="{256FF87E-3055-B5F3-D501-6E00781BFC23}"/>
              </a:ext>
            </a:extLst>
          </p:cNvPr>
          <p:cNvSpPr txBox="1"/>
          <p:nvPr/>
        </p:nvSpPr>
        <p:spPr>
          <a:xfrm>
            <a:off x="1901047" y="3823227"/>
            <a:ext cx="9410700" cy="646331"/>
          </a:xfrm>
          <a:prstGeom prst="rect">
            <a:avLst/>
          </a:prstGeom>
          <a:noFill/>
        </p:spPr>
        <p:txBody>
          <a:bodyPr wrap="square" rtlCol="0">
            <a:spAutoFit/>
          </a:bodyPr>
          <a:lstStyle/>
          <a:p>
            <a:pPr indent="457200" latinLnBrk="1"/>
            <a:r>
              <a:rPr lang="zh-CN" altLang="en-US" dirty="0">
                <a:solidFill>
                  <a:schemeClr val="bg1"/>
                </a:solidFill>
              </a:rPr>
              <a:t>下面对本文的主要贡献、创新点、研究的不足以及研究过程中遇到的挑战与解决方案进行总结。</a:t>
            </a:r>
            <a:endParaRPr lang="zh-CN" altLang="zh-CN"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主要贡献与创新点</a:t>
            </a:r>
          </a:p>
        </p:txBody>
      </p:sp>
      <p:grpSp>
        <p:nvGrpSpPr>
          <p:cNvPr id="51" name="组合 50"/>
          <p:cNvGrpSpPr/>
          <p:nvPr/>
        </p:nvGrpSpPr>
        <p:grpSpPr>
          <a:xfrm rot="7674335" flipV="1">
            <a:off x="6033000" y="3750733"/>
            <a:ext cx="3935372" cy="311121"/>
            <a:chOff x="1812925" y="4382596"/>
            <a:chExt cx="6064251" cy="479425"/>
          </a:xfrm>
        </p:grpSpPr>
        <p:sp>
          <p:nvSpPr>
            <p:cNvPr id="52" name="Rectangle 59"/>
            <p:cNvSpPr>
              <a:spLocks noChangeArrowheads="1"/>
            </p:cNvSpPr>
            <p:nvPr/>
          </p:nvSpPr>
          <p:spPr bwMode="auto">
            <a:xfrm>
              <a:off x="2632075" y="4382596"/>
              <a:ext cx="4332288" cy="479425"/>
            </a:xfrm>
            <a:prstGeom prst="rect">
              <a:avLst/>
            </a:prstGeom>
            <a:solidFill>
              <a:schemeClr val="tx1">
                <a:lumMod val="40000"/>
                <a:lumOff val="60000"/>
              </a:schemeClr>
            </a:solidFill>
            <a:ln>
              <a:noFill/>
            </a:ln>
          </p:spPr>
          <p:txBody>
            <a:bodyPr vert="horz" wrap="square" lIns="91440" tIns="45720" rIns="91440" bIns="45720" numCol="1" anchor="t" anchorCtr="0" compatLnSpc="1"/>
            <a:lstStyle/>
            <a:p>
              <a:endParaRPr lang="zh-CN" altLang="en-US"/>
            </a:p>
          </p:txBody>
        </p:sp>
        <p:sp>
          <p:nvSpPr>
            <p:cNvPr id="53" name="Rectangle 60"/>
            <p:cNvSpPr>
              <a:spLocks noChangeArrowheads="1"/>
            </p:cNvSpPr>
            <p:nvPr/>
          </p:nvSpPr>
          <p:spPr bwMode="auto">
            <a:xfrm>
              <a:off x="2632075" y="4508009"/>
              <a:ext cx="4332288" cy="227013"/>
            </a:xfrm>
            <a:prstGeom prst="rect">
              <a:avLst/>
            </a:prstGeom>
            <a:solidFill>
              <a:schemeClr val="tx1">
                <a:lumMod val="20000"/>
                <a:lumOff val="80000"/>
              </a:schemeClr>
            </a:solidFill>
            <a:ln>
              <a:noFill/>
            </a:ln>
          </p:spPr>
          <p:txBody>
            <a:bodyPr vert="horz" wrap="square" lIns="91440" tIns="45720" rIns="91440" bIns="45720" numCol="1" anchor="t" anchorCtr="0" compatLnSpc="1"/>
            <a:lstStyle/>
            <a:p>
              <a:endParaRPr lang="zh-CN" altLang="en-US"/>
            </a:p>
          </p:txBody>
        </p:sp>
        <p:sp>
          <p:nvSpPr>
            <p:cNvPr id="61" name="Rectangle 61"/>
            <p:cNvSpPr>
              <a:spLocks noChangeArrowheads="1"/>
            </p:cNvSpPr>
            <p:nvPr/>
          </p:nvSpPr>
          <p:spPr bwMode="auto">
            <a:xfrm>
              <a:off x="1812925" y="4382596"/>
              <a:ext cx="819150" cy="479425"/>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69" name="Rectangle 62"/>
            <p:cNvSpPr>
              <a:spLocks noChangeArrowheads="1"/>
            </p:cNvSpPr>
            <p:nvPr/>
          </p:nvSpPr>
          <p:spPr bwMode="auto">
            <a:xfrm>
              <a:off x="1812925" y="4508009"/>
              <a:ext cx="819150" cy="227013"/>
            </a:xfrm>
            <a:prstGeom prst="rect">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70" name="Freeform 63"/>
            <p:cNvSpPr/>
            <p:nvPr/>
          </p:nvSpPr>
          <p:spPr bwMode="auto">
            <a:xfrm>
              <a:off x="6964363" y="4382596"/>
              <a:ext cx="912813" cy="479425"/>
            </a:xfrm>
            <a:custGeom>
              <a:avLst/>
              <a:gdLst>
                <a:gd name="T0" fmla="*/ 575 w 575"/>
                <a:gd name="T1" fmla="*/ 130 h 302"/>
                <a:gd name="T2" fmla="*/ 575 w 575"/>
                <a:gd name="T3" fmla="*/ 172 h 302"/>
                <a:gd name="T4" fmla="*/ 0 w 575"/>
                <a:gd name="T5" fmla="*/ 302 h 302"/>
                <a:gd name="T6" fmla="*/ 0 w 575"/>
                <a:gd name="T7" fmla="*/ 0 h 302"/>
                <a:gd name="T8" fmla="*/ 575 w 575"/>
                <a:gd name="T9" fmla="*/ 130 h 302"/>
              </a:gdLst>
              <a:ahLst/>
              <a:cxnLst>
                <a:cxn ang="0">
                  <a:pos x="T0" y="T1"/>
                </a:cxn>
                <a:cxn ang="0">
                  <a:pos x="T2" y="T3"/>
                </a:cxn>
                <a:cxn ang="0">
                  <a:pos x="T4" y="T5"/>
                </a:cxn>
                <a:cxn ang="0">
                  <a:pos x="T6" y="T7"/>
                </a:cxn>
                <a:cxn ang="0">
                  <a:pos x="T8" y="T9"/>
                </a:cxn>
              </a:cxnLst>
              <a:rect l="0" t="0" r="r" b="b"/>
              <a:pathLst>
                <a:path w="575" h="302">
                  <a:moveTo>
                    <a:pt x="575" y="130"/>
                  </a:moveTo>
                  <a:lnTo>
                    <a:pt x="575" y="172"/>
                  </a:lnTo>
                  <a:lnTo>
                    <a:pt x="0" y="302"/>
                  </a:lnTo>
                  <a:lnTo>
                    <a:pt x="0" y="0"/>
                  </a:lnTo>
                  <a:lnTo>
                    <a:pt x="575" y="130"/>
                  </a:lnTo>
                  <a:close/>
                </a:path>
              </a:pathLst>
            </a:custGeom>
            <a:solidFill>
              <a:srgbClr val="FFD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4"/>
            <p:cNvSpPr/>
            <p:nvPr/>
          </p:nvSpPr>
          <p:spPr bwMode="auto">
            <a:xfrm>
              <a:off x="7480300" y="4501659"/>
              <a:ext cx="396875" cy="246063"/>
            </a:xfrm>
            <a:custGeom>
              <a:avLst/>
              <a:gdLst>
                <a:gd name="T0" fmla="*/ 0 w 250"/>
                <a:gd name="T1" fmla="*/ 155 h 155"/>
                <a:gd name="T2" fmla="*/ 250 w 250"/>
                <a:gd name="T3" fmla="*/ 97 h 155"/>
                <a:gd name="T4" fmla="*/ 250 w 250"/>
                <a:gd name="T5" fmla="*/ 55 h 155"/>
                <a:gd name="T6" fmla="*/ 0 w 250"/>
                <a:gd name="T7" fmla="*/ 0 h 155"/>
                <a:gd name="T8" fmla="*/ 0 w 250"/>
                <a:gd name="T9" fmla="*/ 155 h 155"/>
              </a:gdLst>
              <a:ahLst/>
              <a:cxnLst>
                <a:cxn ang="0">
                  <a:pos x="T0" y="T1"/>
                </a:cxn>
                <a:cxn ang="0">
                  <a:pos x="T2" y="T3"/>
                </a:cxn>
                <a:cxn ang="0">
                  <a:pos x="T4" y="T5"/>
                </a:cxn>
                <a:cxn ang="0">
                  <a:pos x="T6" y="T7"/>
                </a:cxn>
                <a:cxn ang="0">
                  <a:pos x="T8" y="T9"/>
                </a:cxn>
              </a:cxnLst>
              <a:rect l="0" t="0" r="r" b="b"/>
              <a:pathLst>
                <a:path w="250" h="155">
                  <a:moveTo>
                    <a:pt x="0" y="155"/>
                  </a:moveTo>
                  <a:lnTo>
                    <a:pt x="250" y="97"/>
                  </a:lnTo>
                  <a:lnTo>
                    <a:pt x="250" y="55"/>
                  </a:lnTo>
                  <a:lnTo>
                    <a:pt x="0" y="0"/>
                  </a:lnTo>
                  <a:lnTo>
                    <a:pt x="0" y="155"/>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97" name="组合 96"/>
          <p:cNvGrpSpPr/>
          <p:nvPr/>
        </p:nvGrpSpPr>
        <p:grpSpPr>
          <a:xfrm rot="5400000" flipV="1">
            <a:off x="5833163" y="3681796"/>
            <a:ext cx="3935372" cy="311121"/>
            <a:chOff x="1812925" y="4382596"/>
            <a:chExt cx="6064251" cy="479425"/>
          </a:xfrm>
        </p:grpSpPr>
        <p:sp>
          <p:nvSpPr>
            <p:cNvPr id="98" name="Rectangle 59"/>
            <p:cNvSpPr>
              <a:spLocks noChangeArrowheads="1"/>
            </p:cNvSpPr>
            <p:nvPr/>
          </p:nvSpPr>
          <p:spPr bwMode="auto">
            <a:xfrm>
              <a:off x="2632075" y="4382596"/>
              <a:ext cx="4332288" cy="479425"/>
            </a:xfrm>
            <a:prstGeom prst="rect">
              <a:avLst/>
            </a:prstGeom>
            <a:solidFill>
              <a:schemeClr val="tx1">
                <a:lumMod val="40000"/>
                <a:lumOff val="60000"/>
              </a:schemeClr>
            </a:solidFill>
            <a:ln>
              <a:noFill/>
            </a:ln>
          </p:spPr>
          <p:txBody>
            <a:bodyPr vert="horz" wrap="square" lIns="91440" tIns="45720" rIns="91440" bIns="45720" numCol="1" anchor="t" anchorCtr="0" compatLnSpc="1"/>
            <a:lstStyle/>
            <a:p>
              <a:endParaRPr lang="zh-CN" altLang="en-US"/>
            </a:p>
          </p:txBody>
        </p:sp>
        <p:sp>
          <p:nvSpPr>
            <p:cNvPr id="99" name="Rectangle 60"/>
            <p:cNvSpPr>
              <a:spLocks noChangeArrowheads="1"/>
            </p:cNvSpPr>
            <p:nvPr/>
          </p:nvSpPr>
          <p:spPr bwMode="auto">
            <a:xfrm>
              <a:off x="2632075" y="4508009"/>
              <a:ext cx="4332288" cy="227013"/>
            </a:xfrm>
            <a:prstGeom prst="rect">
              <a:avLst/>
            </a:prstGeom>
            <a:solidFill>
              <a:schemeClr val="tx1">
                <a:lumMod val="20000"/>
                <a:lumOff val="80000"/>
              </a:schemeClr>
            </a:solidFill>
            <a:ln>
              <a:noFill/>
            </a:ln>
          </p:spPr>
          <p:txBody>
            <a:bodyPr vert="horz" wrap="square" lIns="91440" tIns="45720" rIns="91440" bIns="45720" numCol="1" anchor="t" anchorCtr="0" compatLnSpc="1"/>
            <a:lstStyle/>
            <a:p>
              <a:endParaRPr lang="zh-CN" altLang="en-US"/>
            </a:p>
          </p:txBody>
        </p:sp>
        <p:sp>
          <p:nvSpPr>
            <p:cNvPr id="100" name="Rectangle 61"/>
            <p:cNvSpPr>
              <a:spLocks noChangeArrowheads="1"/>
            </p:cNvSpPr>
            <p:nvPr/>
          </p:nvSpPr>
          <p:spPr bwMode="auto">
            <a:xfrm>
              <a:off x="1812925" y="4382596"/>
              <a:ext cx="819150" cy="479425"/>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1" name="Rectangle 62"/>
            <p:cNvSpPr>
              <a:spLocks noChangeArrowheads="1"/>
            </p:cNvSpPr>
            <p:nvPr/>
          </p:nvSpPr>
          <p:spPr bwMode="auto">
            <a:xfrm>
              <a:off x="1812925" y="4508009"/>
              <a:ext cx="819150" cy="227013"/>
            </a:xfrm>
            <a:prstGeom prst="rect">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2" name="Freeform 63"/>
            <p:cNvSpPr/>
            <p:nvPr/>
          </p:nvSpPr>
          <p:spPr bwMode="auto">
            <a:xfrm>
              <a:off x="6964363" y="4382596"/>
              <a:ext cx="912813" cy="479425"/>
            </a:xfrm>
            <a:custGeom>
              <a:avLst/>
              <a:gdLst>
                <a:gd name="T0" fmla="*/ 575 w 575"/>
                <a:gd name="T1" fmla="*/ 130 h 302"/>
                <a:gd name="T2" fmla="*/ 575 w 575"/>
                <a:gd name="T3" fmla="*/ 172 h 302"/>
                <a:gd name="T4" fmla="*/ 0 w 575"/>
                <a:gd name="T5" fmla="*/ 302 h 302"/>
                <a:gd name="T6" fmla="*/ 0 w 575"/>
                <a:gd name="T7" fmla="*/ 0 h 302"/>
                <a:gd name="T8" fmla="*/ 575 w 575"/>
                <a:gd name="T9" fmla="*/ 130 h 302"/>
              </a:gdLst>
              <a:ahLst/>
              <a:cxnLst>
                <a:cxn ang="0">
                  <a:pos x="T0" y="T1"/>
                </a:cxn>
                <a:cxn ang="0">
                  <a:pos x="T2" y="T3"/>
                </a:cxn>
                <a:cxn ang="0">
                  <a:pos x="T4" y="T5"/>
                </a:cxn>
                <a:cxn ang="0">
                  <a:pos x="T6" y="T7"/>
                </a:cxn>
                <a:cxn ang="0">
                  <a:pos x="T8" y="T9"/>
                </a:cxn>
              </a:cxnLst>
              <a:rect l="0" t="0" r="r" b="b"/>
              <a:pathLst>
                <a:path w="575" h="302">
                  <a:moveTo>
                    <a:pt x="575" y="130"/>
                  </a:moveTo>
                  <a:lnTo>
                    <a:pt x="575" y="172"/>
                  </a:lnTo>
                  <a:lnTo>
                    <a:pt x="0" y="302"/>
                  </a:lnTo>
                  <a:lnTo>
                    <a:pt x="0" y="0"/>
                  </a:lnTo>
                  <a:lnTo>
                    <a:pt x="575" y="130"/>
                  </a:lnTo>
                  <a:close/>
                </a:path>
              </a:pathLst>
            </a:custGeom>
            <a:solidFill>
              <a:srgbClr val="FFD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4"/>
            <p:cNvSpPr/>
            <p:nvPr/>
          </p:nvSpPr>
          <p:spPr bwMode="auto">
            <a:xfrm>
              <a:off x="7480300" y="4501659"/>
              <a:ext cx="396875" cy="246063"/>
            </a:xfrm>
            <a:custGeom>
              <a:avLst/>
              <a:gdLst>
                <a:gd name="T0" fmla="*/ 0 w 250"/>
                <a:gd name="T1" fmla="*/ 155 h 155"/>
                <a:gd name="T2" fmla="*/ 250 w 250"/>
                <a:gd name="T3" fmla="*/ 97 h 155"/>
                <a:gd name="T4" fmla="*/ 250 w 250"/>
                <a:gd name="T5" fmla="*/ 55 h 155"/>
                <a:gd name="T6" fmla="*/ 0 w 250"/>
                <a:gd name="T7" fmla="*/ 0 h 155"/>
                <a:gd name="T8" fmla="*/ 0 w 250"/>
                <a:gd name="T9" fmla="*/ 155 h 155"/>
              </a:gdLst>
              <a:ahLst/>
              <a:cxnLst>
                <a:cxn ang="0">
                  <a:pos x="T0" y="T1"/>
                </a:cxn>
                <a:cxn ang="0">
                  <a:pos x="T2" y="T3"/>
                </a:cxn>
                <a:cxn ang="0">
                  <a:pos x="T4" y="T5"/>
                </a:cxn>
                <a:cxn ang="0">
                  <a:pos x="T6" y="T7"/>
                </a:cxn>
                <a:cxn ang="0">
                  <a:pos x="T8" y="T9"/>
                </a:cxn>
              </a:cxnLst>
              <a:rect l="0" t="0" r="r" b="b"/>
              <a:pathLst>
                <a:path w="250" h="155">
                  <a:moveTo>
                    <a:pt x="0" y="155"/>
                  </a:moveTo>
                  <a:lnTo>
                    <a:pt x="250" y="97"/>
                  </a:lnTo>
                  <a:lnTo>
                    <a:pt x="250" y="55"/>
                  </a:lnTo>
                  <a:lnTo>
                    <a:pt x="0" y="0"/>
                  </a:lnTo>
                  <a:lnTo>
                    <a:pt x="0" y="155"/>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grpSp>
      <p:sp>
        <p:nvSpPr>
          <p:cNvPr id="105" name="文本框 104"/>
          <p:cNvSpPr txBox="1"/>
          <p:nvPr/>
        </p:nvSpPr>
        <p:spPr>
          <a:xfrm>
            <a:off x="3124987" y="2009014"/>
            <a:ext cx="161382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主要贡献</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06" name="直接连接符 105"/>
          <p:cNvCxnSpPr/>
          <p:nvPr/>
        </p:nvCxnSpPr>
        <p:spPr>
          <a:xfrm>
            <a:off x="2820304" y="2378346"/>
            <a:ext cx="1613820"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3184231" y="3744473"/>
            <a:ext cx="1613820" cy="369332"/>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cs typeface="Arial" panose="020B0604020202020204" pitchFamily="34" charset="0"/>
              </a:rPr>
              <a:t>创新点</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cxnSp>
        <p:nvCxnSpPr>
          <p:cNvPr id="109" name="直接连接符 108"/>
          <p:cNvCxnSpPr/>
          <p:nvPr/>
        </p:nvCxnSpPr>
        <p:spPr>
          <a:xfrm>
            <a:off x="2820304" y="4113805"/>
            <a:ext cx="1613820"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4234232-AAEA-F3B3-9B88-CCFEE1C8D2B6}"/>
              </a:ext>
            </a:extLst>
          </p:cNvPr>
          <p:cNvSpPr txBox="1"/>
          <p:nvPr/>
        </p:nvSpPr>
        <p:spPr>
          <a:xfrm>
            <a:off x="1274857" y="2384890"/>
            <a:ext cx="4821143" cy="1194238"/>
          </a:xfrm>
          <a:prstGeom prst="rect">
            <a:avLst/>
          </a:prstGeom>
          <a:noFill/>
        </p:spPr>
        <p:txBody>
          <a:bodyPr wrap="square">
            <a:spAutoFit/>
          </a:bodyPr>
          <a:lstStyle/>
          <a:p>
            <a:pPr indent="304800" algn="just" latinLnBrk="1">
              <a:lnSpc>
                <a:spcPts val="2200"/>
              </a:lnSpc>
            </a:pPr>
            <a:r>
              <a:rPr lang="zh-CN" altLang="en-US" sz="1400" dirty="0"/>
              <a:t>本研究的主要贡献是提出了一种适用于社区发现的一种基于超图正则化的深度非负矩阵分解（</a:t>
            </a:r>
            <a:r>
              <a:rPr lang="en-US" altLang="zh-CN" sz="1400" dirty="0"/>
              <a:t>HDNMF</a:t>
            </a:r>
            <a:r>
              <a:rPr lang="zh-CN" altLang="en-US" sz="1400" dirty="0"/>
              <a:t>）模型，其相较现有模型具有一定的优势，能够有效挖掘节点之间的高阶、多元交互关系。同时具有一定的鲁棒性。</a:t>
            </a:r>
          </a:p>
        </p:txBody>
      </p:sp>
      <p:sp>
        <p:nvSpPr>
          <p:cNvPr id="4" name="文本框 3">
            <a:extLst>
              <a:ext uri="{FF2B5EF4-FFF2-40B4-BE49-F238E27FC236}">
                <a16:creationId xmlns:a16="http://schemas.microsoft.com/office/drawing/2014/main" id="{9A2BE216-B4BE-4CCF-82BD-3478879B810B}"/>
              </a:ext>
            </a:extLst>
          </p:cNvPr>
          <p:cNvSpPr txBox="1"/>
          <p:nvPr/>
        </p:nvSpPr>
        <p:spPr>
          <a:xfrm>
            <a:off x="1274857" y="4356716"/>
            <a:ext cx="4821143" cy="1197700"/>
          </a:xfrm>
          <a:prstGeom prst="rect">
            <a:avLst/>
          </a:prstGeom>
          <a:noFill/>
        </p:spPr>
        <p:txBody>
          <a:bodyPr wrap="square">
            <a:spAutoFit/>
          </a:bodyPr>
          <a:lstStyle/>
          <a:p>
            <a:pPr indent="304800" algn="just" latinLnBrk="1">
              <a:lnSpc>
                <a:spcPts val="2200"/>
              </a:lnSpc>
            </a:pPr>
            <a:r>
              <a:rPr lang="zh-CN" altLang="en-US" sz="1400" dirty="0"/>
              <a:t>深度重构与反向重构构建，使得模型能够挖掘深层次的社区结构信息及低纬表现，同时保证了重构过程的稳定性。</a:t>
            </a:r>
            <a:endParaRPr lang="en-US" altLang="zh-CN" sz="1400" dirty="0"/>
          </a:p>
          <a:p>
            <a:pPr indent="304800" algn="just" latinLnBrk="1">
              <a:lnSpc>
                <a:spcPts val="2200"/>
              </a:lnSpc>
            </a:pPr>
            <a:r>
              <a:rPr lang="zh-CN" altLang="en-US" sz="1400" dirty="0"/>
              <a:t>超图的引入：使得模型能够捕捉高阶图结构信息。</a:t>
            </a:r>
            <a:endParaRPr lang="en-US" altLang="zh-CN" sz="1400" dirty="0"/>
          </a:p>
          <a:p>
            <a:pPr indent="304800" algn="just" latinLnBrk="1">
              <a:lnSpc>
                <a:spcPts val="2200"/>
              </a:lnSpc>
            </a:pPr>
            <a:r>
              <a:rPr lang="zh-CN" altLang="en-US" sz="1400" dirty="0"/>
              <a:t>通过适当的约束条件优化了模型的效果与可解释性。</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par>
                                <p:cTn id="10" presetID="53" presetClass="entr" presetSubtype="16" fill="hold" nodeType="withEffect">
                                  <p:stCondLst>
                                    <p:cond delay="3000"/>
                                  </p:stCondLst>
                                  <p:childTnLst>
                                    <p:set>
                                      <p:cBhvr>
                                        <p:cTn id="11" dur="1" fill="hold">
                                          <p:stCondLst>
                                            <p:cond delay="0"/>
                                          </p:stCondLst>
                                        </p:cTn>
                                        <p:tgtEl>
                                          <p:spTgt spid="97"/>
                                        </p:tgtEl>
                                        <p:attrNameLst>
                                          <p:attrName>style.visibility</p:attrName>
                                        </p:attrNameLst>
                                      </p:cBhvr>
                                      <p:to>
                                        <p:strVal val="visible"/>
                                      </p:to>
                                    </p:set>
                                    <p:anim calcmode="lin" valueType="num">
                                      <p:cBhvr>
                                        <p:cTn id="12" dur="500" fill="hold"/>
                                        <p:tgtEl>
                                          <p:spTgt spid="97"/>
                                        </p:tgtEl>
                                        <p:attrNameLst>
                                          <p:attrName>ppt_w</p:attrName>
                                        </p:attrNameLst>
                                      </p:cBhvr>
                                      <p:tavLst>
                                        <p:tav tm="0">
                                          <p:val>
                                            <p:fltVal val="0"/>
                                          </p:val>
                                        </p:tav>
                                        <p:tav tm="100000">
                                          <p:val>
                                            <p:strVal val="#ppt_w"/>
                                          </p:val>
                                        </p:tav>
                                      </p:tavLst>
                                    </p:anim>
                                    <p:anim calcmode="lin" valueType="num">
                                      <p:cBhvr>
                                        <p:cTn id="13" dur="500" fill="hold"/>
                                        <p:tgtEl>
                                          <p:spTgt spid="97"/>
                                        </p:tgtEl>
                                        <p:attrNameLst>
                                          <p:attrName>ppt_h</p:attrName>
                                        </p:attrNameLst>
                                      </p:cBhvr>
                                      <p:tavLst>
                                        <p:tav tm="0">
                                          <p:val>
                                            <p:fltVal val="0"/>
                                          </p:val>
                                        </p:tav>
                                        <p:tav tm="100000">
                                          <p:val>
                                            <p:strVal val="#ppt_h"/>
                                          </p:val>
                                        </p:tav>
                                      </p:tavLst>
                                    </p:anim>
                                    <p:animEffect transition="in" filter="fade">
                                      <p:cBhvr>
                                        <p:cTn id="14" dur="500"/>
                                        <p:tgtEl>
                                          <p:spTgt spid="97"/>
                                        </p:tgtEl>
                                      </p:cBhvr>
                                    </p:animEffect>
                                  </p:childTnLst>
                                </p:cTn>
                              </p:par>
                              <p:par>
                                <p:cTn id="15" presetID="42" presetClass="entr" presetSubtype="0" fill="hold" grpId="0" nodeType="withEffect">
                                  <p:stCondLst>
                                    <p:cond delay="350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1000"/>
                                        <p:tgtEl>
                                          <p:spTgt spid="105"/>
                                        </p:tgtEl>
                                      </p:cBhvr>
                                    </p:animEffect>
                                    <p:anim calcmode="lin" valueType="num">
                                      <p:cBhvr>
                                        <p:cTn id="18" dur="1000" fill="hold"/>
                                        <p:tgtEl>
                                          <p:spTgt spid="105"/>
                                        </p:tgtEl>
                                        <p:attrNameLst>
                                          <p:attrName>ppt_x</p:attrName>
                                        </p:attrNameLst>
                                      </p:cBhvr>
                                      <p:tavLst>
                                        <p:tav tm="0">
                                          <p:val>
                                            <p:strVal val="#ppt_x"/>
                                          </p:val>
                                        </p:tav>
                                        <p:tav tm="100000">
                                          <p:val>
                                            <p:strVal val="#ppt_x"/>
                                          </p:val>
                                        </p:tav>
                                      </p:tavLst>
                                    </p:anim>
                                    <p:anim calcmode="lin" valueType="num">
                                      <p:cBhvr>
                                        <p:cTn id="19" dur="1000" fill="hold"/>
                                        <p:tgtEl>
                                          <p:spTgt spid="10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350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anim calcmode="lin" valueType="num">
                                      <p:cBhvr>
                                        <p:cTn id="23" dur="1000" fill="hold"/>
                                        <p:tgtEl>
                                          <p:spTgt spid="106"/>
                                        </p:tgtEl>
                                        <p:attrNameLst>
                                          <p:attrName>ppt_x</p:attrName>
                                        </p:attrNameLst>
                                      </p:cBhvr>
                                      <p:tavLst>
                                        <p:tav tm="0">
                                          <p:val>
                                            <p:strVal val="#ppt_x"/>
                                          </p:val>
                                        </p:tav>
                                        <p:tav tm="100000">
                                          <p:val>
                                            <p:strVal val="#ppt_x"/>
                                          </p:val>
                                        </p:tav>
                                      </p:tavLst>
                                    </p:anim>
                                    <p:anim calcmode="lin" valueType="num">
                                      <p:cBhvr>
                                        <p:cTn id="24" dur="1000" fill="hold"/>
                                        <p:tgtEl>
                                          <p:spTgt spid="10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4500"/>
                                  </p:stCondLst>
                                  <p:childTnLst>
                                    <p:set>
                                      <p:cBhvr>
                                        <p:cTn id="26" dur="1" fill="hold">
                                          <p:stCondLst>
                                            <p:cond delay="0"/>
                                          </p:stCondLst>
                                        </p:cTn>
                                        <p:tgtEl>
                                          <p:spTgt spid="108"/>
                                        </p:tgtEl>
                                        <p:attrNameLst>
                                          <p:attrName>style.visibility</p:attrName>
                                        </p:attrNameLst>
                                      </p:cBhvr>
                                      <p:to>
                                        <p:strVal val="visible"/>
                                      </p:to>
                                    </p:set>
                                    <p:animEffect transition="in" filter="fade">
                                      <p:cBhvr>
                                        <p:cTn id="27" dur="1000"/>
                                        <p:tgtEl>
                                          <p:spTgt spid="108"/>
                                        </p:tgtEl>
                                      </p:cBhvr>
                                    </p:animEffect>
                                    <p:anim calcmode="lin" valueType="num">
                                      <p:cBhvr>
                                        <p:cTn id="28" dur="1000" fill="hold"/>
                                        <p:tgtEl>
                                          <p:spTgt spid="108"/>
                                        </p:tgtEl>
                                        <p:attrNameLst>
                                          <p:attrName>ppt_x</p:attrName>
                                        </p:attrNameLst>
                                      </p:cBhvr>
                                      <p:tavLst>
                                        <p:tav tm="0">
                                          <p:val>
                                            <p:strVal val="#ppt_x"/>
                                          </p:val>
                                        </p:tav>
                                        <p:tav tm="100000">
                                          <p:val>
                                            <p:strVal val="#ppt_x"/>
                                          </p:val>
                                        </p:tav>
                                      </p:tavLst>
                                    </p:anim>
                                    <p:anim calcmode="lin" valueType="num">
                                      <p:cBhvr>
                                        <p:cTn id="29" dur="1000" fill="hold"/>
                                        <p:tgtEl>
                                          <p:spTgt spid="10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450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1000"/>
                                        <p:tgtEl>
                                          <p:spTgt spid="109"/>
                                        </p:tgtEl>
                                      </p:cBhvr>
                                    </p:animEffect>
                                    <p:anim calcmode="lin" valueType="num">
                                      <p:cBhvr>
                                        <p:cTn id="33" dur="1000" fill="hold"/>
                                        <p:tgtEl>
                                          <p:spTgt spid="109"/>
                                        </p:tgtEl>
                                        <p:attrNameLst>
                                          <p:attrName>ppt_x</p:attrName>
                                        </p:attrNameLst>
                                      </p:cBhvr>
                                      <p:tavLst>
                                        <p:tav tm="0">
                                          <p:val>
                                            <p:strVal val="#ppt_x"/>
                                          </p:val>
                                        </p:tav>
                                        <p:tav tm="100000">
                                          <p:val>
                                            <p:strVal val="#ppt_x"/>
                                          </p:val>
                                        </p:tav>
                                      </p:tavLst>
                                    </p:anim>
                                    <p:anim calcmode="lin" valueType="num">
                                      <p:cBhvr>
                                        <p:cTn id="34"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研究的不足</a:t>
            </a:r>
          </a:p>
        </p:txBody>
      </p:sp>
      <p:sp>
        <p:nvSpPr>
          <p:cNvPr id="5" name="矩形 4"/>
          <p:cNvSpPr/>
          <p:nvPr/>
        </p:nvSpPr>
        <p:spPr>
          <a:xfrm>
            <a:off x="1405606" y="1701797"/>
            <a:ext cx="8506744" cy="117296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522406" y="1971831"/>
            <a:ext cx="8298544" cy="548548"/>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模型的优化求解过程缺乏严格的收敛性分析，当前仅通过经验设置的迭代次数和误差阈值控制优化流程，未能从理论上证明算法在各类约束项共同作用下的全局或局部收敛性。</a:t>
            </a:r>
          </a:p>
        </p:txBody>
      </p:sp>
      <p:sp>
        <p:nvSpPr>
          <p:cNvPr id="15" name="矩形 14"/>
          <p:cNvSpPr/>
          <p:nvPr/>
        </p:nvSpPr>
        <p:spPr>
          <a:xfrm>
            <a:off x="1405606" y="1516800"/>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05606" y="1516800"/>
            <a:ext cx="1820194" cy="369332"/>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模型的优化求解</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 name="矩形 16"/>
          <p:cNvSpPr/>
          <p:nvPr/>
        </p:nvSpPr>
        <p:spPr>
          <a:xfrm>
            <a:off x="1405606" y="3521724"/>
            <a:ext cx="8506744" cy="960288"/>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522406" y="3791757"/>
            <a:ext cx="8298544" cy="566309"/>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随着数据规模的扩大，模型训练时间呈线性甚至超线性增长，尤其在处理如 </a:t>
            </a:r>
            <a:r>
              <a:rPr lang="en-US" altLang="zh-CN" sz="1400" dirty="0" err="1">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Pubmed</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 </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等大规模网络时，训练耗时明显增加，暴露出一定的可扩展性瓶颈。</a:t>
            </a:r>
          </a:p>
        </p:txBody>
      </p:sp>
      <p:sp>
        <p:nvSpPr>
          <p:cNvPr id="19" name="矩形 18"/>
          <p:cNvSpPr/>
          <p:nvPr/>
        </p:nvSpPr>
        <p:spPr>
          <a:xfrm>
            <a:off x="1405606" y="3336726"/>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05606" y="3336726"/>
            <a:ext cx="1820194" cy="369332"/>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模型时间复杂</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 name="矩形 20"/>
          <p:cNvSpPr/>
          <p:nvPr/>
        </p:nvSpPr>
        <p:spPr>
          <a:xfrm>
            <a:off x="1405606" y="5128971"/>
            <a:ext cx="8506744" cy="117296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522406" y="5399005"/>
            <a:ext cx="8298544" cy="803297"/>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模型包含多个超参数（如稀疏性权重、正交性权重、图正则化系数等），性能对其设置较为敏感。尽管本文使用网格搜索法进行调优，但在实际应用中可能存在较大计算成本，未来可考虑引入自适应参数学习机制，提升模型的鲁棒性。</a:t>
            </a:r>
          </a:p>
        </p:txBody>
      </p:sp>
      <p:sp>
        <p:nvSpPr>
          <p:cNvPr id="23" name="矩形 22"/>
          <p:cNvSpPr/>
          <p:nvPr/>
        </p:nvSpPr>
        <p:spPr>
          <a:xfrm>
            <a:off x="1405606" y="4943974"/>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405606" y="4943974"/>
            <a:ext cx="1820194" cy="369332"/>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参数依赖性强</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8" name="等腰三角形 27"/>
          <p:cNvSpPr/>
          <p:nvPr/>
        </p:nvSpPr>
        <p:spPr>
          <a:xfrm>
            <a:off x="9768573" y="2750818"/>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9768573" y="4358066"/>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9768573" y="6177992"/>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00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350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350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35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50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300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50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5" grpId="0" animBg="1"/>
      <p:bldP spid="16" grpId="0"/>
      <p:bldP spid="17" grpId="0" animBg="1"/>
      <p:bldP spid="18" grpId="0"/>
      <p:bldP spid="19" grpId="0" animBg="1"/>
      <p:bldP spid="20" grpId="0"/>
      <p:bldP spid="21" grpId="0" animBg="1"/>
      <p:bldP spid="22" grpId="0"/>
      <p:bldP spid="23" grpId="0" animBg="1"/>
      <p:bldP spid="24" grpId="0"/>
      <p:bldP spid="28" grpId="0" animBg="1"/>
      <p:bldP spid="29"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研究中的挑战与解决方案</a:t>
            </a:r>
          </a:p>
        </p:txBody>
      </p:sp>
      <p:sp>
        <p:nvSpPr>
          <p:cNvPr id="44" name="Freeform 29"/>
          <p:cNvSpPr>
            <a:spLocks noEditPoints="1"/>
          </p:cNvSpPr>
          <p:nvPr/>
        </p:nvSpPr>
        <p:spPr bwMode="auto">
          <a:xfrm flipH="1">
            <a:off x="6607415" y="1742748"/>
            <a:ext cx="3663372" cy="3991302"/>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5" name="文本框 44"/>
          <p:cNvSpPr txBox="1"/>
          <p:nvPr/>
        </p:nvSpPr>
        <p:spPr>
          <a:xfrm>
            <a:off x="1631405" y="1742747"/>
            <a:ext cx="2397256"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高阶关系的建模</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6" name="文本框 45"/>
          <p:cNvSpPr txBox="1"/>
          <p:nvPr/>
        </p:nvSpPr>
        <p:spPr>
          <a:xfrm>
            <a:off x="1631404" y="2078210"/>
            <a:ext cx="5258480" cy="1022524"/>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问题：传统邻接矩阵仅能捕捉直接边信息，对于揭示复杂网络里节点间的间接以及多元交互关系存在险阻</a:t>
            </a: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解决方案：采用超图模型构建超图邻接矩阵，借助引入超图正则化项，让模型可充分运用高阶关系信息。</a:t>
            </a:r>
          </a:p>
        </p:txBody>
      </p:sp>
      <p:grpSp>
        <p:nvGrpSpPr>
          <p:cNvPr id="47" name="组合 46"/>
          <p:cNvGrpSpPr/>
          <p:nvPr/>
        </p:nvGrpSpPr>
        <p:grpSpPr>
          <a:xfrm>
            <a:off x="1318649" y="1800536"/>
            <a:ext cx="352611" cy="264624"/>
            <a:chOff x="1318649" y="4242684"/>
            <a:chExt cx="352611" cy="264624"/>
          </a:xfrm>
        </p:grpSpPr>
        <p:sp>
          <p:nvSpPr>
            <p:cNvPr id="48" name="矩形 4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50" name="文本框 49"/>
          <p:cNvSpPr txBox="1"/>
          <p:nvPr/>
        </p:nvSpPr>
        <p:spPr>
          <a:xfrm>
            <a:off x="1615413" y="3314848"/>
            <a:ext cx="356108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非线性特征提取与数据重构</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 name="文本框 50"/>
          <p:cNvSpPr txBox="1"/>
          <p:nvPr/>
        </p:nvSpPr>
        <p:spPr>
          <a:xfrm>
            <a:off x="1615413" y="3650311"/>
            <a:ext cx="4945724" cy="1022524"/>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问题：传统</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NMF</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以及浅层分解方法难以捕捉数据中的非线性特征，致使社区检测精度受限。</a:t>
            </a: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解决办法：将深度非负矩阵分解与深度自编码器相结合，在模型里实现多层非负分解以及非线性映射</a:t>
            </a:r>
          </a:p>
        </p:txBody>
      </p:sp>
      <p:grpSp>
        <p:nvGrpSpPr>
          <p:cNvPr id="52" name="组合 51"/>
          <p:cNvGrpSpPr/>
          <p:nvPr/>
        </p:nvGrpSpPr>
        <p:grpSpPr>
          <a:xfrm>
            <a:off x="1302657" y="3372637"/>
            <a:ext cx="352611" cy="264624"/>
            <a:chOff x="1318649" y="4242684"/>
            <a:chExt cx="352611" cy="264624"/>
          </a:xfrm>
        </p:grpSpPr>
        <p:sp>
          <p:nvSpPr>
            <p:cNvPr id="53" name="矩形 52"/>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55" name="文本框 54"/>
          <p:cNvSpPr txBox="1"/>
          <p:nvPr/>
        </p:nvSpPr>
        <p:spPr>
          <a:xfrm>
            <a:off x="1615413" y="4835116"/>
            <a:ext cx="2691544"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参数调优与模型收敛</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6" name="文本框 55"/>
          <p:cNvSpPr txBox="1"/>
          <p:nvPr/>
        </p:nvSpPr>
        <p:spPr>
          <a:xfrm>
            <a:off x="1615413" y="5170579"/>
            <a:ext cx="5805804" cy="1022524"/>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问题</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模型中涉及多项超参数，像超图正则化、稀疏性与正交约束系数等，这些参数的选择对模型的稳定性和社区划分质量有着直接影响。</a:t>
            </a: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解决方案：未来可通过运用网格搜索和交叉验证等方法对超参数进行细致调优，同时引入自适应学习率、动量策略以及交替最小化更新机制</a:t>
            </a: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7" name="组合 56"/>
          <p:cNvGrpSpPr/>
          <p:nvPr/>
        </p:nvGrpSpPr>
        <p:grpSpPr>
          <a:xfrm>
            <a:off x="1302657" y="4892905"/>
            <a:ext cx="352611" cy="264624"/>
            <a:chOff x="1318649" y="4242684"/>
            <a:chExt cx="352611" cy="264624"/>
          </a:xfrm>
        </p:grpSpPr>
        <p:sp>
          <p:nvSpPr>
            <p:cNvPr id="58" name="矩形 5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42" presetClass="entr" presetSubtype="0" fill="hold" grpId="0" nodeType="withEffect">
                                  <p:stCondLst>
                                    <p:cond delay="3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00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300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anim calcmode="lin" valueType="num">
                                      <p:cBhvr>
                                        <p:cTn id="23" dur="1000" fill="hold"/>
                                        <p:tgtEl>
                                          <p:spTgt spid="47"/>
                                        </p:tgtEl>
                                        <p:attrNameLst>
                                          <p:attrName>ppt_x</p:attrName>
                                        </p:attrNameLst>
                                      </p:cBhvr>
                                      <p:tavLst>
                                        <p:tav tm="0">
                                          <p:val>
                                            <p:strVal val="#ppt_x"/>
                                          </p:val>
                                        </p:tav>
                                        <p:tav tm="100000">
                                          <p:val>
                                            <p:strVal val="#ppt_x"/>
                                          </p:val>
                                        </p:tav>
                                      </p:tavLst>
                                    </p:anim>
                                    <p:anim calcmode="lin" valueType="num">
                                      <p:cBhvr>
                                        <p:cTn id="24" dur="1000" fill="hold"/>
                                        <p:tgtEl>
                                          <p:spTgt spid="4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50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anim calcmode="lin" valueType="num">
                                      <p:cBhvr>
                                        <p:cTn id="28" dur="1000" fill="hold"/>
                                        <p:tgtEl>
                                          <p:spTgt spid="50"/>
                                        </p:tgtEl>
                                        <p:attrNameLst>
                                          <p:attrName>ppt_x</p:attrName>
                                        </p:attrNameLst>
                                      </p:cBhvr>
                                      <p:tavLst>
                                        <p:tav tm="0">
                                          <p:val>
                                            <p:strVal val="#ppt_x"/>
                                          </p:val>
                                        </p:tav>
                                        <p:tav tm="100000">
                                          <p:val>
                                            <p:strVal val="#ppt_x"/>
                                          </p:val>
                                        </p:tav>
                                      </p:tavLst>
                                    </p:anim>
                                    <p:anim calcmode="lin" valueType="num">
                                      <p:cBhvr>
                                        <p:cTn id="29" dur="1000" fill="hold"/>
                                        <p:tgtEl>
                                          <p:spTgt spid="5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50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0"/>
                                        <p:tgtEl>
                                          <p:spTgt spid="51"/>
                                        </p:tgtEl>
                                      </p:cBhvr>
                                    </p:animEffect>
                                    <p:anim calcmode="lin" valueType="num">
                                      <p:cBhvr>
                                        <p:cTn id="33" dur="1000" fill="hold"/>
                                        <p:tgtEl>
                                          <p:spTgt spid="51"/>
                                        </p:tgtEl>
                                        <p:attrNameLst>
                                          <p:attrName>ppt_x</p:attrName>
                                        </p:attrNameLst>
                                      </p:cBhvr>
                                      <p:tavLst>
                                        <p:tav tm="0">
                                          <p:val>
                                            <p:strVal val="#ppt_x"/>
                                          </p:val>
                                        </p:tav>
                                        <p:tav tm="100000">
                                          <p:val>
                                            <p:strVal val="#ppt_x"/>
                                          </p:val>
                                        </p:tav>
                                      </p:tavLst>
                                    </p:anim>
                                    <p:anim calcmode="lin" valueType="num">
                                      <p:cBhvr>
                                        <p:cTn id="34" dur="1000" fill="hold"/>
                                        <p:tgtEl>
                                          <p:spTgt spid="5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350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1000"/>
                                        <p:tgtEl>
                                          <p:spTgt spid="52"/>
                                        </p:tgtEl>
                                      </p:cBhvr>
                                    </p:animEffect>
                                    <p:anim calcmode="lin" valueType="num">
                                      <p:cBhvr>
                                        <p:cTn id="38" dur="1000" fill="hold"/>
                                        <p:tgtEl>
                                          <p:spTgt spid="52"/>
                                        </p:tgtEl>
                                        <p:attrNameLst>
                                          <p:attrName>ppt_x</p:attrName>
                                        </p:attrNameLst>
                                      </p:cBhvr>
                                      <p:tavLst>
                                        <p:tav tm="0">
                                          <p:val>
                                            <p:strVal val="#ppt_x"/>
                                          </p:val>
                                        </p:tav>
                                        <p:tav tm="100000">
                                          <p:val>
                                            <p:strVal val="#ppt_x"/>
                                          </p:val>
                                        </p:tav>
                                      </p:tavLst>
                                    </p:anim>
                                    <p:anim calcmode="lin" valueType="num">
                                      <p:cBhvr>
                                        <p:cTn id="39" dur="1000" fill="hold"/>
                                        <p:tgtEl>
                                          <p:spTgt spid="5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anim calcmode="lin" valueType="num">
                                      <p:cBhvr>
                                        <p:cTn id="43" dur="1000" fill="hold"/>
                                        <p:tgtEl>
                                          <p:spTgt spid="55"/>
                                        </p:tgtEl>
                                        <p:attrNameLst>
                                          <p:attrName>ppt_x</p:attrName>
                                        </p:attrNameLst>
                                      </p:cBhvr>
                                      <p:tavLst>
                                        <p:tav tm="0">
                                          <p:val>
                                            <p:strVal val="#ppt_x"/>
                                          </p:val>
                                        </p:tav>
                                        <p:tav tm="100000">
                                          <p:val>
                                            <p:strVal val="#ppt_x"/>
                                          </p:val>
                                        </p:tav>
                                      </p:tavLst>
                                    </p:anim>
                                    <p:anim calcmode="lin" valueType="num">
                                      <p:cBhvr>
                                        <p:cTn id="44" dur="1000" fill="hold"/>
                                        <p:tgtEl>
                                          <p:spTgt spid="5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400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p:bldP spid="50" grpId="0"/>
      <p:bldP spid="51" grpId="0"/>
      <p:bldP spid="55"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79538" y="2988988"/>
            <a:ext cx="8532812" cy="30832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zh-CN" altLang="en-US" dirty="0"/>
              <a:t>未来研究方向</a:t>
            </a:r>
          </a:p>
        </p:txBody>
      </p:sp>
      <p:sp>
        <p:nvSpPr>
          <p:cNvPr id="12" name="文本框 11"/>
          <p:cNvSpPr txBox="1"/>
          <p:nvPr/>
        </p:nvSpPr>
        <p:spPr>
          <a:xfrm>
            <a:off x="1302656" y="2005754"/>
            <a:ext cx="8730343" cy="548548"/>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根据当前已有的研究成果，后续工作可围绕模型自身优化拓展、超图与其他先进技术相互融合以及社区发现在实际场景中的推广应用展开</a:t>
            </a:r>
          </a:p>
        </p:txBody>
      </p:sp>
      <p:sp>
        <p:nvSpPr>
          <p:cNvPr id="14" name="文本框 13"/>
          <p:cNvSpPr txBox="1"/>
          <p:nvPr/>
        </p:nvSpPr>
        <p:spPr>
          <a:xfrm>
            <a:off x="1302656" y="1651142"/>
            <a:ext cx="1613820" cy="369332"/>
          </a:xfrm>
          <a:prstGeom prst="rect">
            <a:avLst/>
          </a:prstGeom>
          <a:noFill/>
        </p:spPr>
        <p:txBody>
          <a:bodyPr wrap="square" rtlCol="0">
            <a:spAutoFit/>
          </a:bodyPr>
          <a:lstStyle/>
          <a:p>
            <a:r>
              <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p>
        </p:txBody>
      </p:sp>
      <p:sp>
        <p:nvSpPr>
          <p:cNvPr id="28" name="文本框 27"/>
          <p:cNvSpPr txBox="1"/>
          <p:nvPr/>
        </p:nvSpPr>
        <p:spPr>
          <a:xfrm>
            <a:off x="1568096" y="3633642"/>
            <a:ext cx="3262472" cy="785536"/>
          </a:xfrm>
          <a:prstGeom prst="rect">
            <a:avLst/>
          </a:prstGeom>
          <a:noFill/>
        </p:spPr>
        <p:txBody>
          <a:bodyPr wrap="square" rtlCol="0">
            <a:spAutoFit/>
          </a:bodyPr>
          <a:lstStyle/>
          <a:p>
            <a:pPr algn="just">
              <a:lnSpc>
                <a:spcPct val="110000"/>
              </a:lnSpc>
            </a:pP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1.</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在模型结构改进方面，多尺度分解的工作是去设计有多尺度以及多层次特性的分解架构</a:t>
            </a:r>
          </a:p>
        </p:txBody>
      </p:sp>
      <p:sp>
        <p:nvSpPr>
          <p:cNvPr id="29" name="文本框 28"/>
          <p:cNvSpPr txBox="1"/>
          <p:nvPr/>
        </p:nvSpPr>
        <p:spPr>
          <a:xfrm>
            <a:off x="1568096" y="4461096"/>
            <a:ext cx="3262472" cy="548548"/>
          </a:xfrm>
          <a:prstGeom prst="rect">
            <a:avLst/>
          </a:prstGeom>
          <a:noFill/>
        </p:spPr>
        <p:txBody>
          <a:bodyPr wrap="square" rtlCol="0">
            <a:spAutoFit/>
          </a:bodyPr>
          <a:lstStyle/>
          <a:p>
            <a:pPr algn="just">
              <a:lnSpc>
                <a:spcPct val="110000"/>
              </a:lnSpc>
            </a:pP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2.</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针对大规模网络环境，探索基于分布式计算框架的模型训练策略</a:t>
            </a:r>
          </a:p>
        </p:txBody>
      </p:sp>
      <p:sp>
        <p:nvSpPr>
          <p:cNvPr id="3" name="文本框 2">
            <a:extLst>
              <a:ext uri="{FF2B5EF4-FFF2-40B4-BE49-F238E27FC236}">
                <a16:creationId xmlns:a16="http://schemas.microsoft.com/office/drawing/2014/main" id="{333900BE-A534-E33D-ABF5-642D234232EA}"/>
              </a:ext>
            </a:extLst>
          </p:cNvPr>
          <p:cNvSpPr txBox="1"/>
          <p:nvPr/>
        </p:nvSpPr>
        <p:spPr>
          <a:xfrm>
            <a:off x="1568096" y="3301123"/>
            <a:ext cx="3262472" cy="311560"/>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模型的拓展和优化</a:t>
            </a:r>
          </a:p>
        </p:txBody>
      </p:sp>
      <p:sp>
        <p:nvSpPr>
          <p:cNvPr id="4" name="文本框 3">
            <a:extLst>
              <a:ext uri="{FF2B5EF4-FFF2-40B4-BE49-F238E27FC236}">
                <a16:creationId xmlns:a16="http://schemas.microsoft.com/office/drawing/2014/main" id="{CDC330B8-6308-66E4-6014-007C66BB7847}"/>
              </a:ext>
            </a:extLst>
          </p:cNvPr>
          <p:cNvSpPr txBox="1"/>
          <p:nvPr/>
        </p:nvSpPr>
        <p:spPr>
          <a:xfrm>
            <a:off x="1568096" y="5170056"/>
            <a:ext cx="3262472" cy="548548"/>
          </a:xfrm>
          <a:prstGeom prst="rect">
            <a:avLst/>
          </a:prstGeom>
          <a:noFill/>
        </p:spPr>
        <p:txBody>
          <a:bodyPr wrap="square" rtlCol="0">
            <a:spAutoFit/>
          </a:bodyPr>
          <a:lstStyle/>
          <a:p>
            <a:pPr algn="just">
              <a:lnSpc>
                <a:spcPct val="110000"/>
              </a:lnSpc>
            </a:pP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3.</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针对大规模网络环境，实现自适应层数以及参数的选择</a:t>
            </a:r>
          </a:p>
        </p:txBody>
      </p:sp>
      <p:cxnSp>
        <p:nvCxnSpPr>
          <p:cNvPr id="7" name="直接连接符 6">
            <a:extLst>
              <a:ext uri="{FF2B5EF4-FFF2-40B4-BE49-F238E27FC236}">
                <a16:creationId xmlns:a16="http://schemas.microsoft.com/office/drawing/2014/main" id="{476F0D86-3A34-6545-46EF-62DBC4CE0146}"/>
              </a:ext>
            </a:extLst>
          </p:cNvPr>
          <p:cNvCxnSpPr/>
          <p:nvPr/>
        </p:nvCxnSpPr>
        <p:spPr>
          <a:xfrm>
            <a:off x="5645944" y="3187148"/>
            <a:ext cx="0" cy="271006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179C1C6-F5AB-E49D-8320-A278E6D31453}"/>
              </a:ext>
            </a:extLst>
          </p:cNvPr>
          <p:cNvSpPr txBox="1"/>
          <p:nvPr/>
        </p:nvSpPr>
        <p:spPr>
          <a:xfrm>
            <a:off x="5834501" y="3273220"/>
            <a:ext cx="3262472" cy="311560"/>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实践与应用方面的探索</a:t>
            </a:r>
          </a:p>
        </p:txBody>
      </p:sp>
      <p:sp>
        <p:nvSpPr>
          <p:cNvPr id="9" name="文本框 8">
            <a:extLst>
              <a:ext uri="{FF2B5EF4-FFF2-40B4-BE49-F238E27FC236}">
                <a16:creationId xmlns:a16="http://schemas.microsoft.com/office/drawing/2014/main" id="{A3D62DF3-FF83-ADF9-2E89-F24254829779}"/>
              </a:ext>
            </a:extLst>
          </p:cNvPr>
          <p:cNvSpPr txBox="1"/>
          <p:nvPr/>
        </p:nvSpPr>
        <p:spPr>
          <a:xfrm>
            <a:off x="5834502" y="3630182"/>
            <a:ext cx="3799827" cy="523220"/>
          </a:xfrm>
          <a:prstGeom prst="rect">
            <a:avLst/>
          </a:prstGeom>
          <a:noFill/>
        </p:spPr>
        <p:txBody>
          <a:bodyPr wrap="square" rtlCol="0">
            <a:spAutoFit/>
          </a:bodyPr>
          <a:lstStyle/>
          <a:p>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1.</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可利用社区结构发现用户兴趣群体，通过社区内相似性增强个性化推荐效果。</a:t>
            </a:r>
          </a:p>
        </p:txBody>
      </p:sp>
      <p:sp>
        <p:nvSpPr>
          <p:cNvPr id="10" name="文本框 9">
            <a:extLst>
              <a:ext uri="{FF2B5EF4-FFF2-40B4-BE49-F238E27FC236}">
                <a16:creationId xmlns:a16="http://schemas.microsoft.com/office/drawing/2014/main" id="{7B501376-E6BD-B732-6F85-2AE66633FB95}"/>
              </a:ext>
            </a:extLst>
          </p:cNvPr>
          <p:cNvSpPr txBox="1"/>
          <p:nvPr/>
        </p:nvSpPr>
        <p:spPr>
          <a:xfrm>
            <a:off x="5834502" y="4419178"/>
            <a:ext cx="3799827" cy="738664"/>
          </a:xfrm>
          <a:prstGeom prst="rect">
            <a:avLst/>
          </a:prstGeom>
          <a:noFill/>
        </p:spPr>
        <p:txBody>
          <a:bodyPr wrap="square" rtlCol="0">
            <a:spAutoFit/>
          </a:bodyPr>
          <a:lstStyle/>
          <a:p>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2.</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在欺诈检测、信用评估等任务中，社区结构可揭示潜在的团伙行为或交易网络中的异常模式。</a:t>
            </a:r>
          </a:p>
        </p:txBody>
      </p:sp>
      <p:sp>
        <p:nvSpPr>
          <p:cNvPr id="11" name="文本框 10">
            <a:extLst>
              <a:ext uri="{FF2B5EF4-FFF2-40B4-BE49-F238E27FC236}">
                <a16:creationId xmlns:a16="http://schemas.microsoft.com/office/drawing/2014/main" id="{BF937052-5868-FF52-C0FF-EE542EEB9632}"/>
              </a:ext>
            </a:extLst>
          </p:cNvPr>
          <p:cNvSpPr txBox="1"/>
          <p:nvPr/>
        </p:nvSpPr>
        <p:spPr>
          <a:xfrm>
            <a:off x="5834501" y="5170056"/>
            <a:ext cx="3799827" cy="523220"/>
          </a:xfrm>
          <a:prstGeom prst="rect">
            <a:avLst/>
          </a:prstGeom>
          <a:noFill/>
        </p:spPr>
        <p:txBody>
          <a:bodyPr wrap="square" rtlCol="0">
            <a:spAutoFit/>
          </a:bodyPr>
          <a:lstStyle/>
          <a:p>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3.</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在交通网络中，社区划分可辅助识别功能区域与出行模式。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25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2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10" presetClass="entr" presetSubtype="0" fill="hold" grpId="0" nodeType="withEffect">
                                  <p:stCondLst>
                                    <p:cond delay="3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42" presetClass="entr" presetSubtype="0" fill="hold" grpId="0" nodeType="withEffect">
                                  <p:stCondLst>
                                    <p:cond delay="40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45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40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4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400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p:bldP spid="14" grpId="0"/>
      <p:bldP spid="28" grpId="0"/>
      <p:bldP spid="29" grpId="0"/>
      <p:bldP spid="3" grpId="0"/>
      <p:bldP spid="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endParaRPr lang="zh-CN" altLang="en-US" dirty="0"/>
          </a:p>
        </p:txBody>
      </p:sp>
      <p:sp>
        <p:nvSpPr>
          <p:cNvPr id="14" name="文本框 13"/>
          <p:cNvSpPr txBox="1"/>
          <p:nvPr/>
        </p:nvSpPr>
        <p:spPr>
          <a:xfrm>
            <a:off x="721180" y="1557799"/>
            <a:ext cx="9621700" cy="4340997"/>
          </a:xfrm>
          <a:prstGeom prst="rect">
            <a:avLst/>
          </a:prstGeom>
          <a:noFill/>
        </p:spPr>
        <p:txBody>
          <a:bodyPr wrap="square" rtlCol="0">
            <a:spAutoFit/>
          </a:bodyPr>
          <a:lstStyle/>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[1]Girvan M, Newman M E J. Community structure in social and biological networks[J]. Proceedings of the national academy of sciences, 2002, 99(12): 7821-7826.</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[2]Palla G,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Derényi</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I, Farkas I, et al. Uncovering the overlapping community structure of complex networks in nature and society[J]. nature, 2005, 435(7043): 814-818.</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[3]Newman M E J, Girvan M. Finding and evaluating community structure in networks[J]. Physical review E, 2004, 69(2): 026113.</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[4]</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Radicchi</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F, Castellano C, Cecconi F, et al. Defining and identifying communities in networks[J]. Proceedings of the national academy of sciences, 2004, 101(9): 2658-2663.</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[5]Danon L, Diaz-</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Guilera</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A, Duch J, et al. Comparing community structure identification[J]. Journal of statistical mechanics: Theory and experiment, 2005, 2005(09): P09008.</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[6]Richardson M, Domingos P. Mining knowledge-sharing sites for viral marketing[C]//Proceedings of the eighth ACM SIGKDD international conference on Knowledge discovery and data mining. 2002: 61-70.</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[7]McCollough M A, Berry L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L</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Yadav M S. An empirical investigation of customer satisfaction after service failure and recovery[J]. Journal of service research, 2000, 3(2): 121-137.</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[8]Ye F, Chen C, Zheng Z. Deep autoencoder-like nonnegative matrix factorization for community detection[C]//Proceedings of the 27th ACM international conference on information and knowledge management. 2018: 1393-1402.</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[9]Li J, Zhou G, Qiu Y, et al. Deep graph regularized non-negative matrix factorization for multi-view clustering[J]. Neurocomputing, 2020, 390: 108-116.</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[10]Berge C. Les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problemes</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de coloration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en</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théorie</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des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graphes</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[C]//Annales de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l'ISUP</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1960, 9(2): 123-160.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F6C89-DE51-82C1-8B78-858ABDEAF4E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A4C0307-D3CC-A447-0989-513250D2FE98}"/>
              </a:ext>
            </a:extLst>
          </p:cNvPr>
          <p:cNvSpPr>
            <a:spLocks noGrp="1"/>
          </p:cNvSpPr>
          <p:nvPr>
            <p:ph type="title"/>
          </p:nvPr>
        </p:nvSpPr>
        <p:spPr/>
        <p:txBody>
          <a:bodyPr/>
          <a:lstStyle/>
          <a:p>
            <a:r>
              <a:rPr lang="zh-CN" altLang="en-US"/>
              <a:t>参考文献</a:t>
            </a:r>
            <a:endParaRPr lang="zh-CN" altLang="en-US" dirty="0"/>
          </a:p>
        </p:txBody>
      </p:sp>
      <p:sp>
        <p:nvSpPr>
          <p:cNvPr id="14" name="文本框 13">
            <a:extLst>
              <a:ext uri="{FF2B5EF4-FFF2-40B4-BE49-F238E27FC236}">
                <a16:creationId xmlns:a16="http://schemas.microsoft.com/office/drawing/2014/main" id="{BECE8E9D-218E-D990-501C-BE95DCF4BB5A}"/>
              </a:ext>
            </a:extLst>
          </p:cNvPr>
          <p:cNvSpPr txBox="1"/>
          <p:nvPr/>
        </p:nvSpPr>
        <p:spPr>
          <a:xfrm>
            <a:off x="721180" y="1557799"/>
            <a:ext cx="9621700" cy="4340997"/>
          </a:xfrm>
          <a:prstGeom prst="rect">
            <a:avLst/>
          </a:prstGeom>
          <a:noFill/>
        </p:spPr>
        <p:txBody>
          <a:bodyPr wrap="square" rtlCol="0">
            <a:spAutoFit/>
          </a:bodyPr>
          <a:lstStyle/>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[11]Rumelhart D E, Hinton G E, Williams R J. Learning representations by back-propagating errors[J]. nature, 1986, 323(6088): 533-536.</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[12]</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胡一飞</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稀疏非负矩阵分解算法研究</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[D].</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广东工业大学</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,2019.DOI:10.27029/d.</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[13]Lee D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D</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Seung H S. Learning the parts of objects by non-negative matrix factorization[J]. Nature, 1999, 401(6755): 788-791.</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[14]He C, Fei X, Cheng Q, et al. A survey of community detection in complex networks using nonnegative matrix factorization[J]. IEEE Transactions on Computational Social Systems, 2021, 9(2): 440-457.</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[15]Su X, Xue S, Liu F, et al. A comprehensive survey on community detection with deep learning[J]. IEEE Transactions on Neural Networks and Learning Systems, 2022.</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[16]Yoshua Bengio, Aaron Courville, and Pascal Vincent. 2013. Representation learning: A review and new perspectives. IEEE T-PAMI 35, 8 (2013), 1798–1828.</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[17]Chien I, Lin C Y, Wang I H. Community detection in hypergraphs: Optimal statistical limit and efficient algorithms[C]//International Conference on Artificial Intelligence and Statistics. PMLR, 2018: 871-879.</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[18]Ding C, Li T, Peng W. Orthogonal nonnegative matrix t-factorizations for clustering[C]. Proceedings of the 12th ACM SIGKDD international conference on Knowledge discovery and data mining. ACM, 2006: 126-135.</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[19]</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Lancichinetti</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A, Fortunato S, Kertész J. Detecting the overlapping and hierarchical community structure in complex networks[J]. New journal of physics, 2009, 11(3): 033015</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[20]Palla G,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Derényi</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I, Farkas I, et al. Uncovering the overlapping community structure of complex networks in nature and society[J]. nature, 2005, 435(7043): 814-818.</a:t>
            </a:r>
          </a:p>
        </p:txBody>
      </p:sp>
    </p:spTree>
    <p:extLst>
      <p:ext uri="{BB962C8B-B14F-4D97-AF65-F5344CB8AC3E}">
        <p14:creationId xmlns:p14="http://schemas.microsoft.com/office/powerpoint/2010/main" val="2984743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9E4EE-EA9B-3C92-3389-6617C7A96FC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412F09-51A2-283E-92FE-1D3AB42FB72D}"/>
              </a:ext>
            </a:extLst>
          </p:cNvPr>
          <p:cNvSpPr>
            <a:spLocks noGrp="1"/>
          </p:cNvSpPr>
          <p:nvPr>
            <p:ph type="title"/>
          </p:nvPr>
        </p:nvSpPr>
        <p:spPr/>
        <p:txBody>
          <a:bodyPr/>
          <a:lstStyle/>
          <a:p>
            <a:r>
              <a:rPr lang="zh-CN" altLang="en-US"/>
              <a:t>参考文献</a:t>
            </a:r>
            <a:endParaRPr lang="zh-CN" altLang="en-US" dirty="0"/>
          </a:p>
        </p:txBody>
      </p:sp>
      <p:sp>
        <p:nvSpPr>
          <p:cNvPr id="14" name="文本框 13">
            <a:extLst>
              <a:ext uri="{FF2B5EF4-FFF2-40B4-BE49-F238E27FC236}">
                <a16:creationId xmlns:a16="http://schemas.microsoft.com/office/drawing/2014/main" id="{7568D802-21D0-8070-2274-23EB9AA7D1D5}"/>
              </a:ext>
            </a:extLst>
          </p:cNvPr>
          <p:cNvSpPr txBox="1"/>
          <p:nvPr/>
        </p:nvSpPr>
        <p:spPr>
          <a:xfrm>
            <a:off x="721180" y="1557799"/>
            <a:ext cx="9621700" cy="3867021"/>
          </a:xfrm>
          <a:prstGeom prst="rect">
            <a:avLst/>
          </a:prstGeom>
          <a:noFill/>
        </p:spPr>
        <p:txBody>
          <a:bodyPr wrap="square" rtlCol="0">
            <a:spAutoFit/>
          </a:bodyPr>
          <a:lstStyle/>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[21]Gregory S. Finding overlapping communities in networks by label propagation[J]. New journal of Physics, 2010, 12(10): 103018.</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[22]Xie J, Szymanski B K, Liu X.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Slpa</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Uncovering overlapping communities in social networks via a speaker-listener interaction dynamic process[C]//2011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ieee</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11th international conference on data mining workshops. IEEE, 2011: 344-349.</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[23]</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杨海陆</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赵鑫</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陈晨等</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基于节点影响力扩张的社交网络社区发现算法</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[J/OL].</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哈尔滨理工大学学报</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:1-10[2023-06-07].</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[24]</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杨煜</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段威威</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基于谱聚类的社交网络动态社区发现算法</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[J/OL].</a:t>
            </a:r>
            <a:r>
              <a:rPr lang="zh-CN" altLang="en-US"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计算机应用</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:1-10[2023-06-07].</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[25]Liu F, Xue S, Wu J, et al. Deep learning for community detection: progress, challenges and opportunities[J].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arXiv</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preprint arXiv:2005.08225, 2020.</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[26]Cai B, Wang Y, Zeng L, et al. Edge classification based on Convolutional Neural Networks for community detection in complex network[J]. Physica A: Statistical Mechanics and its Applications, 2020, 556: 124826.</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[27]Jia Y, Zhang Q, Zhang W, et al.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Communitygan</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Community detection with generative adversarial nets[C]//The World Wide Web Conference. 2019: 784-794.</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[28]</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Shchur</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O, </a:t>
            </a:r>
            <a:r>
              <a:rPr lang="en-US" altLang="zh-CN" sz="1400" dirty="0" err="1">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Günnemann</a:t>
            </a: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 S. Overlapping Community Detection with Graph Neural Networks[J]. Computer Science, 2019, 50(2.0): 49.2-2.0.</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[29]Park C, Kim D, Han J, et al. Unsupervised attributed multiplex network </a:t>
            </a:r>
          </a:p>
          <a:p>
            <a:pPr algn="just">
              <a:lnSpc>
                <a:spcPct val="110000"/>
              </a:lnSpc>
            </a:pPr>
            <a:r>
              <a:rPr lang="en-US" altLang="zh-CN" sz="1400" dirty="0">
                <a:solidFill>
                  <a:schemeClr val="accent1"/>
                </a:solidFill>
                <a:latin typeface="Times New Roman" panose="02020603050405020304" pitchFamily="18" charset="0"/>
                <a:ea typeface="华文细黑" panose="02010600040101010101" pitchFamily="2" charset="-122"/>
                <a:cs typeface="Times New Roman" panose="02020603050405020304" pitchFamily="18" charset="0"/>
              </a:rPr>
              <a:t>[30]embedding[C]//Proceedings of the AAAI Conference on Artificial Intelligence. 2020, 34(04): 5371-5378.</a:t>
            </a:r>
          </a:p>
        </p:txBody>
      </p:sp>
    </p:spTree>
    <p:extLst>
      <p:ext uri="{BB962C8B-B14F-4D97-AF65-F5344CB8AC3E}">
        <p14:creationId xmlns:p14="http://schemas.microsoft.com/office/powerpoint/2010/main" val="2902719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02759" y="1976438"/>
            <a:ext cx="3986483" cy="1482725"/>
            <a:chOff x="2682875" y="2071687"/>
            <a:chExt cx="3986483" cy="1482725"/>
          </a:xfrm>
        </p:grpSpPr>
        <p:sp>
          <p:nvSpPr>
            <p:cNvPr id="3" name="TextBox 1"/>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6000" b="1" dirty="0">
                  <a:solidFill>
                    <a:schemeClr val="accent1"/>
                  </a:solidFill>
                  <a:latin typeface="微软雅黑" panose="020B0503020204020204" pitchFamily="34" charset="-122"/>
                  <a:ea typeface="微软雅黑" panose="020B0503020204020204" pitchFamily="34" charset="-122"/>
                </a:rPr>
                <a:t>THANKS</a:t>
              </a:r>
            </a:p>
          </p:txBody>
        </p:sp>
        <p:sp>
          <p:nvSpPr>
            <p:cNvPr id="4" name="空心弧 3"/>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 name="TextBox 8"/>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dist" eaLnBrk="1" hangingPunct="1">
                <a:defRPr/>
              </a:pPr>
              <a:r>
                <a:rPr lang="zh-CN" altLang="en-US" sz="1800">
                  <a:latin typeface="微软雅黑" panose="020B0503020204020204" pitchFamily="34" charset="-122"/>
                  <a:ea typeface="微软雅黑" panose="020B0503020204020204" pitchFamily="34" charset="-122"/>
                </a:rPr>
                <a:t>敬请各位老师指导</a:t>
              </a:r>
              <a:endParaRPr lang="zh-CN" altLang="en-US" sz="1800" dirty="0">
                <a:latin typeface="微软雅黑" panose="020B0503020204020204" pitchFamily="34" charset="-122"/>
                <a:ea typeface="微软雅黑" panose="020B0503020204020204" pitchFamily="34" charset="-122"/>
              </a:endParaRPr>
            </a:p>
          </p:txBody>
        </p:sp>
      </p:grpSp>
      <p:sp>
        <p:nvSpPr>
          <p:cNvPr id="14" name="等腰三角形 13"/>
          <p:cNvSpPr/>
          <p:nvPr/>
        </p:nvSpPr>
        <p:spPr>
          <a:xfrm flipV="1">
            <a:off x="5916353" y="4014699"/>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2281238" y="5087993"/>
            <a:ext cx="7629524" cy="701346"/>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在论文的写作过程中，从选题、构思、收集资料到初稿和正稿的形成，</a:t>
            </a:r>
            <a:endParaRPr lang="en-US" altLang="zh-CN"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均得到罗鹏老师的悉心指导，在此表示衷心感谢！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22" presetClass="entr" presetSubtype="1" fill="hold" grpId="0" nodeType="with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10" presetClass="entr" presetSubtype="0" fill="hold" grpId="0" nodeType="withEffect">
                                  <p:stCondLst>
                                    <p:cond delay="1500"/>
                                  </p:stCondLst>
                                  <p:iterate type="lt">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4" name="文本框 43"/>
          <p:cNvSpPr txBox="1"/>
          <p:nvPr/>
        </p:nvSpPr>
        <p:spPr>
          <a:xfrm>
            <a:off x="1762398" y="3712720"/>
            <a:ext cx="9410700" cy="1477328"/>
          </a:xfrm>
          <a:prstGeom prst="rect">
            <a:avLst/>
          </a:prstGeom>
          <a:noFill/>
        </p:spPr>
        <p:txBody>
          <a:bodyPr wrap="square" rtlCol="0">
            <a:spAutoFit/>
          </a:bodyPr>
          <a:lstStyle/>
          <a:p>
            <a:pPr indent="457200" latinLnBrk="1"/>
            <a:r>
              <a:rPr lang="zh-CN" altLang="en-US" dirty="0">
                <a:solidFill>
                  <a:schemeClr val="bg1"/>
                </a:solidFill>
              </a:rPr>
              <a:t>本论文针对复杂网络中的社区发现问题，提出了一种基于超图正则化的深度非负矩阵分解模型（</a:t>
            </a:r>
            <a:r>
              <a:rPr lang="en-US" altLang="zh-CN" dirty="0">
                <a:solidFill>
                  <a:schemeClr val="bg1"/>
                </a:solidFill>
              </a:rPr>
              <a:t>HDNMF</a:t>
            </a:r>
            <a:r>
              <a:rPr lang="zh-CN" altLang="en-US" dirty="0">
                <a:solidFill>
                  <a:schemeClr val="bg1"/>
                </a:solidFill>
              </a:rPr>
              <a:t>），通过引入超图邻接矩阵和拉普拉斯矩阵，有效建模节点间的高阶关系，弥补传统方法的局限。模型结合深度自编码器，并引入稀疏与正交约束，提升了特征表达能力与社区划分效果。实验在多个真实网络数据集上验证了其在社区识别突出的效果。论文最后总结了模型结构创新、优化策略改进及未来在泛化能力与跨领域应用方面的拓展方向。</a:t>
            </a:r>
            <a:endParaRPr lang="zh-CN" altLang="zh-CN" dirty="0">
              <a:solidFill>
                <a:schemeClr val="bg1"/>
              </a:solidFill>
            </a:endParaRPr>
          </a:p>
        </p:txBody>
      </p:sp>
      <p:sp>
        <p:nvSpPr>
          <p:cNvPr id="5" name="标题 4">
            <a:extLst>
              <a:ext uri="{FF2B5EF4-FFF2-40B4-BE49-F238E27FC236}">
                <a16:creationId xmlns:a16="http://schemas.microsoft.com/office/drawing/2014/main" id="{35DAE7F8-4378-242D-DF5C-0EF1DEABF066}"/>
              </a:ext>
            </a:extLst>
          </p:cNvPr>
          <p:cNvSpPr>
            <a:spLocks noGrp="1"/>
          </p:cNvSpPr>
          <p:nvPr>
            <p:ph type="ctrTitle"/>
          </p:nvPr>
        </p:nvSpPr>
        <p:spPr/>
        <p:txBody>
          <a:bodyPr/>
          <a:lstStyle/>
          <a:p>
            <a:r>
              <a:rPr lang="zh-CN" altLang="en-US" dirty="0"/>
              <a:t>研究概述</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p:blipFill>
        <p:spPr>
          <a:xfrm>
            <a:off x="6795727" y="2943278"/>
            <a:ext cx="3102336" cy="2825696"/>
          </a:xfrm>
          <a:prstGeom prst="rect">
            <a:avLst/>
          </a:prstGeom>
        </p:spPr>
      </p:pic>
      <p:sp>
        <p:nvSpPr>
          <p:cNvPr id="2" name="标题 1"/>
          <p:cNvSpPr>
            <a:spLocks noGrp="1"/>
          </p:cNvSpPr>
          <p:nvPr>
            <p:ph type="title"/>
          </p:nvPr>
        </p:nvSpPr>
        <p:spPr>
          <a:xfrm>
            <a:off x="1302657" y="337014"/>
            <a:ext cx="5258480" cy="682623"/>
          </a:xfrm>
        </p:spPr>
        <p:txBody>
          <a:bodyPr/>
          <a:lstStyle/>
          <a:p>
            <a:r>
              <a:rPr lang="zh-CN" altLang="en-US" dirty="0"/>
              <a:t>选题背景</a:t>
            </a:r>
          </a:p>
        </p:txBody>
      </p:sp>
      <p:sp>
        <p:nvSpPr>
          <p:cNvPr id="15" name="文本框 14"/>
          <p:cNvSpPr txBox="1"/>
          <p:nvPr/>
        </p:nvSpPr>
        <p:spPr>
          <a:xfrm>
            <a:off x="1302656" y="2105184"/>
            <a:ext cx="8730343" cy="785536"/>
          </a:xfrm>
          <a:prstGeom prst="rect">
            <a:avLst/>
          </a:prstGeom>
          <a:noFill/>
        </p:spPr>
        <p:txBody>
          <a:bodyPr wrap="square" rtlCol="0">
            <a:spAutoFit/>
          </a:bodyPr>
          <a:lstStyle/>
          <a:p>
            <a:pPr algn="just">
              <a:lnSpc>
                <a:spcPct val="110000"/>
              </a:lnSpc>
            </a:pPr>
            <a:r>
              <a:rPr lang="zh-CN" altLang="en-US" sz="1400" dirty="0">
                <a:solidFill>
                  <a:schemeClr val="tx1">
                    <a:lumMod val="50000"/>
                  </a:schemeClr>
                </a:solidFill>
                <a:latin typeface="华文细黑" panose="02010600040101010101" pitchFamily="2" charset="-122"/>
                <a:ea typeface="华文细黑" panose="02010600040101010101" pitchFamily="2" charset="-122"/>
                <a:cs typeface="Arial" panose="020B0604020202020204" pitchFamily="34" charset="0"/>
              </a:rPr>
              <a:t>在复杂的网络信息中存在大量的节点与边组成的图结构，其中节点表示系统中的个体，边表示节点之间的联系。在复杂的网络中，节点不是孤立存在的而是通过节点之间的边形成不同程度的聚集，社区发现的任务就是在复杂的网络信息将几点划分为若干子集，这些子集就称为社区。</a:t>
            </a:r>
          </a:p>
        </p:txBody>
      </p:sp>
      <p:sp>
        <p:nvSpPr>
          <p:cNvPr id="16" name="文本框 15"/>
          <p:cNvSpPr txBox="1"/>
          <p:nvPr/>
        </p:nvSpPr>
        <p:spPr>
          <a:xfrm>
            <a:off x="1520937" y="3441341"/>
            <a:ext cx="4889487" cy="309508"/>
          </a:xfrm>
          <a:prstGeom prst="rect">
            <a:avLst/>
          </a:prstGeom>
          <a:noFill/>
        </p:spPr>
        <p:txBody>
          <a:bodyPr wrap="square" rtlCol="0">
            <a:spAutoFit/>
          </a:bodyPr>
          <a:lstStyle/>
          <a:p>
            <a:pPr algn="just">
              <a:lnSpc>
                <a:spcPct val="110000"/>
              </a:lnSpc>
            </a:pPr>
            <a:r>
              <a:rPr lang="zh-CN" altLang="en-US" sz="1400" dirty="0">
                <a:solidFill>
                  <a:schemeClr val="tx1">
                    <a:lumMod val="75000"/>
                  </a:schemeClr>
                </a:solidFill>
                <a:latin typeface="华文细黑" panose="02010600040101010101" pitchFamily="2" charset="-122"/>
                <a:ea typeface="华文细黑" panose="02010600040101010101" pitchFamily="2" charset="-122"/>
                <a:cs typeface="Arial" panose="020B0604020202020204" pitchFamily="34" charset="0"/>
              </a:rPr>
              <a:t>现实世界中的数据关系日益复杂，传统分析方法已难以胜任。</a:t>
            </a:r>
          </a:p>
        </p:txBody>
      </p:sp>
      <p:sp>
        <p:nvSpPr>
          <p:cNvPr id="17" name="矩形 16"/>
          <p:cNvSpPr/>
          <p:nvPr/>
        </p:nvSpPr>
        <p:spPr>
          <a:xfrm>
            <a:off x="1405607" y="1688253"/>
            <a:ext cx="1613819"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05606" y="1688254"/>
            <a:ext cx="1613820" cy="369332"/>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社区发现</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 name="Freeform 9"/>
          <p:cNvSpPr/>
          <p:nvPr/>
        </p:nvSpPr>
        <p:spPr bwMode="auto">
          <a:xfrm>
            <a:off x="1387329" y="352746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文本框 21"/>
          <p:cNvSpPr txBox="1"/>
          <p:nvPr/>
        </p:nvSpPr>
        <p:spPr>
          <a:xfrm>
            <a:off x="1520937" y="4279018"/>
            <a:ext cx="4889486" cy="309508"/>
          </a:xfrm>
          <a:prstGeom prst="rect">
            <a:avLst/>
          </a:prstGeom>
          <a:noFill/>
        </p:spPr>
        <p:txBody>
          <a:bodyPr wrap="square" rtlCol="0">
            <a:spAutoFit/>
          </a:bodyPr>
          <a:lstStyle/>
          <a:p>
            <a:pPr algn="just">
              <a:lnSpc>
                <a:spcPct val="110000"/>
              </a:lnSpc>
            </a:pPr>
            <a:r>
              <a:rPr lang="zh-CN" altLang="en-US" sz="1400" dirty="0">
                <a:solidFill>
                  <a:schemeClr val="tx1">
                    <a:lumMod val="75000"/>
                  </a:schemeClr>
                </a:solidFill>
                <a:latin typeface="华文细黑" panose="02010600040101010101" pitchFamily="2" charset="-122"/>
                <a:ea typeface="华文细黑" panose="02010600040101010101" pitchFamily="2" charset="-122"/>
                <a:cs typeface="Arial" panose="020B0604020202020204" pitchFamily="34" charset="0"/>
              </a:rPr>
              <a:t>社区结构广泛存在于多种关键系统中，具有直接的实用价值</a:t>
            </a:r>
            <a:r>
              <a:rPr lang="zh-CN" altLang="en-US" sz="1400" dirty="0">
                <a:solidFill>
                  <a:schemeClr val="tx1">
                    <a:lumMod val="75000"/>
                  </a:schemeClr>
                </a:solidFill>
              </a:rPr>
              <a:t>。</a:t>
            </a:r>
            <a:endParaRPr lang="zh-CN" altLang="en-US" sz="1400" dirty="0">
              <a:solidFill>
                <a:schemeClr val="tx1">
                  <a:lumMod val="75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3" name="Freeform 9"/>
          <p:cNvSpPr/>
          <p:nvPr/>
        </p:nvSpPr>
        <p:spPr bwMode="auto">
          <a:xfrm>
            <a:off x="1379538" y="4376596"/>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4" name="文本框 23"/>
          <p:cNvSpPr txBox="1"/>
          <p:nvPr/>
        </p:nvSpPr>
        <p:spPr>
          <a:xfrm>
            <a:off x="1544535" y="5116695"/>
            <a:ext cx="5274789" cy="311560"/>
          </a:xfrm>
          <a:prstGeom prst="rect">
            <a:avLst/>
          </a:prstGeom>
          <a:noFill/>
        </p:spPr>
        <p:txBody>
          <a:bodyPr wrap="square" rtlCol="0">
            <a:spAutoFit/>
          </a:bodyPr>
          <a:lstStyle/>
          <a:p>
            <a:pPr algn="just">
              <a:lnSpc>
                <a:spcPct val="110000"/>
              </a:lnSpc>
            </a:pPr>
            <a:r>
              <a:rPr lang="zh-CN" altLang="en-US" sz="1400" dirty="0">
                <a:solidFill>
                  <a:schemeClr val="tx1">
                    <a:lumMod val="75000"/>
                  </a:schemeClr>
                </a:solidFill>
                <a:latin typeface="华文细黑" panose="02010600040101010101" pitchFamily="2" charset="-122"/>
                <a:ea typeface="华文细黑" panose="02010600040101010101" pitchFamily="2" charset="-122"/>
                <a:cs typeface="Arial" panose="020B0604020202020204" pitchFamily="34" charset="0"/>
              </a:rPr>
              <a:t>社区发现是图智能、网络科学等新兴交叉领域的重要研究方向。</a:t>
            </a:r>
          </a:p>
        </p:txBody>
      </p:sp>
      <p:sp>
        <p:nvSpPr>
          <p:cNvPr id="25" name="Freeform 9"/>
          <p:cNvSpPr/>
          <p:nvPr/>
        </p:nvSpPr>
        <p:spPr bwMode="auto">
          <a:xfrm>
            <a:off x="1387329" y="5197270"/>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8" name="等腰三角形 7"/>
          <p:cNvSpPr/>
          <p:nvPr/>
        </p:nvSpPr>
        <p:spPr>
          <a:xfrm>
            <a:off x="9541042" y="5461197"/>
            <a:ext cx="357021" cy="307777"/>
          </a:xfrm>
          <a:prstGeom prst="triangle">
            <a:avLst>
              <a:gd name="adj" fmla="val 100000"/>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5AF1CE0-3B1A-5B50-89C3-7283D44A95E3}"/>
              </a:ext>
            </a:extLst>
          </p:cNvPr>
          <p:cNvSpPr txBox="1"/>
          <p:nvPr/>
        </p:nvSpPr>
        <p:spPr>
          <a:xfrm>
            <a:off x="6982258" y="5648215"/>
            <a:ext cx="2729274" cy="346633"/>
          </a:xfrm>
          <a:prstGeom prst="rect">
            <a:avLst/>
          </a:prstGeom>
          <a:noFill/>
        </p:spPr>
        <p:txBody>
          <a:bodyPr wrap="square">
            <a:spAutoFit/>
          </a:bodyPr>
          <a:lstStyle/>
          <a:p>
            <a:pPr algn="ctr" latinLnBrk="1">
              <a:lnSpc>
                <a:spcPts val="2200"/>
              </a:lnSpc>
            </a:pPr>
            <a:r>
              <a:rPr lang="zh-CN"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图 </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1 </a:t>
            </a:r>
            <a:r>
              <a:rPr lang="zh-CN"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社区结构</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Effect transition="in" filter="fade">
                                      <p:cBhvr>
                                        <p:cTn id="9" dur="750"/>
                                        <p:tgtEl>
                                          <p:spTgt spid="17"/>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22" presetClass="entr" presetSubtype="8" fill="hold" grpId="0" nodeType="withEffect">
                                  <p:stCondLst>
                                    <p:cond delay="325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par>
                                <p:cTn id="18" presetID="2" presetClass="entr" presetSubtype="8" fill="hold" grpId="0" nodeType="withEffect">
                                  <p:stCondLst>
                                    <p:cond delay="450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0-#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22" presetClass="entr" presetSubtype="8" fill="hold" grpId="0" nodeType="withEffect">
                                  <p:stCondLst>
                                    <p:cond delay="500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 presetClass="entr" presetSubtype="8" fill="hold" grpId="0" nodeType="withEffect">
                                  <p:stCondLst>
                                    <p:cond delay="550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600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8" fill="hold" grpId="0" nodeType="withEffect">
                                  <p:stCondLst>
                                    <p:cond delay="650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0-#ppt_w/2"/>
                                          </p:val>
                                        </p:tav>
                                        <p:tav tm="100000">
                                          <p:val>
                                            <p:strVal val="#ppt_x"/>
                                          </p:val>
                                        </p:tav>
                                      </p:tavLst>
                                    </p:anim>
                                    <p:anim calcmode="lin" valueType="num">
                                      <p:cBhvr additive="base">
                                        <p:cTn id="35" dur="500" fill="hold"/>
                                        <p:tgtEl>
                                          <p:spTgt spid="25"/>
                                        </p:tgtEl>
                                        <p:attrNameLst>
                                          <p:attrName>ppt_y</p:attrName>
                                        </p:attrNameLst>
                                      </p:cBhvr>
                                      <p:tavLst>
                                        <p:tav tm="0">
                                          <p:val>
                                            <p:strVal val="#ppt_y"/>
                                          </p:val>
                                        </p:tav>
                                        <p:tav tm="100000">
                                          <p:val>
                                            <p:strVal val="#ppt_y"/>
                                          </p:val>
                                        </p:tav>
                                      </p:tavLst>
                                    </p:anim>
                                  </p:childTnLst>
                                </p:cTn>
                              </p:par>
                              <p:par>
                                <p:cTn id="36" presetID="22" presetClass="entr" presetSubtype="8" fill="hold" grpId="0" nodeType="withEffect">
                                  <p:stCondLst>
                                    <p:cond delay="700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10" presetClass="entr" presetSubtype="0" fill="hold" nodeType="withEffect">
                                  <p:stCondLst>
                                    <p:cond delay="75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75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p:bldP spid="21" grpId="0" animBg="1"/>
      <p:bldP spid="22" grpId="0"/>
      <p:bldP spid="23" grpId="0" animBg="1"/>
      <p:bldP spid="24" grpId="0"/>
      <p:bldP spid="2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dirty="0"/>
              <a:t>非负矩阵分解</a:t>
            </a:r>
          </a:p>
        </p:txBody>
      </p:sp>
      <p:sp>
        <p:nvSpPr>
          <p:cNvPr id="21" name="文本框 20"/>
          <p:cNvSpPr txBox="1"/>
          <p:nvPr/>
        </p:nvSpPr>
        <p:spPr>
          <a:xfrm>
            <a:off x="1631404" y="3870757"/>
            <a:ext cx="2569519" cy="369332"/>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cs typeface="Arial" panose="020B0604020202020204" pitchFamily="34" charset="0"/>
              </a:rPr>
              <a:t>基于图正则的</a:t>
            </a:r>
            <a:r>
              <a:rPr lang="en-US" altLang="zh-CN" dirty="0">
                <a:latin typeface="华文细黑" panose="02010600040101010101" pitchFamily="2" charset="-122"/>
                <a:ea typeface="华文细黑" panose="02010600040101010101" pitchFamily="2" charset="-122"/>
                <a:cs typeface="Arial" panose="020B0604020202020204" pitchFamily="34" charset="0"/>
              </a:rPr>
              <a:t>GNMF</a:t>
            </a:r>
          </a:p>
        </p:txBody>
      </p:sp>
      <p:grpSp>
        <p:nvGrpSpPr>
          <p:cNvPr id="22" name="组合 21"/>
          <p:cNvGrpSpPr/>
          <p:nvPr/>
        </p:nvGrpSpPr>
        <p:grpSpPr>
          <a:xfrm>
            <a:off x="1389761" y="3961439"/>
            <a:ext cx="196101" cy="196101"/>
            <a:chOff x="1389761" y="2111236"/>
            <a:chExt cx="196101" cy="196101"/>
          </a:xfrm>
        </p:grpSpPr>
        <p:sp>
          <p:nvSpPr>
            <p:cNvPr id="23" name="矩形 22"/>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5" name="文本框 24"/>
          <p:cNvSpPr txBox="1"/>
          <p:nvPr/>
        </p:nvSpPr>
        <p:spPr>
          <a:xfrm>
            <a:off x="1287387" y="4221050"/>
            <a:ext cx="5188495" cy="785536"/>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在</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NMF</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的基础上添加图正则的先验证知识，其思想就是人以类聚，物以群分的思想，通过添加图正则约束项目，使得相似的节点尽可能接近，不相似的节点尽可能远离。</a:t>
            </a:r>
          </a:p>
        </p:txBody>
      </p:sp>
      <p:sp>
        <p:nvSpPr>
          <p:cNvPr id="26" name="文本框 25"/>
          <p:cNvSpPr txBox="1"/>
          <p:nvPr/>
        </p:nvSpPr>
        <p:spPr>
          <a:xfrm>
            <a:off x="1631404" y="5247407"/>
            <a:ext cx="2350478" cy="369332"/>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cs typeface="Arial" panose="020B0604020202020204" pitchFamily="34" charset="0"/>
              </a:rPr>
              <a:t>深度非负矩阵分解</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grpSp>
        <p:nvGrpSpPr>
          <p:cNvPr id="27" name="组合 26"/>
          <p:cNvGrpSpPr/>
          <p:nvPr/>
        </p:nvGrpSpPr>
        <p:grpSpPr>
          <a:xfrm>
            <a:off x="1389761" y="5361158"/>
            <a:ext cx="196101" cy="196101"/>
            <a:chOff x="1389761" y="2111236"/>
            <a:chExt cx="196101" cy="196101"/>
          </a:xfrm>
        </p:grpSpPr>
        <p:sp>
          <p:nvSpPr>
            <p:cNvPr id="28" name="矩形 27"/>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0" name="文本框 29"/>
          <p:cNvSpPr txBox="1"/>
          <p:nvPr/>
        </p:nvSpPr>
        <p:spPr>
          <a:xfrm>
            <a:off x="1366822" y="5657853"/>
            <a:ext cx="5277098" cy="548548"/>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在原有的</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NMF</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基础上通过构建多层非负矩阵分解结构，以更好地提取社区网络的深层特征。</a:t>
            </a:r>
          </a:p>
        </p:txBody>
      </p:sp>
      <p:sp>
        <p:nvSpPr>
          <p:cNvPr id="31" name="文本框 30"/>
          <p:cNvSpPr txBox="1"/>
          <p:nvPr/>
        </p:nvSpPr>
        <p:spPr>
          <a:xfrm>
            <a:off x="7196676" y="5027426"/>
            <a:ext cx="2077688"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寻找更好的重构项</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35" name="组合 34"/>
          <p:cNvGrpSpPr/>
          <p:nvPr/>
        </p:nvGrpSpPr>
        <p:grpSpPr>
          <a:xfrm>
            <a:off x="6917364" y="5152972"/>
            <a:ext cx="196101" cy="196101"/>
            <a:chOff x="1389761" y="2111236"/>
            <a:chExt cx="196101" cy="196101"/>
          </a:xfrm>
        </p:grpSpPr>
        <p:sp>
          <p:nvSpPr>
            <p:cNvPr id="36" name="矩形 3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8" name="文本框 37"/>
          <p:cNvSpPr txBox="1"/>
          <p:nvPr/>
        </p:nvSpPr>
        <p:spPr>
          <a:xfrm>
            <a:off x="4983780" y="283679"/>
            <a:ext cx="2652728" cy="566309"/>
          </a:xfrm>
          <a:prstGeom prst="rect">
            <a:avLst/>
          </a:prstGeom>
          <a:noFill/>
        </p:spPr>
        <p:txBody>
          <a:bodyPr wrap="square" rtlCol="0">
            <a:spAutoFit/>
          </a:bodyPr>
          <a:lstStyle/>
          <a:p>
            <a:pPr algn="just">
              <a:lnSpc>
                <a:spcPct val="110000"/>
              </a:lnSpc>
            </a:pP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t>
            </a:r>
            <a:r>
              <a:rPr lang="en-US" altLang="zh-CN" sz="1400" dirty="0" err="1">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amet</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consectetur</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adipiscing</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elit</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9" name="文本框 38"/>
          <p:cNvSpPr txBox="1"/>
          <p:nvPr/>
        </p:nvSpPr>
        <p:spPr>
          <a:xfrm>
            <a:off x="7196676" y="5454446"/>
            <a:ext cx="2026888"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寻找更好的约束项</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0" name="组合 39"/>
          <p:cNvGrpSpPr/>
          <p:nvPr/>
        </p:nvGrpSpPr>
        <p:grpSpPr>
          <a:xfrm>
            <a:off x="6917365" y="5564489"/>
            <a:ext cx="196101" cy="196101"/>
            <a:chOff x="1389761" y="2111236"/>
            <a:chExt cx="196101" cy="196101"/>
          </a:xfrm>
        </p:grpSpPr>
        <p:sp>
          <p:nvSpPr>
            <p:cNvPr id="41" name="矩形 40"/>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3" name="文本框 42"/>
          <p:cNvSpPr txBox="1"/>
          <p:nvPr/>
        </p:nvSpPr>
        <p:spPr>
          <a:xfrm>
            <a:off x="6819899" y="4079134"/>
            <a:ext cx="3302404" cy="311560"/>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总的而言矩阵分解可以概括为两个任务</a:t>
            </a:r>
          </a:p>
        </p:txBody>
      </p:sp>
      <p:sp>
        <p:nvSpPr>
          <p:cNvPr id="44" name="文本框 43"/>
          <p:cNvSpPr txBox="1"/>
          <p:nvPr/>
        </p:nvSpPr>
        <p:spPr>
          <a:xfrm>
            <a:off x="1631405" y="2655804"/>
            <a:ext cx="1613820" cy="369332"/>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cs typeface="Arial" panose="020B0604020202020204" pitchFamily="34" charset="0"/>
              </a:rPr>
              <a:t>非负矩阵分解</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grpSp>
        <p:nvGrpSpPr>
          <p:cNvPr id="45" name="组合 44"/>
          <p:cNvGrpSpPr/>
          <p:nvPr/>
        </p:nvGrpSpPr>
        <p:grpSpPr>
          <a:xfrm>
            <a:off x="1389761" y="1510191"/>
            <a:ext cx="196101" cy="196101"/>
            <a:chOff x="1389761" y="2111236"/>
            <a:chExt cx="196101" cy="196101"/>
          </a:xfrm>
        </p:grpSpPr>
        <p:sp>
          <p:nvSpPr>
            <p:cNvPr id="46" name="矩形 45"/>
            <p:cNvSpPr/>
            <p:nvPr/>
          </p:nvSpPr>
          <p:spPr>
            <a:xfrm>
              <a:off x="1389761" y="2111236"/>
              <a:ext cx="196101" cy="196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4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b="1">
                <a:ln w="22225">
                  <a:solidFill>
                    <a:schemeClr val="accent2"/>
                  </a:solidFill>
                  <a:prstDash val="solid"/>
                </a:ln>
                <a:solidFill>
                  <a:schemeClr val="accent2">
                    <a:lumMod val="40000"/>
                    <a:lumOff val="60000"/>
                  </a:schemeClr>
                </a:solidFill>
              </a:endParaRPr>
            </a:p>
          </p:txBody>
        </p:sp>
      </p:grpSp>
      <p:sp>
        <p:nvSpPr>
          <p:cNvPr id="48" name="文本框 47"/>
          <p:cNvSpPr txBox="1"/>
          <p:nvPr/>
        </p:nvSpPr>
        <p:spPr>
          <a:xfrm>
            <a:off x="1287387" y="3021235"/>
            <a:ext cx="5022757" cy="548548"/>
          </a:xfrm>
          <a:prstGeom prst="rect">
            <a:avLst/>
          </a:prstGeom>
          <a:noFill/>
        </p:spPr>
        <p:txBody>
          <a:bodyPr wrap="square" rtlCol="0">
            <a:spAutoFit/>
          </a:bodyPr>
          <a:lstStyle/>
          <a:p>
            <a:pPr algn="just">
              <a:lnSpc>
                <a:spcPct val="110000"/>
              </a:lnSpc>
            </a:pP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NMF</a:t>
            </a:r>
            <a:r>
              <a:rPr lang="zh-CN"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的非负性约束使得分解结果更加稀疏，能够直接用于社区划分。</a:t>
            </a: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且由于得到的矩阵非负性，使得结果更具可解释性</a:t>
            </a:r>
          </a:p>
        </p:txBody>
      </p:sp>
      <p:sp>
        <p:nvSpPr>
          <p:cNvPr id="51" name="文本框 50"/>
          <p:cNvSpPr txBox="1"/>
          <p:nvPr/>
        </p:nvSpPr>
        <p:spPr>
          <a:xfrm>
            <a:off x="1571176" y="1782906"/>
            <a:ext cx="5072744" cy="548548"/>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矩阵分解作为社区发现的一种常用的方法，矩阵分解能够通过对网络邻接矩阵的低秩表示，提取社区结构的潜在模式。</a:t>
            </a:r>
          </a:p>
        </p:txBody>
      </p:sp>
      <p:sp>
        <p:nvSpPr>
          <p:cNvPr id="53" name="文本框 52"/>
          <p:cNvSpPr txBox="1"/>
          <p:nvPr/>
        </p:nvSpPr>
        <p:spPr>
          <a:xfrm>
            <a:off x="1631404" y="1413014"/>
            <a:ext cx="1228042"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矩阵分解</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2" name="直接连接符 11"/>
          <p:cNvCxnSpPr/>
          <p:nvPr/>
        </p:nvCxnSpPr>
        <p:spPr>
          <a:xfrm>
            <a:off x="1379538" y="2372567"/>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等腰三角形 17"/>
          <p:cNvSpPr/>
          <p:nvPr/>
        </p:nvSpPr>
        <p:spPr>
          <a:xfrm flipV="1">
            <a:off x="1405283" y="1360302"/>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NMF 非负矩阵分解 -- 原理与应用_nmf原理推导-CSDN博客">
            <a:extLst>
              <a:ext uri="{FF2B5EF4-FFF2-40B4-BE49-F238E27FC236}">
                <a16:creationId xmlns:a16="http://schemas.microsoft.com/office/drawing/2014/main" id="{BD81A00A-22F1-26ED-82AA-943DB8DBACF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727" y="1482785"/>
            <a:ext cx="2987813" cy="1657456"/>
          </a:xfrm>
          <a:prstGeom prst="rect">
            <a:avLst/>
          </a:prstGeom>
          <a:noFill/>
          <a:ln>
            <a:noFill/>
          </a:ln>
        </p:spPr>
      </p:pic>
      <p:sp>
        <p:nvSpPr>
          <p:cNvPr id="7" name="文本框 6">
            <a:extLst>
              <a:ext uri="{FF2B5EF4-FFF2-40B4-BE49-F238E27FC236}">
                <a16:creationId xmlns:a16="http://schemas.microsoft.com/office/drawing/2014/main" id="{8DE19723-BB7D-ECC0-B6EC-5D1B6E1C6C1F}"/>
              </a:ext>
            </a:extLst>
          </p:cNvPr>
          <p:cNvSpPr txBox="1"/>
          <p:nvPr/>
        </p:nvSpPr>
        <p:spPr>
          <a:xfrm>
            <a:off x="7447941" y="3262350"/>
            <a:ext cx="2189383" cy="311560"/>
          </a:xfrm>
          <a:prstGeom prst="rect">
            <a:avLst/>
          </a:prstGeom>
          <a:noFill/>
        </p:spPr>
        <p:txBody>
          <a:bodyPr wrap="square">
            <a:spAutoFit/>
          </a:bodyPr>
          <a:lstStyle/>
          <a:p>
            <a:pPr algn="just">
              <a:lnSpc>
                <a:spcPct val="110000"/>
              </a:lnSpc>
            </a:pPr>
            <a:r>
              <a:rPr lang="zh-CN"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图 </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2 </a:t>
            </a:r>
            <a:r>
              <a:rPr lang="zh-CN"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非负矩阵分解概念图</a:t>
            </a:r>
          </a:p>
        </p:txBody>
      </p:sp>
      <p:grpSp>
        <p:nvGrpSpPr>
          <p:cNvPr id="33" name="组合 32">
            <a:extLst>
              <a:ext uri="{FF2B5EF4-FFF2-40B4-BE49-F238E27FC236}">
                <a16:creationId xmlns:a16="http://schemas.microsoft.com/office/drawing/2014/main" id="{B7333451-3E3B-ECB6-CBEE-EFA1ED7FCF04}"/>
              </a:ext>
            </a:extLst>
          </p:cNvPr>
          <p:cNvGrpSpPr/>
          <p:nvPr/>
        </p:nvGrpSpPr>
        <p:grpSpPr>
          <a:xfrm>
            <a:off x="1389761" y="2742419"/>
            <a:ext cx="196101" cy="196101"/>
            <a:chOff x="1389761" y="2111236"/>
            <a:chExt cx="196101" cy="196101"/>
          </a:xfrm>
        </p:grpSpPr>
        <p:sp>
          <p:nvSpPr>
            <p:cNvPr id="34" name="矩形 33">
              <a:extLst>
                <a:ext uri="{FF2B5EF4-FFF2-40B4-BE49-F238E27FC236}">
                  <a16:creationId xmlns:a16="http://schemas.microsoft.com/office/drawing/2014/main" id="{30726D30-3ED0-0C69-1A42-9C0F476AA251}"/>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9">
              <a:extLst>
                <a:ext uri="{FF2B5EF4-FFF2-40B4-BE49-F238E27FC236}">
                  <a16:creationId xmlns:a16="http://schemas.microsoft.com/office/drawing/2014/main" id="{6602DE8F-54B7-AEA4-1727-B83308D8C6FC}"/>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pic>
        <p:nvPicPr>
          <p:cNvPr id="61" name="图片 60">
            <a:extLst>
              <a:ext uri="{FF2B5EF4-FFF2-40B4-BE49-F238E27FC236}">
                <a16:creationId xmlns:a16="http://schemas.microsoft.com/office/drawing/2014/main" id="{396A9C80-77F9-5AA3-5C53-0AB65FC346FC}"/>
              </a:ext>
            </a:extLst>
          </p:cNvPr>
          <p:cNvPicPr>
            <a:picLocks noChangeAspect="1"/>
          </p:cNvPicPr>
          <p:nvPr/>
        </p:nvPicPr>
        <p:blipFill>
          <a:blip r:embed="rId4"/>
          <a:stretch>
            <a:fillRect/>
          </a:stretch>
        </p:blipFill>
        <p:spPr>
          <a:xfrm>
            <a:off x="6939400" y="4526732"/>
            <a:ext cx="2477212" cy="512303"/>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par>
                                <p:cTn id="15" presetID="22" presetClass="entr" presetSubtype="8" fill="hold" nodeType="withEffect">
                                  <p:stCondLst>
                                    <p:cond delay="350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1" fill="hold" grpId="0" nodeType="withEffect">
                                  <p:stCondLst>
                                    <p:cond delay="400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42" presetClass="entr" presetSubtype="0" fill="hold" nodeType="withEffect">
                                  <p:stCondLst>
                                    <p:cond delay="1200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850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700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1000"/>
                                        <p:tgtEl>
                                          <p:spTgt spid="45"/>
                                        </p:tgtEl>
                                      </p:cBhvr>
                                    </p:animEffect>
                                    <p:anim calcmode="lin" valueType="num">
                                      <p:cBhvr>
                                        <p:cTn id="34" dur="1000" fill="hold"/>
                                        <p:tgtEl>
                                          <p:spTgt spid="45"/>
                                        </p:tgtEl>
                                        <p:attrNameLst>
                                          <p:attrName>ppt_x</p:attrName>
                                        </p:attrNameLst>
                                      </p:cBhvr>
                                      <p:tavLst>
                                        <p:tav tm="0">
                                          <p:val>
                                            <p:strVal val="#ppt_x"/>
                                          </p:val>
                                        </p:tav>
                                        <p:tav tm="100000">
                                          <p:val>
                                            <p:strVal val="#ppt_x"/>
                                          </p:val>
                                        </p:tav>
                                      </p:tavLst>
                                    </p:anim>
                                    <p:anim calcmode="lin" valueType="num">
                                      <p:cBhvr>
                                        <p:cTn id="35" dur="1000" fill="hold"/>
                                        <p:tgtEl>
                                          <p:spTgt spid="45"/>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500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1050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par>
                                <p:cTn id="46" presetID="53" presetClass="entr" presetSubtype="16" fill="hold" grpId="0" nodeType="withEffect">
                                  <p:stCondLst>
                                    <p:cond delay="1100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par>
                                <p:cTn id="51" presetID="53" presetClass="entr" presetSubtype="16" fill="hold" grpId="0" nodeType="withEffect">
                                  <p:stCondLst>
                                    <p:cond delay="600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7500"/>
                                  </p:stCondLst>
                                  <p:childTnLst>
                                    <p:set>
                                      <p:cBhvr>
                                        <p:cTn id="57" dur="1" fill="hold">
                                          <p:stCondLst>
                                            <p:cond delay="0"/>
                                          </p:stCondLst>
                                        </p:cTn>
                                        <p:tgtEl>
                                          <p:spTgt spid="44"/>
                                        </p:tgtEl>
                                        <p:attrNameLst>
                                          <p:attrName>style.visibility</p:attrName>
                                        </p:attrNameLst>
                                      </p:cBhvr>
                                      <p:to>
                                        <p:strVal val="visible"/>
                                      </p:to>
                                    </p:set>
                                    <p:anim calcmode="lin" valueType="num">
                                      <p:cBhvr>
                                        <p:cTn id="58" dur="500" fill="hold"/>
                                        <p:tgtEl>
                                          <p:spTgt spid="44"/>
                                        </p:tgtEl>
                                        <p:attrNameLst>
                                          <p:attrName>ppt_w</p:attrName>
                                        </p:attrNameLst>
                                      </p:cBhvr>
                                      <p:tavLst>
                                        <p:tav tm="0">
                                          <p:val>
                                            <p:fltVal val="0"/>
                                          </p:val>
                                        </p:tav>
                                        <p:tav tm="100000">
                                          <p:val>
                                            <p:strVal val="#ppt_w"/>
                                          </p:val>
                                        </p:tav>
                                      </p:tavLst>
                                    </p:anim>
                                    <p:anim calcmode="lin" valueType="num">
                                      <p:cBhvr>
                                        <p:cTn id="59" dur="500" fill="hold"/>
                                        <p:tgtEl>
                                          <p:spTgt spid="44"/>
                                        </p:tgtEl>
                                        <p:attrNameLst>
                                          <p:attrName>ppt_h</p:attrName>
                                        </p:attrNameLst>
                                      </p:cBhvr>
                                      <p:tavLst>
                                        <p:tav tm="0">
                                          <p:val>
                                            <p:fltVal val="0"/>
                                          </p:val>
                                        </p:tav>
                                        <p:tav tm="100000">
                                          <p:val>
                                            <p:strVal val="#ppt_h"/>
                                          </p:val>
                                        </p:tav>
                                      </p:tavLst>
                                    </p:anim>
                                    <p:animEffect transition="in" filter="fade">
                                      <p:cBhvr>
                                        <p:cTn id="60" dur="500"/>
                                        <p:tgtEl>
                                          <p:spTgt spid="44"/>
                                        </p:tgtEl>
                                      </p:cBhvr>
                                    </p:animEffect>
                                  </p:childTnLst>
                                </p:cTn>
                              </p:par>
                              <p:par>
                                <p:cTn id="61" presetID="53" presetClass="entr" presetSubtype="16" fill="hold" grpId="0" nodeType="withEffect">
                                  <p:stCondLst>
                                    <p:cond delay="900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
                                          </p:val>
                                        </p:tav>
                                        <p:tav tm="100000">
                                          <p:val>
                                            <p:strVal val="#ppt_w"/>
                                          </p:val>
                                        </p:tav>
                                      </p:tavLst>
                                    </p:anim>
                                    <p:anim calcmode="lin" valueType="num">
                                      <p:cBhvr>
                                        <p:cTn id="64" dur="500" fill="hold"/>
                                        <p:tgtEl>
                                          <p:spTgt spid="26"/>
                                        </p:tgtEl>
                                        <p:attrNameLst>
                                          <p:attrName>ppt_h</p:attrName>
                                        </p:attrNameLst>
                                      </p:cBhvr>
                                      <p:tavLst>
                                        <p:tav tm="0">
                                          <p:val>
                                            <p:fltVal val="0"/>
                                          </p:val>
                                        </p:tav>
                                        <p:tav tm="100000">
                                          <p:val>
                                            <p:strVal val="#ppt_h"/>
                                          </p:val>
                                        </p:tav>
                                      </p:tavLst>
                                    </p:anim>
                                    <p:animEffect transition="in" filter="fade">
                                      <p:cBhvr>
                                        <p:cTn id="65" dur="500"/>
                                        <p:tgtEl>
                                          <p:spTgt spid="26"/>
                                        </p:tgtEl>
                                      </p:cBhvr>
                                    </p:animEffect>
                                  </p:childTnLst>
                                </p:cTn>
                              </p:par>
                              <p:par>
                                <p:cTn id="66" presetID="53" presetClass="entr" presetSubtype="16" fill="hold" grpId="0" nodeType="withEffect">
                                  <p:stCondLst>
                                    <p:cond delay="12500"/>
                                  </p:stCondLst>
                                  <p:childTnLst>
                                    <p:set>
                                      <p:cBhvr>
                                        <p:cTn id="67" dur="1" fill="hold">
                                          <p:stCondLst>
                                            <p:cond delay="0"/>
                                          </p:stCondLst>
                                        </p:cTn>
                                        <p:tgtEl>
                                          <p:spTgt spid="39"/>
                                        </p:tgtEl>
                                        <p:attrNameLst>
                                          <p:attrName>style.visibility</p:attrName>
                                        </p:attrNameLst>
                                      </p:cBhvr>
                                      <p:to>
                                        <p:strVal val="visible"/>
                                      </p:to>
                                    </p:set>
                                    <p:anim calcmode="lin" valueType="num">
                                      <p:cBhvr>
                                        <p:cTn id="68" dur="500" fill="hold"/>
                                        <p:tgtEl>
                                          <p:spTgt spid="39"/>
                                        </p:tgtEl>
                                        <p:attrNameLst>
                                          <p:attrName>ppt_w</p:attrName>
                                        </p:attrNameLst>
                                      </p:cBhvr>
                                      <p:tavLst>
                                        <p:tav tm="0">
                                          <p:val>
                                            <p:fltVal val="0"/>
                                          </p:val>
                                        </p:tav>
                                        <p:tav tm="100000">
                                          <p:val>
                                            <p:strVal val="#ppt_w"/>
                                          </p:val>
                                        </p:tav>
                                      </p:tavLst>
                                    </p:anim>
                                    <p:anim calcmode="lin" valueType="num">
                                      <p:cBhvr>
                                        <p:cTn id="69" dur="500" fill="hold"/>
                                        <p:tgtEl>
                                          <p:spTgt spid="39"/>
                                        </p:tgtEl>
                                        <p:attrNameLst>
                                          <p:attrName>ppt_h</p:attrName>
                                        </p:attrNameLst>
                                      </p:cBhvr>
                                      <p:tavLst>
                                        <p:tav tm="0">
                                          <p:val>
                                            <p:fltVal val="0"/>
                                          </p:val>
                                        </p:tav>
                                        <p:tav tm="100000">
                                          <p:val>
                                            <p:strVal val="#ppt_h"/>
                                          </p:val>
                                        </p:tav>
                                      </p:tavLst>
                                    </p:anim>
                                    <p:animEffect transition="in" filter="fade">
                                      <p:cBhvr>
                                        <p:cTn id="70" dur="500"/>
                                        <p:tgtEl>
                                          <p:spTgt spid="39"/>
                                        </p:tgtEl>
                                      </p:cBhvr>
                                    </p:animEffect>
                                  </p:childTnLst>
                                </p:cTn>
                              </p:par>
                              <p:par>
                                <p:cTn id="71" presetID="22" presetClass="entr" presetSubtype="8" fill="hold" grpId="0" nodeType="withEffect">
                                  <p:stCondLst>
                                    <p:cond delay="11500"/>
                                  </p:stCondLst>
                                  <p:childTnLst>
                                    <p:set>
                                      <p:cBhvr>
                                        <p:cTn id="72" dur="1" fill="hold">
                                          <p:stCondLst>
                                            <p:cond delay="0"/>
                                          </p:stCondLst>
                                        </p:cTn>
                                        <p:tgtEl>
                                          <p:spTgt spid="38"/>
                                        </p:tgtEl>
                                        <p:attrNameLst>
                                          <p:attrName>style.visibility</p:attrName>
                                        </p:attrNameLst>
                                      </p:cBhvr>
                                      <p:to>
                                        <p:strVal val="visible"/>
                                      </p:to>
                                    </p:set>
                                    <p:animEffect transition="in" filter="wipe(left)">
                                      <p:cBhvr>
                                        <p:cTn id="73" dur="500"/>
                                        <p:tgtEl>
                                          <p:spTgt spid="38"/>
                                        </p:tgtEl>
                                      </p:cBhvr>
                                    </p:animEffect>
                                  </p:childTnLst>
                                </p:cTn>
                              </p:par>
                              <p:par>
                                <p:cTn id="74" presetID="22" presetClass="entr" presetSubtype="8" fill="hold" grpId="0" nodeType="withEffect">
                                  <p:stCondLst>
                                    <p:cond delay="650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par>
                                <p:cTn id="77" presetID="22" presetClass="entr" presetSubtype="8" fill="hold" grpId="0" nodeType="withEffect">
                                  <p:stCondLst>
                                    <p:cond delay="8000"/>
                                  </p:stCondLst>
                                  <p:childTnLst>
                                    <p:set>
                                      <p:cBhvr>
                                        <p:cTn id="78" dur="1" fill="hold">
                                          <p:stCondLst>
                                            <p:cond delay="0"/>
                                          </p:stCondLst>
                                        </p:cTn>
                                        <p:tgtEl>
                                          <p:spTgt spid="48"/>
                                        </p:tgtEl>
                                        <p:attrNameLst>
                                          <p:attrName>style.visibility</p:attrName>
                                        </p:attrNameLst>
                                      </p:cBhvr>
                                      <p:to>
                                        <p:strVal val="visible"/>
                                      </p:to>
                                    </p:set>
                                    <p:animEffect transition="in" filter="wipe(left)">
                                      <p:cBhvr>
                                        <p:cTn id="79" dur="500"/>
                                        <p:tgtEl>
                                          <p:spTgt spid="48"/>
                                        </p:tgtEl>
                                      </p:cBhvr>
                                    </p:animEffect>
                                  </p:childTnLst>
                                </p:cTn>
                              </p:par>
                              <p:par>
                                <p:cTn id="80" presetID="22" presetClass="entr" presetSubtype="8" fill="hold" grpId="0" nodeType="withEffect">
                                  <p:stCondLst>
                                    <p:cond delay="10000"/>
                                  </p:stCondLst>
                                  <p:childTnLst>
                                    <p:set>
                                      <p:cBhvr>
                                        <p:cTn id="81" dur="1" fill="hold">
                                          <p:stCondLst>
                                            <p:cond delay="0"/>
                                          </p:stCondLst>
                                        </p:cTn>
                                        <p:tgtEl>
                                          <p:spTgt spid="30"/>
                                        </p:tgtEl>
                                        <p:attrNameLst>
                                          <p:attrName>style.visibility</p:attrName>
                                        </p:attrNameLst>
                                      </p:cBhvr>
                                      <p:to>
                                        <p:strVal val="visible"/>
                                      </p:to>
                                    </p:set>
                                    <p:animEffect transition="in" filter="wipe(left)">
                                      <p:cBhvr>
                                        <p:cTn id="82" dur="500"/>
                                        <p:tgtEl>
                                          <p:spTgt spid="30"/>
                                        </p:tgtEl>
                                      </p:cBhvr>
                                    </p:animEffect>
                                  </p:childTnLst>
                                </p:cTn>
                              </p:par>
                              <p:par>
                                <p:cTn id="83" presetID="22" presetClass="entr" presetSubtype="8" fill="hold" grpId="0" nodeType="withEffect">
                                  <p:stCondLst>
                                    <p:cond delay="1300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par>
                                <p:cTn id="86" presetID="42" presetClass="entr" presetSubtype="0" fill="hold" nodeType="withEffect">
                                  <p:stCondLst>
                                    <p:cond delay="500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1000"/>
                                        <p:tgtEl>
                                          <p:spTgt spid="33"/>
                                        </p:tgtEl>
                                      </p:cBhvr>
                                    </p:animEffect>
                                    <p:anim calcmode="lin" valueType="num">
                                      <p:cBhvr>
                                        <p:cTn id="89" dur="1000" fill="hold"/>
                                        <p:tgtEl>
                                          <p:spTgt spid="33"/>
                                        </p:tgtEl>
                                        <p:attrNameLst>
                                          <p:attrName>ppt_x</p:attrName>
                                        </p:attrNameLst>
                                      </p:cBhvr>
                                      <p:tavLst>
                                        <p:tav tm="0">
                                          <p:val>
                                            <p:strVal val="#ppt_x"/>
                                          </p:val>
                                        </p:tav>
                                        <p:tav tm="100000">
                                          <p:val>
                                            <p:strVal val="#ppt_x"/>
                                          </p:val>
                                        </p:tav>
                                      </p:tavLst>
                                    </p:anim>
                                    <p:anim calcmode="lin" valueType="num">
                                      <p:cBhvr>
                                        <p:cTn id="9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6" grpId="0"/>
      <p:bldP spid="30" grpId="0"/>
      <p:bldP spid="31" grpId="0"/>
      <p:bldP spid="38" grpId="0"/>
      <p:bldP spid="39" grpId="0"/>
      <p:bldP spid="43" grpId="0"/>
      <p:bldP spid="44" grpId="0"/>
      <p:bldP spid="48" grpId="0"/>
      <p:bldP spid="51" grpId="0"/>
      <p:bldP spid="53"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dirty="0"/>
              <a:t>主要贡献与创新</a:t>
            </a:r>
          </a:p>
        </p:txBody>
      </p:sp>
      <p:sp>
        <p:nvSpPr>
          <p:cNvPr id="7" name="等腰三角形 6"/>
          <p:cNvSpPr/>
          <p:nvPr/>
        </p:nvSpPr>
        <p:spPr>
          <a:xfrm>
            <a:off x="4728877" y="3062578"/>
            <a:ext cx="1957886" cy="1687833"/>
          </a:xfrm>
          <a:prstGeom prst="triangl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9"/>
          <p:cNvSpPr/>
          <p:nvPr/>
        </p:nvSpPr>
        <p:spPr bwMode="auto">
          <a:xfrm>
            <a:off x="5408112" y="2857330"/>
            <a:ext cx="599418" cy="599417"/>
          </a:xfrm>
          <a:custGeom>
            <a:avLst/>
            <a:gdLst>
              <a:gd name="T0" fmla="*/ 177 w 201"/>
              <a:gd name="T1" fmla="*/ 56 h 201"/>
              <a:gd name="T2" fmla="*/ 145 w 201"/>
              <a:gd name="T3" fmla="*/ 177 h 201"/>
              <a:gd name="T4" fmla="*/ 24 w 201"/>
              <a:gd name="T5" fmla="*/ 144 h 201"/>
              <a:gd name="T6" fmla="*/ 57 w 201"/>
              <a:gd name="T7" fmla="*/ 24 h 201"/>
              <a:gd name="T8" fmla="*/ 177 w 201"/>
              <a:gd name="T9" fmla="*/ 56 h 201"/>
            </a:gdLst>
            <a:ahLst/>
            <a:cxnLst>
              <a:cxn ang="0">
                <a:pos x="T0" y="T1"/>
              </a:cxn>
              <a:cxn ang="0">
                <a:pos x="T2" y="T3"/>
              </a:cxn>
              <a:cxn ang="0">
                <a:pos x="T4" y="T5"/>
              </a:cxn>
              <a:cxn ang="0">
                <a:pos x="T6" y="T7"/>
              </a:cxn>
              <a:cxn ang="0">
                <a:pos x="T8" y="T9"/>
              </a:cxn>
            </a:cxnLst>
            <a:rect l="0" t="0" r="r" b="b"/>
            <a:pathLst>
              <a:path w="201" h="201">
                <a:moveTo>
                  <a:pt x="177" y="56"/>
                </a:moveTo>
                <a:cubicBezTo>
                  <a:pt x="201" y="98"/>
                  <a:pt x="187" y="152"/>
                  <a:pt x="145" y="177"/>
                </a:cubicBezTo>
                <a:cubicBezTo>
                  <a:pt x="103" y="201"/>
                  <a:pt x="49" y="186"/>
                  <a:pt x="24" y="144"/>
                </a:cubicBezTo>
                <a:cubicBezTo>
                  <a:pt x="0" y="102"/>
                  <a:pt x="14" y="48"/>
                  <a:pt x="57" y="24"/>
                </a:cubicBezTo>
                <a:cubicBezTo>
                  <a:pt x="99" y="0"/>
                  <a:pt x="153" y="14"/>
                  <a:pt x="177" y="56"/>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22" name="Freeform 18"/>
          <p:cNvSpPr/>
          <p:nvPr/>
        </p:nvSpPr>
        <p:spPr bwMode="auto">
          <a:xfrm>
            <a:off x="6305345" y="4413291"/>
            <a:ext cx="601941" cy="599417"/>
          </a:xfrm>
          <a:custGeom>
            <a:avLst/>
            <a:gdLst>
              <a:gd name="T0" fmla="*/ 177 w 202"/>
              <a:gd name="T1" fmla="*/ 144 h 201"/>
              <a:gd name="T2" fmla="*/ 57 w 202"/>
              <a:gd name="T3" fmla="*/ 177 h 201"/>
              <a:gd name="T4" fmla="*/ 25 w 202"/>
              <a:gd name="T5" fmla="*/ 56 h 201"/>
              <a:gd name="T6" fmla="*/ 145 w 202"/>
              <a:gd name="T7" fmla="*/ 24 h 201"/>
              <a:gd name="T8" fmla="*/ 177 w 202"/>
              <a:gd name="T9" fmla="*/ 144 h 201"/>
            </a:gdLst>
            <a:ahLst/>
            <a:cxnLst>
              <a:cxn ang="0">
                <a:pos x="T0" y="T1"/>
              </a:cxn>
              <a:cxn ang="0">
                <a:pos x="T2" y="T3"/>
              </a:cxn>
              <a:cxn ang="0">
                <a:pos x="T4" y="T5"/>
              </a:cxn>
              <a:cxn ang="0">
                <a:pos x="T6" y="T7"/>
              </a:cxn>
              <a:cxn ang="0">
                <a:pos x="T8" y="T9"/>
              </a:cxn>
            </a:cxnLst>
            <a:rect l="0" t="0" r="r" b="b"/>
            <a:pathLst>
              <a:path w="202" h="201">
                <a:moveTo>
                  <a:pt x="177" y="144"/>
                </a:moveTo>
                <a:cubicBezTo>
                  <a:pt x="153" y="186"/>
                  <a:pt x="99" y="201"/>
                  <a:pt x="57" y="177"/>
                </a:cubicBezTo>
                <a:cubicBezTo>
                  <a:pt x="15" y="152"/>
                  <a:pt x="0" y="98"/>
                  <a:pt x="25" y="56"/>
                </a:cubicBezTo>
                <a:cubicBezTo>
                  <a:pt x="49" y="14"/>
                  <a:pt x="103" y="0"/>
                  <a:pt x="145" y="24"/>
                </a:cubicBezTo>
                <a:cubicBezTo>
                  <a:pt x="187" y="48"/>
                  <a:pt x="202"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18" name="Freeform 17"/>
          <p:cNvSpPr/>
          <p:nvPr/>
        </p:nvSpPr>
        <p:spPr bwMode="auto">
          <a:xfrm>
            <a:off x="4510878" y="4413291"/>
            <a:ext cx="599418" cy="599417"/>
          </a:xfrm>
          <a:custGeom>
            <a:avLst/>
            <a:gdLst>
              <a:gd name="T0" fmla="*/ 177 w 201"/>
              <a:gd name="T1" fmla="*/ 144 h 201"/>
              <a:gd name="T2" fmla="*/ 56 w 201"/>
              <a:gd name="T3" fmla="*/ 177 h 201"/>
              <a:gd name="T4" fmla="*/ 24 w 201"/>
              <a:gd name="T5" fmla="*/ 56 h 201"/>
              <a:gd name="T6" fmla="*/ 144 w 201"/>
              <a:gd name="T7" fmla="*/ 24 h 201"/>
              <a:gd name="T8" fmla="*/ 177 w 201"/>
              <a:gd name="T9" fmla="*/ 144 h 201"/>
            </a:gdLst>
            <a:ahLst/>
            <a:cxnLst>
              <a:cxn ang="0">
                <a:pos x="T0" y="T1"/>
              </a:cxn>
              <a:cxn ang="0">
                <a:pos x="T2" y="T3"/>
              </a:cxn>
              <a:cxn ang="0">
                <a:pos x="T4" y="T5"/>
              </a:cxn>
              <a:cxn ang="0">
                <a:pos x="T6" y="T7"/>
              </a:cxn>
              <a:cxn ang="0">
                <a:pos x="T8" y="T9"/>
              </a:cxn>
            </a:cxnLst>
            <a:rect l="0" t="0" r="r" b="b"/>
            <a:pathLst>
              <a:path w="201" h="201">
                <a:moveTo>
                  <a:pt x="177" y="144"/>
                </a:moveTo>
                <a:cubicBezTo>
                  <a:pt x="152" y="186"/>
                  <a:pt x="98" y="201"/>
                  <a:pt x="56" y="177"/>
                </a:cubicBezTo>
                <a:cubicBezTo>
                  <a:pt x="14" y="152"/>
                  <a:pt x="0" y="98"/>
                  <a:pt x="24" y="56"/>
                </a:cubicBezTo>
                <a:cubicBezTo>
                  <a:pt x="48" y="14"/>
                  <a:pt x="102" y="0"/>
                  <a:pt x="144" y="24"/>
                </a:cubicBezTo>
                <a:cubicBezTo>
                  <a:pt x="186" y="48"/>
                  <a:pt x="201"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56" name="文本框 55"/>
          <p:cNvSpPr txBox="1"/>
          <p:nvPr/>
        </p:nvSpPr>
        <p:spPr>
          <a:xfrm>
            <a:off x="1088515" y="3651458"/>
            <a:ext cx="3311035"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添加正交约束项与稀疏约束项</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7" name="组合 56"/>
          <p:cNvGrpSpPr/>
          <p:nvPr/>
        </p:nvGrpSpPr>
        <p:grpSpPr>
          <a:xfrm>
            <a:off x="846872" y="3742140"/>
            <a:ext cx="196101" cy="196101"/>
            <a:chOff x="1389761" y="2111236"/>
            <a:chExt cx="196101" cy="196101"/>
          </a:xfrm>
        </p:grpSpPr>
        <p:sp>
          <p:nvSpPr>
            <p:cNvPr id="59" name="矩形 5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8" name="文本框 57"/>
          <p:cNvSpPr txBox="1"/>
          <p:nvPr/>
        </p:nvSpPr>
        <p:spPr>
          <a:xfrm>
            <a:off x="751631" y="4047927"/>
            <a:ext cx="3531855" cy="783484"/>
          </a:xfrm>
          <a:prstGeom prst="rect">
            <a:avLst/>
          </a:prstGeom>
          <a:noFill/>
        </p:spPr>
        <p:txBody>
          <a:bodyPr wrap="square" rtlCol="0">
            <a:spAutoFit/>
          </a:bodyPr>
          <a:lstStyle/>
          <a:p>
            <a:pPr algn="just">
              <a:lnSpc>
                <a:spcPct val="110000"/>
              </a:lnSpc>
            </a:pPr>
            <a:r>
              <a:rPr lang="zh-CN" altLang="en-US" sz="1400" b="1" dirty="0"/>
              <a:t>稀疏性约束</a:t>
            </a:r>
            <a:r>
              <a:rPr lang="zh-CN" altLang="en-US" sz="1400" dirty="0"/>
              <a:t>：引导高层表示具有稀疏结构；</a:t>
            </a:r>
            <a:endParaRPr lang="en-US" altLang="zh-CN" sz="1400" dirty="0"/>
          </a:p>
          <a:p>
            <a:pPr algn="just">
              <a:lnSpc>
                <a:spcPct val="110000"/>
              </a:lnSpc>
            </a:pPr>
            <a:r>
              <a:rPr lang="zh-CN" altLang="en-US" sz="1400" b="1" dirty="0"/>
              <a:t>正交性约束</a:t>
            </a:r>
            <a:r>
              <a:rPr lang="zh-CN" altLang="en-US" sz="1400" dirty="0"/>
              <a:t>：促使分解结果具有较好的可区分性；</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7" name="文本框 66"/>
          <p:cNvSpPr txBox="1"/>
          <p:nvPr/>
        </p:nvSpPr>
        <p:spPr>
          <a:xfrm>
            <a:off x="7142853" y="1520397"/>
            <a:ext cx="311014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引入超图正则化的先验知识</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68" name="组合 67"/>
          <p:cNvGrpSpPr/>
          <p:nvPr/>
        </p:nvGrpSpPr>
        <p:grpSpPr>
          <a:xfrm>
            <a:off x="6964299" y="1621271"/>
            <a:ext cx="196101" cy="196101"/>
            <a:chOff x="1389761" y="2111236"/>
            <a:chExt cx="196101" cy="196101"/>
          </a:xfrm>
        </p:grpSpPr>
        <p:sp>
          <p:nvSpPr>
            <p:cNvPr id="70" name="矩形 6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9" name="文本框 68"/>
          <p:cNvSpPr txBox="1"/>
          <p:nvPr/>
        </p:nvSpPr>
        <p:spPr>
          <a:xfrm>
            <a:off x="6852877" y="1889729"/>
            <a:ext cx="3447371" cy="1257460"/>
          </a:xfrm>
          <a:prstGeom prst="rect">
            <a:avLst/>
          </a:prstGeom>
          <a:noFill/>
        </p:spPr>
        <p:txBody>
          <a:bodyPr wrap="square" rtlCol="0">
            <a:spAutoFit/>
          </a:bodyPr>
          <a:lstStyle/>
          <a:p>
            <a:pPr algn="just">
              <a:lnSpc>
                <a:spcPct val="110000"/>
              </a:lnSpc>
            </a:pPr>
            <a:r>
              <a:rPr lang="zh-CN" altLang="en-US" sz="1400" dirty="0"/>
              <a:t>传统的图仅考虑了一阶图结构信息，缺乏对高阶信息的捕捉能力，</a:t>
            </a:r>
            <a:r>
              <a:rPr lang="zh-CN" altLang="en-US" sz="1400" b="1" dirty="0"/>
              <a:t>通过引入超图保留原始网络信息中更加丰富的图结构信息</a:t>
            </a:r>
            <a:r>
              <a:rPr lang="zh-CN" altLang="en-US" sz="1400" dirty="0"/>
              <a:t>，提高模型的从而提升模型对数据结构的表达能力与效果。</a:t>
            </a:r>
          </a:p>
        </p:txBody>
      </p:sp>
      <p:sp>
        <p:nvSpPr>
          <p:cNvPr id="73" name="文本框 72"/>
          <p:cNvSpPr txBox="1"/>
          <p:nvPr/>
        </p:nvSpPr>
        <p:spPr>
          <a:xfrm>
            <a:off x="1029592" y="1488787"/>
            <a:ext cx="3704671"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深度的重构项与反重构项</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4" name="组合 73"/>
          <p:cNvGrpSpPr/>
          <p:nvPr/>
        </p:nvGrpSpPr>
        <p:grpSpPr>
          <a:xfrm>
            <a:off x="833491" y="1620299"/>
            <a:ext cx="196101" cy="196101"/>
            <a:chOff x="1389761" y="2111236"/>
            <a:chExt cx="196101" cy="196101"/>
          </a:xfrm>
        </p:grpSpPr>
        <p:sp>
          <p:nvSpPr>
            <p:cNvPr id="76" name="矩形 7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5" name="文本框 74"/>
          <p:cNvSpPr txBox="1"/>
          <p:nvPr/>
        </p:nvSpPr>
        <p:spPr>
          <a:xfrm>
            <a:off x="728009" y="1939818"/>
            <a:ext cx="4944021" cy="1020472"/>
          </a:xfrm>
          <a:prstGeom prst="rect">
            <a:avLst/>
          </a:prstGeom>
          <a:noFill/>
        </p:spPr>
        <p:txBody>
          <a:bodyPr wrap="square" rtlCol="0">
            <a:spAutoFit/>
          </a:bodyPr>
          <a:lstStyle/>
          <a:p>
            <a:pPr algn="just">
              <a:lnSpc>
                <a:spcPct val="110000"/>
              </a:lnSpc>
            </a:pPr>
            <a:r>
              <a:rPr lang="zh-CN" altLang="en-US" sz="1400" b="1" dirty="0"/>
              <a:t>前向重构项</a:t>
            </a:r>
            <a:r>
              <a:rPr lang="zh-CN" altLang="en-US" sz="1400" dirty="0"/>
              <a:t>（</a:t>
            </a:r>
            <a:r>
              <a:rPr lang="en-US" altLang="zh-CN" sz="1400" dirty="0"/>
              <a:t>T1​</a:t>
            </a:r>
            <a:r>
              <a:rPr lang="zh-CN" altLang="en-US" sz="1400" dirty="0"/>
              <a:t>）：最小化由多层矩阵分解构建的低秩近似与原始矩阵之间的差异；</a:t>
            </a:r>
            <a:endParaRPr lang="en-US" altLang="zh-CN" sz="1400" dirty="0"/>
          </a:p>
          <a:p>
            <a:pPr algn="just">
              <a:lnSpc>
                <a:spcPct val="110000"/>
              </a:lnSpc>
            </a:pPr>
            <a:r>
              <a:rPr lang="zh-CN" altLang="en-US" sz="1400" b="1" dirty="0"/>
              <a:t>反向重构项</a:t>
            </a:r>
            <a:r>
              <a:rPr lang="zh-CN" altLang="en-US" sz="1400" dirty="0"/>
              <a:t>（</a:t>
            </a:r>
            <a:r>
              <a:rPr lang="en-US" altLang="zh-CN" sz="1400" dirty="0"/>
              <a:t>T2​</a:t>
            </a:r>
            <a:r>
              <a:rPr lang="zh-CN" altLang="en-US" sz="1400" dirty="0"/>
              <a:t>）：从分解结果反推原始输入，进一步提升重构的稳定性；</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2" name="文本框 81"/>
          <p:cNvSpPr txBox="1"/>
          <p:nvPr/>
        </p:nvSpPr>
        <p:spPr>
          <a:xfrm>
            <a:off x="5461320" y="2977153"/>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p>
        </p:txBody>
      </p:sp>
      <p:sp>
        <p:nvSpPr>
          <p:cNvPr id="83" name="文本框 82"/>
          <p:cNvSpPr txBox="1"/>
          <p:nvPr/>
        </p:nvSpPr>
        <p:spPr>
          <a:xfrm>
            <a:off x="6361739" y="4528333"/>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p>
        </p:txBody>
      </p:sp>
      <p:sp>
        <p:nvSpPr>
          <p:cNvPr id="86" name="文本框 85"/>
          <p:cNvSpPr txBox="1"/>
          <p:nvPr/>
        </p:nvSpPr>
        <p:spPr>
          <a:xfrm>
            <a:off x="4561249" y="4528333"/>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p>
        </p:txBody>
      </p:sp>
      <p:pic>
        <p:nvPicPr>
          <p:cNvPr id="5" name="图片 4">
            <a:extLst>
              <a:ext uri="{FF2B5EF4-FFF2-40B4-BE49-F238E27FC236}">
                <a16:creationId xmlns:a16="http://schemas.microsoft.com/office/drawing/2014/main" id="{BAB1CAE5-88F3-AB35-BA1F-28722519A80E}"/>
              </a:ext>
            </a:extLst>
          </p:cNvPr>
          <p:cNvPicPr>
            <a:picLocks noChangeAspect="1"/>
          </p:cNvPicPr>
          <p:nvPr/>
        </p:nvPicPr>
        <p:blipFill>
          <a:blip r:embed="rId3"/>
          <a:stretch>
            <a:fillRect/>
          </a:stretch>
        </p:blipFill>
        <p:spPr>
          <a:xfrm>
            <a:off x="1104090" y="5533422"/>
            <a:ext cx="8610689" cy="980683"/>
          </a:xfrm>
          <a:prstGeom prst="rect">
            <a:avLst/>
          </a:prstGeom>
        </p:spPr>
      </p:pic>
      <p:pic>
        <p:nvPicPr>
          <p:cNvPr id="20" name="图片 19" descr="超图 Hypergraph - 集智百科 - 复杂系统|人工智能|复杂科学|复杂网络|自组织">
            <a:extLst>
              <a:ext uri="{FF2B5EF4-FFF2-40B4-BE49-F238E27FC236}">
                <a16:creationId xmlns:a16="http://schemas.microsoft.com/office/drawing/2014/main" id="{52102167-6B77-7958-F592-B9640AC6ECD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6447" y="3275877"/>
            <a:ext cx="2446020" cy="1764665"/>
          </a:xfrm>
          <a:prstGeom prst="rect">
            <a:avLst/>
          </a:prstGeom>
          <a:noFill/>
          <a:ln>
            <a:noFill/>
          </a:ln>
        </p:spPr>
      </p:pic>
      <p:sp>
        <p:nvSpPr>
          <p:cNvPr id="23" name="文本框 22">
            <a:extLst>
              <a:ext uri="{FF2B5EF4-FFF2-40B4-BE49-F238E27FC236}">
                <a16:creationId xmlns:a16="http://schemas.microsoft.com/office/drawing/2014/main" id="{FBF8B1B3-38D2-F636-2510-B2B928FFABC4}"/>
              </a:ext>
            </a:extLst>
          </p:cNvPr>
          <p:cNvSpPr txBox="1"/>
          <p:nvPr/>
        </p:nvSpPr>
        <p:spPr>
          <a:xfrm>
            <a:off x="7442391" y="5012708"/>
            <a:ext cx="2554132" cy="355225"/>
          </a:xfrm>
          <a:prstGeom prst="rect">
            <a:avLst/>
          </a:prstGeom>
          <a:noFill/>
        </p:spPr>
        <p:txBody>
          <a:bodyPr wrap="square">
            <a:spAutoFit/>
          </a:bodyPr>
          <a:lstStyle/>
          <a:p>
            <a:pPr algn="ctr" latinLnBrk="1">
              <a:lnSpc>
                <a:spcPts val="2200"/>
              </a:lnSpc>
            </a:pPr>
            <a:r>
              <a:rPr lang="zh-CN"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图 </a:t>
            </a:r>
            <a:r>
              <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3 </a:t>
            </a:r>
            <a:r>
              <a:rPr lang="zh-CN"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超图概念图</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82"/>
                                        </p:tgtEl>
                                        <p:attrNameLst>
                                          <p:attrName>style.visibility</p:attrName>
                                        </p:attrNameLst>
                                      </p:cBhvr>
                                      <p:to>
                                        <p:strVal val="visible"/>
                                      </p:to>
                                    </p:set>
                                    <p:anim calcmode="lin" valueType="num">
                                      <p:cBhvr>
                                        <p:cTn id="12" dur="500" fill="hold"/>
                                        <p:tgtEl>
                                          <p:spTgt spid="82"/>
                                        </p:tgtEl>
                                        <p:attrNameLst>
                                          <p:attrName>ppt_w</p:attrName>
                                        </p:attrNameLst>
                                      </p:cBhvr>
                                      <p:tavLst>
                                        <p:tav tm="0">
                                          <p:val>
                                            <p:fltVal val="0"/>
                                          </p:val>
                                        </p:tav>
                                        <p:tav tm="100000">
                                          <p:val>
                                            <p:strVal val="#ppt_w"/>
                                          </p:val>
                                        </p:tav>
                                      </p:tavLst>
                                    </p:anim>
                                    <p:anim calcmode="lin" valueType="num">
                                      <p:cBhvr>
                                        <p:cTn id="13" dur="500" fill="hold"/>
                                        <p:tgtEl>
                                          <p:spTgt spid="82"/>
                                        </p:tgtEl>
                                        <p:attrNameLst>
                                          <p:attrName>ppt_h</p:attrName>
                                        </p:attrNameLst>
                                      </p:cBhvr>
                                      <p:tavLst>
                                        <p:tav tm="0">
                                          <p:val>
                                            <p:fltVal val="0"/>
                                          </p:val>
                                        </p:tav>
                                        <p:tav tm="100000">
                                          <p:val>
                                            <p:strVal val="#ppt_h"/>
                                          </p:val>
                                        </p:tav>
                                      </p:tavLst>
                                    </p:anim>
                                    <p:animEffect transition="in" filter="fade">
                                      <p:cBhvr>
                                        <p:cTn id="14" dur="500"/>
                                        <p:tgtEl>
                                          <p:spTgt spid="82"/>
                                        </p:tgtEl>
                                      </p:cBhvr>
                                    </p:animEffect>
                                  </p:childTnLst>
                                </p:cTn>
                              </p:par>
                              <p:par>
                                <p:cTn id="15" presetID="10" presetClass="entr" presetSubtype="0" fill="hold" nodeType="withEffect">
                                  <p:stCondLst>
                                    <p:cond delay="350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childTnLst>
                                </p:cTn>
                              </p:par>
                              <p:par>
                                <p:cTn id="18" presetID="22" presetClass="entr" presetSubtype="8" fill="hold" grpId="0" nodeType="withEffect">
                                  <p:stCondLst>
                                    <p:cond delay="4000"/>
                                  </p:stCondLst>
                                  <p:childTnLst>
                                    <p:set>
                                      <p:cBhvr>
                                        <p:cTn id="19" dur="1" fill="hold">
                                          <p:stCondLst>
                                            <p:cond delay="0"/>
                                          </p:stCondLst>
                                        </p:cTn>
                                        <p:tgtEl>
                                          <p:spTgt spid="73"/>
                                        </p:tgtEl>
                                        <p:attrNameLst>
                                          <p:attrName>style.visibility</p:attrName>
                                        </p:attrNameLst>
                                      </p:cBhvr>
                                      <p:to>
                                        <p:strVal val="visible"/>
                                      </p:to>
                                    </p:set>
                                    <p:animEffect transition="in" filter="wipe(left)">
                                      <p:cBhvr>
                                        <p:cTn id="20" dur="500"/>
                                        <p:tgtEl>
                                          <p:spTgt spid="73"/>
                                        </p:tgtEl>
                                      </p:cBhvr>
                                    </p:animEffect>
                                  </p:childTnLst>
                                </p:cTn>
                              </p:par>
                              <p:par>
                                <p:cTn id="21" presetID="22" presetClass="entr" presetSubtype="8" fill="hold" grpId="0" nodeType="withEffect">
                                  <p:stCondLst>
                                    <p:cond delay="450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53" presetClass="entr" presetSubtype="16" fill="hold" grpId="0" nodeType="withEffect">
                                  <p:stCondLst>
                                    <p:cond delay="500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par>
                                <p:cTn id="29" presetID="53" presetClass="entr" presetSubtype="16" fill="hold" grpId="0" nodeType="withEffect">
                                  <p:stCondLst>
                                    <p:cond delay="5500"/>
                                  </p:stCondLst>
                                  <p:childTnLst>
                                    <p:set>
                                      <p:cBhvr>
                                        <p:cTn id="30" dur="1" fill="hold">
                                          <p:stCondLst>
                                            <p:cond delay="0"/>
                                          </p:stCondLst>
                                        </p:cTn>
                                        <p:tgtEl>
                                          <p:spTgt spid="83"/>
                                        </p:tgtEl>
                                        <p:attrNameLst>
                                          <p:attrName>style.visibility</p:attrName>
                                        </p:attrNameLst>
                                      </p:cBhvr>
                                      <p:to>
                                        <p:strVal val="visible"/>
                                      </p:to>
                                    </p:set>
                                    <p:anim calcmode="lin" valueType="num">
                                      <p:cBhvr>
                                        <p:cTn id="31" dur="500" fill="hold"/>
                                        <p:tgtEl>
                                          <p:spTgt spid="83"/>
                                        </p:tgtEl>
                                        <p:attrNameLst>
                                          <p:attrName>ppt_w</p:attrName>
                                        </p:attrNameLst>
                                      </p:cBhvr>
                                      <p:tavLst>
                                        <p:tav tm="0">
                                          <p:val>
                                            <p:fltVal val="0"/>
                                          </p:val>
                                        </p:tav>
                                        <p:tav tm="100000">
                                          <p:val>
                                            <p:strVal val="#ppt_w"/>
                                          </p:val>
                                        </p:tav>
                                      </p:tavLst>
                                    </p:anim>
                                    <p:anim calcmode="lin" valueType="num">
                                      <p:cBhvr>
                                        <p:cTn id="32" dur="500" fill="hold"/>
                                        <p:tgtEl>
                                          <p:spTgt spid="83"/>
                                        </p:tgtEl>
                                        <p:attrNameLst>
                                          <p:attrName>ppt_h</p:attrName>
                                        </p:attrNameLst>
                                      </p:cBhvr>
                                      <p:tavLst>
                                        <p:tav tm="0">
                                          <p:val>
                                            <p:fltVal val="0"/>
                                          </p:val>
                                        </p:tav>
                                        <p:tav tm="100000">
                                          <p:val>
                                            <p:strVal val="#ppt_h"/>
                                          </p:val>
                                        </p:tav>
                                      </p:tavLst>
                                    </p:anim>
                                    <p:animEffect transition="in" filter="fade">
                                      <p:cBhvr>
                                        <p:cTn id="33" dur="500"/>
                                        <p:tgtEl>
                                          <p:spTgt spid="83"/>
                                        </p:tgtEl>
                                      </p:cBhvr>
                                    </p:animEffect>
                                  </p:childTnLst>
                                </p:cTn>
                              </p:par>
                              <p:par>
                                <p:cTn id="34" presetID="10" presetClass="entr" presetSubtype="0" fill="hold" nodeType="withEffect">
                                  <p:stCondLst>
                                    <p:cond delay="600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22" presetClass="entr" presetSubtype="8" fill="hold" grpId="0" nodeType="withEffect">
                                  <p:stCondLst>
                                    <p:cond delay="650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par>
                                <p:cTn id="40" presetID="22" presetClass="entr" presetSubtype="8" fill="hold" grpId="0" nodeType="withEffect">
                                  <p:stCondLst>
                                    <p:cond delay="700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500"/>
                                        <p:tgtEl>
                                          <p:spTgt spid="58"/>
                                        </p:tgtEl>
                                      </p:cBhvr>
                                    </p:animEffect>
                                  </p:childTnLst>
                                </p:cTn>
                              </p:par>
                              <p:par>
                                <p:cTn id="43" presetID="53" presetClass="entr" presetSubtype="16" fill="hold" grpId="0" nodeType="withEffect">
                                  <p:stCondLst>
                                    <p:cond delay="750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par>
                                <p:cTn id="48" presetID="53" presetClass="entr" presetSubtype="16" fill="hold" grpId="0" nodeType="withEffect">
                                  <p:stCondLst>
                                    <p:cond delay="8000"/>
                                  </p:stCondLst>
                                  <p:childTnLst>
                                    <p:set>
                                      <p:cBhvr>
                                        <p:cTn id="49" dur="1" fill="hold">
                                          <p:stCondLst>
                                            <p:cond delay="0"/>
                                          </p:stCondLst>
                                        </p:cTn>
                                        <p:tgtEl>
                                          <p:spTgt spid="86"/>
                                        </p:tgtEl>
                                        <p:attrNameLst>
                                          <p:attrName>style.visibility</p:attrName>
                                        </p:attrNameLst>
                                      </p:cBhvr>
                                      <p:to>
                                        <p:strVal val="visible"/>
                                      </p:to>
                                    </p:set>
                                    <p:anim calcmode="lin" valueType="num">
                                      <p:cBhvr>
                                        <p:cTn id="50" dur="500" fill="hold"/>
                                        <p:tgtEl>
                                          <p:spTgt spid="86"/>
                                        </p:tgtEl>
                                        <p:attrNameLst>
                                          <p:attrName>ppt_w</p:attrName>
                                        </p:attrNameLst>
                                      </p:cBhvr>
                                      <p:tavLst>
                                        <p:tav tm="0">
                                          <p:val>
                                            <p:fltVal val="0"/>
                                          </p:val>
                                        </p:tav>
                                        <p:tav tm="100000">
                                          <p:val>
                                            <p:strVal val="#ppt_w"/>
                                          </p:val>
                                        </p:tav>
                                      </p:tavLst>
                                    </p:anim>
                                    <p:anim calcmode="lin" valueType="num">
                                      <p:cBhvr>
                                        <p:cTn id="51" dur="500" fill="hold"/>
                                        <p:tgtEl>
                                          <p:spTgt spid="86"/>
                                        </p:tgtEl>
                                        <p:attrNameLst>
                                          <p:attrName>ppt_h</p:attrName>
                                        </p:attrNameLst>
                                      </p:cBhvr>
                                      <p:tavLst>
                                        <p:tav tm="0">
                                          <p:val>
                                            <p:fltVal val="0"/>
                                          </p:val>
                                        </p:tav>
                                        <p:tav tm="100000">
                                          <p:val>
                                            <p:strVal val="#ppt_h"/>
                                          </p:val>
                                        </p:tav>
                                      </p:tavLst>
                                    </p:anim>
                                    <p:animEffect transition="in" filter="fade">
                                      <p:cBhvr>
                                        <p:cTn id="52" dur="500"/>
                                        <p:tgtEl>
                                          <p:spTgt spid="86"/>
                                        </p:tgtEl>
                                      </p:cBhvr>
                                    </p:animEffect>
                                  </p:childTnLst>
                                </p:cTn>
                              </p:par>
                              <p:par>
                                <p:cTn id="53" presetID="10" presetClass="entr" presetSubtype="0" fill="hold" nodeType="withEffect">
                                  <p:stCondLst>
                                    <p:cond delay="850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22" presetClass="entr" presetSubtype="8" fill="hold" grpId="0" nodeType="withEffect">
                                  <p:stCondLst>
                                    <p:cond delay="9000"/>
                                  </p:stCondLst>
                                  <p:childTnLst>
                                    <p:set>
                                      <p:cBhvr>
                                        <p:cTn id="57" dur="1" fill="hold">
                                          <p:stCondLst>
                                            <p:cond delay="0"/>
                                          </p:stCondLst>
                                        </p:cTn>
                                        <p:tgtEl>
                                          <p:spTgt spid="67"/>
                                        </p:tgtEl>
                                        <p:attrNameLst>
                                          <p:attrName>style.visibility</p:attrName>
                                        </p:attrNameLst>
                                      </p:cBhvr>
                                      <p:to>
                                        <p:strVal val="visible"/>
                                      </p:to>
                                    </p:set>
                                    <p:animEffect transition="in" filter="wipe(left)">
                                      <p:cBhvr>
                                        <p:cTn id="58" dur="500"/>
                                        <p:tgtEl>
                                          <p:spTgt spid="67"/>
                                        </p:tgtEl>
                                      </p:cBhvr>
                                    </p:animEffect>
                                  </p:childTnLst>
                                </p:cTn>
                              </p:par>
                              <p:par>
                                <p:cTn id="59" presetID="22" presetClass="entr" presetSubtype="8" fill="hold" grpId="0" nodeType="withEffect">
                                  <p:stCondLst>
                                    <p:cond delay="9500"/>
                                  </p:stCondLst>
                                  <p:childTnLst>
                                    <p:set>
                                      <p:cBhvr>
                                        <p:cTn id="60" dur="1" fill="hold">
                                          <p:stCondLst>
                                            <p:cond delay="0"/>
                                          </p:stCondLst>
                                        </p:cTn>
                                        <p:tgtEl>
                                          <p:spTgt spid="69"/>
                                        </p:tgtEl>
                                        <p:attrNameLst>
                                          <p:attrName>style.visibility</p:attrName>
                                        </p:attrNameLst>
                                      </p:cBhvr>
                                      <p:to>
                                        <p:strVal val="visible"/>
                                      </p:to>
                                    </p:set>
                                    <p:animEffect transition="in" filter="wipe(left)">
                                      <p:cBhvr>
                                        <p:cTn id="61" dur="500"/>
                                        <p:tgtEl>
                                          <p:spTgt spid="69"/>
                                        </p:tgtEl>
                                      </p:cBhvr>
                                    </p:animEffect>
                                  </p:childTnLst>
                                </p:cTn>
                              </p:par>
                              <p:par>
                                <p:cTn id="62" presetID="53" presetClass="entr" presetSubtype="16" fill="hold" grpId="0" nodeType="withEffect">
                                  <p:stCondLst>
                                    <p:cond delay="1000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animEffect transition="in" filter="fade">
                                      <p:cBhvr>
                                        <p:cTn id="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2" grpId="0" animBg="1"/>
      <p:bldP spid="18" grpId="0" animBg="1"/>
      <p:bldP spid="56" grpId="0"/>
      <p:bldP spid="58" grpId="0"/>
      <p:bldP spid="67" grpId="0"/>
      <p:bldP spid="69" grpId="0"/>
      <p:bldP spid="73" grpId="0"/>
      <p:bldP spid="75" grpId="0"/>
      <p:bldP spid="82" grpId="0"/>
      <p:bldP spid="83" grpId="0"/>
      <p:bldP spid="8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研究方法</a:t>
            </a:r>
          </a:p>
        </p:txBody>
      </p:sp>
      <p:sp>
        <p:nvSpPr>
          <p:cNvPr id="5" name="文本框 4">
            <a:extLst>
              <a:ext uri="{FF2B5EF4-FFF2-40B4-BE49-F238E27FC236}">
                <a16:creationId xmlns:a16="http://schemas.microsoft.com/office/drawing/2014/main" id="{A79C74D5-FEBC-DF15-7F64-4386218155C1}"/>
              </a:ext>
            </a:extLst>
          </p:cNvPr>
          <p:cNvSpPr txBox="1"/>
          <p:nvPr/>
        </p:nvSpPr>
        <p:spPr>
          <a:xfrm>
            <a:off x="1901047" y="3823227"/>
            <a:ext cx="9410700" cy="646331"/>
          </a:xfrm>
          <a:prstGeom prst="rect">
            <a:avLst/>
          </a:prstGeom>
          <a:noFill/>
        </p:spPr>
        <p:txBody>
          <a:bodyPr wrap="square" rtlCol="0">
            <a:spAutoFit/>
          </a:bodyPr>
          <a:lstStyle/>
          <a:p>
            <a:pPr indent="457200" latinLnBrk="1"/>
            <a:r>
              <a:rPr lang="zh-CN" altLang="en-US" dirty="0">
                <a:solidFill>
                  <a:schemeClr val="bg1"/>
                </a:solidFill>
              </a:rPr>
              <a:t>本章的主要内容包括对所提出目标函数的详细优化求解过程，旨在逐步推导各变量的更新规则，并结合各项约束的引入背景，明确每一部分在优化过程中的作用与意义。</a:t>
            </a:r>
            <a:endParaRPr lang="zh-CN" altLang="zh-CN"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05EAD5C-68F1-9E75-277A-DE67173D70BD}"/>
              </a:ext>
            </a:extLst>
          </p:cNvPr>
          <p:cNvSpPr>
            <a:spLocks noGrp="1"/>
          </p:cNvSpPr>
          <p:nvPr>
            <p:ph type="title"/>
          </p:nvPr>
        </p:nvSpPr>
        <p:spPr/>
        <p:txBody>
          <a:bodyPr/>
          <a:lstStyle/>
          <a:p>
            <a:r>
              <a:rPr lang="zh-CN" altLang="en-US" dirty="0"/>
              <a:t>目标函数及其含义</a:t>
            </a:r>
          </a:p>
        </p:txBody>
      </p:sp>
      <p:pic>
        <p:nvPicPr>
          <p:cNvPr id="4" name="图片 3">
            <a:extLst>
              <a:ext uri="{FF2B5EF4-FFF2-40B4-BE49-F238E27FC236}">
                <a16:creationId xmlns:a16="http://schemas.microsoft.com/office/drawing/2014/main" id="{8F0E4F9B-E6F2-98DF-C98F-0D998C6810C6}"/>
              </a:ext>
            </a:extLst>
          </p:cNvPr>
          <p:cNvPicPr>
            <a:picLocks noChangeAspect="1"/>
          </p:cNvPicPr>
          <p:nvPr/>
        </p:nvPicPr>
        <p:blipFill>
          <a:blip r:embed="rId3"/>
          <a:stretch>
            <a:fillRect/>
          </a:stretch>
        </p:blipFill>
        <p:spPr>
          <a:xfrm>
            <a:off x="433209" y="1605803"/>
            <a:ext cx="5267639" cy="4506240"/>
          </a:xfrm>
          <a:prstGeom prst="rect">
            <a:avLst/>
          </a:prstGeom>
        </p:spPr>
      </p:pic>
      <p:sp>
        <p:nvSpPr>
          <p:cNvPr id="5" name="文本框 4">
            <a:extLst>
              <a:ext uri="{FF2B5EF4-FFF2-40B4-BE49-F238E27FC236}">
                <a16:creationId xmlns:a16="http://schemas.microsoft.com/office/drawing/2014/main" id="{EE7D44B7-4BBD-B04A-C8D6-2F81A282CE3D}"/>
              </a:ext>
            </a:extLst>
          </p:cNvPr>
          <p:cNvSpPr txBox="1"/>
          <p:nvPr/>
        </p:nvSpPr>
        <p:spPr>
          <a:xfrm>
            <a:off x="5806133" y="1251141"/>
            <a:ext cx="4805684" cy="954107"/>
          </a:xfrm>
          <a:prstGeom prst="rect">
            <a:avLst/>
          </a:prstGeom>
          <a:noFill/>
        </p:spPr>
        <p:txBody>
          <a:bodyPr wrap="square" rtlCol="0">
            <a:spAutoFit/>
          </a:bodyPr>
          <a:lstStyle/>
          <a:p>
            <a:pPr>
              <a:buNone/>
            </a:pPr>
            <a:r>
              <a:rPr lang="en-US" altLang="zh-CN" sz="1400" dirty="0"/>
              <a:t>(1) </a:t>
            </a:r>
            <a:r>
              <a:rPr lang="zh-CN" altLang="en-US" sz="1400" dirty="0"/>
              <a:t>前向重构误差</a:t>
            </a:r>
          </a:p>
          <a:p>
            <a:r>
              <a:rPr lang="zh-CN" altLang="en-US" sz="1400" dirty="0"/>
              <a:t>作用：保证分解后的</a:t>
            </a:r>
            <a:r>
              <a:rPr lang="en-US" altLang="zh-CN" sz="1400" dirty="0"/>
              <a:t>W(L)</a:t>
            </a:r>
            <a:r>
              <a:rPr lang="zh-CN" altLang="en-US" sz="1400" dirty="0"/>
              <a:t>能尽可能准确地重构原始数据 </a:t>
            </a:r>
            <a:r>
              <a:rPr lang="en-US" altLang="zh-CN" sz="1400" dirty="0"/>
              <a:t>V</a:t>
            </a:r>
            <a:r>
              <a:rPr lang="zh-CN" altLang="en-US" sz="1400" dirty="0"/>
              <a:t>，是模型学习的核心驱动力；</a:t>
            </a:r>
          </a:p>
          <a:p>
            <a:r>
              <a:rPr lang="zh-CN" altLang="en-US" sz="1400" dirty="0"/>
              <a:t>性质：最小化该项可提取出原始数据的潜在低维表示。</a:t>
            </a:r>
          </a:p>
        </p:txBody>
      </p:sp>
      <p:sp>
        <p:nvSpPr>
          <p:cNvPr id="7" name="文本框 6">
            <a:extLst>
              <a:ext uri="{FF2B5EF4-FFF2-40B4-BE49-F238E27FC236}">
                <a16:creationId xmlns:a16="http://schemas.microsoft.com/office/drawing/2014/main" id="{5B5650DE-BEF0-1213-7087-BA359BB57B20}"/>
              </a:ext>
            </a:extLst>
          </p:cNvPr>
          <p:cNvSpPr txBox="1"/>
          <p:nvPr/>
        </p:nvSpPr>
        <p:spPr>
          <a:xfrm>
            <a:off x="5806133" y="2260250"/>
            <a:ext cx="4805685" cy="954107"/>
          </a:xfrm>
          <a:prstGeom prst="rect">
            <a:avLst/>
          </a:prstGeom>
          <a:noFill/>
        </p:spPr>
        <p:txBody>
          <a:bodyPr wrap="square">
            <a:spAutoFit/>
          </a:bodyPr>
          <a:lstStyle/>
          <a:p>
            <a:pPr>
              <a:buNone/>
            </a:pPr>
            <a:r>
              <a:rPr lang="en-US" altLang="zh-CN" sz="1400" dirty="0"/>
              <a:t>(2) </a:t>
            </a:r>
            <a:r>
              <a:rPr lang="zh-CN" altLang="en-US" sz="1400" dirty="0"/>
              <a:t>反向重构误差</a:t>
            </a:r>
          </a:p>
          <a:p>
            <a:r>
              <a:rPr lang="zh-CN" altLang="en-US" sz="1400" dirty="0"/>
              <a:t>作用：强化从高层表示 </a:t>
            </a:r>
            <a:r>
              <a:rPr lang="en-US" altLang="zh-CN" sz="1400" dirty="0"/>
              <a:t>H(L) </a:t>
            </a:r>
            <a:r>
              <a:rPr lang="zh-CN" altLang="en-US" sz="1400" dirty="0"/>
              <a:t>到原始输入 </a:t>
            </a:r>
            <a:r>
              <a:rPr lang="en-US" altLang="zh-CN" sz="1400" dirty="0"/>
              <a:t>V </a:t>
            </a:r>
            <a:r>
              <a:rPr lang="zh-CN" altLang="en-US" sz="1400" dirty="0"/>
              <a:t>的重构能力，引入自编码器思想，提升双向一致性；</a:t>
            </a:r>
          </a:p>
          <a:p>
            <a:r>
              <a:rPr lang="zh-CN" altLang="en-US" sz="1400" dirty="0"/>
              <a:t>意义：提高学习到的表示的稳定性和对原始数据的还原能力。</a:t>
            </a:r>
          </a:p>
        </p:txBody>
      </p:sp>
      <p:sp>
        <p:nvSpPr>
          <p:cNvPr id="9" name="文本框 8">
            <a:extLst>
              <a:ext uri="{FF2B5EF4-FFF2-40B4-BE49-F238E27FC236}">
                <a16:creationId xmlns:a16="http://schemas.microsoft.com/office/drawing/2014/main" id="{5131920B-C3C5-8D60-F116-94086106B582}"/>
              </a:ext>
            </a:extLst>
          </p:cNvPr>
          <p:cNvSpPr txBox="1"/>
          <p:nvPr/>
        </p:nvSpPr>
        <p:spPr>
          <a:xfrm>
            <a:off x="5806133" y="3269359"/>
            <a:ext cx="4805685" cy="954107"/>
          </a:xfrm>
          <a:prstGeom prst="rect">
            <a:avLst/>
          </a:prstGeom>
          <a:noFill/>
        </p:spPr>
        <p:txBody>
          <a:bodyPr wrap="square">
            <a:spAutoFit/>
          </a:bodyPr>
          <a:lstStyle/>
          <a:p>
            <a:pPr>
              <a:buNone/>
            </a:pPr>
            <a:r>
              <a:rPr lang="en-US" altLang="zh-CN" sz="1400" dirty="0"/>
              <a:t>(3) </a:t>
            </a:r>
            <a:r>
              <a:rPr lang="zh-CN" altLang="en-US" sz="1400" dirty="0"/>
              <a:t>稀疏性</a:t>
            </a:r>
            <a:r>
              <a:rPr lang="en-US" altLang="zh-CN" sz="1400" dirty="0"/>
              <a:t>​</a:t>
            </a:r>
          </a:p>
          <a:p>
            <a:r>
              <a:rPr lang="zh-CN" altLang="en-US" sz="1400" dirty="0"/>
              <a:t>作用：鼓励高层表示稀疏化，即只激活少数重要的神经元；</a:t>
            </a:r>
          </a:p>
          <a:p>
            <a:r>
              <a:rPr lang="zh-CN" altLang="en-US" sz="1400" dirty="0"/>
              <a:t>意义：提升特征可解释性、判别性，抑制噪声干扰，防止过拟合。</a:t>
            </a:r>
          </a:p>
        </p:txBody>
      </p:sp>
      <p:sp>
        <p:nvSpPr>
          <p:cNvPr id="11" name="文本框 10">
            <a:extLst>
              <a:ext uri="{FF2B5EF4-FFF2-40B4-BE49-F238E27FC236}">
                <a16:creationId xmlns:a16="http://schemas.microsoft.com/office/drawing/2014/main" id="{86477902-B8B4-96C8-66BD-235BA2B7A15E}"/>
              </a:ext>
            </a:extLst>
          </p:cNvPr>
          <p:cNvSpPr txBox="1"/>
          <p:nvPr/>
        </p:nvSpPr>
        <p:spPr>
          <a:xfrm>
            <a:off x="5806133" y="4278468"/>
            <a:ext cx="4805685" cy="738664"/>
          </a:xfrm>
          <a:prstGeom prst="rect">
            <a:avLst/>
          </a:prstGeom>
          <a:noFill/>
        </p:spPr>
        <p:txBody>
          <a:bodyPr wrap="square">
            <a:spAutoFit/>
          </a:bodyPr>
          <a:lstStyle/>
          <a:p>
            <a:pPr>
              <a:buNone/>
            </a:pPr>
            <a:r>
              <a:rPr lang="en-US" altLang="zh-CN" sz="1400" dirty="0"/>
              <a:t>(4) </a:t>
            </a:r>
            <a:r>
              <a:rPr lang="zh-CN" altLang="en-US" sz="1400" dirty="0"/>
              <a:t>正交性</a:t>
            </a:r>
            <a:endParaRPr lang="en-US" altLang="zh-CN" sz="1400" dirty="0"/>
          </a:p>
          <a:p>
            <a:r>
              <a:rPr lang="zh-CN" altLang="en-US" sz="1400" dirty="0"/>
              <a:t>作用：促使最终表示尽量正交，使各维特征之间互不冗余；</a:t>
            </a:r>
          </a:p>
          <a:p>
            <a:r>
              <a:rPr lang="zh-CN" altLang="en-US" sz="1400" dirty="0"/>
              <a:t>意义：增强表示的可区分性，提升聚类或分类性能。</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90B553C1-CA13-1CE2-FF92-01437421331D}"/>
                  </a:ext>
                </a:extLst>
              </p:cNvPr>
              <p:cNvSpPr txBox="1"/>
              <p:nvPr/>
            </p:nvSpPr>
            <p:spPr>
              <a:xfrm>
                <a:off x="5806133" y="5072134"/>
                <a:ext cx="4805685" cy="1203984"/>
              </a:xfrm>
              <a:prstGeom prst="rect">
                <a:avLst/>
              </a:prstGeom>
              <a:noFill/>
            </p:spPr>
            <p:txBody>
              <a:bodyPr wrap="square">
                <a:spAutoFit/>
              </a:bodyPr>
              <a:lstStyle/>
              <a:p>
                <a:pPr>
                  <a:buNone/>
                </a:pPr>
                <a:r>
                  <a:rPr lang="en-US" altLang="zh-CN" sz="1400" dirty="0"/>
                  <a:t>(5) </a:t>
                </a:r>
                <a:r>
                  <a:rPr lang="zh-CN" altLang="en-US" sz="1400" dirty="0"/>
                  <a:t>超图结构保持项</a:t>
                </a:r>
              </a:p>
              <a:p>
                <a:r>
                  <a:rPr lang="zh-CN" altLang="en-US" sz="1400" dirty="0"/>
                  <a:t>作用：引导高层表示 </a:t>
                </a:r>
                <a:r>
                  <a:rPr lang="en-US" altLang="zh-CN" sz="1400" dirty="0"/>
                  <a:t>H(L) </a:t>
                </a:r>
                <a:r>
                  <a:rPr lang="zh-CN" altLang="en-US" sz="1400" dirty="0"/>
                  <a:t>保持原始数据中的高阶关系（通过超图拉普拉斯矩阵 </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𝐿</m:t>
                        </m:r>
                      </m:e>
                      <m:sub>
                        <m:r>
                          <m:rPr>
                            <m:nor/>
                          </m:rPr>
                          <a:rPr lang="en-US" altLang="zh-CN" sz="1400" dirty="0"/>
                          <m:t>Hyper</m:t>
                        </m:r>
                        <m:r>
                          <m:rPr>
                            <m:nor/>
                          </m:rPr>
                          <a:rPr lang="en-US" altLang="zh-CN" sz="1400" dirty="0"/>
                          <m:t>​</m:t>
                        </m:r>
                      </m:sub>
                    </m:sSub>
                  </m:oMath>
                </a14:m>
                <a:r>
                  <a:rPr lang="en-US" altLang="zh-CN" sz="1400" dirty="0"/>
                  <a:t> </a:t>
                </a:r>
                <a:r>
                  <a:rPr lang="zh-CN" altLang="en-US" sz="1400" dirty="0"/>
                  <a:t>建模）；</a:t>
                </a:r>
              </a:p>
              <a:p>
                <a:r>
                  <a:rPr lang="zh-CN" altLang="en-US" sz="1400" dirty="0"/>
                  <a:t>意义：融合先验结构信息，有助于保持数据的局部与全局关系，提升结构感知能力。</a:t>
                </a:r>
              </a:p>
            </p:txBody>
          </p:sp>
        </mc:Choice>
        <mc:Fallback>
          <p:sp>
            <p:nvSpPr>
              <p:cNvPr id="13" name="文本框 12">
                <a:extLst>
                  <a:ext uri="{FF2B5EF4-FFF2-40B4-BE49-F238E27FC236}">
                    <a16:creationId xmlns:a16="http://schemas.microsoft.com/office/drawing/2014/main" id="{90B553C1-CA13-1CE2-FF92-01437421331D}"/>
                  </a:ext>
                </a:extLst>
              </p:cNvPr>
              <p:cNvSpPr txBox="1">
                <a:spLocks noRot="1" noChangeAspect="1" noMove="1" noResize="1" noEditPoints="1" noAdjustHandles="1" noChangeArrowheads="1" noChangeShapeType="1" noTextEdit="1"/>
              </p:cNvSpPr>
              <p:nvPr/>
            </p:nvSpPr>
            <p:spPr>
              <a:xfrm>
                <a:off x="5806133" y="5072134"/>
                <a:ext cx="4805685" cy="1203984"/>
              </a:xfrm>
              <a:prstGeom prst="rect">
                <a:avLst/>
              </a:prstGeom>
              <a:blipFill>
                <a:blip r:embed="rId4"/>
                <a:stretch>
                  <a:fillRect l="-380" t="-2020" b="-3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733204"/>
      </p:ext>
    </p:extLst>
  </p:cSld>
  <p:clrMapOvr>
    <a:masterClrMapping/>
  </p:clrMapOvr>
  <p:transition spd="slow" advClick="0" advTm="3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直接连接符 93"/>
          <p:cNvCxnSpPr/>
          <p:nvPr/>
        </p:nvCxnSpPr>
        <p:spPr>
          <a:xfrm>
            <a:off x="1379538" y="1690399"/>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4244441" y="1508604"/>
            <a:ext cx="3161689" cy="36359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优化求解方法</a:t>
            </a:r>
          </a:p>
        </p:txBody>
      </p:sp>
      <p:sp>
        <p:nvSpPr>
          <p:cNvPr id="90" name="文本框 89"/>
          <p:cNvSpPr txBox="1"/>
          <p:nvPr/>
        </p:nvSpPr>
        <p:spPr>
          <a:xfrm>
            <a:off x="1667979" y="1716414"/>
            <a:ext cx="1108352" cy="311560"/>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目标函数：</a:t>
            </a:r>
          </a:p>
        </p:txBody>
      </p:sp>
      <mc:AlternateContent xmlns:mc="http://schemas.openxmlformats.org/markup-compatibility/2006">
        <mc:Choice xmlns:a14="http://schemas.microsoft.com/office/drawing/2010/main" Requires="a14">
          <p:sp>
            <p:nvSpPr>
              <p:cNvPr id="91" name="文本框 90"/>
              <p:cNvSpPr txBox="1"/>
              <p:nvPr/>
            </p:nvSpPr>
            <p:spPr>
              <a:xfrm>
                <a:off x="4283320" y="1495042"/>
                <a:ext cx="3083930" cy="369332"/>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以求</a:t>
                </a:r>
                <a14:m>
                  <m:oMath xmlns:m="http://schemas.openxmlformats.org/officeDocument/2006/math">
                    <m:sSub>
                      <m:sSubPr>
                        <m:ctrlPr>
                          <a:rPr lang="en-US" altLang="zh-CN" i="1" dirty="0" smtClean="0">
                            <a:solidFill>
                              <a:schemeClr val="bg1"/>
                            </a:solidFill>
                            <a:latin typeface="Cambria Math" panose="02040503050406030204" pitchFamily="18" charset="0"/>
                            <a:ea typeface="华文细黑" panose="02010600040101010101" pitchFamily="2" charset="-122"/>
                            <a:cs typeface="Arial" panose="020B0604020202020204" pitchFamily="34" charset="0"/>
                          </a:rPr>
                        </m:ctrlPr>
                      </m:sSubPr>
                      <m:e>
                        <m:r>
                          <a:rPr lang="en-US" altLang="zh-CN" i="1" dirty="0">
                            <a:solidFill>
                              <a:schemeClr val="bg1"/>
                            </a:solidFill>
                            <a:latin typeface="Cambria Math" panose="02040503050406030204" pitchFamily="18" charset="0"/>
                            <a:ea typeface="华文细黑" panose="02010600040101010101" pitchFamily="2" charset="-122"/>
                            <a:cs typeface="Arial" panose="020B0604020202020204" pitchFamily="34" charset="0"/>
                          </a:rPr>
                          <m:t>𝑊</m:t>
                        </m:r>
                      </m:e>
                      <m:sub>
                        <m:r>
                          <a:rPr lang="en-US" altLang="zh-CN" b="0" i="1" dirty="0" smtClean="0">
                            <a:solidFill>
                              <a:schemeClr val="bg1"/>
                            </a:solidFill>
                            <a:latin typeface="Cambria Math" panose="02040503050406030204" pitchFamily="18" charset="0"/>
                            <a:ea typeface="华文细黑" panose="02010600040101010101" pitchFamily="2" charset="-122"/>
                            <a:cs typeface="Arial" panose="020B0604020202020204" pitchFamily="34" charset="0"/>
                          </a:rPr>
                          <m:t>𝑖</m:t>
                        </m:r>
                      </m:sub>
                    </m:sSub>
                    <m:r>
                      <a:rPr lang="zh-CN" altLang="en-US" i="1" dirty="0" smtClean="0">
                        <a:solidFill>
                          <a:schemeClr val="bg1"/>
                        </a:solidFill>
                        <a:latin typeface="Cambria Math" panose="02040503050406030204" pitchFamily="18" charset="0"/>
                        <a:ea typeface="华文细黑" panose="02010600040101010101" pitchFamily="2" charset="-122"/>
                        <a:cs typeface="Arial" panose="020B0604020202020204" pitchFamily="34" charset="0"/>
                      </a:rPr>
                      <m:t>的</m:t>
                    </m:r>
                  </m:oMath>
                </a14:m>
                <a:r>
                  <a:rPr lang="zh-CN" altLang="en-US" dirty="0">
                    <a:solidFill>
                      <a:schemeClr val="bg1"/>
                    </a:solidFill>
                    <a:latin typeface="华文细黑" panose="02010600040101010101" pitchFamily="2" charset="-122"/>
                    <a:ea typeface="华文细黑" panose="02010600040101010101" pitchFamily="2" charset="-122"/>
                    <a:cs typeface="Arial" panose="020B0604020202020204" pitchFamily="34" charset="0"/>
                  </a:rPr>
                  <a:t>更新公式为例介绍</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mc:Choice>
        <mc:Fallback>
          <p:sp>
            <p:nvSpPr>
              <p:cNvPr id="91" name="文本框 90"/>
              <p:cNvSpPr txBox="1">
                <a:spLocks noRot="1" noChangeAspect="1" noMove="1" noResize="1" noEditPoints="1" noAdjustHandles="1" noChangeArrowheads="1" noChangeShapeType="1" noTextEdit="1"/>
              </p:cNvSpPr>
              <p:nvPr/>
            </p:nvSpPr>
            <p:spPr>
              <a:xfrm>
                <a:off x="4283320" y="1495042"/>
                <a:ext cx="3083930" cy="369332"/>
              </a:xfrm>
              <a:prstGeom prst="rect">
                <a:avLst/>
              </a:prstGeom>
              <a:blipFill>
                <a:blip r:embed="rId3"/>
                <a:stretch>
                  <a:fillRect t="-8197" b="-24590"/>
                </a:stretch>
              </a:blipFill>
            </p:spPr>
            <p:txBody>
              <a:bodyPr/>
              <a:lstStyle/>
              <a:p>
                <a:r>
                  <a:rPr lang="zh-CN" altLang="en-US">
                    <a:noFill/>
                  </a:rPr>
                  <a:t> </a:t>
                </a:r>
              </a:p>
            </p:txBody>
          </p:sp>
        </mc:Fallback>
      </mc:AlternateContent>
      <p:cxnSp>
        <p:nvCxnSpPr>
          <p:cNvPr id="92" name="直接连接符 91"/>
          <p:cNvCxnSpPr/>
          <p:nvPr/>
        </p:nvCxnSpPr>
        <p:spPr>
          <a:xfrm>
            <a:off x="1470270" y="4256351"/>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3" name="等腰三角形 92"/>
          <p:cNvSpPr/>
          <p:nvPr/>
        </p:nvSpPr>
        <p:spPr>
          <a:xfrm rot="16200000" flipV="1">
            <a:off x="1519419" y="2392334"/>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5038C5EC-D21F-E36F-F8A7-27983150CFA3}"/>
                  </a:ext>
                </a:extLst>
              </p:cNvPr>
              <p:cNvSpPr txBox="1"/>
              <p:nvPr/>
            </p:nvSpPr>
            <p:spPr>
              <a:xfrm>
                <a:off x="1823069" y="2220084"/>
                <a:ext cx="3707161" cy="18129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1400" i="1" smtClean="0">
                              <a:solidFill>
                                <a:srgbClr val="836967"/>
                              </a:solidFill>
                              <a:latin typeface="Cambria Math" panose="02040503050406030204" pitchFamily="18" charset="0"/>
                            </a:rPr>
                          </m:ctrlPr>
                        </m:eqArrPr>
                        <m:e>
                          <m:limLow>
                            <m:limLowPr>
                              <m:ctrlPr>
                                <a:rPr lang="zh-CN" altLang="en-US" sz="1400" i="1">
                                  <a:solidFill>
                                    <a:srgbClr val="836967"/>
                                  </a:solidFill>
                                  <a:latin typeface="Cambria Math" panose="02040503050406030204" pitchFamily="18" charset="0"/>
                                </a:rPr>
                              </m:ctrlPr>
                            </m:limLowPr>
                            <m:e>
                              <m:r>
                                <a:rPr lang="zh-CN" altLang="en-US" sz="1400" i="1">
                                  <a:latin typeface="Cambria Math" panose="02040503050406030204" pitchFamily="18" charset="0"/>
                                </a:rPr>
                                <m:t>𝑚𝑖𝑛</m:t>
                              </m:r>
                            </m:e>
                            <m:lim>
                              <m:d>
                                <m:dPr>
                                  <m:begChr m:val="{"/>
                                  <m:endChr m:val="}"/>
                                  <m:ctrlPr>
                                    <a:rPr lang="zh-CN" altLang="en-US" sz="1400" i="1">
                                      <a:solidFill>
                                        <a:srgbClr val="836967"/>
                                      </a:solidFill>
                                      <a:latin typeface="Cambria Math" panose="02040503050406030204" pitchFamily="18" charset="0"/>
                                    </a:rPr>
                                  </m:ctrlPr>
                                </m:dPr>
                                <m:e>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𝑖</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𝑖</m:t>
                                          </m:r>
                                        </m:e>
                                      </m:d>
                                    </m:sup>
                                  </m:sSup>
                                </m:e>
                              </m:d>
                            </m:lim>
                          </m:limLow>
                          <m:r>
                            <a:rPr lang="zh-CN" altLang="en-US" sz="1400" i="0">
                              <a:latin typeface="Cambria Math" panose="02040503050406030204" pitchFamily="18" charset="0"/>
                            </a:rPr>
                            <m:t> &amp;</m:t>
                          </m:r>
                          <m:limLow>
                            <m:limLowPr>
                              <m:ctrlPr>
                                <a:rPr lang="zh-CN" altLang="en-US" sz="1400" i="1">
                                  <a:solidFill>
                                    <a:srgbClr val="836967"/>
                                  </a:solidFill>
                                  <a:latin typeface="Cambria Math" panose="02040503050406030204" pitchFamily="18" charset="0"/>
                                </a:rPr>
                              </m:ctrlPr>
                            </m:limLowPr>
                            <m:e>
                              <m:groupChr>
                                <m:groupChrPr>
                                  <m:chr m:val="⏟"/>
                                  <m:ctrlPr>
                                    <a:rPr lang="zh-CN" altLang="en-US" sz="1400" i="1">
                                      <a:solidFill>
                                        <a:srgbClr val="836967"/>
                                      </a:solidFill>
                                      <a:latin typeface="Cambria Math" panose="02040503050406030204" pitchFamily="18" charset="0"/>
                                    </a:rPr>
                                  </m:ctrlPr>
                                </m:groupChrPr>
                                <m:e>
                                  <m:r>
                                    <a:rPr lang="zh-CN" altLang="en-US" sz="1400" i="0">
                                      <a:latin typeface="Cambria Math" panose="02040503050406030204" pitchFamily="18" charset="0"/>
                                    </a:rPr>
                                    <m:t>∥</m:t>
                                  </m:r>
                                  <m:r>
                                    <a:rPr lang="zh-CN" altLang="en-US" sz="1400" i="1">
                                      <a:latin typeface="Cambria Math" panose="02040503050406030204" pitchFamily="18" charset="0"/>
                                    </a:rPr>
                                    <m:t>𝑉</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2</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bSup>
                                    <m:sSubSupPr>
                                      <m:ctrlPr>
                                        <a:rPr lang="zh-CN" altLang="en-US" sz="1400" i="1">
                                          <a:solidFill>
                                            <a:srgbClr val="836967"/>
                                          </a:solidFill>
                                          <a:latin typeface="Cambria Math" panose="02040503050406030204" pitchFamily="18" charset="0"/>
                                        </a:rPr>
                                      </m:ctrlPr>
                                    </m:sSubSupPr>
                                    <m:e>
                                      <m:r>
                                        <a:rPr lang="zh-CN" altLang="en-US" sz="1400" i="0">
                                          <a:latin typeface="Cambria Math" panose="02040503050406030204" pitchFamily="18" charset="0"/>
                                        </a:rPr>
                                        <m:t>∥</m:t>
                                      </m:r>
                                    </m:e>
                                    <m:sub>
                                      <m:r>
                                        <a:rPr lang="zh-CN" altLang="en-US" sz="1400" i="1">
                                          <a:latin typeface="Cambria Math" panose="02040503050406030204" pitchFamily="18" charset="0"/>
                                        </a:rPr>
                                        <m:t>𝐹</m:t>
                                      </m:r>
                                    </m:sub>
                                    <m:sup>
                                      <m:r>
                                        <a:rPr lang="zh-CN" altLang="en-US" sz="1400" i="0">
                                          <a:latin typeface="Cambria Math" panose="02040503050406030204" pitchFamily="18" charset="0"/>
                                        </a:rPr>
                                        <m:t>2</m:t>
                                      </m:r>
                                    </m:sup>
                                  </m:sSubSup>
                                </m:e>
                              </m:groupChr>
                            </m:e>
                            <m:lim>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i="0">
                                      <a:latin typeface="Cambria Math" panose="02040503050406030204" pitchFamily="18" charset="0"/>
                                    </a:rPr>
                                    <m:t>1</m:t>
                                  </m:r>
                                </m:sub>
                              </m:sSub>
                            </m:lim>
                          </m:limLow>
                        </m:e>
                        <m:e>
                          <m:r>
                            <a:rPr lang="zh-CN" altLang="en-US" sz="1400" i="0">
                              <a:latin typeface="Cambria Math" panose="02040503050406030204" pitchFamily="18" charset="0"/>
                            </a:rPr>
                            <m:t>&amp;+</m:t>
                          </m:r>
                          <m:limLow>
                            <m:limLowPr>
                              <m:ctrlPr>
                                <a:rPr lang="zh-CN" altLang="en-US" sz="1400" i="1">
                                  <a:solidFill>
                                    <a:srgbClr val="836967"/>
                                  </a:solidFill>
                                  <a:latin typeface="Cambria Math" panose="02040503050406030204" pitchFamily="18" charset="0"/>
                                </a:rPr>
                              </m:ctrlPr>
                            </m:limLowPr>
                            <m:e>
                              <m:groupChr>
                                <m:groupChrPr>
                                  <m:chr m:val="⏟"/>
                                  <m:ctrlPr>
                                    <a:rPr lang="zh-CN" altLang="en-US" sz="1400" i="1">
                                      <a:solidFill>
                                        <a:srgbClr val="836967"/>
                                      </a:solidFill>
                                      <a:latin typeface="Cambria Math" panose="02040503050406030204" pitchFamily="18" charset="0"/>
                                    </a:rPr>
                                  </m:ctrlPr>
                                </m:groupChrPr>
                                <m:e>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r>
                                    <a:rPr lang="zh-CN" altLang="en-US" sz="1400" i="0">
                                      <a:latin typeface="Cambria Math" panose="02040503050406030204" pitchFamily="18" charset="0"/>
                                    </a:rPr>
                                    <m:t>−</m:t>
                                  </m:r>
                                  <m:d>
                                    <m:dPr>
                                      <m:ctrlPr>
                                        <a:rPr lang="zh-CN" altLang="en-US" sz="1400" i="1">
                                          <a:solidFill>
                                            <a:srgbClr val="836967"/>
                                          </a:solidFill>
                                          <a:latin typeface="Cambria Math" panose="02040503050406030204" pitchFamily="18" charset="0"/>
                                        </a:rPr>
                                      </m:ctrlPr>
                                    </m:dPr>
                                    <m:e>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r>
                                                <a:rPr lang="zh-CN" altLang="en-US" sz="1400" i="0">
                                                  <a:latin typeface="Cambria Math" panose="02040503050406030204" pitchFamily="18" charset="0"/>
                                                </a:rPr>
                                                <m:t>−1</m:t>
                                              </m:r>
                                            </m:e>
                                          </m:d>
                                          <m:r>
                                            <a:rPr lang="zh-CN" altLang="en-US" sz="1400" i="0">
                                              <a:latin typeface="Cambria Math" panose="02040503050406030204" pitchFamily="18" charset="0"/>
                                            </a:rPr>
                                            <m:t>⊤</m:t>
                                          </m:r>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e>
                                          </m:d>
                                          <m:r>
                                            <a:rPr lang="zh-CN" altLang="en-US" sz="1400" i="0">
                                              <a:latin typeface="Cambria Math" panose="02040503050406030204" pitchFamily="18" charset="0"/>
                                            </a:rPr>
                                            <m:t>⊤</m:t>
                                          </m:r>
                                        </m:sup>
                                      </m:sSup>
                                    </m:e>
                                  </m:d>
                                  <m:r>
                                    <a:rPr lang="zh-CN" altLang="en-US" sz="1400" i="1">
                                      <a:latin typeface="Cambria Math" panose="02040503050406030204" pitchFamily="18" charset="0"/>
                                    </a:rPr>
                                    <m:t>𝑉</m:t>
                                  </m:r>
                                  <m:sSubSup>
                                    <m:sSubSupPr>
                                      <m:ctrlPr>
                                        <a:rPr lang="zh-CN" altLang="en-US" sz="1400" i="1">
                                          <a:solidFill>
                                            <a:srgbClr val="836967"/>
                                          </a:solidFill>
                                          <a:latin typeface="Cambria Math" panose="02040503050406030204" pitchFamily="18" charset="0"/>
                                        </a:rPr>
                                      </m:ctrlPr>
                                    </m:sSubSupPr>
                                    <m:e>
                                      <m:r>
                                        <a:rPr lang="zh-CN" altLang="en-US" sz="1400" i="0">
                                          <a:latin typeface="Cambria Math" panose="02040503050406030204" pitchFamily="18" charset="0"/>
                                        </a:rPr>
                                        <m:t>∥</m:t>
                                      </m:r>
                                    </m:e>
                                    <m:sub>
                                      <m:r>
                                        <a:rPr lang="zh-CN" altLang="en-US" sz="1400" i="1">
                                          <a:latin typeface="Cambria Math" panose="02040503050406030204" pitchFamily="18" charset="0"/>
                                        </a:rPr>
                                        <m:t>𝐹</m:t>
                                      </m:r>
                                    </m:sub>
                                    <m:sup>
                                      <m:r>
                                        <a:rPr lang="zh-CN" altLang="en-US" sz="1400" i="0">
                                          <a:latin typeface="Cambria Math" panose="02040503050406030204" pitchFamily="18" charset="0"/>
                                        </a:rPr>
                                        <m:t>2</m:t>
                                      </m:r>
                                    </m:sup>
                                  </m:sSubSup>
                                </m:e>
                              </m:groupChr>
                            </m:e>
                            <m:lim>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𝑇</m:t>
                                  </m:r>
                                </m:e>
                                <m:sub>
                                  <m:r>
                                    <a:rPr lang="zh-CN" altLang="en-US" sz="1400" i="0">
                                      <a:latin typeface="Cambria Math" panose="02040503050406030204" pitchFamily="18" charset="0"/>
                                    </a:rPr>
                                    <m:t>2</m:t>
                                  </m:r>
                                </m:sub>
                              </m:sSub>
                            </m:lim>
                          </m:limLow>
                        </m:e>
                        <m:e>
                          <m:r>
                            <a:rPr lang="zh-CN" altLang="en-US" sz="1400" i="0">
                              <a:latin typeface="Cambria Math" panose="02040503050406030204" pitchFamily="18" charset="0"/>
                            </a:rPr>
                            <m:t>&amp;+</m:t>
                          </m:r>
                          <m:r>
                            <a:rPr lang="zh-CN" altLang="en-US" sz="1400" i="1">
                              <a:latin typeface="Cambria Math" panose="02040503050406030204" pitchFamily="18" charset="0"/>
                            </a:rPr>
                            <m:t>𝛼</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b>
                            <m:sSubPr>
                              <m:ctrlPr>
                                <a:rPr lang="zh-CN" altLang="en-US" sz="1400" i="1">
                                  <a:solidFill>
                                    <a:srgbClr val="836967"/>
                                  </a:solidFill>
                                  <a:latin typeface="Cambria Math" panose="02040503050406030204" pitchFamily="18" charset="0"/>
                                </a:rPr>
                              </m:ctrlPr>
                            </m:sSubPr>
                            <m:e>
                              <m:r>
                                <a:rPr lang="zh-CN" altLang="en-US" sz="1400" i="0">
                                  <a:latin typeface="Cambria Math" panose="02040503050406030204" pitchFamily="18" charset="0"/>
                                </a:rPr>
                                <m:t>∥</m:t>
                              </m:r>
                            </m:e>
                            <m:sub>
                              <m:r>
                                <a:rPr lang="zh-CN" altLang="en-US" sz="1400" i="0">
                                  <a:latin typeface="Cambria Math" panose="02040503050406030204" pitchFamily="18" charset="0"/>
                                </a:rPr>
                                <m:t>1</m:t>
                              </m:r>
                            </m:sub>
                          </m:sSub>
                        </m:e>
                        <m:e>
                          <m:r>
                            <a:rPr lang="zh-CN" altLang="en-US" sz="1400" i="0">
                              <a:latin typeface="Cambria Math" panose="02040503050406030204" pitchFamily="18" charset="0"/>
                            </a:rPr>
                            <m:t>&amp;+</m:t>
                          </m:r>
                          <m:r>
                            <a:rPr lang="zh-CN" altLang="en-US" sz="1400" i="1">
                              <a:latin typeface="Cambria Math" panose="02040503050406030204" pitchFamily="18" charset="0"/>
                            </a:rPr>
                            <m:t>𝛽</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2</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r>
                            <a:rPr lang="zh-CN" altLang="en-US" sz="1400" i="0">
                              <a:latin typeface="Cambria Math" panose="02040503050406030204" pitchFamily="18" charset="0"/>
                            </a:rPr>
                            <m:t>−</m:t>
                          </m:r>
                          <m:r>
                            <a:rPr lang="zh-CN" altLang="en-US" sz="1400" i="1">
                              <a:latin typeface="Cambria Math" panose="02040503050406030204" pitchFamily="18" charset="0"/>
                            </a:rPr>
                            <m:t>𝐼</m:t>
                          </m:r>
                          <m:sSubSup>
                            <m:sSubSupPr>
                              <m:ctrlPr>
                                <a:rPr lang="zh-CN" altLang="en-US" sz="1400" i="1">
                                  <a:solidFill>
                                    <a:srgbClr val="836967"/>
                                  </a:solidFill>
                                  <a:latin typeface="Cambria Math" panose="02040503050406030204" pitchFamily="18" charset="0"/>
                                </a:rPr>
                              </m:ctrlPr>
                            </m:sSubSupPr>
                            <m:e>
                              <m:r>
                                <a:rPr lang="zh-CN" altLang="en-US" sz="1400" i="0">
                                  <a:latin typeface="Cambria Math" panose="02040503050406030204" pitchFamily="18" charset="0"/>
                                </a:rPr>
                                <m:t>∥</m:t>
                              </m:r>
                            </m:e>
                            <m:sub>
                              <m:r>
                                <a:rPr lang="zh-CN" altLang="en-US" sz="1400" i="1">
                                  <a:latin typeface="Cambria Math" panose="02040503050406030204" pitchFamily="18" charset="0"/>
                                </a:rPr>
                                <m:t>𝐹</m:t>
                              </m:r>
                            </m:sub>
                            <m:sup>
                              <m:r>
                                <a:rPr lang="zh-CN" altLang="en-US" sz="1400" i="0">
                                  <a:latin typeface="Cambria Math" panose="02040503050406030204" pitchFamily="18" charset="0"/>
                                </a:rPr>
                                <m:t>2</m:t>
                              </m:r>
                            </m:sup>
                          </m:sSubSup>
                        </m:e>
                        <m:e>
                          <m:r>
                            <a:rPr lang="zh-CN" altLang="en-US" sz="1400" i="0">
                              <a:latin typeface="Cambria Math" panose="02040503050406030204" pitchFamily="18" charset="0"/>
                            </a:rPr>
                            <m:t>&amp;+</m:t>
                          </m:r>
                          <m:r>
                            <a:rPr lang="zh-CN" altLang="en-US" sz="1400" i="1">
                              <a:latin typeface="Cambria Math" panose="02040503050406030204" pitchFamily="18" charset="0"/>
                            </a:rPr>
                            <m:t>𝜆</m:t>
                          </m:r>
                          <m:func>
                            <m:funcPr>
                              <m:ctrlPr>
                                <a:rPr lang="zh-CN" altLang="en-US" sz="1400" i="1">
                                  <a:latin typeface="Cambria Math" panose="02040503050406030204" pitchFamily="18" charset="0"/>
                                </a:rPr>
                              </m:ctrlPr>
                            </m:funcPr>
                            <m:fName>
                              <m:r>
                                <m:rPr>
                                  <m:sty m:val="p"/>
                                </m:rPr>
                                <a:rPr lang="zh-CN" altLang="en-US" sz="1400" i="0">
                                  <a:latin typeface="Cambria Math" panose="02040503050406030204" pitchFamily="18" charset="0"/>
                                </a:rPr>
                                <m:t>tr</m:t>
                              </m:r>
                            </m:fName>
                            <m:e>
                              <m:d>
                                <m:dPr>
                                  <m:ctrlPr>
                                    <a:rPr lang="zh-CN" altLang="en-US" sz="1400" i="1">
                                      <a:solidFill>
                                        <a:srgbClr val="836967"/>
                                      </a:solidFill>
                                      <a:latin typeface="Cambria Math" panose="02040503050406030204" pitchFamily="18" charset="0"/>
                                    </a:rPr>
                                  </m:ctrlPr>
                                </m:dPr>
                                <m:e>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𝐿</m:t>
                                      </m:r>
                                    </m:e>
                                    <m:sub>
                                      <m:r>
                                        <m:rPr>
                                          <m:sty m:val="p"/>
                                        </m:rPr>
                                        <a:rPr lang="zh-CN" altLang="en-US" sz="1400" i="0">
                                          <a:latin typeface="Cambria Math" panose="02040503050406030204" pitchFamily="18" charset="0"/>
                                        </a:rPr>
                                        <m:t>Hyper</m:t>
                                      </m:r>
                                    </m:sub>
                                  </m:sSub>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r>
                                        <a:rPr lang="zh-CN" altLang="en-US" sz="1400" i="0">
                                          <a:latin typeface="Cambria Math" panose="02040503050406030204" pitchFamily="18" charset="0"/>
                                        </a:rPr>
                                        <m:t>⊤</m:t>
                                      </m:r>
                                    </m:sup>
                                  </m:sSup>
                                </m:e>
                              </m:d>
                            </m:e>
                          </m:func>
                        </m:e>
                      </m:eqArr>
                    </m:oMath>
                  </m:oMathPara>
                </a14:m>
                <a:endParaRPr lang="zh-CN" altLang="en-US" sz="1400" dirty="0"/>
              </a:p>
            </p:txBody>
          </p:sp>
        </mc:Choice>
        <mc:Fallback>
          <p:sp>
            <p:nvSpPr>
              <p:cNvPr id="4" name="文本框 3">
                <a:extLst>
                  <a:ext uri="{FF2B5EF4-FFF2-40B4-BE49-F238E27FC236}">
                    <a16:creationId xmlns:a16="http://schemas.microsoft.com/office/drawing/2014/main" id="{5038C5EC-D21F-E36F-F8A7-27983150CFA3}"/>
                  </a:ext>
                </a:extLst>
              </p:cNvPr>
              <p:cNvSpPr txBox="1">
                <a:spLocks noRot="1" noChangeAspect="1" noMove="1" noResize="1" noEditPoints="1" noAdjustHandles="1" noChangeArrowheads="1" noChangeShapeType="1" noTextEdit="1"/>
              </p:cNvSpPr>
              <p:nvPr/>
            </p:nvSpPr>
            <p:spPr>
              <a:xfrm>
                <a:off x="1823069" y="2220084"/>
                <a:ext cx="3707161" cy="1812932"/>
              </a:xfrm>
              <a:prstGeom prst="rect">
                <a:avLst/>
              </a:prstGeom>
              <a:blipFill>
                <a:blip r:embed="rId4"/>
                <a:stretch>
                  <a:fillRect r="-3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FFB7C1C-4024-3989-05DA-920EEEC7268F}"/>
                  </a:ext>
                </a:extLst>
              </p:cNvPr>
              <p:cNvSpPr txBox="1"/>
              <p:nvPr/>
            </p:nvSpPr>
            <p:spPr>
              <a:xfrm>
                <a:off x="6189720" y="1941640"/>
                <a:ext cx="4805684" cy="523220"/>
              </a:xfrm>
              <a:prstGeom prst="rect">
                <a:avLst/>
              </a:prstGeom>
              <a:noFill/>
            </p:spPr>
            <p:txBody>
              <a:bodyPr wrap="square" rtlCol="0">
                <a:spAutoFit/>
              </a:bodyPr>
              <a:lstStyle/>
              <a:p>
                <a:pPr>
                  <a:buNone/>
                </a:pPr>
                <a:r>
                  <a:rPr lang="en-US" altLang="zh-CN" sz="1400" dirty="0"/>
                  <a:t>1.</a:t>
                </a:r>
                <a:r>
                  <a:rPr lang="zh-CN" altLang="en-US" sz="1400" dirty="0"/>
                  <a:t>确定更新组件：</a:t>
                </a:r>
                <a:endParaRPr lang="en-US" altLang="zh-CN" sz="1400" dirty="0"/>
              </a:p>
              <a:p>
                <a:pPr>
                  <a:buNone/>
                </a:pPr>
                <a:r>
                  <a:rPr lang="zh-CN" altLang="en-US" sz="1400" dirty="0"/>
                  <a:t>提取目标函数</a:t>
                </a:r>
                <a:r>
                  <a:rPr lang="zh-CN" altLang="en-US" sz="1400" dirty="0">
                    <a:solidFill>
                      <a:schemeClr val="tx1">
                        <a:lumMod val="50000"/>
                      </a:schemeClr>
                    </a:solidFill>
                  </a:rPr>
                  <a:t>与</a:t>
                </a:r>
                <a14:m>
                  <m:oMath xmlns:m="http://schemas.openxmlformats.org/officeDocument/2006/math">
                    <m:sSub>
                      <m:sSubPr>
                        <m:ctrlPr>
                          <a:rPr lang="en-US" altLang="zh-CN" sz="1400" i="1" dirty="0" smtClean="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ctrlPr>
                      </m:sSubPr>
                      <m:e>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𝑊</m:t>
                        </m:r>
                      </m:e>
                      <m:sub>
                        <m:r>
                          <a:rPr lang="en-US" altLang="zh-CN" sz="1400" b="0" i="1" dirty="0" smtClean="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𝑖</m:t>
                        </m:r>
                      </m:sub>
                    </m:sSub>
                    <m:r>
                      <a:rPr lang="zh-CN" altLang="en-US"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相关</m:t>
                    </m:r>
                  </m:oMath>
                </a14:m>
                <a:r>
                  <a:rPr lang="zh-CN" altLang="en-US" sz="1400" dirty="0"/>
                  <a:t>项，及</a:t>
                </a:r>
                <a:r>
                  <a:rPr lang="en-US" altLang="zh-CN" sz="1400" dirty="0"/>
                  <a:t>T1</a:t>
                </a:r>
                <a:r>
                  <a:rPr lang="zh-CN" altLang="en-US" sz="1400" dirty="0"/>
                  <a:t>与</a:t>
                </a:r>
                <a:r>
                  <a:rPr lang="en-US" altLang="zh-CN" sz="1400" dirty="0"/>
                  <a:t>T2</a:t>
                </a:r>
                <a:endParaRPr lang="zh-CN" altLang="en-US" sz="1400" dirty="0"/>
              </a:p>
            </p:txBody>
          </p:sp>
        </mc:Choice>
        <mc:Fallback>
          <p:sp>
            <p:nvSpPr>
              <p:cNvPr id="7" name="文本框 6">
                <a:extLst>
                  <a:ext uri="{FF2B5EF4-FFF2-40B4-BE49-F238E27FC236}">
                    <a16:creationId xmlns:a16="http://schemas.microsoft.com/office/drawing/2014/main" id="{7FFB7C1C-4024-3989-05DA-920EEEC7268F}"/>
                  </a:ext>
                </a:extLst>
              </p:cNvPr>
              <p:cNvSpPr txBox="1">
                <a:spLocks noRot="1" noChangeAspect="1" noMove="1" noResize="1" noEditPoints="1" noAdjustHandles="1" noChangeArrowheads="1" noChangeShapeType="1" noTextEdit="1"/>
              </p:cNvSpPr>
              <p:nvPr/>
            </p:nvSpPr>
            <p:spPr>
              <a:xfrm>
                <a:off x="6189720" y="1941640"/>
                <a:ext cx="4805684" cy="523220"/>
              </a:xfrm>
              <a:prstGeom prst="rect">
                <a:avLst/>
              </a:prstGeom>
              <a:blipFill>
                <a:blip r:embed="rId5"/>
                <a:stretch>
                  <a:fillRect l="-380" t="-4706" b="-129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BFD2C65-FB0E-7E67-2DD2-DE876E13C4DC}"/>
                  </a:ext>
                </a:extLst>
              </p:cNvPr>
              <p:cNvSpPr txBox="1"/>
              <p:nvPr/>
            </p:nvSpPr>
            <p:spPr>
              <a:xfrm>
                <a:off x="6189720" y="2640607"/>
                <a:ext cx="4805684" cy="523220"/>
              </a:xfrm>
              <a:prstGeom prst="rect">
                <a:avLst/>
              </a:prstGeom>
              <a:noFill/>
            </p:spPr>
            <p:txBody>
              <a:bodyPr wrap="square" rtlCol="0">
                <a:spAutoFit/>
              </a:bodyPr>
              <a:lstStyle/>
              <a:p>
                <a:pPr>
                  <a:buNone/>
                </a:pPr>
                <a:r>
                  <a:rPr lang="en-US" altLang="zh-CN" sz="1400" dirty="0"/>
                  <a:t>2.</a:t>
                </a:r>
                <a:r>
                  <a:rPr lang="zh-CN" altLang="en-US" sz="1400" dirty="0"/>
                  <a:t>求梯度函数后相加：</a:t>
                </a:r>
                <a:endParaRPr lang="en-US" altLang="zh-CN" sz="1400" dirty="0"/>
              </a:p>
              <a:p>
                <a:pPr>
                  <a:buNone/>
                </a:pPr>
                <a:r>
                  <a:rPr lang="zh-CN" altLang="en-US" sz="1400" dirty="0"/>
                  <a:t>将</a:t>
                </a:r>
                <a:r>
                  <a:rPr lang="en-US" altLang="zh-CN" sz="1400" dirty="0"/>
                  <a:t>T1</a:t>
                </a:r>
                <a:r>
                  <a:rPr lang="zh-CN" altLang="en-US" sz="1400" dirty="0"/>
                  <a:t>与</a:t>
                </a:r>
                <a:r>
                  <a:rPr lang="en-US" altLang="zh-CN" sz="1400" dirty="0"/>
                  <a:t>T2</a:t>
                </a:r>
                <a:r>
                  <a:rPr lang="zh-CN" altLang="en-US" sz="1400" dirty="0"/>
                  <a:t>通过矩阵的性质展开后对</a:t>
                </a:r>
                <a14:m>
                  <m:oMath xmlns:m="http://schemas.openxmlformats.org/officeDocument/2006/math">
                    <m:sSub>
                      <m:sSubPr>
                        <m:ctrlPr>
                          <a:rPr lang="en-US" altLang="zh-CN" sz="1400" i="1" dirty="0" smtClean="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ctrlPr>
                      </m:sSubPr>
                      <m:e>
                        <m:r>
                          <a:rPr lang="en-US" altLang="zh-CN" sz="1400" i="1" dirty="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𝑊</m:t>
                        </m:r>
                      </m:e>
                      <m:sub>
                        <m:r>
                          <a:rPr lang="en-US" altLang="zh-CN" sz="1400" b="0" i="1" dirty="0" smtClean="0">
                            <a:solidFill>
                              <a:schemeClr val="tx1">
                                <a:lumMod val="50000"/>
                              </a:schemeClr>
                            </a:solidFill>
                            <a:latin typeface="Cambria Math" panose="02040503050406030204" pitchFamily="18" charset="0"/>
                            <a:ea typeface="华文细黑" panose="02010600040101010101" pitchFamily="2" charset="-122"/>
                            <a:cs typeface="Arial" panose="020B0604020202020204" pitchFamily="34" charset="0"/>
                          </a:rPr>
                          <m:t>𝑖</m:t>
                        </m:r>
                      </m:sub>
                    </m:sSub>
                  </m:oMath>
                </a14:m>
                <a:endParaRPr lang="zh-CN" altLang="en-US" sz="1400" dirty="0"/>
              </a:p>
            </p:txBody>
          </p:sp>
        </mc:Choice>
        <mc:Fallback>
          <p:sp>
            <p:nvSpPr>
              <p:cNvPr id="8" name="文本框 7">
                <a:extLst>
                  <a:ext uri="{FF2B5EF4-FFF2-40B4-BE49-F238E27FC236}">
                    <a16:creationId xmlns:a16="http://schemas.microsoft.com/office/drawing/2014/main" id="{FBFD2C65-FB0E-7E67-2DD2-DE876E13C4DC}"/>
                  </a:ext>
                </a:extLst>
              </p:cNvPr>
              <p:cNvSpPr txBox="1">
                <a:spLocks noRot="1" noChangeAspect="1" noMove="1" noResize="1" noEditPoints="1" noAdjustHandles="1" noChangeArrowheads="1" noChangeShapeType="1" noTextEdit="1"/>
              </p:cNvSpPr>
              <p:nvPr/>
            </p:nvSpPr>
            <p:spPr>
              <a:xfrm>
                <a:off x="6189720" y="2640607"/>
                <a:ext cx="4805684" cy="523220"/>
              </a:xfrm>
              <a:prstGeom prst="rect">
                <a:avLst/>
              </a:prstGeom>
              <a:blipFill>
                <a:blip r:embed="rId6"/>
                <a:stretch>
                  <a:fillRect l="-380" t="-4651" b="-12791"/>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EED623F-4EA1-13FB-9BA2-06DD48F8EF82}"/>
              </a:ext>
            </a:extLst>
          </p:cNvPr>
          <p:cNvSpPr txBox="1"/>
          <p:nvPr/>
        </p:nvSpPr>
        <p:spPr>
          <a:xfrm>
            <a:off x="6189720" y="3332897"/>
            <a:ext cx="3073550" cy="738664"/>
          </a:xfrm>
          <a:prstGeom prst="rect">
            <a:avLst/>
          </a:prstGeom>
          <a:noFill/>
        </p:spPr>
        <p:txBody>
          <a:bodyPr wrap="square" rtlCol="0">
            <a:spAutoFit/>
          </a:bodyPr>
          <a:lstStyle/>
          <a:p>
            <a:pPr>
              <a:buNone/>
            </a:pPr>
            <a:r>
              <a:rPr lang="en-US" altLang="zh-CN" sz="1400" dirty="0"/>
              <a:t>3.</a:t>
            </a:r>
            <a:r>
              <a:rPr lang="zh-CN" altLang="en-US" sz="1400" dirty="0"/>
              <a:t>使用</a:t>
            </a:r>
            <a:r>
              <a:rPr lang="en-US" altLang="zh-CN" sz="1400" dirty="0"/>
              <a:t>KKT</a:t>
            </a:r>
            <a:r>
              <a:rPr lang="zh-CN" altLang="en-US" sz="1400" dirty="0"/>
              <a:t>条件化简结果</a:t>
            </a:r>
            <a:r>
              <a:rPr lang="en-US" altLang="zh-CN" sz="1400" dirty="0"/>
              <a:t>,</a:t>
            </a:r>
            <a:r>
              <a:rPr lang="zh-CN" altLang="en-US" sz="1400" dirty="0"/>
              <a:t>更新公式</a:t>
            </a:r>
            <a:endParaRPr lang="en-US" altLang="zh-CN" sz="1400" dirty="0"/>
          </a:p>
          <a:p>
            <a:pPr>
              <a:buNone/>
            </a:pPr>
            <a:r>
              <a:rPr lang="zh-CN" altLang="en-US" sz="1400" dirty="0"/>
              <a:t>通过使用</a:t>
            </a:r>
            <a:r>
              <a:rPr lang="en-US" altLang="zh-CN" sz="1400" dirty="0"/>
              <a:t>KKT</a:t>
            </a:r>
            <a:r>
              <a:rPr lang="zh-CN" altLang="en-US" sz="1400" dirty="0"/>
              <a:t>条件与拉格朗日乘数法，化简结果得到最后的更新公式</a:t>
            </a:r>
          </a:p>
        </p:txBody>
      </p:sp>
      <p:sp>
        <p:nvSpPr>
          <p:cNvPr id="11" name="文本框 10">
            <a:extLst>
              <a:ext uri="{FF2B5EF4-FFF2-40B4-BE49-F238E27FC236}">
                <a16:creationId xmlns:a16="http://schemas.microsoft.com/office/drawing/2014/main" id="{FE36402E-CFDF-805A-9431-D4E2FA2DA781}"/>
              </a:ext>
            </a:extLst>
          </p:cNvPr>
          <p:cNvSpPr txBox="1"/>
          <p:nvPr/>
        </p:nvSpPr>
        <p:spPr>
          <a:xfrm>
            <a:off x="1783027" y="4421781"/>
            <a:ext cx="1613820" cy="369332"/>
          </a:xfrm>
          <a:prstGeom prst="rect">
            <a:avLst/>
          </a:prstGeom>
          <a:noFill/>
        </p:spPr>
        <p:txBody>
          <a:bodyPr wrap="square" rtlCol="0">
            <a:spAutoFit/>
          </a:bodyPr>
          <a:lstStyle/>
          <a:p>
            <a:r>
              <a:rPr lang="zh-CN" altLang="en-US" dirty="0">
                <a:solidFill>
                  <a:schemeClr val="accent1"/>
                </a:solidFill>
                <a:latin typeface="华文细黑" panose="02010600040101010101" pitchFamily="2" charset="-122"/>
                <a:ea typeface="华文细黑" panose="02010600040101010101" pitchFamily="2" charset="-122"/>
                <a:cs typeface="Arial" panose="020B0604020202020204" pitchFamily="34" charset="0"/>
              </a:rPr>
              <a:t>确定更新组件</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2" name="文本框 11">
            <a:extLst>
              <a:ext uri="{FF2B5EF4-FFF2-40B4-BE49-F238E27FC236}">
                <a16:creationId xmlns:a16="http://schemas.microsoft.com/office/drawing/2014/main" id="{2A79155B-D0FC-3E5D-4482-14B7AEEF9070}"/>
              </a:ext>
            </a:extLst>
          </p:cNvPr>
          <p:cNvSpPr txBox="1"/>
          <p:nvPr/>
        </p:nvSpPr>
        <p:spPr>
          <a:xfrm>
            <a:off x="1470271" y="4801983"/>
            <a:ext cx="2942704" cy="1022524"/>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为便于求解，定义的中间变量设：</a:t>
            </a: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a:p>
            <a:pPr>
              <a:lnSpc>
                <a:spcPct val="110000"/>
              </a:lnSpc>
            </a:pP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a:p>
            <a:pPr>
              <a:lnSpc>
                <a:spcPct val="110000"/>
              </a:lnSpc>
            </a:pP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a:p>
            <a:pPr algn="just">
              <a:lnSpc>
                <a:spcPct val="110000"/>
              </a:lnSpc>
            </a:pP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3" name="组合 12">
            <a:extLst>
              <a:ext uri="{FF2B5EF4-FFF2-40B4-BE49-F238E27FC236}">
                <a16:creationId xmlns:a16="http://schemas.microsoft.com/office/drawing/2014/main" id="{C4B0E54B-EB00-A4F8-442C-57FB1752E60E}"/>
              </a:ext>
            </a:extLst>
          </p:cNvPr>
          <p:cNvGrpSpPr/>
          <p:nvPr/>
        </p:nvGrpSpPr>
        <p:grpSpPr>
          <a:xfrm>
            <a:off x="1470271" y="4479570"/>
            <a:ext cx="352611" cy="264624"/>
            <a:chOff x="1318649" y="4242684"/>
            <a:chExt cx="352611" cy="264624"/>
          </a:xfrm>
        </p:grpSpPr>
        <p:sp>
          <p:nvSpPr>
            <p:cNvPr id="14" name="矩形 13">
              <a:extLst>
                <a:ext uri="{FF2B5EF4-FFF2-40B4-BE49-F238E27FC236}">
                  <a16:creationId xmlns:a16="http://schemas.microsoft.com/office/drawing/2014/main" id="{FAAFA964-541D-AF99-6EBC-FE273827F49F}"/>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4DD3910-D70E-1DB5-E50E-C1DB872B40F4}"/>
                </a:ext>
              </a:extLst>
            </p:cNvPr>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8958D4B7-ECE2-5A38-5649-630D8B030567}"/>
                  </a:ext>
                </a:extLst>
              </p:cNvPr>
              <p:cNvSpPr txBox="1"/>
              <p:nvPr/>
            </p:nvSpPr>
            <p:spPr>
              <a:xfrm>
                <a:off x="1550592" y="5101226"/>
                <a:ext cx="1950566" cy="6857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eqArr>
                        <m:eqArrPr>
                          <m:ctrlPr>
                            <a:rPr lang="zh-CN" altLang="en-US" sz="1400" i="1" smtClean="0">
                              <a:solidFill>
                                <a:srgbClr val="836967"/>
                              </a:solidFill>
                              <a:latin typeface="Cambria Math" panose="02040503050406030204" pitchFamily="18" charset="0"/>
                            </a:rPr>
                          </m:ctrlPr>
                        </m:eqArrPr>
                        <m:e>
                          <m:r>
                            <a:rPr lang="zh-CN" altLang="en-US" sz="1400">
                              <a:latin typeface="Cambria Math" panose="02040503050406030204" pitchFamily="18" charset="0"/>
                            </a:rPr>
                            <m:t>&amp;</m:t>
                          </m:r>
                          <m:r>
                            <a:rPr lang="zh-CN" altLang="en-US" sz="1400" i="1">
                              <a:latin typeface="Cambria Math" panose="02040503050406030204" pitchFamily="18" charset="0"/>
                            </a:rPr>
                            <m:t>𝐴</m:t>
                          </m:r>
                          <m:r>
                            <a:rPr lang="zh-CN" altLang="en-US" sz="1400" i="0">
                              <a:latin typeface="Cambria Math" panose="02040503050406030204" pitchFamily="18" charset="0"/>
                            </a:rPr>
                            <m:t>=</m:t>
                          </m:r>
                          <m:r>
                            <a:rPr lang="zh-CN" altLang="en-US" sz="1400" i="1">
                              <a:latin typeface="Cambria Math" panose="02040503050406030204" pitchFamily="18" charset="0"/>
                            </a:rPr>
                            <m:t>𝑉</m:t>
                          </m:r>
                        </m:e>
                        <m:e>
                          <m:r>
                            <a:rPr lang="zh-CN" altLang="en-US" sz="1400" i="0">
                              <a:latin typeface="Cambria Math" panose="02040503050406030204" pitchFamily="18" charset="0"/>
                            </a:rPr>
                            <m:t>&amp;</m:t>
                          </m:r>
                          <m:r>
                            <a:rPr lang="zh-CN" altLang="en-US" sz="1400" i="1">
                              <a:latin typeface="Cambria Math" panose="02040503050406030204" pitchFamily="18" charset="0"/>
                            </a:rPr>
                            <m:t>𝑃</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r>
                                    <a:rPr lang="zh-CN" altLang="en-US" sz="1400" i="0">
                                      <a:latin typeface="Cambria Math" panose="02040503050406030204" pitchFamily="18" charset="0"/>
                                    </a:rPr>
                                    <m:t>−1</m:t>
                                  </m:r>
                                </m:e>
                              </m:d>
                            </m:sup>
                          </m:sSup>
                        </m:e>
                        <m:e>
                          <m:r>
                            <a:rPr lang="zh-CN" altLang="en-US" sz="1400" i="0">
                              <a:latin typeface="Cambria Math" panose="02040503050406030204" pitchFamily="18" charset="0"/>
                            </a:rPr>
                            <m:t>&amp;</m:t>
                          </m:r>
                          <m:r>
                            <a:rPr lang="zh-CN" altLang="en-US" sz="1400" i="1">
                              <a:latin typeface="Cambria Math" panose="02040503050406030204" pitchFamily="18" charset="0"/>
                            </a:rPr>
                            <m:t>𝑆</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r>
                                    <a:rPr lang="zh-CN" altLang="en-US" sz="1400" i="0">
                                      <a:latin typeface="Cambria Math" panose="02040503050406030204" pitchFamily="18" charset="0"/>
                                    </a:rPr>
                                    <m:t>+1</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e>
                      </m:eqArr>
                    </m:oMath>
                  </m:oMathPara>
                </a14:m>
                <a:endParaRPr lang="zh-CN" altLang="en-US" sz="1400" dirty="0"/>
              </a:p>
            </p:txBody>
          </p:sp>
        </mc:Choice>
        <mc:Fallback>
          <p:sp>
            <p:nvSpPr>
              <p:cNvPr id="22" name="文本框 21">
                <a:extLst>
                  <a:ext uri="{FF2B5EF4-FFF2-40B4-BE49-F238E27FC236}">
                    <a16:creationId xmlns:a16="http://schemas.microsoft.com/office/drawing/2014/main" id="{8958D4B7-ECE2-5A38-5649-630D8B030567}"/>
                  </a:ext>
                </a:extLst>
              </p:cNvPr>
              <p:cNvSpPr txBox="1">
                <a:spLocks noRot="1" noChangeAspect="1" noMove="1" noResize="1" noEditPoints="1" noAdjustHandles="1" noChangeArrowheads="1" noChangeShapeType="1" noTextEdit="1"/>
              </p:cNvSpPr>
              <p:nvPr/>
            </p:nvSpPr>
            <p:spPr>
              <a:xfrm>
                <a:off x="1550592" y="5101226"/>
                <a:ext cx="1950566" cy="6857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A7440176-0CC9-88D0-DB96-23A2647DF465}"/>
                  </a:ext>
                </a:extLst>
              </p:cNvPr>
              <p:cNvSpPr txBox="1"/>
              <p:nvPr/>
            </p:nvSpPr>
            <p:spPr>
              <a:xfrm>
                <a:off x="1479608" y="6123750"/>
                <a:ext cx="2803712" cy="10917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panose="02040503050406030204" pitchFamily="18" charset="0"/>
                        </a:rPr>
                        <m:t>M</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e>
                          </m:d>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𝐻</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sup>
                      </m:sSup>
                      <m:r>
                        <a:rPr lang="zh-CN" altLang="en-US" sz="1400" i="0">
                          <a:latin typeface="Cambria Math" panose="02040503050406030204" pitchFamily="18" charset="0"/>
                        </a:rPr>
                        <m:t>=</m:t>
                      </m:r>
                      <m:r>
                        <a:rPr lang="zh-CN" altLang="en-US" sz="1400" i="1">
                          <a:latin typeface="Cambria Math" panose="02040503050406030204" pitchFamily="18" charset="0"/>
                        </a:rPr>
                        <m:t>𝑃</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sup>
                      </m:sSup>
                      <m:r>
                        <a:rPr lang="zh-CN" altLang="en-US" sz="1400" i="1">
                          <a:latin typeface="Cambria Math" panose="02040503050406030204" pitchFamily="18" charset="0"/>
                        </a:rPr>
                        <m:t>𝑆</m:t>
                      </m:r>
                    </m:oMath>
                  </m:oMathPara>
                </a14:m>
                <a:endParaRPr lang="en-US" altLang="zh-CN" sz="1400" dirty="0"/>
              </a:p>
              <a:p>
                <a:pPr/>
                <a:endParaRPr lang="en-US" altLang="zh-CN" sz="1400" dirty="0"/>
              </a:p>
              <a:p>
                <a:pPr/>
                <a:endParaRPr lang="en-US" altLang="zh-CN" dirty="0"/>
              </a:p>
              <a:p>
                <a:pPr/>
                <a:endParaRPr lang="zh-CN" altLang="en-US" dirty="0"/>
              </a:p>
            </p:txBody>
          </p:sp>
        </mc:Choice>
        <mc:Fallback>
          <p:sp>
            <p:nvSpPr>
              <p:cNvPr id="24" name="文本框 23">
                <a:extLst>
                  <a:ext uri="{FF2B5EF4-FFF2-40B4-BE49-F238E27FC236}">
                    <a16:creationId xmlns:a16="http://schemas.microsoft.com/office/drawing/2014/main" id="{A7440176-0CC9-88D0-DB96-23A2647DF465}"/>
                  </a:ext>
                </a:extLst>
              </p:cNvPr>
              <p:cNvSpPr txBox="1">
                <a:spLocks noRot="1" noChangeAspect="1" noMove="1" noResize="1" noEditPoints="1" noAdjustHandles="1" noChangeArrowheads="1" noChangeShapeType="1" noTextEdit="1"/>
              </p:cNvSpPr>
              <p:nvPr/>
            </p:nvSpPr>
            <p:spPr>
              <a:xfrm>
                <a:off x="1479608" y="6123750"/>
                <a:ext cx="2803712" cy="1091709"/>
              </a:xfrm>
              <a:prstGeom prst="rect">
                <a:avLst/>
              </a:prstGeom>
              <a:blipFill>
                <a:blip r:embed="rId8"/>
                <a:stretch>
                  <a:fillRect/>
                </a:stretch>
              </a:blipFill>
            </p:spPr>
            <p:txBody>
              <a:bodyPr/>
              <a:lstStyle/>
              <a:p>
                <a:r>
                  <a:rPr lang="zh-CN" altLang="en-US">
                    <a:noFill/>
                  </a:rPr>
                  <a:t> </a:t>
                </a:r>
              </a:p>
            </p:txBody>
          </p:sp>
        </mc:Fallback>
      </mc:AlternateContent>
      <p:sp>
        <p:nvSpPr>
          <p:cNvPr id="26" name="箭头: 下 25">
            <a:extLst>
              <a:ext uri="{FF2B5EF4-FFF2-40B4-BE49-F238E27FC236}">
                <a16:creationId xmlns:a16="http://schemas.microsoft.com/office/drawing/2014/main" id="{166C0748-9A8A-1F35-73D2-007F2EEA733C}"/>
              </a:ext>
            </a:extLst>
          </p:cNvPr>
          <p:cNvSpPr/>
          <p:nvPr/>
        </p:nvSpPr>
        <p:spPr>
          <a:xfrm>
            <a:off x="2451652" y="5824507"/>
            <a:ext cx="165652" cy="26172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A1309F6A-0B3D-7893-0426-0334B4D145EF}"/>
                  </a:ext>
                </a:extLst>
              </p:cNvPr>
              <p:cNvSpPr txBox="1"/>
              <p:nvPr/>
            </p:nvSpPr>
            <p:spPr>
              <a:xfrm>
                <a:off x="4899991" y="5101226"/>
                <a:ext cx="2392017" cy="506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zh-CN" sz="1400" i="1" smtClean="0">
                              <a:effectLst/>
                              <a:latin typeface="Cambria Math" panose="02040503050406030204" pitchFamily="18" charset="0"/>
                              <a:ea typeface="Cambria Math" panose="02040503050406030204" pitchFamily="18" charset="0"/>
                            </a:rPr>
                          </m:ctrlPr>
                        </m:eqArrPr>
                        <m:e>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&amp;</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𝑊</m:t>
                              </m:r>
                            </m:e>
                            <m:sup>
                              <m:d>
                                <m:dPr>
                                  <m:ctrlPr>
                                    <a:rPr lang="zh-CN" altLang="zh-CN" sz="1400" i="1">
                                      <a:effectLst/>
                                      <a:latin typeface="Cambria Math" panose="02040503050406030204" pitchFamily="18" charset="0"/>
                                      <a:ea typeface="Cambria Math" panose="02040503050406030204" pitchFamily="18" charset="0"/>
                                    </a:rPr>
                                  </m:ctrlPr>
                                </m:d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𝐿</m:t>
                                  </m:r>
                                </m:e>
                              </m:d>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𝑊</m:t>
                              </m:r>
                            </m:e>
                            <m:sup>
                              <m:d>
                                <m:dPr>
                                  <m:ctrlPr>
                                    <a:rPr lang="zh-CN" altLang="zh-CN" sz="1400" i="1">
                                      <a:effectLst/>
                                      <a:latin typeface="Cambria Math" panose="02040503050406030204" pitchFamily="18" charset="0"/>
                                      <a:ea typeface="Cambria Math" panose="02040503050406030204" pitchFamily="18" charset="0"/>
                                    </a:rPr>
                                  </m:ctrlPr>
                                </m:d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sup>
                          </m:sSup>
                        </m:e>
                        <m:e>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&amp;</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𝑆</m:t>
                              </m:r>
                            </m:e>
                            <m: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𝑊</m:t>
                              </m:r>
                            </m:e>
                            <m:sup>
                              <m:d>
                                <m:dPr>
                                  <m:ctrlPr>
                                    <a:rPr lang="zh-CN" altLang="zh-CN" sz="1400" i="1">
                                      <a:effectLst/>
                                      <a:latin typeface="Cambria Math" panose="02040503050406030204" pitchFamily="18" charset="0"/>
                                      <a:ea typeface="Cambria Math" panose="02040503050406030204" pitchFamily="18" charset="0"/>
                                    </a:rPr>
                                  </m:ctrlPr>
                                </m:d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400" i="1">
                                  <a:effectLst/>
                                  <a:latin typeface="Cambria Math" panose="02040503050406030204" pitchFamily="18" charset="0"/>
                                  <a:ea typeface="Cambria Math" panose="02040503050406030204" pitchFamily="18" charset="0"/>
                                </a:rPr>
                              </m:ctrlPr>
                            </m:sSup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𝑊</m:t>
                              </m:r>
                            </m:e>
                            <m:sup>
                              <m:d>
                                <m:dPr>
                                  <m:ctrlPr>
                                    <a:rPr lang="zh-CN" altLang="zh-CN" sz="1400" i="1">
                                      <a:effectLst/>
                                      <a:latin typeface="Cambria Math" panose="02040503050406030204" pitchFamily="18" charset="0"/>
                                      <a:ea typeface="Cambria Math" panose="02040503050406030204" pitchFamily="18" charset="0"/>
                                    </a:rPr>
                                  </m:ctrlPr>
                                </m:dPr>
                                <m:e>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1</m:t>
                                  </m:r>
                                </m:e>
                              </m:d>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𝑉</m:t>
                          </m:r>
                        </m:e>
                      </m:eqArr>
                    </m:oMath>
                  </m:oMathPara>
                </a14:m>
                <a:endParaRPr lang="zh-CN" altLang="en-US" sz="1400" dirty="0"/>
              </a:p>
            </p:txBody>
          </p:sp>
        </mc:Choice>
        <mc:Fallback>
          <p:sp>
            <p:nvSpPr>
              <p:cNvPr id="28" name="文本框 27">
                <a:extLst>
                  <a:ext uri="{FF2B5EF4-FFF2-40B4-BE49-F238E27FC236}">
                    <a16:creationId xmlns:a16="http://schemas.microsoft.com/office/drawing/2014/main" id="{A1309F6A-0B3D-7893-0426-0334B4D145EF}"/>
                  </a:ext>
                </a:extLst>
              </p:cNvPr>
              <p:cNvSpPr txBox="1">
                <a:spLocks noRot="1" noChangeAspect="1" noMove="1" noResize="1" noEditPoints="1" noAdjustHandles="1" noChangeArrowheads="1" noChangeShapeType="1" noTextEdit="1"/>
              </p:cNvSpPr>
              <p:nvPr/>
            </p:nvSpPr>
            <p:spPr>
              <a:xfrm>
                <a:off x="4899991" y="5101226"/>
                <a:ext cx="2392017" cy="506036"/>
              </a:xfrm>
              <a:prstGeom prst="rect">
                <a:avLst/>
              </a:prstGeom>
              <a:blipFill>
                <a:blip r:embed="rId9"/>
                <a:stretch>
                  <a:fillRect b="-1205"/>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E7DC313D-912B-26C6-0911-BA33594D9B0B}"/>
              </a:ext>
            </a:extLst>
          </p:cNvPr>
          <p:cNvSpPr txBox="1"/>
          <p:nvPr/>
        </p:nvSpPr>
        <p:spPr>
          <a:xfrm>
            <a:off x="5010273" y="4761718"/>
            <a:ext cx="2265170" cy="1022524"/>
          </a:xfrm>
          <a:prstGeom prst="rect">
            <a:avLst/>
          </a:prstGeom>
          <a:noFill/>
        </p:spPr>
        <p:txBody>
          <a:bodyPr wrap="square" rtlCol="0">
            <a:spAutoFit/>
          </a:bodyPr>
          <a:lstStyle/>
          <a:p>
            <a:pPr algn="just">
              <a:lnSpc>
                <a:spcPct val="110000"/>
              </a:lnSpc>
            </a:pPr>
            <a:r>
              <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同理可得：</a:t>
            </a: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a:p>
            <a:pPr>
              <a:lnSpc>
                <a:spcPct val="110000"/>
              </a:lnSpc>
            </a:pP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a:p>
            <a:pPr>
              <a:lnSpc>
                <a:spcPct val="110000"/>
              </a:lnSpc>
            </a:pPr>
            <a:endParaRPr lang="en-US" altLang="zh-CN"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a:p>
            <a:pPr algn="just">
              <a:lnSpc>
                <a:spcPct val="110000"/>
              </a:lnSpc>
            </a:pP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A67BF916-3A96-B991-FDA6-CD6C19E09E21}"/>
                  </a:ext>
                </a:extLst>
              </p:cNvPr>
              <p:cNvSpPr txBox="1"/>
              <p:nvPr/>
            </p:nvSpPr>
            <p:spPr>
              <a:xfrm>
                <a:off x="5010273" y="6094905"/>
                <a:ext cx="3039038" cy="322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𝑁</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𝐿</m:t>
                              </m:r>
                            </m:e>
                          </m:d>
                          <m:r>
                            <a:rPr lang="zh-CN" altLang="en-US" sz="1400" i="0">
                              <a:latin typeface="Cambria Math" panose="02040503050406030204" pitchFamily="18" charset="0"/>
                            </a:rPr>
                            <m:t>⊤</m:t>
                          </m:r>
                        </m:sup>
                      </m:sSup>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0">
                                  <a:latin typeface="Cambria Math" panose="02040503050406030204" pitchFamily="18" charset="0"/>
                                </a:rPr>
                                <m:t>1</m:t>
                              </m:r>
                            </m:e>
                          </m:d>
                          <m:r>
                            <a:rPr lang="zh-CN" altLang="en-US" sz="1400" i="0">
                              <a:latin typeface="Cambria Math" panose="02040503050406030204" pitchFamily="18" charset="0"/>
                            </a:rPr>
                            <m:t>⊤</m:t>
                          </m:r>
                        </m:sup>
                      </m:sSup>
                      <m:r>
                        <a:rPr lang="zh-CN" altLang="en-US" sz="1400" i="1">
                          <a:latin typeface="Cambria Math" panose="02040503050406030204" pitchFamily="18" charset="0"/>
                        </a:rPr>
                        <m:t>𝑉</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𝑃</m:t>
                          </m:r>
                        </m:e>
                        <m:sup>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𝑊</m:t>
                          </m:r>
                        </m:e>
                        <m:sup>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m:t>
                              </m:r>
                            </m:e>
                          </m:d>
                          <m:r>
                            <a:rPr lang="zh-CN" altLang="en-US" sz="1400" i="0">
                              <a:latin typeface="Cambria Math" panose="02040503050406030204" pitchFamily="18" charset="0"/>
                            </a:rPr>
                            <m:t>⊤</m:t>
                          </m:r>
                        </m:sup>
                      </m:sSup>
                      <m:sSup>
                        <m:sSupPr>
                          <m:ctrlPr>
                            <a:rPr lang="zh-CN" altLang="en-US" sz="1400" i="1">
                              <a:solidFill>
                                <a:srgbClr val="836967"/>
                              </a:solidFill>
                              <a:latin typeface="Cambria Math" panose="02040503050406030204" pitchFamily="18" charset="0"/>
                            </a:rPr>
                          </m:ctrlPr>
                        </m:sSupPr>
                        <m:e>
                          <m:r>
                            <a:rPr lang="zh-CN" altLang="en-US" sz="1400" i="1">
                              <a:latin typeface="Cambria Math" panose="02040503050406030204" pitchFamily="18" charset="0"/>
                            </a:rPr>
                            <m:t>𝑆</m:t>
                          </m:r>
                        </m:e>
                        <m:sup>
                          <m:r>
                            <a:rPr lang="zh-CN" altLang="en-US" sz="1400" i="0">
                              <a:latin typeface="Cambria Math" panose="02040503050406030204" pitchFamily="18" charset="0"/>
                            </a:rPr>
                            <m:t>′</m:t>
                          </m:r>
                        </m:sup>
                      </m:sSup>
                    </m:oMath>
                  </m:oMathPara>
                </a14:m>
                <a:endParaRPr lang="zh-CN" altLang="en-US" sz="1400" dirty="0"/>
              </a:p>
            </p:txBody>
          </p:sp>
        </mc:Choice>
        <mc:Fallback>
          <p:sp>
            <p:nvSpPr>
              <p:cNvPr id="33" name="文本框 32">
                <a:extLst>
                  <a:ext uri="{FF2B5EF4-FFF2-40B4-BE49-F238E27FC236}">
                    <a16:creationId xmlns:a16="http://schemas.microsoft.com/office/drawing/2014/main" id="{A67BF916-3A96-B991-FDA6-CD6C19E09E21}"/>
                  </a:ext>
                </a:extLst>
              </p:cNvPr>
              <p:cNvSpPr txBox="1">
                <a:spLocks noRot="1" noChangeAspect="1" noMove="1" noResize="1" noEditPoints="1" noAdjustHandles="1" noChangeArrowheads="1" noChangeShapeType="1" noTextEdit="1"/>
              </p:cNvSpPr>
              <p:nvPr/>
            </p:nvSpPr>
            <p:spPr>
              <a:xfrm>
                <a:off x="5010273" y="6094905"/>
                <a:ext cx="3039038" cy="322268"/>
              </a:xfrm>
              <a:prstGeom prst="rect">
                <a:avLst/>
              </a:prstGeom>
              <a:blipFill>
                <a:blip r:embed="rId10"/>
                <a:stretch>
                  <a:fillRect/>
                </a:stretch>
              </a:blipFill>
            </p:spPr>
            <p:txBody>
              <a:bodyPr/>
              <a:lstStyle/>
              <a:p>
                <a:r>
                  <a:rPr lang="zh-CN" altLang="en-US">
                    <a:noFill/>
                  </a:rPr>
                  <a:t> </a:t>
                </a:r>
              </a:p>
            </p:txBody>
          </p:sp>
        </mc:Fallback>
      </mc:AlternateContent>
      <p:sp>
        <p:nvSpPr>
          <p:cNvPr id="34" name="箭头: 下 33">
            <a:extLst>
              <a:ext uri="{FF2B5EF4-FFF2-40B4-BE49-F238E27FC236}">
                <a16:creationId xmlns:a16="http://schemas.microsoft.com/office/drawing/2014/main" id="{E117079C-9EB9-6923-89B3-E1F066483F16}"/>
              </a:ext>
            </a:extLst>
          </p:cNvPr>
          <p:cNvSpPr/>
          <p:nvPr/>
        </p:nvSpPr>
        <p:spPr>
          <a:xfrm>
            <a:off x="5930348" y="5784242"/>
            <a:ext cx="165652" cy="26172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388CEA25-AFE9-EACB-80C2-6BC7D03454E7}"/>
              </a:ext>
            </a:extLst>
          </p:cNvPr>
          <p:cNvCxnSpPr>
            <a:cxnSpLocks/>
          </p:cNvCxnSpPr>
          <p:nvPr/>
        </p:nvCxnSpPr>
        <p:spPr>
          <a:xfrm>
            <a:off x="4592254" y="4479570"/>
            <a:ext cx="0" cy="219003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96C707A9-9C4E-9D34-970D-F0A1BEDB4B9D}"/>
              </a:ext>
            </a:extLst>
          </p:cNvPr>
          <p:cNvSpPr/>
          <p:nvPr/>
        </p:nvSpPr>
        <p:spPr>
          <a:xfrm>
            <a:off x="4541454" y="4380906"/>
            <a:ext cx="101600" cy="955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96043311-38DE-8FFC-4658-6D808A2378B0}"/>
              </a:ext>
            </a:extLst>
          </p:cNvPr>
          <p:cNvSpPr/>
          <p:nvPr/>
        </p:nvSpPr>
        <p:spPr>
          <a:xfrm>
            <a:off x="4542658" y="6655926"/>
            <a:ext cx="101600" cy="955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93"/>
                                        </p:tgtEl>
                                        <p:attrNameLst>
                                          <p:attrName>style.visibility</p:attrName>
                                        </p:attrNameLst>
                                      </p:cBhvr>
                                      <p:to>
                                        <p:strVal val="visible"/>
                                      </p:to>
                                    </p:set>
                                    <p:animEffect transition="in" filter="wipe(up)">
                                      <p:cBhvr>
                                        <p:cTn id="10" dur="500"/>
                                        <p:tgtEl>
                                          <p:spTgt spid="93"/>
                                        </p:tgtEl>
                                      </p:cBhvr>
                                    </p:animEffect>
                                  </p:childTnLst>
                                </p:cTn>
                              </p:par>
                              <p:par>
                                <p:cTn id="11" presetID="53" presetClass="entr" presetSubtype="16" fill="hold" grpId="0" nodeType="withEffect">
                                  <p:stCondLst>
                                    <p:cond delay="300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Effect transition="in" filter="fade">
                                      <p:cBhvr>
                                        <p:cTn id="15" dur="500"/>
                                        <p:tgtEl>
                                          <p:spTgt spid="51"/>
                                        </p:tgtEl>
                                      </p:cBhvr>
                                    </p:animEffect>
                                  </p:childTnLst>
                                </p:cTn>
                              </p:par>
                              <p:par>
                                <p:cTn id="16" presetID="53" presetClass="entr" presetSubtype="16" fill="hold" grpId="0" nodeType="withEffect">
                                  <p:stCondLst>
                                    <p:cond delay="3000"/>
                                  </p:stCondLst>
                                  <p:childTnLst>
                                    <p:set>
                                      <p:cBhvr>
                                        <p:cTn id="17" dur="1" fill="hold">
                                          <p:stCondLst>
                                            <p:cond delay="0"/>
                                          </p:stCondLst>
                                        </p:cTn>
                                        <p:tgtEl>
                                          <p:spTgt spid="91"/>
                                        </p:tgtEl>
                                        <p:attrNameLst>
                                          <p:attrName>style.visibility</p:attrName>
                                        </p:attrNameLst>
                                      </p:cBhvr>
                                      <p:to>
                                        <p:strVal val="visible"/>
                                      </p:to>
                                    </p:set>
                                    <p:anim calcmode="lin" valueType="num">
                                      <p:cBhvr>
                                        <p:cTn id="18" dur="500" fill="hold"/>
                                        <p:tgtEl>
                                          <p:spTgt spid="91"/>
                                        </p:tgtEl>
                                        <p:attrNameLst>
                                          <p:attrName>ppt_w</p:attrName>
                                        </p:attrNameLst>
                                      </p:cBhvr>
                                      <p:tavLst>
                                        <p:tav tm="0">
                                          <p:val>
                                            <p:fltVal val="0"/>
                                          </p:val>
                                        </p:tav>
                                        <p:tav tm="100000">
                                          <p:val>
                                            <p:strVal val="#ppt_w"/>
                                          </p:val>
                                        </p:tav>
                                      </p:tavLst>
                                    </p:anim>
                                    <p:anim calcmode="lin" valueType="num">
                                      <p:cBhvr>
                                        <p:cTn id="19" dur="500" fill="hold"/>
                                        <p:tgtEl>
                                          <p:spTgt spid="91"/>
                                        </p:tgtEl>
                                        <p:attrNameLst>
                                          <p:attrName>ppt_h</p:attrName>
                                        </p:attrNameLst>
                                      </p:cBhvr>
                                      <p:tavLst>
                                        <p:tav tm="0">
                                          <p:val>
                                            <p:fltVal val="0"/>
                                          </p:val>
                                        </p:tav>
                                        <p:tav tm="100000">
                                          <p:val>
                                            <p:strVal val="#ppt_h"/>
                                          </p:val>
                                        </p:tav>
                                      </p:tavLst>
                                    </p:anim>
                                    <p:animEffect transition="in" filter="fade">
                                      <p:cBhvr>
                                        <p:cTn id="20" dur="500"/>
                                        <p:tgtEl>
                                          <p:spTgt spid="91"/>
                                        </p:tgtEl>
                                      </p:cBhvr>
                                    </p:animEffect>
                                  </p:childTnLst>
                                </p:cTn>
                              </p:par>
                              <p:par>
                                <p:cTn id="21" presetID="10" presetClass="entr" presetSubtype="0" fill="hold" grpId="0" nodeType="withEffect">
                                  <p:stCondLst>
                                    <p:cond delay="3500"/>
                                  </p:stCondLst>
                                  <p:iterate type="lt">
                                    <p:tmPct val="10000"/>
                                  </p:iterate>
                                  <p:childTnLst>
                                    <p:set>
                                      <p:cBhvr>
                                        <p:cTn id="22" dur="1" fill="hold">
                                          <p:stCondLst>
                                            <p:cond delay="0"/>
                                          </p:stCondLst>
                                        </p:cTn>
                                        <p:tgtEl>
                                          <p:spTgt spid="90"/>
                                        </p:tgtEl>
                                        <p:attrNameLst>
                                          <p:attrName>style.visibility</p:attrName>
                                        </p:attrNameLst>
                                      </p:cBhvr>
                                      <p:to>
                                        <p:strVal val="visible"/>
                                      </p:to>
                                    </p:set>
                                    <p:animEffect transition="in" filter="fade">
                                      <p:cBhvr>
                                        <p:cTn id="23" dur="500"/>
                                        <p:tgtEl>
                                          <p:spTgt spid="90"/>
                                        </p:tgtEl>
                                      </p:cBhvr>
                                    </p:animEffect>
                                  </p:childTnLst>
                                </p:cTn>
                              </p:par>
                              <p:par>
                                <p:cTn id="24" presetID="10" presetClass="entr" presetSubtype="0" fill="hold" nodeType="withEffect">
                                  <p:stCondLst>
                                    <p:cond delay="2500"/>
                                  </p:stCondLst>
                                  <p:childTnLst>
                                    <p:set>
                                      <p:cBhvr>
                                        <p:cTn id="25" dur="1" fill="hold">
                                          <p:stCondLst>
                                            <p:cond delay="0"/>
                                          </p:stCondLst>
                                        </p:cTn>
                                        <p:tgtEl>
                                          <p:spTgt spid="92"/>
                                        </p:tgtEl>
                                        <p:attrNameLst>
                                          <p:attrName>style.visibility</p:attrName>
                                        </p:attrNameLst>
                                      </p:cBhvr>
                                      <p:to>
                                        <p:strVal val="visible"/>
                                      </p:to>
                                    </p:set>
                                    <p:animEffect transition="in" filter="fade">
                                      <p:cBhvr>
                                        <p:cTn id="26" dur="500"/>
                                        <p:tgtEl>
                                          <p:spTgt spid="92"/>
                                        </p:tgtEl>
                                      </p:cBhvr>
                                    </p:animEffect>
                                  </p:childTnLst>
                                </p:cTn>
                              </p:par>
                              <p:par>
                                <p:cTn id="27" presetID="2" presetClass="entr" presetSubtype="8" fill="hold" nodeType="withEffect">
                                  <p:stCondLst>
                                    <p:cond delay="400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0-#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10" presetClass="entr" presetSubtype="0" fill="hold" grpId="0" nodeType="withEffect">
                                  <p:stCondLst>
                                    <p:cond delay="4500"/>
                                  </p:stCondLst>
                                  <p:iterate type="lt">
                                    <p:tmPct val="10000"/>
                                  </p:iterate>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fade">
                                      <p:cBhvr>
                                        <p:cTn id="33" dur="500"/>
                                        <p:tgtEl>
                                          <p:spTgt spid="11">
                                            <p:txEl>
                                              <p:pRg st="0" end="0"/>
                                            </p:txEl>
                                          </p:spTgt>
                                        </p:tgtEl>
                                      </p:cBhvr>
                                    </p:animEffect>
                                  </p:childTnLst>
                                </p:cTn>
                              </p:par>
                              <p:par>
                                <p:cTn id="34" presetID="10" presetClass="entr" presetSubtype="0" fill="hold" grpId="0" nodeType="withEffect">
                                  <p:stCondLst>
                                    <p:cond delay="5000"/>
                                  </p:stCondLst>
                                  <p:iterate type="lt">
                                    <p:tmPct val="10000"/>
                                  </p:iterate>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fade">
                                      <p:cBhvr>
                                        <p:cTn id="36" dur="500"/>
                                        <p:tgtEl>
                                          <p:spTgt spid="12">
                                            <p:txEl>
                                              <p:pRg st="0" end="0"/>
                                            </p:txEl>
                                          </p:spTgt>
                                        </p:tgtEl>
                                      </p:cBhvr>
                                    </p:animEffect>
                                  </p:childTnLst>
                                </p:cTn>
                              </p:par>
                              <p:par>
                                <p:cTn id="37" presetID="10" presetClass="entr" presetSubtype="0" fill="hold" grpId="0" nodeType="withEffect">
                                  <p:stCondLst>
                                    <p:cond delay="5000"/>
                                  </p:stCondLst>
                                  <p:iterate type="lt">
                                    <p:tmPct val="10000"/>
                                  </p:iterate>
                                  <p:childTnLst>
                                    <p:set>
                                      <p:cBhvr>
                                        <p:cTn id="38" dur="1" fill="hold">
                                          <p:stCondLst>
                                            <p:cond delay="0"/>
                                          </p:stCondLst>
                                        </p:cTn>
                                        <p:tgtEl>
                                          <p:sldTgt/>
                                        </p:tgtEl>
                                        <p:attrNameLst>
                                          <p:attrName>style.visibility</p:attrName>
                                        </p:attrNameLst>
                                      </p:cBhvr>
                                      <p:to>
                                        <p:strVal val="visible"/>
                                      </p:to>
                                    </p:set>
                                    <p:animEffect transition="in" filter="fade">
                                      <p:cBhvr>
                                        <p:cTn id="39" dur="500"/>
                                        <p:tgtEl>
                                          <p:sldTgt/>
                                        </p:tgtEl>
                                      </p:cBhvr>
                                    </p:animEffect>
                                  </p:childTnLst>
                                </p:cTn>
                              </p:par>
                              <p:par>
                                <p:cTn id="40" presetID="10" presetClass="entr" presetSubtype="0" fill="hold" grpId="0" nodeType="withEffect">
                                  <p:stCondLst>
                                    <p:cond delay="5000"/>
                                  </p:stCondLst>
                                  <p:iterate type="lt">
                                    <p:tmPct val="10000"/>
                                  </p:iterate>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fade">
                                      <p:cBhvr>
                                        <p:cTn id="42" dur="500"/>
                                        <p:tgtEl>
                                          <p:spTgt spid="31">
                                            <p:txEl>
                                              <p:pRg st="0" end="0"/>
                                            </p:txEl>
                                          </p:spTgt>
                                        </p:tgtEl>
                                      </p:cBhvr>
                                    </p:animEffect>
                                  </p:childTnLst>
                                </p:cTn>
                              </p:par>
                              <p:par>
                                <p:cTn id="43" presetID="10" presetClass="entr" presetSubtype="0" fill="hold" nodeType="withEffect">
                                  <p:stCondLst>
                                    <p:cond delay="250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90" grpId="0"/>
      <p:bldP spid="91" grpId="0"/>
      <p:bldP spid="93" grpId="0" animBg="1"/>
      <p:bldP spid="11" grpId="0" build="p"/>
      <p:bldP spid="12" grpId="0" build="p"/>
      <p:bldP spid="31" grpId="0" build="p"/>
    </p:bldLst>
  </p:timing>
</p:sld>
</file>

<file path=ppt/theme/theme1.xml><?xml version="1.0" encoding="utf-8"?>
<a:theme xmlns:a="http://schemas.openxmlformats.org/drawingml/2006/main" name="PPTe吧 | PPT爱好者之家">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4261</TotalTime>
  <Words>5960</Words>
  <Application>Microsoft Office PowerPoint</Application>
  <PresentationFormat>宽屏</PresentationFormat>
  <Paragraphs>620</Paragraphs>
  <Slides>29</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time</vt:lpstr>
      <vt:lpstr>等线</vt:lpstr>
      <vt:lpstr>华文细黑</vt:lpstr>
      <vt:lpstr>宋体</vt:lpstr>
      <vt:lpstr>微软雅黑</vt:lpstr>
      <vt:lpstr>Arial</vt:lpstr>
      <vt:lpstr>Calibri</vt:lpstr>
      <vt:lpstr>Calibri Light</vt:lpstr>
      <vt:lpstr>Cambria Math</vt:lpstr>
      <vt:lpstr>Times New Roman</vt:lpstr>
      <vt:lpstr>PPTe吧 | PPT爱好者之家</vt:lpstr>
      <vt:lpstr>PowerPoint 演示文稿</vt:lpstr>
      <vt:lpstr>PowerPoint 演示文稿</vt:lpstr>
      <vt:lpstr>研究概述</vt:lpstr>
      <vt:lpstr>选题背景</vt:lpstr>
      <vt:lpstr>非负矩阵分解</vt:lpstr>
      <vt:lpstr>主要贡献与创新</vt:lpstr>
      <vt:lpstr>研究方法</vt:lpstr>
      <vt:lpstr>目标函数及其含义</vt:lpstr>
      <vt:lpstr>优化求解方法</vt:lpstr>
      <vt:lpstr>优化求解方法</vt:lpstr>
      <vt:lpstr>更新公式求解结果</vt:lpstr>
      <vt:lpstr>实验方法</vt:lpstr>
      <vt:lpstr>数据集选择与预处理</vt:lpstr>
      <vt:lpstr>评价指标与对比模型设置</vt:lpstr>
      <vt:lpstr>模型训练过程与参数设置</vt:lpstr>
      <vt:lpstr>实验效果</vt:lpstr>
      <vt:lpstr>实验效果对比</vt:lpstr>
      <vt:lpstr>聚类效果图于损失函数</vt:lpstr>
      <vt:lpstr>模型参数最优化设置</vt:lpstr>
      <vt:lpstr>模型训练时间与数据集关系</vt:lpstr>
      <vt:lpstr>结论建议</vt:lpstr>
      <vt:lpstr>主要贡献与创新点</vt:lpstr>
      <vt:lpstr>研究的不足</vt:lpstr>
      <vt:lpstr>研究中的挑战与解决方案</vt:lpstr>
      <vt:lpstr>未来研究方向</vt:lpstr>
      <vt:lpstr>参考文献</vt:lpstr>
      <vt:lpstr>参考文献</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霍阿卡迪奥 维克多</cp:lastModifiedBy>
  <cp:revision>4</cp:revision>
  <dcterms:created xsi:type="dcterms:W3CDTF">2016-04-18T02:22:00Z</dcterms:created>
  <dcterms:modified xsi:type="dcterms:W3CDTF">2025-05-11T11:16:08Z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y fmtid="{D5CDD505-2E9C-101B-9397-08002B2CF9AE}" pid="3" name="MSIP_Label_defa4170-0d19-0005-0004-bc88714345d2_Enabled">
    <vt:lpwstr>true</vt:lpwstr>
  </property>
  <property fmtid="{D5CDD505-2E9C-101B-9397-08002B2CF9AE}" pid="4" name="MSIP_Label_defa4170-0d19-0005-0004-bc88714345d2_SetDate">
    <vt:lpwstr>2025-05-08T09:03:38Z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b4a18a58-cf10-4f0b-a4f4-526d9d46eb3b</vt:lpwstr>
  </property>
  <property fmtid="{D5CDD505-2E9C-101B-9397-08002B2CF9AE}" pid="8" name="MSIP_Label_defa4170-0d19-0005-0004-bc88714345d2_ActionId">
    <vt:lpwstr>32fafccf-9fab-4135-a300-54c79c04e2be</vt:lpwstr>
  </property>
  <property fmtid="{D5CDD505-2E9C-101B-9397-08002B2CF9AE}" pid="9" name="MSIP_Label_defa4170-0d19-0005-0004-bc88714345d2_ContentBits">
    <vt:lpwstr>0</vt:lpwstr>
  </property>
  <property fmtid="{D5CDD505-2E9C-101B-9397-08002B2CF9AE}" pid="10" name="MSIP_Label_defa4170-0d19-0005-0004-bc88714345d2_Tag">
    <vt:lpwstr>10, 3, 0, 1</vt:lpwstr>
  </property>
</Properties>
</file>