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306" r:id="rId2"/>
    <p:sldId id="304" r:id="rId3"/>
    <p:sldId id="350" r:id="rId4"/>
    <p:sldId id="375" r:id="rId5"/>
    <p:sldId id="376" r:id="rId6"/>
    <p:sldId id="374" r:id="rId7"/>
    <p:sldId id="354" r:id="rId8"/>
    <p:sldId id="379" r:id="rId9"/>
    <p:sldId id="380" r:id="rId10"/>
    <p:sldId id="381" r:id="rId11"/>
    <p:sldId id="355" r:id="rId12"/>
    <p:sldId id="353" r:id="rId13"/>
    <p:sldId id="383" r:id="rId14"/>
    <p:sldId id="384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33" userDrawn="1">
          <p15:clr>
            <a:srgbClr val="A4A3A4"/>
          </p15:clr>
        </p15:guide>
        <p15:guide id="4" pos="3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7400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A2B"/>
    <a:srgbClr val="FFFFFF"/>
    <a:srgbClr val="6699FF"/>
    <a:srgbClr val="003D74"/>
    <a:srgbClr val="DEEBF7"/>
    <a:srgbClr val="CCCCFF"/>
    <a:srgbClr val="AEAEAE"/>
    <a:srgbClr val="026A25"/>
    <a:srgbClr val="026623"/>
    <a:srgbClr val="5B8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4" autoAdjust="0"/>
    <p:restoredTop sz="91713" autoAdjust="0"/>
  </p:normalViewPr>
  <p:slideViewPr>
    <p:cSldViewPr snapToGrid="0">
      <p:cViewPr varScale="1">
        <p:scale>
          <a:sx n="82" d="100"/>
          <a:sy n="82" d="100"/>
        </p:scale>
        <p:origin x="114" y="72"/>
      </p:cViewPr>
      <p:guideLst>
        <p:guide orient="horz" pos="2160"/>
        <p:guide pos="3840"/>
        <p:guide orient="horz" pos="3433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  <dgm:t>
        <a:bodyPr/>
        <a:lstStyle/>
        <a:p>
          <a:endParaRPr lang="zh-CN" altLang="en-US"/>
        </a:p>
      </dgm:t>
    </dgm:pt>
    <dgm:pt modelId="{ADE56900-6197-4782-ACE2-A35CD8586641}" type="pres">
      <dgm:prSet presAssocID="{44B905B6-7881-4629-A6E4-E82456BC8C2E}" presName="cycle" presStyleCnt="0"/>
      <dgm:spPr/>
      <dgm:t>
        <a:bodyPr/>
        <a:lstStyle/>
        <a:p>
          <a:endParaRPr lang="zh-CN" altLang="en-US"/>
        </a:p>
      </dgm:t>
    </dgm:pt>
    <dgm:pt modelId="{C1D02296-B77A-471E-8CD8-7660BBBC7954}" type="pres">
      <dgm:prSet presAssocID="{44B905B6-7881-4629-A6E4-E82456BC8C2E}" presName="srcNode" presStyleLbl="node1" presStyleIdx="0" presStyleCnt="0"/>
      <dgm:spPr/>
      <dgm:t>
        <a:bodyPr/>
        <a:lstStyle/>
        <a:p>
          <a:endParaRPr lang="zh-CN" altLang="en-US"/>
        </a:p>
      </dgm:t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0"/>
      <dgm:spPr/>
      <dgm:t>
        <a:bodyPr/>
        <a:lstStyle/>
        <a:p>
          <a:endParaRPr lang="zh-CN" altLang="en-US"/>
        </a:p>
      </dgm:t>
    </dgm:pt>
    <dgm:pt modelId="{C480D865-CE9E-4C4D-BBFA-A48AAE736AF6}" type="pres">
      <dgm:prSet presAssocID="{44B905B6-7881-4629-A6E4-E82456BC8C2E}" presName="dstNode" presStyleLbl="node1" presStyleIdx="0" presStyleCnt="0"/>
      <dgm:spPr/>
      <dgm:t>
        <a:bodyPr/>
        <a:lstStyle/>
        <a:p>
          <a:endParaRPr lang="zh-CN" altLang="en-US"/>
        </a:p>
      </dgm:t>
    </dgm:pt>
  </dgm:ptLst>
  <dgm:cxnLst>
    <dgm:cxn modelId="{52BEB3E7-4233-4D00-8F87-D5F16EF769B5}" type="presOf" srcId="{44B905B6-7881-4629-A6E4-E82456BC8C2E}" destId="{67B8922A-CC53-4804-9CCC-178AD12AEF81}" srcOrd="0" destOrd="0" presId="urn:microsoft.com/office/officeart/2008/layout/VerticalCurvedList"/>
    <dgm:cxn modelId="{F7A9BA7F-7CC1-4F7D-BD83-F94EACF1FC5D}" type="presParOf" srcId="{67B8922A-CC53-4804-9CCC-178AD12AEF81}" destId="{1127457A-F683-4100-B3E6-629266A60021}" srcOrd="0" destOrd="0" presId="urn:microsoft.com/office/officeart/2008/layout/VerticalCurvedList"/>
    <dgm:cxn modelId="{397FCE10-D8F8-4029-86F1-FCC3B6D8359C}" type="presParOf" srcId="{1127457A-F683-4100-B3E6-629266A60021}" destId="{ADE56900-6197-4782-ACE2-A35CD8586641}" srcOrd="0" destOrd="0" presId="urn:microsoft.com/office/officeart/2008/layout/VerticalCurvedList"/>
    <dgm:cxn modelId="{92F73181-8252-464D-A4A0-EE38DAF9DC5A}" type="presParOf" srcId="{ADE56900-6197-4782-ACE2-A35CD8586641}" destId="{C1D02296-B77A-471E-8CD8-7660BBBC7954}" srcOrd="0" destOrd="0" presId="urn:microsoft.com/office/officeart/2008/layout/VerticalCurvedList"/>
    <dgm:cxn modelId="{13D4A890-EE6E-4CD2-85A1-71BA96D74872}" type="presParOf" srcId="{ADE56900-6197-4782-ACE2-A35CD8586641}" destId="{8ECC1498-6970-43C7-ABEF-C5FFF2E7242C}" srcOrd="1" destOrd="0" presId="urn:microsoft.com/office/officeart/2008/layout/VerticalCurvedList"/>
    <dgm:cxn modelId="{43F51FC2-1C36-4B05-9431-1BF16D05A40F}" type="presParOf" srcId="{ADE56900-6197-4782-ACE2-A35CD8586641}" destId="{5F6BEC7C-0D4C-4D7A-876C-61689CF259E4}" srcOrd="2" destOrd="0" presId="urn:microsoft.com/office/officeart/2008/layout/VerticalCurvedList"/>
    <dgm:cxn modelId="{F5E67656-17EF-46DE-8DA6-9C767FDA9F27}" type="presParOf" srcId="{ADE56900-6197-4782-ACE2-A35CD8586641}" destId="{C480D865-CE9E-4C4D-BBFA-A48AAE736AF6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F76E8C-BB10-414E-A927-3BC73009D5C0}">
      <dgm:prSet phldrT="[文本]" custT="1"/>
      <dgm:spPr>
        <a:solidFill>
          <a:srgbClr val="027A2B"/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下步计划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C8778-C80E-4101-8806-2543D88A1390}" type="parTrans" cxnId="{300870E4-48B5-4DE7-991B-D20D5DDE1478}">
      <dgm:prSet/>
      <dgm:spPr/>
      <dgm:t>
        <a:bodyPr/>
        <a:lstStyle/>
        <a:p>
          <a:endParaRPr lang="zh-CN" altLang="en-US"/>
        </a:p>
      </dgm:t>
    </dgm:pt>
    <dgm:pt modelId="{265A9B00-7ACD-4372-8132-8E4B54BDBE3C}" type="sibTrans" cxnId="{300870E4-48B5-4DE7-991B-D20D5DDE1478}">
      <dgm:prSet/>
      <dgm:spPr>
        <a:solidFill>
          <a:schemeClr val="accent3"/>
        </a:solidFill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</dgm:pt>
    <dgm:pt modelId="{ADE56900-6197-4782-ACE2-A35CD8586641}" type="pres">
      <dgm:prSet presAssocID="{44B905B6-7881-4629-A6E4-E82456BC8C2E}" presName="cycle" presStyleCnt="0"/>
      <dgm:spPr/>
    </dgm:pt>
    <dgm:pt modelId="{C1D02296-B77A-471E-8CD8-7660BBBC7954}" type="pres">
      <dgm:prSet presAssocID="{44B905B6-7881-4629-A6E4-E82456BC8C2E}" presName="srcNode" presStyleLbl="node1" presStyleIdx="0" presStyleCnt="1"/>
      <dgm:spPr/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1"/>
      <dgm:spPr/>
    </dgm:pt>
    <dgm:pt modelId="{C480D865-CE9E-4C4D-BBFA-A48AAE736AF6}" type="pres">
      <dgm:prSet presAssocID="{44B905B6-7881-4629-A6E4-E82456BC8C2E}" presName="dstNode" presStyleLbl="node1" presStyleIdx="0" presStyleCnt="1"/>
      <dgm:spPr/>
    </dgm:pt>
    <dgm:pt modelId="{DDB76602-21D6-4085-9F92-7C9400746323}" type="pres">
      <dgm:prSet presAssocID="{67F76E8C-BB10-414E-A927-3BC73009D5C0}" presName="text_1" presStyleLbl="node1" presStyleIdx="0" presStyleCnt="1" custScaleX="102994" custLinFactNeighborX="-9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93081-3F2E-4E77-841F-2B0CCE85F8E2}" type="pres">
      <dgm:prSet presAssocID="{67F76E8C-BB10-414E-A927-3BC73009D5C0}" presName="accent_1" presStyleCnt="0"/>
      <dgm:spPr/>
    </dgm:pt>
    <dgm:pt modelId="{99720E0C-2D76-4C1F-984A-B954B7EFB15B}" type="pres">
      <dgm:prSet presAssocID="{67F76E8C-BB10-414E-A927-3BC73009D5C0}" presName="accentRepeatNode" presStyleLbl="solidFgAcc1" presStyleIdx="0" presStyleCnt="1"/>
      <dgm:spPr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E011647D-8D2B-4AEE-8DD4-A2FD163583FF}" type="presOf" srcId="{44B905B6-7881-4629-A6E4-E82456BC8C2E}" destId="{67B8922A-CC53-4804-9CCC-178AD12AEF81}" srcOrd="0" destOrd="0" presId="urn:microsoft.com/office/officeart/2008/layout/VerticalCurvedList"/>
    <dgm:cxn modelId="{ABDD22A4-F696-4D04-82F8-D5EADA072362}" type="presOf" srcId="{265A9B00-7ACD-4372-8132-8E4B54BDBE3C}" destId="{8ECC1498-6970-43C7-ABEF-C5FFF2E7242C}" srcOrd="0" destOrd="0" presId="urn:microsoft.com/office/officeart/2008/layout/VerticalCurvedList"/>
    <dgm:cxn modelId="{300870E4-48B5-4DE7-991B-D20D5DDE1478}" srcId="{44B905B6-7881-4629-A6E4-E82456BC8C2E}" destId="{67F76E8C-BB10-414E-A927-3BC73009D5C0}" srcOrd="0" destOrd="0" parTransId="{241C8778-C80E-4101-8806-2543D88A1390}" sibTransId="{265A9B00-7ACD-4372-8132-8E4B54BDBE3C}"/>
    <dgm:cxn modelId="{21D35C76-D47D-416F-BA20-E03FAB30A90B}" type="presOf" srcId="{67F76E8C-BB10-414E-A927-3BC73009D5C0}" destId="{DDB76602-21D6-4085-9F92-7C9400746323}" srcOrd="0" destOrd="0" presId="urn:microsoft.com/office/officeart/2008/layout/VerticalCurvedList"/>
    <dgm:cxn modelId="{B6E39BF4-A211-4062-BF6F-11A4C64E76DF}" type="presParOf" srcId="{67B8922A-CC53-4804-9CCC-178AD12AEF81}" destId="{1127457A-F683-4100-B3E6-629266A60021}" srcOrd="0" destOrd="0" presId="urn:microsoft.com/office/officeart/2008/layout/VerticalCurvedList"/>
    <dgm:cxn modelId="{27547571-2ACB-459B-99F7-3392596E7B07}" type="presParOf" srcId="{1127457A-F683-4100-B3E6-629266A60021}" destId="{ADE56900-6197-4782-ACE2-A35CD8586641}" srcOrd="0" destOrd="0" presId="urn:microsoft.com/office/officeart/2008/layout/VerticalCurvedList"/>
    <dgm:cxn modelId="{5DA48632-97C2-4CD0-A8FE-5C19B634057D}" type="presParOf" srcId="{ADE56900-6197-4782-ACE2-A35CD8586641}" destId="{C1D02296-B77A-471E-8CD8-7660BBBC7954}" srcOrd="0" destOrd="0" presId="urn:microsoft.com/office/officeart/2008/layout/VerticalCurvedList"/>
    <dgm:cxn modelId="{0621BC40-F513-4196-8BD5-F5E6D66B3AAB}" type="presParOf" srcId="{ADE56900-6197-4782-ACE2-A35CD8586641}" destId="{8ECC1498-6970-43C7-ABEF-C5FFF2E7242C}" srcOrd="1" destOrd="0" presId="urn:microsoft.com/office/officeart/2008/layout/VerticalCurvedList"/>
    <dgm:cxn modelId="{5F7464F9-B17C-4073-8C1B-DBC3D77C47E6}" type="presParOf" srcId="{ADE56900-6197-4782-ACE2-A35CD8586641}" destId="{5F6BEC7C-0D4C-4D7A-876C-61689CF259E4}" srcOrd="2" destOrd="0" presId="urn:microsoft.com/office/officeart/2008/layout/VerticalCurvedList"/>
    <dgm:cxn modelId="{4FB4E2B1-860C-4FCA-B281-ACD8E843FB58}" type="presParOf" srcId="{ADE56900-6197-4782-ACE2-A35CD8586641}" destId="{C480D865-CE9E-4C4D-BBFA-A48AAE736AF6}" srcOrd="3" destOrd="0" presId="urn:microsoft.com/office/officeart/2008/layout/VerticalCurvedList"/>
    <dgm:cxn modelId="{977D28E8-6FD9-493B-B1F4-F2D7DD63C542}" type="presParOf" srcId="{1127457A-F683-4100-B3E6-629266A60021}" destId="{DDB76602-21D6-4085-9F92-7C9400746323}" srcOrd="1" destOrd="0" presId="urn:microsoft.com/office/officeart/2008/layout/VerticalCurvedList"/>
    <dgm:cxn modelId="{D1A501C5-523D-42B5-8F6E-2DD21E209801}" type="presParOf" srcId="{1127457A-F683-4100-B3E6-629266A60021}" destId="{BB793081-3F2E-4E77-841F-2B0CCE85F8E2}" srcOrd="2" destOrd="0" presId="urn:microsoft.com/office/officeart/2008/layout/VerticalCurvedList"/>
    <dgm:cxn modelId="{FD4E710F-3135-40E9-AEA9-A8784B8952EA}" type="presParOf" srcId="{BB793081-3F2E-4E77-841F-2B0CCE85F8E2}" destId="{99720E0C-2D76-4C1F-984A-B954B7EFB1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  <dgm:t>
        <a:bodyPr/>
        <a:lstStyle/>
        <a:p>
          <a:endParaRPr lang="zh-CN" altLang="en-US"/>
        </a:p>
      </dgm:t>
    </dgm:pt>
    <dgm:pt modelId="{ADE56900-6197-4782-ACE2-A35CD8586641}" type="pres">
      <dgm:prSet presAssocID="{44B905B6-7881-4629-A6E4-E82456BC8C2E}" presName="cycle" presStyleCnt="0"/>
      <dgm:spPr/>
      <dgm:t>
        <a:bodyPr/>
        <a:lstStyle/>
        <a:p>
          <a:endParaRPr lang="zh-CN" altLang="en-US"/>
        </a:p>
      </dgm:t>
    </dgm:pt>
    <dgm:pt modelId="{C1D02296-B77A-471E-8CD8-7660BBBC7954}" type="pres">
      <dgm:prSet presAssocID="{44B905B6-7881-4629-A6E4-E82456BC8C2E}" presName="srcNode" presStyleLbl="node1" presStyleIdx="0" presStyleCnt="0"/>
      <dgm:spPr/>
      <dgm:t>
        <a:bodyPr/>
        <a:lstStyle/>
        <a:p>
          <a:endParaRPr lang="zh-CN" altLang="en-US"/>
        </a:p>
      </dgm:t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0"/>
      <dgm:spPr/>
      <dgm:t>
        <a:bodyPr/>
        <a:lstStyle/>
        <a:p>
          <a:endParaRPr lang="zh-CN" altLang="en-US"/>
        </a:p>
      </dgm:t>
    </dgm:pt>
    <dgm:pt modelId="{C480D865-CE9E-4C4D-BBFA-A48AAE736AF6}" type="pres">
      <dgm:prSet presAssocID="{44B905B6-7881-4629-A6E4-E82456BC8C2E}" presName="dstNode" presStyleLbl="node1" presStyleIdx="0" presStyleCnt="0"/>
      <dgm:spPr/>
      <dgm:t>
        <a:bodyPr/>
        <a:lstStyle/>
        <a:p>
          <a:endParaRPr lang="zh-CN" altLang="en-US"/>
        </a:p>
      </dgm:t>
    </dgm:pt>
  </dgm:ptLst>
  <dgm:cxnLst>
    <dgm:cxn modelId="{D093FEE2-98C7-48FB-9944-EAD9190CA4C0}" type="presOf" srcId="{44B905B6-7881-4629-A6E4-E82456BC8C2E}" destId="{67B8922A-CC53-4804-9CCC-178AD12AEF81}" srcOrd="0" destOrd="0" presId="urn:microsoft.com/office/officeart/2008/layout/VerticalCurvedList"/>
    <dgm:cxn modelId="{C52637B8-85A0-4E55-8CDC-DC7E9DCB73BE}" type="presParOf" srcId="{67B8922A-CC53-4804-9CCC-178AD12AEF81}" destId="{1127457A-F683-4100-B3E6-629266A60021}" srcOrd="0" destOrd="0" presId="urn:microsoft.com/office/officeart/2008/layout/VerticalCurvedList"/>
    <dgm:cxn modelId="{EA5C5D21-E165-45B7-8D43-DC45C68EBE71}" type="presParOf" srcId="{1127457A-F683-4100-B3E6-629266A60021}" destId="{ADE56900-6197-4782-ACE2-A35CD8586641}" srcOrd="0" destOrd="0" presId="urn:microsoft.com/office/officeart/2008/layout/VerticalCurvedList"/>
    <dgm:cxn modelId="{BE3EA8D6-E03B-4EC9-9049-11794FC4D323}" type="presParOf" srcId="{ADE56900-6197-4782-ACE2-A35CD8586641}" destId="{C1D02296-B77A-471E-8CD8-7660BBBC7954}" srcOrd="0" destOrd="0" presId="urn:microsoft.com/office/officeart/2008/layout/VerticalCurvedList"/>
    <dgm:cxn modelId="{4AF04662-90B5-4A86-A176-14CDC467C7CA}" type="presParOf" srcId="{ADE56900-6197-4782-ACE2-A35CD8586641}" destId="{8ECC1498-6970-43C7-ABEF-C5FFF2E7242C}" srcOrd="1" destOrd="0" presId="urn:microsoft.com/office/officeart/2008/layout/VerticalCurvedList"/>
    <dgm:cxn modelId="{81EDBF24-3BE7-45C7-B277-7ED4B22DC64F}" type="presParOf" srcId="{ADE56900-6197-4782-ACE2-A35CD8586641}" destId="{5F6BEC7C-0D4C-4D7A-876C-61689CF259E4}" srcOrd="2" destOrd="0" presId="urn:microsoft.com/office/officeart/2008/layout/VerticalCurvedList"/>
    <dgm:cxn modelId="{B63798FF-7987-469D-9809-B9BE8DF50AC8}" type="presParOf" srcId="{ADE56900-6197-4782-ACE2-A35CD8586641}" destId="{C480D865-CE9E-4C4D-BBFA-A48AAE736AF6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F76E8C-BB10-414E-A927-3BC73009D5C0}">
      <dgm:prSet phldrT="[文本]" custT="1"/>
      <dgm:spPr>
        <a:solidFill>
          <a:srgbClr val="027A2B"/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下步计划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C8778-C80E-4101-8806-2543D88A1390}" type="parTrans" cxnId="{300870E4-48B5-4DE7-991B-D20D5DDE1478}">
      <dgm:prSet/>
      <dgm:spPr/>
      <dgm:t>
        <a:bodyPr/>
        <a:lstStyle/>
        <a:p>
          <a:endParaRPr lang="zh-CN" altLang="en-US"/>
        </a:p>
      </dgm:t>
    </dgm:pt>
    <dgm:pt modelId="{265A9B00-7ACD-4372-8132-8E4B54BDBE3C}" type="sibTrans" cxnId="{300870E4-48B5-4DE7-991B-D20D5DDE1478}">
      <dgm:prSet/>
      <dgm:spPr>
        <a:solidFill>
          <a:schemeClr val="accent3"/>
        </a:solidFill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</dgm:pt>
    <dgm:pt modelId="{ADE56900-6197-4782-ACE2-A35CD8586641}" type="pres">
      <dgm:prSet presAssocID="{44B905B6-7881-4629-A6E4-E82456BC8C2E}" presName="cycle" presStyleCnt="0"/>
      <dgm:spPr/>
    </dgm:pt>
    <dgm:pt modelId="{C1D02296-B77A-471E-8CD8-7660BBBC7954}" type="pres">
      <dgm:prSet presAssocID="{44B905B6-7881-4629-A6E4-E82456BC8C2E}" presName="srcNode" presStyleLbl="node1" presStyleIdx="0" presStyleCnt="1"/>
      <dgm:spPr/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1"/>
      <dgm:spPr/>
    </dgm:pt>
    <dgm:pt modelId="{C480D865-CE9E-4C4D-BBFA-A48AAE736AF6}" type="pres">
      <dgm:prSet presAssocID="{44B905B6-7881-4629-A6E4-E82456BC8C2E}" presName="dstNode" presStyleLbl="node1" presStyleIdx="0" presStyleCnt="1"/>
      <dgm:spPr/>
    </dgm:pt>
    <dgm:pt modelId="{DDB76602-21D6-4085-9F92-7C9400746323}" type="pres">
      <dgm:prSet presAssocID="{67F76E8C-BB10-414E-A927-3BC73009D5C0}" presName="text_1" presStyleLbl="node1" presStyleIdx="0" presStyleCnt="1" custScaleX="102994" custLinFactNeighborX="-9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93081-3F2E-4E77-841F-2B0CCE85F8E2}" type="pres">
      <dgm:prSet presAssocID="{67F76E8C-BB10-414E-A927-3BC73009D5C0}" presName="accent_1" presStyleCnt="0"/>
      <dgm:spPr/>
    </dgm:pt>
    <dgm:pt modelId="{99720E0C-2D76-4C1F-984A-B954B7EFB15B}" type="pres">
      <dgm:prSet presAssocID="{67F76E8C-BB10-414E-A927-3BC73009D5C0}" presName="accentRepeatNode" presStyleLbl="solidFgAcc1" presStyleIdx="0" presStyleCnt="1"/>
      <dgm:spPr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EB3F9F95-B78E-494D-B7C6-B6FC11191ADB}" type="presOf" srcId="{44B905B6-7881-4629-A6E4-E82456BC8C2E}" destId="{67B8922A-CC53-4804-9CCC-178AD12AEF81}" srcOrd="0" destOrd="0" presId="urn:microsoft.com/office/officeart/2008/layout/VerticalCurvedList"/>
    <dgm:cxn modelId="{300870E4-48B5-4DE7-991B-D20D5DDE1478}" srcId="{44B905B6-7881-4629-A6E4-E82456BC8C2E}" destId="{67F76E8C-BB10-414E-A927-3BC73009D5C0}" srcOrd="0" destOrd="0" parTransId="{241C8778-C80E-4101-8806-2543D88A1390}" sibTransId="{265A9B00-7ACD-4372-8132-8E4B54BDBE3C}"/>
    <dgm:cxn modelId="{0550B78B-3406-4CDE-BEB5-309085210376}" type="presOf" srcId="{67F76E8C-BB10-414E-A927-3BC73009D5C0}" destId="{DDB76602-21D6-4085-9F92-7C9400746323}" srcOrd="0" destOrd="0" presId="urn:microsoft.com/office/officeart/2008/layout/VerticalCurvedList"/>
    <dgm:cxn modelId="{D0791AFC-B33A-40F4-94C9-958AC55F54EB}" type="presOf" srcId="{265A9B00-7ACD-4372-8132-8E4B54BDBE3C}" destId="{8ECC1498-6970-43C7-ABEF-C5FFF2E7242C}" srcOrd="0" destOrd="0" presId="urn:microsoft.com/office/officeart/2008/layout/VerticalCurvedList"/>
    <dgm:cxn modelId="{AB4FB52C-3287-45FC-A5E6-715DB9F914EC}" type="presParOf" srcId="{67B8922A-CC53-4804-9CCC-178AD12AEF81}" destId="{1127457A-F683-4100-B3E6-629266A60021}" srcOrd="0" destOrd="0" presId="urn:microsoft.com/office/officeart/2008/layout/VerticalCurvedList"/>
    <dgm:cxn modelId="{F033F015-253B-46A5-93E3-4ED45424F482}" type="presParOf" srcId="{1127457A-F683-4100-B3E6-629266A60021}" destId="{ADE56900-6197-4782-ACE2-A35CD8586641}" srcOrd="0" destOrd="0" presId="urn:microsoft.com/office/officeart/2008/layout/VerticalCurvedList"/>
    <dgm:cxn modelId="{45AE0F76-6E6B-4709-BEC0-07D757CE345D}" type="presParOf" srcId="{ADE56900-6197-4782-ACE2-A35CD8586641}" destId="{C1D02296-B77A-471E-8CD8-7660BBBC7954}" srcOrd="0" destOrd="0" presId="urn:microsoft.com/office/officeart/2008/layout/VerticalCurvedList"/>
    <dgm:cxn modelId="{6E232D07-A901-4E7D-AAE0-81AAFE1ECF73}" type="presParOf" srcId="{ADE56900-6197-4782-ACE2-A35CD8586641}" destId="{8ECC1498-6970-43C7-ABEF-C5FFF2E7242C}" srcOrd="1" destOrd="0" presId="urn:microsoft.com/office/officeart/2008/layout/VerticalCurvedList"/>
    <dgm:cxn modelId="{E1C536C4-1486-454A-BAA4-63C1EEA86EB2}" type="presParOf" srcId="{ADE56900-6197-4782-ACE2-A35CD8586641}" destId="{5F6BEC7C-0D4C-4D7A-876C-61689CF259E4}" srcOrd="2" destOrd="0" presId="urn:microsoft.com/office/officeart/2008/layout/VerticalCurvedList"/>
    <dgm:cxn modelId="{B5E37280-7B02-40B2-8019-54ACD3D5D611}" type="presParOf" srcId="{ADE56900-6197-4782-ACE2-A35CD8586641}" destId="{C480D865-CE9E-4C4D-BBFA-A48AAE736AF6}" srcOrd="3" destOrd="0" presId="urn:microsoft.com/office/officeart/2008/layout/VerticalCurvedList"/>
    <dgm:cxn modelId="{751CCD2B-3E6F-4A41-8ED1-6240C6D02629}" type="presParOf" srcId="{1127457A-F683-4100-B3E6-629266A60021}" destId="{DDB76602-21D6-4085-9F92-7C9400746323}" srcOrd="1" destOrd="0" presId="urn:microsoft.com/office/officeart/2008/layout/VerticalCurvedList"/>
    <dgm:cxn modelId="{FA9F64FD-5A8D-45A8-B968-F0064FF7963F}" type="presParOf" srcId="{1127457A-F683-4100-B3E6-629266A60021}" destId="{BB793081-3F2E-4E77-841F-2B0CCE85F8E2}" srcOrd="2" destOrd="0" presId="urn:microsoft.com/office/officeart/2008/layout/VerticalCurvedList"/>
    <dgm:cxn modelId="{F6C1E199-4B2F-42C8-BCB6-3BE922FEF761}" type="presParOf" srcId="{BB793081-3F2E-4E77-841F-2B0CCE85F8E2}" destId="{99720E0C-2D76-4C1F-984A-B954B7EFB1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  <dgm:t>
        <a:bodyPr/>
        <a:lstStyle/>
        <a:p>
          <a:endParaRPr lang="zh-CN" altLang="en-US"/>
        </a:p>
      </dgm:t>
    </dgm:pt>
    <dgm:pt modelId="{ADE56900-6197-4782-ACE2-A35CD8586641}" type="pres">
      <dgm:prSet presAssocID="{44B905B6-7881-4629-A6E4-E82456BC8C2E}" presName="cycle" presStyleCnt="0"/>
      <dgm:spPr/>
      <dgm:t>
        <a:bodyPr/>
        <a:lstStyle/>
        <a:p>
          <a:endParaRPr lang="zh-CN" altLang="en-US"/>
        </a:p>
      </dgm:t>
    </dgm:pt>
    <dgm:pt modelId="{C1D02296-B77A-471E-8CD8-7660BBBC7954}" type="pres">
      <dgm:prSet presAssocID="{44B905B6-7881-4629-A6E4-E82456BC8C2E}" presName="srcNode" presStyleLbl="node1" presStyleIdx="0" presStyleCnt="0"/>
      <dgm:spPr/>
      <dgm:t>
        <a:bodyPr/>
        <a:lstStyle/>
        <a:p>
          <a:endParaRPr lang="zh-CN" altLang="en-US"/>
        </a:p>
      </dgm:t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0"/>
      <dgm:spPr/>
      <dgm:t>
        <a:bodyPr/>
        <a:lstStyle/>
        <a:p>
          <a:endParaRPr lang="zh-CN" altLang="en-US"/>
        </a:p>
      </dgm:t>
    </dgm:pt>
    <dgm:pt modelId="{C480D865-CE9E-4C4D-BBFA-A48AAE736AF6}" type="pres">
      <dgm:prSet presAssocID="{44B905B6-7881-4629-A6E4-E82456BC8C2E}" presName="dstNode" presStyleLbl="node1" presStyleIdx="0" presStyleCnt="0"/>
      <dgm:spPr/>
      <dgm:t>
        <a:bodyPr/>
        <a:lstStyle/>
        <a:p>
          <a:endParaRPr lang="zh-CN" altLang="en-US"/>
        </a:p>
      </dgm:t>
    </dgm:pt>
  </dgm:ptLst>
  <dgm:cxnLst>
    <dgm:cxn modelId="{3C8777D1-B901-45A0-88A5-3E8A1303CE91}" type="presOf" srcId="{44B905B6-7881-4629-A6E4-E82456BC8C2E}" destId="{67B8922A-CC53-4804-9CCC-178AD12AEF81}" srcOrd="0" destOrd="0" presId="urn:microsoft.com/office/officeart/2008/layout/VerticalCurvedList"/>
    <dgm:cxn modelId="{756A6432-2C85-45DB-9856-1618D90E6402}" type="presParOf" srcId="{67B8922A-CC53-4804-9CCC-178AD12AEF81}" destId="{1127457A-F683-4100-B3E6-629266A60021}" srcOrd="0" destOrd="0" presId="urn:microsoft.com/office/officeart/2008/layout/VerticalCurvedList"/>
    <dgm:cxn modelId="{8D0475FD-6D5A-4A81-AA12-F4E346DF5838}" type="presParOf" srcId="{1127457A-F683-4100-B3E6-629266A60021}" destId="{ADE56900-6197-4782-ACE2-A35CD8586641}" srcOrd="0" destOrd="0" presId="urn:microsoft.com/office/officeart/2008/layout/VerticalCurvedList"/>
    <dgm:cxn modelId="{981BF153-B289-4625-BA87-B5029034542B}" type="presParOf" srcId="{ADE56900-6197-4782-ACE2-A35CD8586641}" destId="{C1D02296-B77A-471E-8CD8-7660BBBC7954}" srcOrd="0" destOrd="0" presId="urn:microsoft.com/office/officeart/2008/layout/VerticalCurvedList"/>
    <dgm:cxn modelId="{176162B9-C00A-4F1C-BD64-276CDF1AF5A7}" type="presParOf" srcId="{ADE56900-6197-4782-ACE2-A35CD8586641}" destId="{8ECC1498-6970-43C7-ABEF-C5FFF2E7242C}" srcOrd="1" destOrd="0" presId="urn:microsoft.com/office/officeart/2008/layout/VerticalCurvedList"/>
    <dgm:cxn modelId="{C62E9C16-793C-431A-BCCF-03E35D4B411E}" type="presParOf" srcId="{ADE56900-6197-4782-ACE2-A35CD8586641}" destId="{5F6BEC7C-0D4C-4D7A-876C-61689CF259E4}" srcOrd="2" destOrd="0" presId="urn:microsoft.com/office/officeart/2008/layout/VerticalCurvedList"/>
    <dgm:cxn modelId="{7543EC29-047F-44FC-8455-4C5643BBE186}" type="presParOf" srcId="{ADE56900-6197-4782-ACE2-A35CD8586641}" destId="{C480D865-CE9E-4C4D-BBFA-A48AAE736AF6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F76E8C-BB10-414E-A927-3BC73009D5C0}">
      <dgm:prSet phldrT="[文本]" custT="1"/>
      <dgm:spPr>
        <a:solidFill>
          <a:srgbClr val="027A2B"/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下步计划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C8778-C80E-4101-8806-2543D88A1390}" type="parTrans" cxnId="{300870E4-48B5-4DE7-991B-D20D5DDE1478}">
      <dgm:prSet/>
      <dgm:spPr/>
      <dgm:t>
        <a:bodyPr/>
        <a:lstStyle/>
        <a:p>
          <a:endParaRPr lang="zh-CN" altLang="en-US"/>
        </a:p>
      </dgm:t>
    </dgm:pt>
    <dgm:pt modelId="{265A9B00-7ACD-4372-8132-8E4B54BDBE3C}" type="sibTrans" cxnId="{300870E4-48B5-4DE7-991B-D20D5DDE1478}">
      <dgm:prSet/>
      <dgm:spPr>
        <a:solidFill>
          <a:schemeClr val="accent3"/>
        </a:solidFill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</dgm:pt>
    <dgm:pt modelId="{ADE56900-6197-4782-ACE2-A35CD8586641}" type="pres">
      <dgm:prSet presAssocID="{44B905B6-7881-4629-A6E4-E82456BC8C2E}" presName="cycle" presStyleCnt="0"/>
      <dgm:spPr/>
    </dgm:pt>
    <dgm:pt modelId="{C1D02296-B77A-471E-8CD8-7660BBBC7954}" type="pres">
      <dgm:prSet presAssocID="{44B905B6-7881-4629-A6E4-E82456BC8C2E}" presName="srcNode" presStyleLbl="node1" presStyleIdx="0" presStyleCnt="1"/>
      <dgm:spPr/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1"/>
      <dgm:spPr/>
    </dgm:pt>
    <dgm:pt modelId="{C480D865-CE9E-4C4D-BBFA-A48AAE736AF6}" type="pres">
      <dgm:prSet presAssocID="{44B905B6-7881-4629-A6E4-E82456BC8C2E}" presName="dstNode" presStyleLbl="node1" presStyleIdx="0" presStyleCnt="1"/>
      <dgm:spPr/>
    </dgm:pt>
    <dgm:pt modelId="{DDB76602-21D6-4085-9F92-7C9400746323}" type="pres">
      <dgm:prSet presAssocID="{67F76E8C-BB10-414E-A927-3BC73009D5C0}" presName="text_1" presStyleLbl="node1" presStyleIdx="0" presStyleCnt="1" custScaleX="102994" custLinFactNeighborX="-9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93081-3F2E-4E77-841F-2B0CCE85F8E2}" type="pres">
      <dgm:prSet presAssocID="{67F76E8C-BB10-414E-A927-3BC73009D5C0}" presName="accent_1" presStyleCnt="0"/>
      <dgm:spPr/>
    </dgm:pt>
    <dgm:pt modelId="{99720E0C-2D76-4C1F-984A-B954B7EFB15B}" type="pres">
      <dgm:prSet presAssocID="{67F76E8C-BB10-414E-A927-3BC73009D5C0}" presName="accentRepeatNode" presStyleLbl="solidFgAcc1" presStyleIdx="0" presStyleCnt="1"/>
      <dgm:spPr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300870E4-48B5-4DE7-991B-D20D5DDE1478}" srcId="{44B905B6-7881-4629-A6E4-E82456BC8C2E}" destId="{67F76E8C-BB10-414E-A927-3BC73009D5C0}" srcOrd="0" destOrd="0" parTransId="{241C8778-C80E-4101-8806-2543D88A1390}" sibTransId="{265A9B00-7ACD-4372-8132-8E4B54BDBE3C}"/>
    <dgm:cxn modelId="{07E10962-34AB-4357-A285-E3010F924B32}" type="presOf" srcId="{67F76E8C-BB10-414E-A927-3BC73009D5C0}" destId="{DDB76602-21D6-4085-9F92-7C9400746323}" srcOrd="0" destOrd="0" presId="urn:microsoft.com/office/officeart/2008/layout/VerticalCurvedList"/>
    <dgm:cxn modelId="{76B8B51A-3595-4F50-82CB-2D4BFB309260}" type="presOf" srcId="{265A9B00-7ACD-4372-8132-8E4B54BDBE3C}" destId="{8ECC1498-6970-43C7-ABEF-C5FFF2E7242C}" srcOrd="0" destOrd="0" presId="urn:microsoft.com/office/officeart/2008/layout/VerticalCurvedList"/>
    <dgm:cxn modelId="{F6BABE9F-2D0A-4C07-BB17-A2916D2C6822}" type="presOf" srcId="{44B905B6-7881-4629-A6E4-E82456BC8C2E}" destId="{67B8922A-CC53-4804-9CCC-178AD12AEF81}" srcOrd="0" destOrd="0" presId="urn:microsoft.com/office/officeart/2008/layout/VerticalCurvedList"/>
    <dgm:cxn modelId="{36103A67-9F7E-4AE2-8CD9-AD70B9437C61}" type="presParOf" srcId="{67B8922A-CC53-4804-9CCC-178AD12AEF81}" destId="{1127457A-F683-4100-B3E6-629266A60021}" srcOrd="0" destOrd="0" presId="urn:microsoft.com/office/officeart/2008/layout/VerticalCurvedList"/>
    <dgm:cxn modelId="{1395C5EF-5843-4FE1-8AB5-02A674F4B85C}" type="presParOf" srcId="{1127457A-F683-4100-B3E6-629266A60021}" destId="{ADE56900-6197-4782-ACE2-A35CD8586641}" srcOrd="0" destOrd="0" presId="urn:microsoft.com/office/officeart/2008/layout/VerticalCurvedList"/>
    <dgm:cxn modelId="{720FA51B-195B-4A25-8AC7-4910E44A9AF1}" type="presParOf" srcId="{ADE56900-6197-4782-ACE2-A35CD8586641}" destId="{C1D02296-B77A-471E-8CD8-7660BBBC7954}" srcOrd="0" destOrd="0" presId="urn:microsoft.com/office/officeart/2008/layout/VerticalCurvedList"/>
    <dgm:cxn modelId="{7BA74056-488A-40CD-AEE5-7F5E2FA22A3A}" type="presParOf" srcId="{ADE56900-6197-4782-ACE2-A35CD8586641}" destId="{8ECC1498-6970-43C7-ABEF-C5FFF2E7242C}" srcOrd="1" destOrd="0" presId="urn:microsoft.com/office/officeart/2008/layout/VerticalCurvedList"/>
    <dgm:cxn modelId="{E6A93585-4098-4BF3-BCE3-A88ED75AC46B}" type="presParOf" srcId="{ADE56900-6197-4782-ACE2-A35CD8586641}" destId="{5F6BEC7C-0D4C-4D7A-876C-61689CF259E4}" srcOrd="2" destOrd="0" presId="urn:microsoft.com/office/officeart/2008/layout/VerticalCurvedList"/>
    <dgm:cxn modelId="{9EA6C7EF-0D82-49BB-B2E3-6FD641142042}" type="presParOf" srcId="{ADE56900-6197-4782-ACE2-A35CD8586641}" destId="{C480D865-CE9E-4C4D-BBFA-A48AAE736AF6}" srcOrd="3" destOrd="0" presId="urn:microsoft.com/office/officeart/2008/layout/VerticalCurvedList"/>
    <dgm:cxn modelId="{92F01C43-7352-4A17-B35A-10929E36D179}" type="presParOf" srcId="{1127457A-F683-4100-B3E6-629266A60021}" destId="{DDB76602-21D6-4085-9F92-7C9400746323}" srcOrd="1" destOrd="0" presId="urn:microsoft.com/office/officeart/2008/layout/VerticalCurvedList"/>
    <dgm:cxn modelId="{15A6757D-8AA3-4E4F-BD00-16EC28A76E6D}" type="presParOf" srcId="{1127457A-F683-4100-B3E6-629266A60021}" destId="{BB793081-3F2E-4E77-841F-2B0CCE85F8E2}" srcOrd="2" destOrd="0" presId="urn:microsoft.com/office/officeart/2008/layout/VerticalCurvedList"/>
    <dgm:cxn modelId="{A2D85822-1832-4B29-8AE5-336B19F1241B}" type="presParOf" srcId="{BB793081-3F2E-4E77-841F-2B0CCE85F8E2}" destId="{99720E0C-2D76-4C1F-984A-B954B7EFB1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  <dgm:t>
        <a:bodyPr/>
        <a:lstStyle/>
        <a:p>
          <a:endParaRPr lang="zh-CN" altLang="en-US"/>
        </a:p>
      </dgm:t>
    </dgm:pt>
    <dgm:pt modelId="{ADE56900-6197-4782-ACE2-A35CD8586641}" type="pres">
      <dgm:prSet presAssocID="{44B905B6-7881-4629-A6E4-E82456BC8C2E}" presName="cycle" presStyleCnt="0"/>
      <dgm:spPr/>
      <dgm:t>
        <a:bodyPr/>
        <a:lstStyle/>
        <a:p>
          <a:endParaRPr lang="zh-CN" altLang="en-US"/>
        </a:p>
      </dgm:t>
    </dgm:pt>
    <dgm:pt modelId="{C1D02296-B77A-471E-8CD8-7660BBBC7954}" type="pres">
      <dgm:prSet presAssocID="{44B905B6-7881-4629-A6E4-E82456BC8C2E}" presName="srcNode" presStyleLbl="node1" presStyleIdx="0" presStyleCnt="0"/>
      <dgm:spPr/>
      <dgm:t>
        <a:bodyPr/>
        <a:lstStyle/>
        <a:p>
          <a:endParaRPr lang="zh-CN" altLang="en-US"/>
        </a:p>
      </dgm:t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0"/>
      <dgm:spPr/>
      <dgm:t>
        <a:bodyPr/>
        <a:lstStyle/>
        <a:p>
          <a:endParaRPr lang="zh-CN" altLang="en-US"/>
        </a:p>
      </dgm:t>
    </dgm:pt>
    <dgm:pt modelId="{C480D865-CE9E-4C4D-BBFA-A48AAE736AF6}" type="pres">
      <dgm:prSet presAssocID="{44B905B6-7881-4629-A6E4-E82456BC8C2E}" presName="dstNode" presStyleLbl="node1" presStyleIdx="0" presStyleCnt="0"/>
      <dgm:spPr/>
      <dgm:t>
        <a:bodyPr/>
        <a:lstStyle/>
        <a:p>
          <a:endParaRPr lang="zh-CN" altLang="en-US"/>
        </a:p>
      </dgm:t>
    </dgm:pt>
  </dgm:ptLst>
  <dgm:cxnLst>
    <dgm:cxn modelId="{7AB255C7-E0D8-410E-8C19-F8D3E40F379B}" type="presOf" srcId="{44B905B6-7881-4629-A6E4-E82456BC8C2E}" destId="{67B8922A-CC53-4804-9CCC-178AD12AEF81}" srcOrd="0" destOrd="0" presId="urn:microsoft.com/office/officeart/2008/layout/VerticalCurvedList"/>
    <dgm:cxn modelId="{8F857DDF-EF69-4693-BC3C-492AF31C50D3}" type="presParOf" srcId="{67B8922A-CC53-4804-9CCC-178AD12AEF81}" destId="{1127457A-F683-4100-B3E6-629266A60021}" srcOrd="0" destOrd="0" presId="urn:microsoft.com/office/officeart/2008/layout/VerticalCurvedList"/>
    <dgm:cxn modelId="{A034E82D-648A-4281-8488-7854688B6C3D}" type="presParOf" srcId="{1127457A-F683-4100-B3E6-629266A60021}" destId="{ADE56900-6197-4782-ACE2-A35CD8586641}" srcOrd="0" destOrd="0" presId="urn:microsoft.com/office/officeart/2008/layout/VerticalCurvedList"/>
    <dgm:cxn modelId="{75CFBBBC-7AB9-4066-AEB5-671ADB3BC88D}" type="presParOf" srcId="{ADE56900-6197-4782-ACE2-A35CD8586641}" destId="{C1D02296-B77A-471E-8CD8-7660BBBC7954}" srcOrd="0" destOrd="0" presId="urn:microsoft.com/office/officeart/2008/layout/VerticalCurvedList"/>
    <dgm:cxn modelId="{3147B2F2-6A06-43B9-A5BE-453F6032B704}" type="presParOf" srcId="{ADE56900-6197-4782-ACE2-A35CD8586641}" destId="{8ECC1498-6970-43C7-ABEF-C5FFF2E7242C}" srcOrd="1" destOrd="0" presId="urn:microsoft.com/office/officeart/2008/layout/VerticalCurvedList"/>
    <dgm:cxn modelId="{2837A8A1-0E99-4CEE-808D-FF8CED8D3A70}" type="presParOf" srcId="{ADE56900-6197-4782-ACE2-A35CD8586641}" destId="{5F6BEC7C-0D4C-4D7A-876C-61689CF259E4}" srcOrd="2" destOrd="0" presId="urn:microsoft.com/office/officeart/2008/layout/VerticalCurvedList"/>
    <dgm:cxn modelId="{8866D5ED-1218-4FAC-A326-0B4ACC0B9DDF}" type="presParOf" srcId="{ADE56900-6197-4782-ACE2-A35CD8586641}" destId="{C480D865-CE9E-4C4D-BBFA-A48AAE736AF6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F76E8C-BB10-414E-A927-3BC73009D5C0}">
      <dgm:prSet phldrT="[文本]" custT="1"/>
      <dgm:spPr>
        <a:solidFill>
          <a:srgbClr val="027A2B"/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存在问题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C8778-C80E-4101-8806-2543D88A1390}" type="parTrans" cxnId="{300870E4-48B5-4DE7-991B-D20D5DDE1478}">
      <dgm:prSet/>
      <dgm:spPr/>
      <dgm:t>
        <a:bodyPr/>
        <a:lstStyle/>
        <a:p>
          <a:endParaRPr lang="zh-CN" altLang="en-US"/>
        </a:p>
      </dgm:t>
    </dgm:pt>
    <dgm:pt modelId="{265A9B00-7ACD-4372-8132-8E4B54BDBE3C}" type="sibTrans" cxnId="{300870E4-48B5-4DE7-991B-D20D5DDE1478}">
      <dgm:prSet/>
      <dgm:spPr>
        <a:solidFill>
          <a:schemeClr val="accent3"/>
        </a:solidFill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</dgm:pt>
    <dgm:pt modelId="{ADE56900-6197-4782-ACE2-A35CD8586641}" type="pres">
      <dgm:prSet presAssocID="{44B905B6-7881-4629-A6E4-E82456BC8C2E}" presName="cycle" presStyleCnt="0"/>
      <dgm:spPr/>
    </dgm:pt>
    <dgm:pt modelId="{C1D02296-B77A-471E-8CD8-7660BBBC7954}" type="pres">
      <dgm:prSet presAssocID="{44B905B6-7881-4629-A6E4-E82456BC8C2E}" presName="srcNode" presStyleLbl="node1" presStyleIdx="0" presStyleCnt="1"/>
      <dgm:spPr/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1"/>
      <dgm:spPr/>
    </dgm:pt>
    <dgm:pt modelId="{C480D865-CE9E-4C4D-BBFA-A48AAE736AF6}" type="pres">
      <dgm:prSet presAssocID="{44B905B6-7881-4629-A6E4-E82456BC8C2E}" presName="dstNode" presStyleLbl="node1" presStyleIdx="0" presStyleCnt="1"/>
      <dgm:spPr/>
    </dgm:pt>
    <dgm:pt modelId="{DDB76602-21D6-4085-9F92-7C9400746323}" type="pres">
      <dgm:prSet presAssocID="{67F76E8C-BB10-414E-A927-3BC73009D5C0}" presName="text_1" presStyleLbl="node1" presStyleIdx="0" presStyleCnt="1" custScaleX="102994" custLinFactNeighborX="-9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93081-3F2E-4E77-841F-2B0CCE85F8E2}" type="pres">
      <dgm:prSet presAssocID="{67F76E8C-BB10-414E-A927-3BC73009D5C0}" presName="accent_1" presStyleCnt="0"/>
      <dgm:spPr/>
    </dgm:pt>
    <dgm:pt modelId="{99720E0C-2D76-4C1F-984A-B954B7EFB15B}" type="pres">
      <dgm:prSet presAssocID="{67F76E8C-BB10-414E-A927-3BC73009D5C0}" presName="accentRepeatNode" presStyleLbl="solidFgAcc1" presStyleIdx="0" presStyleCnt="1"/>
      <dgm:spPr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19273251-8254-49F3-AD91-804C904CB185}" type="presOf" srcId="{265A9B00-7ACD-4372-8132-8E4B54BDBE3C}" destId="{8ECC1498-6970-43C7-ABEF-C5FFF2E7242C}" srcOrd="0" destOrd="0" presId="urn:microsoft.com/office/officeart/2008/layout/VerticalCurvedList"/>
    <dgm:cxn modelId="{0F472885-39A5-4F0D-8303-F8A35EC7D667}" type="presOf" srcId="{44B905B6-7881-4629-A6E4-E82456BC8C2E}" destId="{67B8922A-CC53-4804-9CCC-178AD12AEF81}" srcOrd="0" destOrd="0" presId="urn:microsoft.com/office/officeart/2008/layout/VerticalCurvedList"/>
    <dgm:cxn modelId="{300870E4-48B5-4DE7-991B-D20D5DDE1478}" srcId="{44B905B6-7881-4629-A6E4-E82456BC8C2E}" destId="{67F76E8C-BB10-414E-A927-3BC73009D5C0}" srcOrd="0" destOrd="0" parTransId="{241C8778-C80E-4101-8806-2543D88A1390}" sibTransId="{265A9B00-7ACD-4372-8132-8E4B54BDBE3C}"/>
    <dgm:cxn modelId="{DCF29023-B269-4B67-8D11-5D6369D55CBE}" type="presOf" srcId="{67F76E8C-BB10-414E-A927-3BC73009D5C0}" destId="{DDB76602-21D6-4085-9F92-7C9400746323}" srcOrd="0" destOrd="0" presId="urn:microsoft.com/office/officeart/2008/layout/VerticalCurvedList"/>
    <dgm:cxn modelId="{30274151-71D2-4187-958E-C2478A15980D}" type="presParOf" srcId="{67B8922A-CC53-4804-9CCC-178AD12AEF81}" destId="{1127457A-F683-4100-B3E6-629266A60021}" srcOrd="0" destOrd="0" presId="urn:microsoft.com/office/officeart/2008/layout/VerticalCurvedList"/>
    <dgm:cxn modelId="{0995A03F-1BDF-438F-9484-2C4022D85130}" type="presParOf" srcId="{1127457A-F683-4100-B3E6-629266A60021}" destId="{ADE56900-6197-4782-ACE2-A35CD8586641}" srcOrd="0" destOrd="0" presId="urn:microsoft.com/office/officeart/2008/layout/VerticalCurvedList"/>
    <dgm:cxn modelId="{871AF2C5-6046-4C02-846D-30F1C1FAF7CA}" type="presParOf" srcId="{ADE56900-6197-4782-ACE2-A35CD8586641}" destId="{C1D02296-B77A-471E-8CD8-7660BBBC7954}" srcOrd="0" destOrd="0" presId="urn:microsoft.com/office/officeart/2008/layout/VerticalCurvedList"/>
    <dgm:cxn modelId="{CAFFC196-7906-4284-A179-9B636356A870}" type="presParOf" srcId="{ADE56900-6197-4782-ACE2-A35CD8586641}" destId="{8ECC1498-6970-43C7-ABEF-C5FFF2E7242C}" srcOrd="1" destOrd="0" presId="urn:microsoft.com/office/officeart/2008/layout/VerticalCurvedList"/>
    <dgm:cxn modelId="{2E61ED79-3CD1-4A46-97C5-F5EFFF826AD6}" type="presParOf" srcId="{ADE56900-6197-4782-ACE2-A35CD8586641}" destId="{5F6BEC7C-0D4C-4D7A-876C-61689CF259E4}" srcOrd="2" destOrd="0" presId="urn:microsoft.com/office/officeart/2008/layout/VerticalCurvedList"/>
    <dgm:cxn modelId="{827364A7-912E-4E35-BAB8-2C56D7602780}" type="presParOf" srcId="{ADE56900-6197-4782-ACE2-A35CD8586641}" destId="{C480D865-CE9E-4C4D-BBFA-A48AAE736AF6}" srcOrd="3" destOrd="0" presId="urn:microsoft.com/office/officeart/2008/layout/VerticalCurvedList"/>
    <dgm:cxn modelId="{9CF8181A-0149-4F28-AA22-0C436481352F}" type="presParOf" srcId="{1127457A-F683-4100-B3E6-629266A60021}" destId="{DDB76602-21D6-4085-9F92-7C9400746323}" srcOrd="1" destOrd="0" presId="urn:microsoft.com/office/officeart/2008/layout/VerticalCurvedList"/>
    <dgm:cxn modelId="{CD2762B1-8FDD-4413-977D-AA5FD3BFEDBA}" type="presParOf" srcId="{1127457A-F683-4100-B3E6-629266A60021}" destId="{BB793081-3F2E-4E77-841F-2B0CCE85F8E2}" srcOrd="2" destOrd="0" presId="urn:microsoft.com/office/officeart/2008/layout/VerticalCurvedList"/>
    <dgm:cxn modelId="{10D0E25D-8D82-4698-A91D-3CED195A19E9}" type="presParOf" srcId="{BB793081-3F2E-4E77-841F-2B0CCE85F8E2}" destId="{99720E0C-2D76-4C1F-984A-B954B7EFB1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  <dgm:t>
        <a:bodyPr/>
        <a:lstStyle/>
        <a:p>
          <a:endParaRPr lang="zh-CN" altLang="en-US"/>
        </a:p>
      </dgm:t>
    </dgm:pt>
    <dgm:pt modelId="{ADE56900-6197-4782-ACE2-A35CD8586641}" type="pres">
      <dgm:prSet presAssocID="{44B905B6-7881-4629-A6E4-E82456BC8C2E}" presName="cycle" presStyleCnt="0"/>
      <dgm:spPr/>
      <dgm:t>
        <a:bodyPr/>
        <a:lstStyle/>
        <a:p>
          <a:endParaRPr lang="zh-CN" altLang="en-US"/>
        </a:p>
      </dgm:t>
    </dgm:pt>
    <dgm:pt modelId="{C1D02296-B77A-471E-8CD8-7660BBBC7954}" type="pres">
      <dgm:prSet presAssocID="{44B905B6-7881-4629-A6E4-E82456BC8C2E}" presName="srcNode" presStyleLbl="node1" presStyleIdx="0" presStyleCnt="0"/>
      <dgm:spPr/>
      <dgm:t>
        <a:bodyPr/>
        <a:lstStyle/>
        <a:p>
          <a:endParaRPr lang="zh-CN" altLang="en-US"/>
        </a:p>
      </dgm:t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0"/>
      <dgm:spPr/>
      <dgm:t>
        <a:bodyPr/>
        <a:lstStyle/>
        <a:p>
          <a:endParaRPr lang="zh-CN" altLang="en-US"/>
        </a:p>
      </dgm:t>
    </dgm:pt>
    <dgm:pt modelId="{C480D865-CE9E-4C4D-BBFA-A48AAE736AF6}" type="pres">
      <dgm:prSet presAssocID="{44B905B6-7881-4629-A6E4-E82456BC8C2E}" presName="dstNode" presStyleLbl="node1" presStyleIdx="0" presStyleCnt="0"/>
      <dgm:spPr/>
      <dgm:t>
        <a:bodyPr/>
        <a:lstStyle/>
        <a:p>
          <a:endParaRPr lang="zh-CN" altLang="en-US"/>
        </a:p>
      </dgm:t>
    </dgm:pt>
  </dgm:ptLst>
  <dgm:cxnLst>
    <dgm:cxn modelId="{24D2E703-8E6B-4483-8511-4E71EA2D9668}" type="presOf" srcId="{44B905B6-7881-4629-A6E4-E82456BC8C2E}" destId="{67B8922A-CC53-4804-9CCC-178AD12AEF81}" srcOrd="0" destOrd="0" presId="urn:microsoft.com/office/officeart/2008/layout/VerticalCurvedList"/>
    <dgm:cxn modelId="{BDDB0F95-3075-4597-A30E-82161B9F755B}" type="presParOf" srcId="{67B8922A-CC53-4804-9CCC-178AD12AEF81}" destId="{1127457A-F683-4100-B3E6-629266A60021}" srcOrd="0" destOrd="0" presId="urn:microsoft.com/office/officeart/2008/layout/VerticalCurvedList"/>
    <dgm:cxn modelId="{CBAA3047-D0F4-462F-8399-F173624C3DDA}" type="presParOf" srcId="{1127457A-F683-4100-B3E6-629266A60021}" destId="{ADE56900-6197-4782-ACE2-A35CD8586641}" srcOrd="0" destOrd="0" presId="urn:microsoft.com/office/officeart/2008/layout/VerticalCurvedList"/>
    <dgm:cxn modelId="{52934C4F-5D21-43EC-9F34-F33737FFA0D6}" type="presParOf" srcId="{ADE56900-6197-4782-ACE2-A35CD8586641}" destId="{C1D02296-B77A-471E-8CD8-7660BBBC7954}" srcOrd="0" destOrd="0" presId="urn:microsoft.com/office/officeart/2008/layout/VerticalCurvedList"/>
    <dgm:cxn modelId="{B45AF7F4-D3DE-49E8-97CB-243B8F5876F2}" type="presParOf" srcId="{ADE56900-6197-4782-ACE2-A35CD8586641}" destId="{8ECC1498-6970-43C7-ABEF-C5FFF2E7242C}" srcOrd="1" destOrd="0" presId="urn:microsoft.com/office/officeart/2008/layout/VerticalCurvedList"/>
    <dgm:cxn modelId="{941EAF65-1679-4C82-98B7-527642F5D3F0}" type="presParOf" srcId="{ADE56900-6197-4782-ACE2-A35CD8586641}" destId="{5F6BEC7C-0D4C-4D7A-876C-61689CF259E4}" srcOrd="2" destOrd="0" presId="urn:microsoft.com/office/officeart/2008/layout/VerticalCurvedList"/>
    <dgm:cxn modelId="{EF4EE114-E774-4A74-AD02-F7EE1622EA33}" type="presParOf" srcId="{ADE56900-6197-4782-ACE2-A35CD8586641}" destId="{C480D865-CE9E-4C4D-BBFA-A48AAE736AF6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F76E8C-BB10-414E-A927-3BC73009D5C0}">
      <dgm:prSet phldrT="[文本]" custT="1"/>
      <dgm:spPr>
        <a:solidFill>
          <a:srgbClr val="027A2B"/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存在问题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C8778-C80E-4101-8806-2543D88A1390}" type="parTrans" cxnId="{300870E4-48B5-4DE7-991B-D20D5DDE1478}">
      <dgm:prSet/>
      <dgm:spPr/>
      <dgm:t>
        <a:bodyPr/>
        <a:lstStyle/>
        <a:p>
          <a:endParaRPr lang="zh-CN" altLang="en-US"/>
        </a:p>
      </dgm:t>
    </dgm:pt>
    <dgm:pt modelId="{265A9B00-7ACD-4372-8132-8E4B54BDBE3C}" type="sibTrans" cxnId="{300870E4-48B5-4DE7-991B-D20D5DDE1478}">
      <dgm:prSet/>
      <dgm:spPr>
        <a:solidFill>
          <a:schemeClr val="accent3"/>
        </a:solidFill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</dgm:pt>
    <dgm:pt modelId="{ADE56900-6197-4782-ACE2-A35CD8586641}" type="pres">
      <dgm:prSet presAssocID="{44B905B6-7881-4629-A6E4-E82456BC8C2E}" presName="cycle" presStyleCnt="0"/>
      <dgm:spPr/>
    </dgm:pt>
    <dgm:pt modelId="{C1D02296-B77A-471E-8CD8-7660BBBC7954}" type="pres">
      <dgm:prSet presAssocID="{44B905B6-7881-4629-A6E4-E82456BC8C2E}" presName="srcNode" presStyleLbl="node1" presStyleIdx="0" presStyleCnt="1"/>
      <dgm:spPr/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1"/>
      <dgm:spPr/>
    </dgm:pt>
    <dgm:pt modelId="{C480D865-CE9E-4C4D-BBFA-A48AAE736AF6}" type="pres">
      <dgm:prSet presAssocID="{44B905B6-7881-4629-A6E4-E82456BC8C2E}" presName="dstNode" presStyleLbl="node1" presStyleIdx="0" presStyleCnt="1"/>
      <dgm:spPr/>
    </dgm:pt>
    <dgm:pt modelId="{DDB76602-21D6-4085-9F92-7C9400746323}" type="pres">
      <dgm:prSet presAssocID="{67F76E8C-BB10-414E-A927-3BC73009D5C0}" presName="text_1" presStyleLbl="node1" presStyleIdx="0" presStyleCnt="1" custScaleX="102994" custLinFactNeighborX="-9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93081-3F2E-4E77-841F-2B0CCE85F8E2}" type="pres">
      <dgm:prSet presAssocID="{67F76E8C-BB10-414E-A927-3BC73009D5C0}" presName="accent_1" presStyleCnt="0"/>
      <dgm:spPr/>
    </dgm:pt>
    <dgm:pt modelId="{99720E0C-2D76-4C1F-984A-B954B7EFB15B}" type="pres">
      <dgm:prSet presAssocID="{67F76E8C-BB10-414E-A927-3BC73009D5C0}" presName="accentRepeatNode" presStyleLbl="solidFgAcc1" presStyleIdx="0" presStyleCnt="1"/>
      <dgm:spPr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300870E4-48B5-4DE7-991B-D20D5DDE1478}" srcId="{44B905B6-7881-4629-A6E4-E82456BC8C2E}" destId="{67F76E8C-BB10-414E-A927-3BC73009D5C0}" srcOrd="0" destOrd="0" parTransId="{241C8778-C80E-4101-8806-2543D88A1390}" sibTransId="{265A9B00-7ACD-4372-8132-8E4B54BDBE3C}"/>
    <dgm:cxn modelId="{20998325-0FF3-4F06-AE4A-7000C52FA3C4}" type="presOf" srcId="{265A9B00-7ACD-4372-8132-8E4B54BDBE3C}" destId="{8ECC1498-6970-43C7-ABEF-C5FFF2E7242C}" srcOrd="0" destOrd="0" presId="urn:microsoft.com/office/officeart/2008/layout/VerticalCurvedList"/>
    <dgm:cxn modelId="{86B9468E-7EB0-4415-90A5-8EE8DB7D8166}" type="presOf" srcId="{44B905B6-7881-4629-A6E4-E82456BC8C2E}" destId="{67B8922A-CC53-4804-9CCC-178AD12AEF81}" srcOrd="0" destOrd="0" presId="urn:microsoft.com/office/officeart/2008/layout/VerticalCurvedList"/>
    <dgm:cxn modelId="{05C1B0D6-42DE-4BE0-B4AA-BFD9230D2A5B}" type="presOf" srcId="{67F76E8C-BB10-414E-A927-3BC73009D5C0}" destId="{DDB76602-21D6-4085-9F92-7C9400746323}" srcOrd="0" destOrd="0" presId="urn:microsoft.com/office/officeart/2008/layout/VerticalCurvedList"/>
    <dgm:cxn modelId="{34F0B0AF-3202-43C5-8001-C6F9A7DD88E6}" type="presParOf" srcId="{67B8922A-CC53-4804-9CCC-178AD12AEF81}" destId="{1127457A-F683-4100-B3E6-629266A60021}" srcOrd="0" destOrd="0" presId="urn:microsoft.com/office/officeart/2008/layout/VerticalCurvedList"/>
    <dgm:cxn modelId="{38CE3F6C-F40B-4C84-A160-20F79FDE58F5}" type="presParOf" srcId="{1127457A-F683-4100-B3E6-629266A60021}" destId="{ADE56900-6197-4782-ACE2-A35CD8586641}" srcOrd="0" destOrd="0" presId="urn:microsoft.com/office/officeart/2008/layout/VerticalCurvedList"/>
    <dgm:cxn modelId="{B8E41046-0AD6-4E3E-98A6-CD553F6DB187}" type="presParOf" srcId="{ADE56900-6197-4782-ACE2-A35CD8586641}" destId="{C1D02296-B77A-471E-8CD8-7660BBBC7954}" srcOrd="0" destOrd="0" presId="urn:microsoft.com/office/officeart/2008/layout/VerticalCurvedList"/>
    <dgm:cxn modelId="{FDFC0E41-48E3-4E68-8FEC-EC0D27087D08}" type="presParOf" srcId="{ADE56900-6197-4782-ACE2-A35CD8586641}" destId="{8ECC1498-6970-43C7-ABEF-C5FFF2E7242C}" srcOrd="1" destOrd="0" presId="urn:microsoft.com/office/officeart/2008/layout/VerticalCurvedList"/>
    <dgm:cxn modelId="{365678E8-D2A8-463D-8A78-24A56B3D6E9B}" type="presParOf" srcId="{ADE56900-6197-4782-ACE2-A35CD8586641}" destId="{5F6BEC7C-0D4C-4D7A-876C-61689CF259E4}" srcOrd="2" destOrd="0" presId="urn:microsoft.com/office/officeart/2008/layout/VerticalCurvedList"/>
    <dgm:cxn modelId="{23EEDF6A-83F0-4FE9-ADAE-1CF8174AF4D6}" type="presParOf" srcId="{ADE56900-6197-4782-ACE2-A35CD8586641}" destId="{C480D865-CE9E-4C4D-BBFA-A48AAE736AF6}" srcOrd="3" destOrd="0" presId="urn:microsoft.com/office/officeart/2008/layout/VerticalCurvedList"/>
    <dgm:cxn modelId="{3DE2F0CB-44FF-468E-B251-6C530081B761}" type="presParOf" srcId="{1127457A-F683-4100-B3E6-629266A60021}" destId="{DDB76602-21D6-4085-9F92-7C9400746323}" srcOrd="1" destOrd="0" presId="urn:microsoft.com/office/officeart/2008/layout/VerticalCurvedList"/>
    <dgm:cxn modelId="{ACA69485-0908-421B-9322-2F446184D7CB}" type="presParOf" srcId="{1127457A-F683-4100-B3E6-629266A60021}" destId="{BB793081-3F2E-4E77-841F-2B0CCE85F8E2}" srcOrd="2" destOrd="0" presId="urn:microsoft.com/office/officeart/2008/layout/VerticalCurvedList"/>
    <dgm:cxn modelId="{B1CE710E-3199-4EDC-9050-97CA7C195C98}" type="presParOf" srcId="{BB793081-3F2E-4E77-841F-2B0CCE85F8E2}" destId="{99720E0C-2D76-4C1F-984A-B954B7EFB1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  <dgm:t>
        <a:bodyPr/>
        <a:lstStyle/>
        <a:p>
          <a:endParaRPr lang="zh-CN" altLang="en-US"/>
        </a:p>
      </dgm:t>
    </dgm:pt>
    <dgm:pt modelId="{ADE56900-6197-4782-ACE2-A35CD8586641}" type="pres">
      <dgm:prSet presAssocID="{44B905B6-7881-4629-A6E4-E82456BC8C2E}" presName="cycle" presStyleCnt="0"/>
      <dgm:spPr/>
      <dgm:t>
        <a:bodyPr/>
        <a:lstStyle/>
        <a:p>
          <a:endParaRPr lang="zh-CN" altLang="en-US"/>
        </a:p>
      </dgm:t>
    </dgm:pt>
    <dgm:pt modelId="{C1D02296-B77A-471E-8CD8-7660BBBC7954}" type="pres">
      <dgm:prSet presAssocID="{44B905B6-7881-4629-A6E4-E82456BC8C2E}" presName="srcNode" presStyleLbl="node1" presStyleIdx="0" presStyleCnt="0"/>
      <dgm:spPr/>
      <dgm:t>
        <a:bodyPr/>
        <a:lstStyle/>
        <a:p>
          <a:endParaRPr lang="zh-CN" altLang="en-US"/>
        </a:p>
      </dgm:t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0"/>
      <dgm:spPr/>
      <dgm:t>
        <a:bodyPr/>
        <a:lstStyle/>
        <a:p>
          <a:endParaRPr lang="zh-CN" altLang="en-US"/>
        </a:p>
      </dgm:t>
    </dgm:pt>
    <dgm:pt modelId="{C480D865-CE9E-4C4D-BBFA-A48AAE736AF6}" type="pres">
      <dgm:prSet presAssocID="{44B905B6-7881-4629-A6E4-E82456BC8C2E}" presName="dstNode" presStyleLbl="node1" presStyleIdx="0" presStyleCnt="0"/>
      <dgm:spPr/>
      <dgm:t>
        <a:bodyPr/>
        <a:lstStyle/>
        <a:p>
          <a:endParaRPr lang="zh-CN" altLang="en-US"/>
        </a:p>
      </dgm:t>
    </dgm:pt>
  </dgm:ptLst>
  <dgm:cxnLst>
    <dgm:cxn modelId="{6FCD4FB0-AFC1-4B6D-8569-B7714D92D313}" type="presOf" srcId="{44B905B6-7881-4629-A6E4-E82456BC8C2E}" destId="{67B8922A-CC53-4804-9CCC-178AD12AEF81}" srcOrd="0" destOrd="0" presId="urn:microsoft.com/office/officeart/2008/layout/VerticalCurvedList"/>
    <dgm:cxn modelId="{BB8BD5B8-CE74-4B94-B52C-B206E624E1BA}" type="presParOf" srcId="{67B8922A-CC53-4804-9CCC-178AD12AEF81}" destId="{1127457A-F683-4100-B3E6-629266A60021}" srcOrd="0" destOrd="0" presId="urn:microsoft.com/office/officeart/2008/layout/VerticalCurvedList"/>
    <dgm:cxn modelId="{ED974D60-4F4B-416E-A7F2-93A41753C390}" type="presParOf" srcId="{1127457A-F683-4100-B3E6-629266A60021}" destId="{ADE56900-6197-4782-ACE2-A35CD8586641}" srcOrd="0" destOrd="0" presId="urn:microsoft.com/office/officeart/2008/layout/VerticalCurvedList"/>
    <dgm:cxn modelId="{1FDCF209-BEC9-462B-B05E-5EEBBE3C92FD}" type="presParOf" srcId="{ADE56900-6197-4782-ACE2-A35CD8586641}" destId="{C1D02296-B77A-471E-8CD8-7660BBBC7954}" srcOrd="0" destOrd="0" presId="urn:microsoft.com/office/officeart/2008/layout/VerticalCurvedList"/>
    <dgm:cxn modelId="{30EDEB29-50C3-41A4-A12B-54CA8037349B}" type="presParOf" srcId="{ADE56900-6197-4782-ACE2-A35CD8586641}" destId="{8ECC1498-6970-43C7-ABEF-C5FFF2E7242C}" srcOrd="1" destOrd="0" presId="urn:microsoft.com/office/officeart/2008/layout/VerticalCurvedList"/>
    <dgm:cxn modelId="{5CD4DC0E-304A-4703-B0D5-B186788F8F81}" type="presParOf" srcId="{ADE56900-6197-4782-ACE2-A35CD8586641}" destId="{5F6BEC7C-0D4C-4D7A-876C-61689CF259E4}" srcOrd="2" destOrd="0" presId="urn:microsoft.com/office/officeart/2008/layout/VerticalCurvedList"/>
    <dgm:cxn modelId="{1666EECE-0402-4F9C-BA1A-87CF8C858BDF}" type="presParOf" srcId="{ADE56900-6197-4782-ACE2-A35CD8586641}" destId="{C480D865-CE9E-4C4D-BBFA-A48AAE736AF6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F76E8C-BB10-414E-A927-3BC73009D5C0}">
      <dgm:prSet phldrT="[文本]" custT="1"/>
      <dgm:spPr>
        <a:solidFill>
          <a:srgbClr val="027A2B"/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目前进展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C8778-C80E-4101-8806-2543D88A1390}" type="parTrans" cxnId="{300870E4-48B5-4DE7-991B-D20D5DDE1478}">
      <dgm:prSet/>
      <dgm:spPr/>
      <dgm:t>
        <a:bodyPr/>
        <a:lstStyle/>
        <a:p>
          <a:endParaRPr lang="zh-CN" altLang="en-US"/>
        </a:p>
      </dgm:t>
    </dgm:pt>
    <dgm:pt modelId="{265A9B00-7ACD-4372-8132-8E4B54BDBE3C}" type="sibTrans" cxnId="{300870E4-48B5-4DE7-991B-D20D5DDE1478}">
      <dgm:prSet/>
      <dgm:spPr>
        <a:solidFill>
          <a:schemeClr val="accent3"/>
        </a:solidFill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</dgm:pt>
    <dgm:pt modelId="{ADE56900-6197-4782-ACE2-A35CD8586641}" type="pres">
      <dgm:prSet presAssocID="{44B905B6-7881-4629-A6E4-E82456BC8C2E}" presName="cycle" presStyleCnt="0"/>
      <dgm:spPr/>
    </dgm:pt>
    <dgm:pt modelId="{C1D02296-B77A-471E-8CD8-7660BBBC7954}" type="pres">
      <dgm:prSet presAssocID="{44B905B6-7881-4629-A6E4-E82456BC8C2E}" presName="srcNode" presStyleLbl="node1" presStyleIdx="0" presStyleCnt="1"/>
      <dgm:spPr/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1"/>
      <dgm:spPr/>
    </dgm:pt>
    <dgm:pt modelId="{C480D865-CE9E-4C4D-BBFA-A48AAE736AF6}" type="pres">
      <dgm:prSet presAssocID="{44B905B6-7881-4629-A6E4-E82456BC8C2E}" presName="dstNode" presStyleLbl="node1" presStyleIdx="0" presStyleCnt="1"/>
      <dgm:spPr/>
    </dgm:pt>
    <dgm:pt modelId="{DDB76602-21D6-4085-9F92-7C9400746323}" type="pres">
      <dgm:prSet presAssocID="{67F76E8C-BB10-414E-A927-3BC73009D5C0}" presName="text_1" presStyleLbl="node1" presStyleIdx="0" presStyleCnt="1" custScaleX="102994" custLinFactNeighborX="-9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93081-3F2E-4E77-841F-2B0CCE85F8E2}" type="pres">
      <dgm:prSet presAssocID="{67F76E8C-BB10-414E-A927-3BC73009D5C0}" presName="accent_1" presStyleCnt="0"/>
      <dgm:spPr/>
    </dgm:pt>
    <dgm:pt modelId="{99720E0C-2D76-4C1F-984A-B954B7EFB15B}" type="pres">
      <dgm:prSet presAssocID="{67F76E8C-BB10-414E-A927-3BC73009D5C0}" presName="accentRepeatNode" presStyleLbl="solidFgAcc1" presStyleIdx="0" presStyleCnt="1"/>
      <dgm:spPr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5C76BDC2-2B52-4EB8-B469-9FA624B01FEA}" type="presOf" srcId="{44B905B6-7881-4629-A6E4-E82456BC8C2E}" destId="{67B8922A-CC53-4804-9CCC-178AD12AEF81}" srcOrd="0" destOrd="0" presId="urn:microsoft.com/office/officeart/2008/layout/VerticalCurvedList"/>
    <dgm:cxn modelId="{00BEEA55-7C17-4E71-A568-3CC2278DD9A5}" type="presOf" srcId="{265A9B00-7ACD-4372-8132-8E4B54BDBE3C}" destId="{8ECC1498-6970-43C7-ABEF-C5FFF2E7242C}" srcOrd="0" destOrd="0" presId="urn:microsoft.com/office/officeart/2008/layout/VerticalCurvedList"/>
    <dgm:cxn modelId="{300870E4-48B5-4DE7-991B-D20D5DDE1478}" srcId="{44B905B6-7881-4629-A6E4-E82456BC8C2E}" destId="{67F76E8C-BB10-414E-A927-3BC73009D5C0}" srcOrd="0" destOrd="0" parTransId="{241C8778-C80E-4101-8806-2543D88A1390}" sibTransId="{265A9B00-7ACD-4372-8132-8E4B54BDBE3C}"/>
    <dgm:cxn modelId="{2924A672-C0C0-409C-AB5E-80962B6E2543}" type="presOf" srcId="{67F76E8C-BB10-414E-A927-3BC73009D5C0}" destId="{DDB76602-21D6-4085-9F92-7C9400746323}" srcOrd="0" destOrd="0" presId="urn:microsoft.com/office/officeart/2008/layout/VerticalCurvedList"/>
    <dgm:cxn modelId="{95929873-8038-4319-A65B-E2729BC00478}" type="presParOf" srcId="{67B8922A-CC53-4804-9CCC-178AD12AEF81}" destId="{1127457A-F683-4100-B3E6-629266A60021}" srcOrd="0" destOrd="0" presId="urn:microsoft.com/office/officeart/2008/layout/VerticalCurvedList"/>
    <dgm:cxn modelId="{1F6E8B3A-AC96-433F-AFF0-C774A5941F92}" type="presParOf" srcId="{1127457A-F683-4100-B3E6-629266A60021}" destId="{ADE56900-6197-4782-ACE2-A35CD8586641}" srcOrd="0" destOrd="0" presId="urn:microsoft.com/office/officeart/2008/layout/VerticalCurvedList"/>
    <dgm:cxn modelId="{9D3FADED-6BB7-4D49-ABD4-35894F6CEAC6}" type="presParOf" srcId="{ADE56900-6197-4782-ACE2-A35CD8586641}" destId="{C1D02296-B77A-471E-8CD8-7660BBBC7954}" srcOrd="0" destOrd="0" presId="urn:microsoft.com/office/officeart/2008/layout/VerticalCurvedList"/>
    <dgm:cxn modelId="{38E36A2C-1B61-44CC-BB99-79A99128981F}" type="presParOf" srcId="{ADE56900-6197-4782-ACE2-A35CD8586641}" destId="{8ECC1498-6970-43C7-ABEF-C5FFF2E7242C}" srcOrd="1" destOrd="0" presId="urn:microsoft.com/office/officeart/2008/layout/VerticalCurvedList"/>
    <dgm:cxn modelId="{94DB46E3-9C39-4A17-902A-9768286E2498}" type="presParOf" srcId="{ADE56900-6197-4782-ACE2-A35CD8586641}" destId="{5F6BEC7C-0D4C-4D7A-876C-61689CF259E4}" srcOrd="2" destOrd="0" presId="urn:microsoft.com/office/officeart/2008/layout/VerticalCurvedList"/>
    <dgm:cxn modelId="{B78B5003-3D2A-4BAC-954D-74414133E3AA}" type="presParOf" srcId="{ADE56900-6197-4782-ACE2-A35CD8586641}" destId="{C480D865-CE9E-4C4D-BBFA-A48AAE736AF6}" srcOrd="3" destOrd="0" presId="urn:microsoft.com/office/officeart/2008/layout/VerticalCurvedList"/>
    <dgm:cxn modelId="{FD3048C1-F515-4C8A-976A-A01FFFB992E6}" type="presParOf" srcId="{1127457A-F683-4100-B3E6-629266A60021}" destId="{DDB76602-21D6-4085-9F92-7C9400746323}" srcOrd="1" destOrd="0" presId="urn:microsoft.com/office/officeart/2008/layout/VerticalCurvedList"/>
    <dgm:cxn modelId="{A61224D5-70B2-4E6F-9148-0CC31CE9F2F6}" type="presParOf" srcId="{1127457A-F683-4100-B3E6-629266A60021}" destId="{BB793081-3F2E-4E77-841F-2B0CCE85F8E2}" srcOrd="2" destOrd="0" presId="urn:microsoft.com/office/officeart/2008/layout/VerticalCurvedList"/>
    <dgm:cxn modelId="{621AC1DE-6089-4BCE-B8CE-DA6B6605D649}" type="presParOf" srcId="{BB793081-3F2E-4E77-841F-2B0CCE85F8E2}" destId="{99720E0C-2D76-4C1F-984A-B954B7EFB1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F76E8C-BB10-414E-A927-3BC73009D5C0}">
      <dgm:prSet phldrT="[文本]" custT="1"/>
      <dgm:spPr>
        <a:solidFill>
          <a:srgbClr val="027A2B"/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演示软件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C8778-C80E-4101-8806-2543D88A1390}" type="parTrans" cxnId="{300870E4-48B5-4DE7-991B-D20D5DDE1478}">
      <dgm:prSet/>
      <dgm:spPr/>
      <dgm:t>
        <a:bodyPr/>
        <a:lstStyle/>
        <a:p>
          <a:endParaRPr lang="zh-CN" altLang="en-US"/>
        </a:p>
      </dgm:t>
    </dgm:pt>
    <dgm:pt modelId="{265A9B00-7ACD-4372-8132-8E4B54BDBE3C}" type="sibTrans" cxnId="{300870E4-48B5-4DE7-991B-D20D5DDE1478}">
      <dgm:prSet/>
      <dgm:spPr>
        <a:solidFill>
          <a:schemeClr val="accent3"/>
        </a:solidFill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</dgm:pt>
    <dgm:pt modelId="{ADE56900-6197-4782-ACE2-A35CD8586641}" type="pres">
      <dgm:prSet presAssocID="{44B905B6-7881-4629-A6E4-E82456BC8C2E}" presName="cycle" presStyleCnt="0"/>
      <dgm:spPr/>
    </dgm:pt>
    <dgm:pt modelId="{C1D02296-B77A-471E-8CD8-7660BBBC7954}" type="pres">
      <dgm:prSet presAssocID="{44B905B6-7881-4629-A6E4-E82456BC8C2E}" presName="srcNode" presStyleLbl="node1" presStyleIdx="0" presStyleCnt="1"/>
      <dgm:spPr/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1"/>
      <dgm:spPr/>
    </dgm:pt>
    <dgm:pt modelId="{C480D865-CE9E-4C4D-BBFA-A48AAE736AF6}" type="pres">
      <dgm:prSet presAssocID="{44B905B6-7881-4629-A6E4-E82456BC8C2E}" presName="dstNode" presStyleLbl="node1" presStyleIdx="0" presStyleCnt="1"/>
      <dgm:spPr/>
    </dgm:pt>
    <dgm:pt modelId="{DDB76602-21D6-4085-9F92-7C9400746323}" type="pres">
      <dgm:prSet presAssocID="{67F76E8C-BB10-414E-A927-3BC73009D5C0}" presName="text_1" presStyleLbl="node1" presStyleIdx="0" presStyleCnt="1" custScaleX="102994" custLinFactNeighborX="-9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93081-3F2E-4E77-841F-2B0CCE85F8E2}" type="pres">
      <dgm:prSet presAssocID="{67F76E8C-BB10-414E-A927-3BC73009D5C0}" presName="accent_1" presStyleCnt="0"/>
      <dgm:spPr/>
    </dgm:pt>
    <dgm:pt modelId="{99720E0C-2D76-4C1F-984A-B954B7EFB15B}" type="pres">
      <dgm:prSet presAssocID="{67F76E8C-BB10-414E-A927-3BC73009D5C0}" presName="accentRepeatNode" presStyleLbl="solidFgAcc1" presStyleIdx="0" presStyleCnt="1"/>
      <dgm:spPr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CFFB8F10-38C6-4118-BB01-6996EA1A9448}" type="presOf" srcId="{265A9B00-7ACD-4372-8132-8E4B54BDBE3C}" destId="{8ECC1498-6970-43C7-ABEF-C5FFF2E7242C}" srcOrd="0" destOrd="0" presId="urn:microsoft.com/office/officeart/2008/layout/VerticalCurvedList"/>
    <dgm:cxn modelId="{300870E4-48B5-4DE7-991B-D20D5DDE1478}" srcId="{44B905B6-7881-4629-A6E4-E82456BC8C2E}" destId="{67F76E8C-BB10-414E-A927-3BC73009D5C0}" srcOrd="0" destOrd="0" parTransId="{241C8778-C80E-4101-8806-2543D88A1390}" sibTransId="{265A9B00-7ACD-4372-8132-8E4B54BDBE3C}"/>
    <dgm:cxn modelId="{6C3FC095-4195-42CF-AC28-D360EE80C181}" type="presOf" srcId="{67F76E8C-BB10-414E-A927-3BC73009D5C0}" destId="{DDB76602-21D6-4085-9F92-7C9400746323}" srcOrd="0" destOrd="0" presId="urn:microsoft.com/office/officeart/2008/layout/VerticalCurvedList"/>
    <dgm:cxn modelId="{D2C6F689-5A80-4578-992C-D714060C2B9B}" type="presOf" srcId="{44B905B6-7881-4629-A6E4-E82456BC8C2E}" destId="{67B8922A-CC53-4804-9CCC-178AD12AEF81}" srcOrd="0" destOrd="0" presId="urn:microsoft.com/office/officeart/2008/layout/VerticalCurvedList"/>
    <dgm:cxn modelId="{A91A0FE1-AF83-470D-9232-72BA4D01A9EC}" type="presParOf" srcId="{67B8922A-CC53-4804-9CCC-178AD12AEF81}" destId="{1127457A-F683-4100-B3E6-629266A60021}" srcOrd="0" destOrd="0" presId="urn:microsoft.com/office/officeart/2008/layout/VerticalCurvedList"/>
    <dgm:cxn modelId="{290B3946-C6B6-4CF1-A13B-EF00B3AA2F41}" type="presParOf" srcId="{1127457A-F683-4100-B3E6-629266A60021}" destId="{ADE56900-6197-4782-ACE2-A35CD8586641}" srcOrd="0" destOrd="0" presId="urn:microsoft.com/office/officeart/2008/layout/VerticalCurvedList"/>
    <dgm:cxn modelId="{9EF70195-8F9F-4A16-AD20-DC548B580B99}" type="presParOf" srcId="{ADE56900-6197-4782-ACE2-A35CD8586641}" destId="{C1D02296-B77A-471E-8CD8-7660BBBC7954}" srcOrd="0" destOrd="0" presId="urn:microsoft.com/office/officeart/2008/layout/VerticalCurvedList"/>
    <dgm:cxn modelId="{0091A527-3068-4D69-89BC-421A31014F4F}" type="presParOf" srcId="{ADE56900-6197-4782-ACE2-A35CD8586641}" destId="{8ECC1498-6970-43C7-ABEF-C5FFF2E7242C}" srcOrd="1" destOrd="0" presId="urn:microsoft.com/office/officeart/2008/layout/VerticalCurvedList"/>
    <dgm:cxn modelId="{C706D719-6FE1-4F13-B438-1BDE73FFA998}" type="presParOf" srcId="{ADE56900-6197-4782-ACE2-A35CD8586641}" destId="{5F6BEC7C-0D4C-4D7A-876C-61689CF259E4}" srcOrd="2" destOrd="0" presId="urn:microsoft.com/office/officeart/2008/layout/VerticalCurvedList"/>
    <dgm:cxn modelId="{D48AF753-F798-4870-9F8F-45380D8CC1BB}" type="presParOf" srcId="{ADE56900-6197-4782-ACE2-A35CD8586641}" destId="{C480D865-CE9E-4C4D-BBFA-A48AAE736AF6}" srcOrd="3" destOrd="0" presId="urn:microsoft.com/office/officeart/2008/layout/VerticalCurvedList"/>
    <dgm:cxn modelId="{C5A8ED05-F9A0-4361-AC80-3B0957386825}" type="presParOf" srcId="{1127457A-F683-4100-B3E6-629266A60021}" destId="{DDB76602-21D6-4085-9F92-7C9400746323}" srcOrd="1" destOrd="0" presId="urn:microsoft.com/office/officeart/2008/layout/VerticalCurvedList"/>
    <dgm:cxn modelId="{D5C9E963-8D0A-4C39-BFEA-76CF7893316A}" type="presParOf" srcId="{1127457A-F683-4100-B3E6-629266A60021}" destId="{BB793081-3F2E-4E77-841F-2B0CCE85F8E2}" srcOrd="2" destOrd="0" presId="urn:microsoft.com/office/officeart/2008/layout/VerticalCurvedList"/>
    <dgm:cxn modelId="{92433B6E-F260-47E1-8EDF-168E2C43C4AB}" type="presParOf" srcId="{BB793081-3F2E-4E77-841F-2B0CCE85F8E2}" destId="{99720E0C-2D76-4C1F-984A-B954B7EFB1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  <dgm:t>
        <a:bodyPr/>
        <a:lstStyle/>
        <a:p>
          <a:endParaRPr lang="zh-CN" altLang="en-US"/>
        </a:p>
      </dgm:t>
    </dgm:pt>
    <dgm:pt modelId="{ADE56900-6197-4782-ACE2-A35CD8586641}" type="pres">
      <dgm:prSet presAssocID="{44B905B6-7881-4629-A6E4-E82456BC8C2E}" presName="cycle" presStyleCnt="0"/>
      <dgm:spPr/>
      <dgm:t>
        <a:bodyPr/>
        <a:lstStyle/>
        <a:p>
          <a:endParaRPr lang="zh-CN" altLang="en-US"/>
        </a:p>
      </dgm:t>
    </dgm:pt>
    <dgm:pt modelId="{C1D02296-B77A-471E-8CD8-7660BBBC7954}" type="pres">
      <dgm:prSet presAssocID="{44B905B6-7881-4629-A6E4-E82456BC8C2E}" presName="srcNode" presStyleLbl="node1" presStyleIdx="0" presStyleCnt="0"/>
      <dgm:spPr/>
      <dgm:t>
        <a:bodyPr/>
        <a:lstStyle/>
        <a:p>
          <a:endParaRPr lang="zh-CN" altLang="en-US"/>
        </a:p>
      </dgm:t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0"/>
      <dgm:spPr/>
      <dgm:t>
        <a:bodyPr/>
        <a:lstStyle/>
        <a:p>
          <a:endParaRPr lang="zh-CN" altLang="en-US"/>
        </a:p>
      </dgm:t>
    </dgm:pt>
    <dgm:pt modelId="{C480D865-CE9E-4C4D-BBFA-A48AAE736AF6}" type="pres">
      <dgm:prSet presAssocID="{44B905B6-7881-4629-A6E4-E82456BC8C2E}" presName="dstNode" presStyleLbl="node1" presStyleIdx="0" presStyleCnt="0"/>
      <dgm:spPr/>
      <dgm:t>
        <a:bodyPr/>
        <a:lstStyle/>
        <a:p>
          <a:endParaRPr lang="zh-CN" altLang="en-US"/>
        </a:p>
      </dgm:t>
    </dgm:pt>
  </dgm:ptLst>
  <dgm:cxnLst>
    <dgm:cxn modelId="{B784E81A-54A4-4780-8306-446311F466B0}" type="presOf" srcId="{44B905B6-7881-4629-A6E4-E82456BC8C2E}" destId="{67B8922A-CC53-4804-9CCC-178AD12AEF81}" srcOrd="0" destOrd="0" presId="urn:microsoft.com/office/officeart/2008/layout/VerticalCurvedList"/>
    <dgm:cxn modelId="{C9A4C84D-3CF5-4262-AA82-EAD3CBB84172}" type="presParOf" srcId="{67B8922A-CC53-4804-9CCC-178AD12AEF81}" destId="{1127457A-F683-4100-B3E6-629266A60021}" srcOrd="0" destOrd="0" presId="urn:microsoft.com/office/officeart/2008/layout/VerticalCurvedList"/>
    <dgm:cxn modelId="{60019C3E-D392-41F5-9A92-38E148513CFC}" type="presParOf" srcId="{1127457A-F683-4100-B3E6-629266A60021}" destId="{ADE56900-6197-4782-ACE2-A35CD8586641}" srcOrd="0" destOrd="0" presId="urn:microsoft.com/office/officeart/2008/layout/VerticalCurvedList"/>
    <dgm:cxn modelId="{3848D8D8-549B-4E40-BD43-499EE52015B3}" type="presParOf" srcId="{ADE56900-6197-4782-ACE2-A35CD8586641}" destId="{C1D02296-B77A-471E-8CD8-7660BBBC7954}" srcOrd="0" destOrd="0" presId="urn:microsoft.com/office/officeart/2008/layout/VerticalCurvedList"/>
    <dgm:cxn modelId="{E7F12535-DE40-4760-898E-91C355BD49DB}" type="presParOf" srcId="{ADE56900-6197-4782-ACE2-A35CD8586641}" destId="{8ECC1498-6970-43C7-ABEF-C5FFF2E7242C}" srcOrd="1" destOrd="0" presId="urn:microsoft.com/office/officeart/2008/layout/VerticalCurvedList"/>
    <dgm:cxn modelId="{AEBE94E2-8ADB-4F5C-A9F9-87E460625945}" type="presParOf" srcId="{ADE56900-6197-4782-ACE2-A35CD8586641}" destId="{5F6BEC7C-0D4C-4D7A-876C-61689CF259E4}" srcOrd="2" destOrd="0" presId="urn:microsoft.com/office/officeart/2008/layout/VerticalCurvedList"/>
    <dgm:cxn modelId="{C7A71444-35B2-44A4-82B6-EF83B567F8B3}" type="presParOf" srcId="{ADE56900-6197-4782-ACE2-A35CD8586641}" destId="{C480D865-CE9E-4C4D-BBFA-A48AAE736AF6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F76E8C-BB10-414E-A927-3BC73009D5C0}">
      <dgm:prSet phldrT="[文本]" custT="1"/>
      <dgm:spPr>
        <a:solidFill>
          <a:srgbClr val="027A2B"/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目前进展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C8778-C80E-4101-8806-2543D88A1390}" type="parTrans" cxnId="{300870E4-48B5-4DE7-991B-D20D5DDE1478}">
      <dgm:prSet/>
      <dgm:spPr/>
      <dgm:t>
        <a:bodyPr/>
        <a:lstStyle/>
        <a:p>
          <a:endParaRPr lang="zh-CN" altLang="en-US"/>
        </a:p>
      </dgm:t>
    </dgm:pt>
    <dgm:pt modelId="{265A9B00-7ACD-4372-8132-8E4B54BDBE3C}" type="sibTrans" cxnId="{300870E4-48B5-4DE7-991B-D20D5DDE1478}">
      <dgm:prSet/>
      <dgm:spPr>
        <a:solidFill>
          <a:schemeClr val="accent3"/>
        </a:solidFill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</dgm:pt>
    <dgm:pt modelId="{ADE56900-6197-4782-ACE2-A35CD8586641}" type="pres">
      <dgm:prSet presAssocID="{44B905B6-7881-4629-A6E4-E82456BC8C2E}" presName="cycle" presStyleCnt="0"/>
      <dgm:spPr/>
    </dgm:pt>
    <dgm:pt modelId="{C1D02296-B77A-471E-8CD8-7660BBBC7954}" type="pres">
      <dgm:prSet presAssocID="{44B905B6-7881-4629-A6E4-E82456BC8C2E}" presName="srcNode" presStyleLbl="node1" presStyleIdx="0" presStyleCnt="1"/>
      <dgm:spPr/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1"/>
      <dgm:spPr/>
    </dgm:pt>
    <dgm:pt modelId="{C480D865-CE9E-4C4D-BBFA-A48AAE736AF6}" type="pres">
      <dgm:prSet presAssocID="{44B905B6-7881-4629-A6E4-E82456BC8C2E}" presName="dstNode" presStyleLbl="node1" presStyleIdx="0" presStyleCnt="1"/>
      <dgm:spPr/>
    </dgm:pt>
    <dgm:pt modelId="{DDB76602-21D6-4085-9F92-7C9400746323}" type="pres">
      <dgm:prSet presAssocID="{67F76E8C-BB10-414E-A927-3BC73009D5C0}" presName="text_1" presStyleLbl="node1" presStyleIdx="0" presStyleCnt="1" custScaleX="102994" custLinFactNeighborX="-9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93081-3F2E-4E77-841F-2B0CCE85F8E2}" type="pres">
      <dgm:prSet presAssocID="{67F76E8C-BB10-414E-A927-3BC73009D5C0}" presName="accent_1" presStyleCnt="0"/>
      <dgm:spPr/>
    </dgm:pt>
    <dgm:pt modelId="{99720E0C-2D76-4C1F-984A-B954B7EFB15B}" type="pres">
      <dgm:prSet presAssocID="{67F76E8C-BB10-414E-A927-3BC73009D5C0}" presName="accentRepeatNode" presStyleLbl="solidFgAcc1" presStyleIdx="0" presStyleCnt="1"/>
      <dgm:spPr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7630453F-D5F4-4B62-992B-0E440AC07D24}" type="presOf" srcId="{44B905B6-7881-4629-A6E4-E82456BC8C2E}" destId="{67B8922A-CC53-4804-9CCC-178AD12AEF81}" srcOrd="0" destOrd="0" presId="urn:microsoft.com/office/officeart/2008/layout/VerticalCurvedList"/>
    <dgm:cxn modelId="{0B359941-632F-466B-B436-C8EEA2A882EF}" type="presOf" srcId="{67F76E8C-BB10-414E-A927-3BC73009D5C0}" destId="{DDB76602-21D6-4085-9F92-7C9400746323}" srcOrd="0" destOrd="0" presId="urn:microsoft.com/office/officeart/2008/layout/VerticalCurvedList"/>
    <dgm:cxn modelId="{300870E4-48B5-4DE7-991B-D20D5DDE1478}" srcId="{44B905B6-7881-4629-A6E4-E82456BC8C2E}" destId="{67F76E8C-BB10-414E-A927-3BC73009D5C0}" srcOrd="0" destOrd="0" parTransId="{241C8778-C80E-4101-8806-2543D88A1390}" sibTransId="{265A9B00-7ACD-4372-8132-8E4B54BDBE3C}"/>
    <dgm:cxn modelId="{2EFA11B8-725B-4C13-9CCF-7F991283443E}" type="presOf" srcId="{265A9B00-7ACD-4372-8132-8E4B54BDBE3C}" destId="{8ECC1498-6970-43C7-ABEF-C5FFF2E7242C}" srcOrd="0" destOrd="0" presId="urn:microsoft.com/office/officeart/2008/layout/VerticalCurvedList"/>
    <dgm:cxn modelId="{63503021-7E0E-43C0-A270-1B4BF3CDF852}" type="presParOf" srcId="{67B8922A-CC53-4804-9CCC-178AD12AEF81}" destId="{1127457A-F683-4100-B3E6-629266A60021}" srcOrd="0" destOrd="0" presId="urn:microsoft.com/office/officeart/2008/layout/VerticalCurvedList"/>
    <dgm:cxn modelId="{F755A5FB-23BB-488C-A5EB-127A09884F53}" type="presParOf" srcId="{1127457A-F683-4100-B3E6-629266A60021}" destId="{ADE56900-6197-4782-ACE2-A35CD8586641}" srcOrd="0" destOrd="0" presId="urn:microsoft.com/office/officeart/2008/layout/VerticalCurvedList"/>
    <dgm:cxn modelId="{A7A7A50E-DD4E-430E-B8EA-E51B98FAC8E1}" type="presParOf" srcId="{ADE56900-6197-4782-ACE2-A35CD8586641}" destId="{C1D02296-B77A-471E-8CD8-7660BBBC7954}" srcOrd="0" destOrd="0" presId="urn:microsoft.com/office/officeart/2008/layout/VerticalCurvedList"/>
    <dgm:cxn modelId="{C3DCA18F-0426-468C-8F3E-397BD3940778}" type="presParOf" srcId="{ADE56900-6197-4782-ACE2-A35CD8586641}" destId="{8ECC1498-6970-43C7-ABEF-C5FFF2E7242C}" srcOrd="1" destOrd="0" presId="urn:microsoft.com/office/officeart/2008/layout/VerticalCurvedList"/>
    <dgm:cxn modelId="{B5E18D1F-B2A5-4BA3-A12E-32B582BF3061}" type="presParOf" srcId="{ADE56900-6197-4782-ACE2-A35CD8586641}" destId="{5F6BEC7C-0D4C-4D7A-876C-61689CF259E4}" srcOrd="2" destOrd="0" presId="urn:microsoft.com/office/officeart/2008/layout/VerticalCurvedList"/>
    <dgm:cxn modelId="{62433ED3-F666-44B2-A441-5A7401726E8E}" type="presParOf" srcId="{ADE56900-6197-4782-ACE2-A35CD8586641}" destId="{C480D865-CE9E-4C4D-BBFA-A48AAE736AF6}" srcOrd="3" destOrd="0" presId="urn:microsoft.com/office/officeart/2008/layout/VerticalCurvedList"/>
    <dgm:cxn modelId="{2B073525-E2CD-4CF2-9BA9-3A6653067373}" type="presParOf" srcId="{1127457A-F683-4100-B3E6-629266A60021}" destId="{DDB76602-21D6-4085-9F92-7C9400746323}" srcOrd="1" destOrd="0" presId="urn:microsoft.com/office/officeart/2008/layout/VerticalCurvedList"/>
    <dgm:cxn modelId="{00B3A392-338C-4BFC-AAD4-00389DF5D59E}" type="presParOf" srcId="{1127457A-F683-4100-B3E6-629266A60021}" destId="{BB793081-3F2E-4E77-841F-2B0CCE85F8E2}" srcOrd="2" destOrd="0" presId="urn:microsoft.com/office/officeart/2008/layout/VerticalCurvedList"/>
    <dgm:cxn modelId="{8AA418A4-B479-4609-BC14-594151CDA9D5}" type="presParOf" srcId="{BB793081-3F2E-4E77-841F-2B0CCE85F8E2}" destId="{99720E0C-2D76-4C1F-984A-B954B7EFB1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  <dgm:t>
        <a:bodyPr/>
        <a:lstStyle/>
        <a:p>
          <a:endParaRPr lang="zh-CN" altLang="en-US"/>
        </a:p>
      </dgm:t>
    </dgm:pt>
    <dgm:pt modelId="{ADE56900-6197-4782-ACE2-A35CD8586641}" type="pres">
      <dgm:prSet presAssocID="{44B905B6-7881-4629-A6E4-E82456BC8C2E}" presName="cycle" presStyleCnt="0"/>
      <dgm:spPr/>
      <dgm:t>
        <a:bodyPr/>
        <a:lstStyle/>
        <a:p>
          <a:endParaRPr lang="zh-CN" altLang="en-US"/>
        </a:p>
      </dgm:t>
    </dgm:pt>
    <dgm:pt modelId="{C1D02296-B77A-471E-8CD8-7660BBBC7954}" type="pres">
      <dgm:prSet presAssocID="{44B905B6-7881-4629-A6E4-E82456BC8C2E}" presName="srcNode" presStyleLbl="node1" presStyleIdx="0" presStyleCnt="0"/>
      <dgm:spPr/>
      <dgm:t>
        <a:bodyPr/>
        <a:lstStyle/>
        <a:p>
          <a:endParaRPr lang="zh-CN" altLang="en-US"/>
        </a:p>
      </dgm:t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0"/>
      <dgm:spPr/>
      <dgm:t>
        <a:bodyPr/>
        <a:lstStyle/>
        <a:p>
          <a:endParaRPr lang="zh-CN" altLang="en-US"/>
        </a:p>
      </dgm:t>
    </dgm:pt>
    <dgm:pt modelId="{C480D865-CE9E-4C4D-BBFA-A48AAE736AF6}" type="pres">
      <dgm:prSet presAssocID="{44B905B6-7881-4629-A6E4-E82456BC8C2E}" presName="dstNode" presStyleLbl="node1" presStyleIdx="0" presStyleCnt="0"/>
      <dgm:spPr/>
      <dgm:t>
        <a:bodyPr/>
        <a:lstStyle/>
        <a:p>
          <a:endParaRPr lang="zh-CN" altLang="en-US"/>
        </a:p>
      </dgm:t>
    </dgm:pt>
  </dgm:ptLst>
  <dgm:cxnLst>
    <dgm:cxn modelId="{B97D95C9-1675-42ED-A821-8425975D4542}" type="presOf" srcId="{44B905B6-7881-4629-A6E4-E82456BC8C2E}" destId="{67B8922A-CC53-4804-9CCC-178AD12AEF81}" srcOrd="0" destOrd="0" presId="urn:microsoft.com/office/officeart/2008/layout/VerticalCurvedList"/>
    <dgm:cxn modelId="{5D930DA8-00DB-4E9F-90B9-D12BF462A7D4}" type="presParOf" srcId="{67B8922A-CC53-4804-9CCC-178AD12AEF81}" destId="{1127457A-F683-4100-B3E6-629266A60021}" srcOrd="0" destOrd="0" presId="urn:microsoft.com/office/officeart/2008/layout/VerticalCurvedList"/>
    <dgm:cxn modelId="{1CC41681-8618-465F-BD1D-8953F6C8A6DA}" type="presParOf" srcId="{1127457A-F683-4100-B3E6-629266A60021}" destId="{ADE56900-6197-4782-ACE2-A35CD8586641}" srcOrd="0" destOrd="0" presId="urn:microsoft.com/office/officeart/2008/layout/VerticalCurvedList"/>
    <dgm:cxn modelId="{7A930F25-D952-4DDA-9E8D-0B57EAEA9F9F}" type="presParOf" srcId="{ADE56900-6197-4782-ACE2-A35CD8586641}" destId="{C1D02296-B77A-471E-8CD8-7660BBBC7954}" srcOrd="0" destOrd="0" presId="urn:microsoft.com/office/officeart/2008/layout/VerticalCurvedList"/>
    <dgm:cxn modelId="{A6092487-DB99-4E6B-A963-82DAB423D7C6}" type="presParOf" srcId="{ADE56900-6197-4782-ACE2-A35CD8586641}" destId="{8ECC1498-6970-43C7-ABEF-C5FFF2E7242C}" srcOrd="1" destOrd="0" presId="urn:microsoft.com/office/officeart/2008/layout/VerticalCurvedList"/>
    <dgm:cxn modelId="{929D8AC8-C571-4BD2-945A-A5D3C5C58365}" type="presParOf" srcId="{ADE56900-6197-4782-ACE2-A35CD8586641}" destId="{5F6BEC7C-0D4C-4D7A-876C-61689CF259E4}" srcOrd="2" destOrd="0" presId="urn:microsoft.com/office/officeart/2008/layout/VerticalCurvedList"/>
    <dgm:cxn modelId="{99AC8F1B-291A-4A9A-AE56-ACACD95DA943}" type="presParOf" srcId="{ADE56900-6197-4782-ACE2-A35CD8586641}" destId="{C480D865-CE9E-4C4D-BBFA-A48AAE736AF6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F76E8C-BB10-414E-A927-3BC73009D5C0}">
      <dgm:prSet phldrT="[文本]" custT="1"/>
      <dgm:spPr>
        <a:solidFill>
          <a:srgbClr val="027A2B"/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目前进展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C8778-C80E-4101-8806-2543D88A1390}" type="parTrans" cxnId="{300870E4-48B5-4DE7-991B-D20D5DDE1478}">
      <dgm:prSet/>
      <dgm:spPr/>
      <dgm:t>
        <a:bodyPr/>
        <a:lstStyle/>
        <a:p>
          <a:endParaRPr lang="zh-CN" altLang="en-US"/>
        </a:p>
      </dgm:t>
    </dgm:pt>
    <dgm:pt modelId="{265A9B00-7ACD-4372-8132-8E4B54BDBE3C}" type="sibTrans" cxnId="{300870E4-48B5-4DE7-991B-D20D5DDE1478}">
      <dgm:prSet/>
      <dgm:spPr>
        <a:solidFill>
          <a:schemeClr val="accent3"/>
        </a:solidFill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</dgm:pt>
    <dgm:pt modelId="{ADE56900-6197-4782-ACE2-A35CD8586641}" type="pres">
      <dgm:prSet presAssocID="{44B905B6-7881-4629-A6E4-E82456BC8C2E}" presName="cycle" presStyleCnt="0"/>
      <dgm:spPr/>
    </dgm:pt>
    <dgm:pt modelId="{C1D02296-B77A-471E-8CD8-7660BBBC7954}" type="pres">
      <dgm:prSet presAssocID="{44B905B6-7881-4629-A6E4-E82456BC8C2E}" presName="srcNode" presStyleLbl="node1" presStyleIdx="0" presStyleCnt="1"/>
      <dgm:spPr/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1"/>
      <dgm:spPr/>
    </dgm:pt>
    <dgm:pt modelId="{C480D865-CE9E-4C4D-BBFA-A48AAE736AF6}" type="pres">
      <dgm:prSet presAssocID="{44B905B6-7881-4629-A6E4-E82456BC8C2E}" presName="dstNode" presStyleLbl="node1" presStyleIdx="0" presStyleCnt="1"/>
      <dgm:spPr/>
    </dgm:pt>
    <dgm:pt modelId="{DDB76602-21D6-4085-9F92-7C9400746323}" type="pres">
      <dgm:prSet presAssocID="{67F76E8C-BB10-414E-A927-3BC73009D5C0}" presName="text_1" presStyleLbl="node1" presStyleIdx="0" presStyleCnt="1" custScaleX="102994" custLinFactNeighborX="-9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93081-3F2E-4E77-841F-2B0CCE85F8E2}" type="pres">
      <dgm:prSet presAssocID="{67F76E8C-BB10-414E-A927-3BC73009D5C0}" presName="accent_1" presStyleCnt="0"/>
      <dgm:spPr/>
    </dgm:pt>
    <dgm:pt modelId="{99720E0C-2D76-4C1F-984A-B954B7EFB15B}" type="pres">
      <dgm:prSet presAssocID="{67F76E8C-BB10-414E-A927-3BC73009D5C0}" presName="accentRepeatNode" presStyleLbl="solidFgAcc1" presStyleIdx="0" presStyleCnt="1"/>
      <dgm:spPr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A7760285-89D8-44CE-B435-1F3C9895856D}" type="presOf" srcId="{44B905B6-7881-4629-A6E4-E82456BC8C2E}" destId="{67B8922A-CC53-4804-9CCC-178AD12AEF81}" srcOrd="0" destOrd="0" presId="urn:microsoft.com/office/officeart/2008/layout/VerticalCurvedList"/>
    <dgm:cxn modelId="{17AADDAE-E4FC-460E-8A5D-828FC0C32AD8}" type="presOf" srcId="{67F76E8C-BB10-414E-A927-3BC73009D5C0}" destId="{DDB76602-21D6-4085-9F92-7C9400746323}" srcOrd="0" destOrd="0" presId="urn:microsoft.com/office/officeart/2008/layout/VerticalCurvedList"/>
    <dgm:cxn modelId="{1841200B-FE8E-406C-9123-276E3BBD0C48}" type="presOf" srcId="{265A9B00-7ACD-4372-8132-8E4B54BDBE3C}" destId="{8ECC1498-6970-43C7-ABEF-C5FFF2E7242C}" srcOrd="0" destOrd="0" presId="urn:microsoft.com/office/officeart/2008/layout/VerticalCurvedList"/>
    <dgm:cxn modelId="{300870E4-48B5-4DE7-991B-D20D5DDE1478}" srcId="{44B905B6-7881-4629-A6E4-E82456BC8C2E}" destId="{67F76E8C-BB10-414E-A927-3BC73009D5C0}" srcOrd="0" destOrd="0" parTransId="{241C8778-C80E-4101-8806-2543D88A1390}" sibTransId="{265A9B00-7ACD-4372-8132-8E4B54BDBE3C}"/>
    <dgm:cxn modelId="{EB366994-190C-48F8-A2C7-6D0D30734E4B}" type="presParOf" srcId="{67B8922A-CC53-4804-9CCC-178AD12AEF81}" destId="{1127457A-F683-4100-B3E6-629266A60021}" srcOrd="0" destOrd="0" presId="urn:microsoft.com/office/officeart/2008/layout/VerticalCurvedList"/>
    <dgm:cxn modelId="{7AA284AC-EBF8-4C40-982B-ADBD2344E49E}" type="presParOf" srcId="{1127457A-F683-4100-B3E6-629266A60021}" destId="{ADE56900-6197-4782-ACE2-A35CD8586641}" srcOrd="0" destOrd="0" presId="urn:microsoft.com/office/officeart/2008/layout/VerticalCurvedList"/>
    <dgm:cxn modelId="{F2655FBB-F65C-4FFC-B00C-3C8DAD08BFB9}" type="presParOf" srcId="{ADE56900-6197-4782-ACE2-A35CD8586641}" destId="{C1D02296-B77A-471E-8CD8-7660BBBC7954}" srcOrd="0" destOrd="0" presId="urn:microsoft.com/office/officeart/2008/layout/VerticalCurvedList"/>
    <dgm:cxn modelId="{18468294-4ECB-4267-AF1E-8AEBE51D67EC}" type="presParOf" srcId="{ADE56900-6197-4782-ACE2-A35CD8586641}" destId="{8ECC1498-6970-43C7-ABEF-C5FFF2E7242C}" srcOrd="1" destOrd="0" presId="urn:microsoft.com/office/officeart/2008/layout/VerticalCurvedList"/>
    <dgm:cxn modelId="{566E6D8A-B794-40A8-8641-73F28C1A5624}" type="presParOf" srcId="{ADE56900-6197-4782-ACE2-A35CD8586641}" destId="{5F6BEC7C-0D4C-4D7A-876C-61689CF259E4}" srcOrd="2" destOrd="0" presId="urn:microsoft.com/office/officeart/2008/layout/VerticalCurvedList"/>
    <dgm:cxn modelId="{C0611FBD-BFFC-4EE3-901F-866E265E33C0}" type="presParOf" srcId="{ADE56900-6197-4782-ACE2-A35CD8586641}" destId="{C480D865-CE9E-4C4D-BBFA-A48AAE736AF6}" srcOrd="3" destOrd="0" presId="urn:microsoft.com/office/officeart/2008/layout/VerticalCurvedList"/>
    <dgm:cxn modelId="{D73A3C2B-D7A9-430F-B6B7-E0574D735EBD}" type="presParOf" srcId="{1127457A-F683-4100-B3E6-629266A60021}" destId="{DDB76602-21D6-4085-9F92-7C9400746323}" srcOrd="1" destOrd="0" presId="urn:microsoft.com/office/officeart/2008/layout/VerticalCurvedList"/>
    <dgm:cxn modelId="{4B8D801E-CE6E-41BF-B6F8-660A26CF5FA0}" type="presParOf" srcId="{1127457A-F683-4100-B3E6-629266A60021}" destId="{BB793081-3F2E-4E77-841F-2B0CCE85F8E2}" srcOrd="2" destOrd="0" presId="urn:microsoft.com/office/officeart/2008/layout/VerticalCurvedList"/>
    <dgm:cxn modelId="{E0D7274E-C9F8-4B9B-A918-B7A88EBE194D}" type="presParOf" srcId="{BB793081-3F2E-4E77-841F-2B0CCE85F8E2}" destId="{99720E0C-2D76-4C1F-984A-B954B7EFB1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  <dgm:t>
        <a:bodyPr/>
        <a:lstStyle/>
        <a:p>
          <a:endParaRPr lang="zh-CN" altLang="en-US"/>
        </a:p>
      </dgm:t>
    </dgm:pt>
    <dgm:pt modelId="{ADE56900-6197-4782-ACE2-A35CD8586641}" type="pres">
      <dgm:prSet presAssocID="{44B905B6-7881-4629-A6E4-E82456BC8C2E}" presName="cycle" presStyleCnt="0"/>
      <dgm:spPr/>
      <dgm:t>
        <a:bodyPr/>
        <a:lstStyle/>
        <a:p>
          <a:endParaRPr lang="zh-CN" altLang="en-US"/>
        </a:p>
      </dgm:t>
    </dgm:pt>
    <dgm:pt modelId="{C1D02296-B77A-471E-8CD8-7660BBBC7954}" type="pres">
      <dgm:prSet presAssocID="{44B905B6-7881-4629-A6E4-E82456BC8C2E}" presName="srcNode" presStyleLbl="node1" presStyleIdx="0" presStyleCnt="0"/>
      <dgm:spPr/>
      <dgm:t>
        <a:bodyPr/>
        <a:lstStyle/>
        <a:p>
          <a:endParaRPr lang="zh-CN" altLang="en-US"/>
        </a:p>
      </dgm:t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0"/>
      <dgm:spPr/>
      <dgm:t>
        <a:bodyPr/>
        <a:lstStyle/>
        <a:p>
          <a:endParaRPr lang="zh-CN" altLang="en-US"/>
        </a:p>
      </dgm:t>
    </dgm:pt>
    <dgm:pt modelId="{C480D865-CE9E-4C4D-BBFA-A48AAE736AF6}" type="pres">
      <dgm:prSet presAssocID="{44B905B6-7881-4629-A6E4-E82456BC8C2E}" presName="dstNode" presStyleLbl="node1" presStyleIdx="0" presStyleCnt="0"/>
      <dgm:spPr/>
      <dgm:t>
        <a:bodyPr/>
        <a:lstStyle/>
        <a:p>
          <a:endParaRPr lang="zh-CN" altLang="en-US"/>
        </a:p>
      </dgm:t>
    </dgm:pt>
  </dgm:ptLst>
  <dgm:cxnLst>
    <dgm:cxn modelId="{C6BFB5B6-7308-47E5-8DE2-4FB45BAD316F}" type="presOf" srcId="{44B905B6-7881-4629-A6E4-E82456BC8C2E}" destId="{67B8922A-CC53-4804-9CCC-178AD12AEF81}" srcOrd="0" destOrd="0" presId="urn:microsoft.com/office/officeart/2008/layout/VerticalCurvedList"/>
    <dgm:cxn modelId="{138DC580-939C-475E-B75F-239A9E89AC76}" type="presParOf" srcId="{67B8922A-CC53-4804-9CCC-178AD12AEF81}" destId="{1127457A-F683-4100-B3E6-629266A60021}" srcOrd="0" destOrd="0" presId="urn:microsoft.com/office/officeart/2008/layout/VerticalCurvedList"/>
    <dgm:cxn modelId="{8F0FAA72-BD58-4577-A6E2-D5AFB6AF0B51}" type="presParOf" srcId="{1127457A-F683-4100-B3E6-629266A60021}" destId="{ADE56900-6197-4782-ACE2-A35CD8586641}" srcOrd="0" destOrd="0" presId="urn:microsoft.com/office/officeart/2008/layout/VerticalCurvedList"/>
    <dgm:cxn modelId="{24DD8FE1-2304-49DD-915E-980F9E6471C3}" type="presParOf" srcId="{ADE56900-6197-4782-ACE2-A35CD8586641}" destId="{C1D02296-B77A-471E-8CD8-7660BBBC7954}" srcOrd="0" destOrd="0" presId="urn:microsoft.com/office/officeart/2008/layout/VerticalCurvedList"/>
    <dgm:cxn modelId="{71AB2C3C-F3A1-4123-B1FE-39C458A21082}" type="presParOf" srcId="{ADE56900-6197-4782-ACE2-A35CD8586641}" destId="{8ECC1498-6970-43C7-ABEF-C5FFF2E7242C}" srcOrd="1" destOrd="0" presId="urn:microsoft.com/office/officeart/2008/layout/VerticalCurvedList"/>
    <dgm:cxn modelId="{F80C7D12-ADAA-4E4C-A12F-B5E4E659F010}" type="presParOf" srcId="{ADE56900-6197-4782-ACE2-A35CD8586641}" destId="{5F6BEC7C-0D4C-4D7A-876C-61689CF259E4}" srcOrd="2" destOrd="0" presId="urn:microsoft.com/office/officeart/2008/layout/VerticalCurvedList"/>
    <dgm:cxn modelId="{6304007C-B00F-4208-9522-85176585C11E}" type="presParOf" srcId="{ADE56900-6197-4782-ACE2-A35CD8586641}" destId="{C480D865-CE9E-4C4D-BBFA-A48AAE736AF6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F76E8C-BB10-414E-A927-3BC73009D5C0}">
      <dgm:prSet phldrT="[文本]" custT="1"/>
      <dgm:spPr>
        <a:solidFill>
          <a:srgbClr val="027A2B"/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目前进展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C8778-C80E-4101-8806-2543D88A1390}" type="parTrans" cxnId="{300870E4-48B5-4DE7-991B-D20D5DDE1478}">
      <dgm:prSet/>
      <dgm:spPr/>
      <dgm:t>
        <a:bodyPr/>
        <a:lstStyle/>
        <a:p>
          <a:endParaRPr lang="zh-CN" altLang="en-US"/>
        </a:p>
      </dgm:t>
    </dgm:pt>
    <dgm:pt modelId="{265A9B00-7ACD-4372-8132-8E4B54BDBE3C}" type="sibTrans" cxnId="{300870E4-48B5-4DE7-991B-D20D5DDE1478}">
      <dgm:prSet/>
      <dgm:spPr>
        <a:solidFill>
          <a:schemeClr val="accent3"/>
        </a:solidFill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</dgm:pt>
    <dgm:pt modelId="{ADE56900-6197-4782-ACE2-A35CD8586641}" type="pres">
      <dgm:prSet presAssocID="{44B905B6-7881-4629-A6E4-E82456BC8C2E}" presName="cycle" presStyleCnt="0"/>
      <dgm:spPr/>
    </dgm:pt>
    <dgm:pt modelId="{C1D02296-B77A-471E-8CD8-7660BBBC7954}" type="pres">
      <dgm:prSet presAssocID="{44B905B6-7881-4629-A6E4-E82456BC8C2E}" presName="srcNode" presStyleLbl="node1" presStyleIdx="0" presStyleCnt="1"/>
      <dgm:spPr/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1"/>
      <dgm:spPr/>
    </dgm:pt>
    <dgm:pt modelId="{C480D865-CE9E-4C4D-BBFA-A48AAE736AF6}" type="pres">
      <dgm:prSet presAssocID="{44B905B6-7881-4629-A6E4-E82456BC8C2E}" presName="dstNode" presStyleLbl="node1" presStyleIdx="0" presStyleCnt="1"/>
      <dgm:spPr/>
    </dgm:pt>
    <dgm:pt modelId="{DDB76602-21D6-4085-9F92-7C9400746323}" type="pres">
      <dgm:prSet presAssocID="{67F76E8C-BB10-414E-A927-3BC73009D5C0}" presName="text_1" presStyleLbl="node1" presStyleIdx="0" presStyleCnt="1" custScaleX="102994" custLinFactNeighborX="-9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93081-3F2E-4E77-841F-2B0CCE85F8E2}" type="pres">
      <dgm:prSet presAssocID="{67F76E8C-BB10-414E-A927-3BC73009D5C0}" presName="accent_1" presStyleCnt="0"/>
      <dgm:spPr/>
    </dgm:pt>
    <dgm:pt modelId="{99720E0C-2D76-4C1F-984A-B954B7EFB15B}" type="pres">
      <dgm:prSet presAssocID="{67F76E8C-BB10-414E-A927-3BC73009D5C0}" presName="accentRepeatNode" presStyleLbl="solidFgAcc1" presStyleIdx="0" presStyleCnt="1"/>
      <dgm:spPr>
        <a:ln>
          <a:solidFill>
            <a:srgbClr val="027A2B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17CE2161-AEBF-43B9-BAB3-7BC33BC056C7}" type="presOf" srcId="{265A9B00-7ACD-4372-8132-8E4B54BDBE3C}" destId="{8ECC1498-6970-43C7-ABEF-C5FFF2E7242C}" srcOrd="0" destOrd="0" presId="urn:microsoft.com/office/officeart/2008/layout/VerticalCurvedList"/>
    <dgm:cxn modelId="{F5605AE7-97BE-4A22-8C56-6B4A5887C3AF}" type="presOf" srcId="{44B905B6-7881-4629-A6E4-E82456BC8C2E}" destId="{67B8922A-CC53-4804-9CCC-178AD12AEF81}" srcOrd="0" destOrd="0" presId="urn:microsoft.com/office/officeart/2008/layout/VerticalCurvedList"/>
    <dgm:cxn modelId="{300870E4-48B5-4DE7-991B-D20D5DDE1478}" srcId="{44B905B6-7881-4629-A6E4-E82456BC8C2E}" destId="{67F76E8C-BB10-414E-A927-3BC73009D5C0}" srcOrd="0" destOrd="0" parTransId="{241C8778-C80E-4101-8806-2543D88A1390}" sibTransId="{265A9B00-7ACD-4372-8132-8E4B54BDBE3C}"/>
    <dgm:cxn modelId="{4DFBE4DC-054D-4F12-95A2-FBBDDAD69622}" type="presOf" srcId="{67F76E8C-BB10-414E-A927-3BC73009D5C0}" destId="{DDB76602-21D6-4085-9F92-7C9400746323}" srcOrd="0" destOrd="0" presId="urn:microsoft.com/office/officeart/2008/layout/VerticalCurvedList"/>
    <dgm:cxn modelId="{57259EE9-C733-4017-B190-7E7AD42368AB}" type="presParOf" srcId="{67B8922A-CC53-4804-9CCC-178AD12AEF81}" destId="{1127457A-F683-4100-B3E6-629266A60021}" srcOrd="0" destOrd="0" presId="urn:microsoft.com/office/officeart/2008/layout/VerticalCurvedList"/>
    <dgm:cxn modelId="{FE6B5A32-35FF-4264-94AE-60940F77C72A}" type="presParOf" srcId="{1127457A-F683-4100-B3E6-629266A60021}" destId="{ADE56900-6197-4782-ACE2-A35CD8586641}" srcOrd="0" destOrd="0" presId="urn:microsoft.com/office/officeart/2008/layout/VerticalCurvedList"/>
    <dgm:cxn modelId="{3F384B0A-AC34-4667-8BBB-DAE3992441A5}" type="presParOf" srcId="{ADE56900-6197-4782-ACE2-A35CD8586641}" destId="{C1D02296-B77A-471E-8CD8-7660BBBC7954}" srcOrd="0" destOrd="0" presId="urn:microsoft.com/office/officeart/2008/layout/VerticalCurvedList"/>
    <dgm:cxn modelId="{1D67C0D9-1E47-4F86-876F-800D78ACE80B}" type="presParOf" srcId="{ADE56900-6197-4782-ACE2-A35CD8586641}" destId="{8ECC1498-6970-43C7-ABEF-C5FFF2E7242C}" srcOrd="1" destOrd="0" presId="urn:microsoft.com/office/officeart/2008/layout/VerticalCurvedList"/>
    <dgm:cxn modelId="{7D83C738-37ED-424A-9361-A8F2DDF3CEC5}" type="presParOf" srcId="{ADE56900-6197-4782-ACE2-A35CD8586641}" destId="{5F6BEC7C-0D4C-4D7A-876C-61689CF259E4}" srcOrd="2" destOrd="0" presId="urn:microsoft.com/office/officeart/2008/layout/VerticalCurvedList"/>
    <dgm:cxn modelId="{A0C40F7A-5FFF-46DB-8726-B94733DEC99E}" type="presParOf" srcId="{ADE56900-6197-4782-ACE2-A35CD8586641}" destId="{C480D865-CE9E-4C4D-BBFA-A48AAE736AF6}" srcOrd="3" destOrd="0" presId="urn:microsoft.com/office/officeart/2008/layout/VerticalCurvedList"/>
    <dgm:cxn modelId="{A8F69F73-0D8C-4CFC-9586-FF58356D8931}" type="presParOf" srcId="{1127457A-F683-4100-B3E6-629266A60021}" destId="{DDB76602-21D6-4085-9F92-7C9400746323}" srcOrd="1" destOrd="0" presId="urn:microsoft.com/office/officeart/2008/layout/VerticalCurvedList"/>
    <dgm:cxn modelId="{855D8C67-EC1C-40ED-96A2-DB96C8D188C9}" type="presParOf" srcId="{1127457A-F683-4100-B3E6-629266A60021}" destId="{BB793081-3F2E-4E77-841F-2B0CCE85F8E2}" srcOrd="2" destOrd="0" presId="urn:microsoft.com/office/officeart/2008/layout/VerticalCurvedList"/>
    <dgm:cxn modelId="{656171BD-9CE6-45DF-924C-548EC58F38FD}" type="presParOf" srcId="{BB793081-3F2E-4E77-841F-2B0CCE85F8E2}" destId="{99720E0C-2D76-4C1F-984A-B954B7EFB1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B905B6-7881-4629-A6E4-E82456BC8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7B8922A-CC53-4804-9CCC-178AD12AEF81}" type="pres">
      <dgm:prSet presAssocID="{44B905B6-7881-4629-A6E4-E82456BC8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127457A-F683-4100-B3E6-629266A60021}" type="pres">
      <dgm:prSet presAssocID="{44B905B6-7881-4629-A6E4-E82456BC8C2E}" presName="Name1" presStyleCnt="0"/>
      <dgm:spPr/>
      <dgm:t>
        <a:bodyPr/>
        <a:lstStyle/>
        <a:p>
          <a:endParaRPr lang="zh-CN" altLang="en-US"/>
        </a:p>
      </dgm:t>
    </dgm:pt>
    <dgm:pt modelId="{ADE56900-6197-4782-ACE2-A35CD8586641}" type="pres">
      <dgm:prSet presAssocID="{44B905B6-7881-4629-A6E4-E82456BC8C2E}" presName="cycle" presStyleCnt="0"/>
      <dgm:spPr/>
      <dgm:t>
        <a:bodyPr/>
        <a:lstStyle/>
        <a:p>
          <a:endParaRPr lang="zh-CN" altLang="en-US"/>
        </a:p>
      </dgm:t>
    </dgm:pt>
    <dgm:pt modelId="{C1D02296-B77A-471E-8CD8-7660BBBC7954}" type="pres">
      <dgm:prSet presAssocID="{44B905B6-7881-4629-A6E4-E82456BC8C2E}" presName="srcNode" presStyleLbl="node1" presStyleIdx="0" presStyleCnt="0"/>
      <dgm:spPr/>
      <dgm:t>
        <a:bodyPr/>
        <a:lstStyle/>
        <a:p>
          <a:endParaRPr lang="zh-CN" altLang="en-US"/>
        </a:p>
      </dgm:t>
    </dgm:pt>
    <dgm:pt modelId="{8ECC1498-6970-43C7-ABEF-C5FFF2E7242C}" type="pres">
      <dgm:prSet presAssocID="{44B905B6-7881-4629-A6E4-E82456BC8C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F6BEC7C-0D4C-4D7A-876C-61689CF259E4}" type="pres">
      <dgm:prSet presAssocID="{44B905B6-7881-4629-A6E4-E82456BC8C2E}" presName="extraNode" presStyleLbl="node1" presStyleIdx="0" presStyleCnt="0"/>
      <dgm:spPr/>
      <dgm:t>
        <a:bodyPr/>
        <a:lstStyle/>
        <a:p>
          <a:endParaRPr lang="zh-CN" altLang="en-US"/>
        </a:p>
      </dgm:t>
    </dgm:pt>
    <dgm:pt modelId="{C480D865-CE9E-4C4D-BBFA-A48AAE736AF6}" type="pres">
      <dgm:prSet presAssocID="{44B905B6-7881-4629-A6E4-E82456BC8C2E}" presName="dstNode" presStyleLbl="node1" presStyleIdx="0" presStyleCnt="0"/>
      <dgm:spPr/>
      <dgm:t>
        <a:bodyPr/>
        <a:lstStyle/>
        <a:p>
          <a:endParaRPr lang="zh-CN" altLang="en-US"/>
        </a:p>
      </dgm:t>
    </dgm:pt>
  </dgm:ptLst>
  <dgm:cxnLst>
    <dgm:cxn modelId="{C1C24FFB-CE3D-41A5-8FD3-36FD0095A87A}" type="presOf" srcId="{44B905B6-7881-4629-A6E4-E82456BC8C2E}" destId="{67B8922A-CC53-4804-9CCC-178AD12AEF81}" srcOrd="0" destOrd="0" presId="urn:microsoft.com/office/officeart/2008/layout/VerticalCurvedList"/>
    <dgm:cxn modelId="{9BE56D35-C5EA-4961-A6F2-BD025920A602}" type="presParOf" srcId="{67B8922A-CC53-4804-9CCC-178AD12AEF81}" destId="{1127457A-F683-4100-B3E6-629266A60021}" srcOrd="0" destOrd="0" presId="urn:microsoft.com/office/officeart/2008/layout/VerticalCurvedList"/>
    <dgm:cxn modelId="{FB0AE04A-B97D-4138-8284-49A712A5EB62}" type="presParOf" srcId="{1127457A-F683-4100-B3E6-629266A60021}" destId="{ADE56900-6197-4782-ACE2-A35CD8586641}" srcOrd="0" destOrd="0" presId="urn:microsoft.com/office/officeart/2008/layout/VerticalCurvedList"/>
    <dgm:cxn modelId="{B866A34C-5505-4FBD-A0A6-CE98E50D4EA8}" type="presParOf" srcId="{ADE56900-6197-4782-ACE2-A35CD8586641}" destId="{C1D02296-B77A-471E-8CD8-7660BBBC7954}" srcOrd="0" destOrd="0" presId="urn:microsoft.com/office/officeart/2008/layout/VerticalCurvedList"/>
    <dgm:cxn modelId="{056B1F85-8D69-4061-95FB-969C7979A2D6}" type="presParOf" srcId="{ADE56900-6197-4782-ACE2-A35CD8586641}" destId="{8ECC1498-6970-43C7-ABEF-C5FFF2E7242C}" srcOrd="1" destOrd="0" presId="urn:microsoft.com/office/officeart/2008/layout/VerticalCurvedList"/>
    <dgm:cxn modelId="{CC1914C5-DA83-46E4-BBF5-42B90C26C094}" type="presParOf" srcId="{ADE56900-6197-4782-ACE2-A35CD8586641}" destId="{5F6BEC7C-0D4C-4D7A-876C-61689CF259E4}" srcOrd="2" destOrd="0" presId="urn:microsoft.com/office/officeart/2008/layout/VerticalCurvedList"/>
    <dgm:cxn modelId="{78351FBA-D793-4B80-9A30-60B94F5A12E3}" type="presParOf" srcId="{ADE56900-6197-4782-ACE2-A35CD8586641}" destId="{C480D865-CE9E-4C4D-BBFA-A48AAE736AF6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C1498-6970-43C7-ABEF-C5FFF2E7242C}">
      <dsp:nvSpPr>
        <dsp:cNvPr id="0" name=""/>
        <dsp:cNvSpPr/>
      </dsp:nvSpPr>
      <dsp:spPr>
        <a:xfrm>
          <a:off x="-921065" y="-145771"/>
          <a:ext cx="1107654" cy="1107654"/>
        </a:xfrm>
        <a:prstGeom prst="blockArc">
          <a:avLst>
            <a:gd name="adj1" fmla="val 18900000"/>
            <a:gd name="adj2" fmla="val 2700000"/>
            <a:gd name="adj3" fmla="val 1950"/>
          </a:avLst>
        </a:prstGeom>
        <a:solidFill>
          <a:schemeClr val="accent3"/>
        </a:solidFill>
        <a:ln w="12700" cap="flat" cmpd="sng" algn="ctr">
          <a:solidFill>
            <a:srgbClr val="027A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76602-21D6-4085-9F92-7C9400746323}">
      <dsp:nvSpPr>
        <dsp:cNvPr id="0" name=""/>
        <dsp:cNvSpPr/>
      </dsp:nvSpPr>
      <dsp:spPr>
        <a:xfrm>
          <a:off x="0" y="205428"/>
          <a:ext cx="10343275" cy="405254"/>
        </a:xfrm>
        <a:prstGeom prst="rect">
          <a:avLst/>
        </a:prstGeom>
        <a:solidFill>
          <a:srgbClr val="027A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目前进展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5428"/>
        <a:ext cx="10343275" cy="405254"/>
      </dsp:txXfrm>
    </dsp:sp>
    <dsp:sp modelId="{99720E0C-2D76-4C1F-984A-B954B7EFB15B}">
      <dsp:nvSpPr>
        <dsp:cNvPr id="0" name=""/>
        <dsp:cNvSpPr/>
      </dsp:nvSpPr>
      <dsp:spPr>
        <a:xfrm>
          <a:off x="-75168" y="154771"/>
          <a:ext cx="506568" cy="5065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27A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C1498-6970-43C7-ABEF-C5FFF2E7242C}">
      <dsp:nvSpPr>
        <dsp:cNvPr id="0" name=""/>
        <dsp:cNvSpPr/>
      </dsp:nvSpPr>
      <dsp:spPr>
        <a:xfrm>
          <a:off x="-921065" y="-145771"/>
          <a:ext cx="1107654" cy="1107654"/>
        </a:xfrm>
        <a:prstGeom prst="blockArc">
          <a:avLst>
            <a:gd name="adj1" fmla="val 18900000"/>
            <a:gd name="adj2" fmla="val 2700000"/>
            <a:gd name="adj3" fmla="val 1950"/>
          </a:avLst>
        </a:prstGeom>
        <a:solidFill>
          <a:schemeClr val="accent3"/>
        </a:solidFill>
        <a:ln w="12700" cap="flat" cmpd="sng" algn="ctr">
          <a:solidFill>
            <a:srgbClr val="027A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76602-21D6-4085-9F92-7C9400746323}">
      <dsp:nvSpPr>
        <dsp:cNvPr id="0" name=""/>
        <dsp:cNvSpPr/>
      </dsp:nvSpPr>
      <dsp:spPr>
        <a:xfrm>
          <a:off x="0" y="205428"/>
          <a:ext cx="10343275" cy="405254"/>
        </a:xfrm>
        <a:prstGeom prst="rect">
          <a:avLst/>
        </a:prstGeom>
        <a:solidFill>
          <a:srgbClr val="027A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目前进展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5428"/>
        <a:ext cx="10343275" cy="405254"/>
      </dsp:txXfrm>
    </dsp:sp>
    <dsp:sp modelId="{99720E0C-2D76-4C1F-984A-B954B7EFB15B}">
      <dsp:nvSpPr>
        <dsp:cNvPr id="0" name=""/>
        <dsp:cNvSpPr/>
      </dsp:nvSpPr>
      <dsp:spPr>
        <a:xfrm>
          <a:off x="-75168" y="154771"/>
          <a:ext cx="506568" cy="5065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27A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C1498-6970-43C7-ABEF-C5FFF2E7242C}">
      <dsp:nvSpPr>
        <dsp:cNvPr id="0" name=""/>
        <dsp:cNvSpPr/>
      </dsp:nvSpPr>
      <dsp:spPr>
        <a:xfrm>
          <a:off x="-921065" y="-145771"/>
          <a:ext cx="1107654" cy="1107654"/>
        </a:xfrm>
        <a:prstGeom prst="blockArc">
          <a:avLst>
            <a:gd name="adj1" fmla="val 18900000"/>
            <a:gd name="adj2" fmla="val 2700000"/>
            <a:gd name="adj3" fmla="val 1950"/>
          </a:avLst>
        </a:prstGeom>
        <a:solidFill>
          <a:schemeClr val="accent3"/>
        </a:solidFill>
        <a:ln w="12700" cap="flat" cmpd="sng" algn="ctr">
          <a:solidFill>
            <a:srgbClr val="027A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76602-21D6-4085-9F92-7C9400746323}">
      <dsp:nvSpPr>
        <dsp:cNvPr id="0" name=""/>
        <dsp:cNvSpPr/>
      </dsp:nvSpPr>
      <dsp:spPr>
        <a:xfrm>
          <a:off x="0" y="205428"/>
          <a:ext cx="10343275" cy="405254"/>
        </a:xfrm>
        <a:prstGeom prst="rect">
          <a:avLst/>
        </a:prstGeom>
        <a:solidFill>
          <a:srgbClr val="027A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目前进展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5428"/>
        <a:ext cx="10343275" cy="405254"/>
      </dsp:txXfrm>
    </dsp:sp>
    <dsp:sp modelId="{99720E0C-2D76-4C1F-984A-B954B7EFB15B}">
      <dsp:nvSpPr>
        <dsp:cNvPr id="0" name=""/>
        <dsp:cNvSpPr/>
      </dsp:nvSpPr>
      <dsp:spPr>
        <a:xfrm>
          <a:off x="-75168" y="154771"/>
          <a:ext cx="506568" cy="5065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27A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6CFD4-C978-415E-8C19-37009770D9BD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7653-940A-431F-9613-DA5696F44F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2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蒋总，及各位领导、同事，大家下午好。下面由我来汇报一下</a:t>
            </a:r>
            <a:r>
              <a:rPr lang="en-US" altLang="zh-CN" dirty="0" err="1" smtClean="0"/>
              <a:t>CoSim</a:t>
            </a:r>
            <a:r>
              <a:rPr lang="zh-CN" altLang="en-US" dirty="0" smtClean="0"/>
              <a:t>项目，也就是</a:t>
            </a:r>
            <a:r>
              <a:rPr lang="en-US" altLang="zh-CN" dirty="0" smtClean="0"/>
              <a:t>SimON</a:t>
            </a:r>
            <a:r>
              <a:rPr lang="zh-CN" altLang="en-US" dirty="0" smtClean="0"/>
              <a:t>（调用</a:t>
            </a:r>
            <a:r>
              <a:rPr lang="en-US" altLang="zh-CN" dirty="0" err="1" smtClean="0"/>
              <a:t>tNavigator</a:t>
            </a:r>
            <a:r>
              <a:rPr lang="zh-CN" altLang="en-US" dirty="0" smtClean="0"/>
              <a:t>内核）</a:t>
            </a:r>
            <a:r>
              <a:rPr lang="zh-CN" altLang="en-US" dirty="0" smtClean="0"/>
              <a:t>软件研发的完成</a:t>
            </a:r>
            <a:r>
              <a:rPr lang="zh-CN" altLang="en-US" dirty="0" smtClean="0"/>
              <a:t>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8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70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31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43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46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87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5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首先看一下目前进展。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3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CoSim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的整体完成情况。</a:t>
            </a:r>
            <a:r>
              <a:rPr lang="en-US" altLang="zh-CN" dirty="0" err="1" smtClean="0"/>
              <a:t>CoSim</a:t>
            </a:r>
            <a:r>
              <a:rPr lang="zh-CN" altLang="en-US" dirty="0" smtClean="0"/>
              <a:t>项目一共包括</a:t>
            </a:r>
            <a:r>
              <a:rPr lang="en-US" altLang="zh-CN" dirty="0" smtClean="0"/>
              <a:t>3</a:t>
            </a:r>
            <a:r>
              <a:rPr lang="zh-CN" altLang="en-US" dirty="0" smtClean="0"/>
              <a:t>大任务，主要是黑油模拟的前、后处理功能。其中前处理功能分为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大部分内容，我们目前完成了基础功能，及部分高级扩展功能。而调用</a:t>
            </a:r>
            <a:r>
              <a:rPr lang="en-US" altLang="zh-CN" dirty="0" smtClean="0"/>
              <a:t>EXE</a:t>
            </a:r>
            <a:r>
              <a:rPr lang="zh-CN" altLang="en-US" dirty="0" smtClean="0"/>
              <a:t>程序方面，完成了独立运算，不通过前处理，直接调用数模</a:t>
            </a:r>
            <a:r>
              <a:rPr lang="zh-CN" altLang="en-US" dirty="0" smtClean="0"/>
              <a:t>数据体独立运算</a:t>
            </a:r>
            <a:r>
              <a:rPr lang="zh-CN" altLang="en-US" dirty="0" smtClean="0"/>
              <a:t>。还有多个案例批处理功能，以及并行计算功能。后处理功能，完成了对</a:t>
            </a:r>
            <a:r>
              <a:rPr lang="en-US" altLang="zh-CN" dirty="0" smtClean="0"/>
              <a:t>2D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</a:t>
            </a:r>
            <a:r>
              <a:rPr lang="zh-CN" altLang="en-US" dirty="0" smtClean="0"/>
              <a:t>结果的解析。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4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这是已经实现的前处理功能，共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项。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9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2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7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31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52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6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9179078" y="270353"/>
            <a:ext cx="2735049" cy="1221149"/>
            <a:chOff x="9915938" y="364763"/>
            <a:chExt cx="2152008" cy="96083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6799" y="364763"/>
              <a:ext cx="1243492" cy="435254"/>
            </a:xfrm>
            <a:prstGeom prst="rect">
              <a:avLst/>
            </a:prstGeom>
          </p:spPr>
        </p:pic>
        <p:grpSp>
          <p:nvGrpSpPr>
            <p:cNvPr id="4" name="组合 3"/>
            <p:cNvGrpSpPr/>
            <p:nvPr/>
          </p:nvGrpSpPr>
          <p:grpSpPr>
            <a:xfrm>
              <a:off x="9915938" y="867789"/>
              <a:ext cx="2152008" cy="457808"/>
              <a:chOff x="8638467" y="800017"/>
              <a:chExt cx="2152008" cy="45780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8638467" y="1064091"/>
                <a:ext cx="2152008" cy="193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solidFill>
                      <a:srgbClr val="027A2B"/>
                    </a:solidFill>
                    <a:ea typeface="方正粗黑宋简体" pitchFamily="2" charset="-122"/>
                  </a:rPr>
                  <a:t>O</a:t>
                </a:r>
                <a:r>
                  <a:rPr lang="en-US" altLang="zh-CN" sz="1000" dirty="0" smtClean="0">
                    <a:solidFill>
                      <a:srgbClr val="027A2B"/>
                    </a:solidFill>
                    <a:ea typeface="方正粗黑宋简体" pitchFamily="2" charset="-122"/>
                  </a:rPr>
                  <a:t>ptimization</a:t>
                </a:r>
                <a:r>
                  <a:rPr lang="en-US" altLang="zh-CN" sz="1000" b="1" dirty="0" smtClean="0">
                    <a:solidFill>
                      <a:srgbClr val="002060"/>
                    </a:solidFill>
                    <a:ea typeface="方正粗黑宋简体" pitchFamily="2" charset="-122"/>
                  </a:rPr>
                  <a:t> </a:t>
                </a:r>
                <a:r>
                  <a:rPr lang="en-US" altLang="zh-CN" sz="1000" b="1" dirty="0">
                    <a:solidFill>
                      <a:srgbClr val="003374"/>
                    </a:solidFill>
                    <a:ea typeface="方正粗黑宋简体" pitchFamily="2" charset="-122"/>
                  </a:rPr>
                  <a:t>P</a:t>
                </a:r>
                <a:r>
                  <a:rPr lang="en-US" altLang="zh-CN" sz="1000" dirty="0">
                    <a:solidFill>
                      <a:srgbClr val="003374"/>
                    </a:solidFill>
                    <a:ea typeface="方正粗黑宋简体" pitchFamily="2" charset="-122"/>
                  </a:rPr>
                  <a:t>etroleum</a:t>
                </a:r>
                <a:r>
                  <a:rPr lang="en-US" altLang="zh-CN" sz="1000" b="1" dirty="0">
                    <a:solidFill>
                      <a:srgbClr val="003374"/>
                    </a:solidFill>
                    <a:ea typeface="方正粗黑宋简体" pitchFamily="2" charset="-122"/>
                  </a:rPr>
                  <a:t> </a:t>
                </a:r>
                <a:r>
                  <a:rPr lang="en-US" altLang="zh-CN" sz="1000" b="1" dirty="0" smtClean="0">
                    <a:solidFill>
                      <a:srgbClr val="003374"/>
                    </a:solidFill>
                    <a:ea typeface="方正粗黑宋简体" pitchFamily="2" charset="-122"/>
                  </a:rPr>
                  <a:t>T</a:t>
                </a:r>
                <a:r>
                  <a:rPr lang="en-US" altLang="zh-CN" sz="1000" dirty="0" smtClean="0">
                    <a:solidFill>
                      <a:srgbClr val="003374"/>
                    </a:solidFill>
                    <a:ea typeface="方正粗黑宋简体" pitchFamily="2" charset="-122"/>
                  </a:rPr>
                  <a:t>echnologies</a:t>
                </a:r>
                <a:endParaRPr lang="zh-CN" altLang="en-US" sz="1000" dirty="0">
                  <a:solidFill>
                    <a:srgbClr val="003374"/>
                  </a:solidFill>
                  <a:ea typeface="方正粗黑宋简体" pitchFamily="2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745475" y="800017"/>
                <a:ext cx="1937992" cy="290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b="1" dirty="0">
                    <a:solidFill>
                      <a:srgbClr val="003374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奥伯特石油技术</a:t>
                </a:r>
                <a:r>
                  <a:rPr lang="zh-CN" altLang="en-US" sz="1800" b="1" dirty="0" smtClean="0">
                    <a:solidFill>
                      <a:srgbClr val="003374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公司</a:t>
                </a:r>
                <a:endParaRPr lang="en-US" altLang="zh-CN" sz="1800" b="1" dirty="0">
                  <a:solidFill>
                    <a:srgbClr val="003374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8" name="组合 7"/>
          <p:cNvGrpSpPr/>
          <p:nvPr userDrawn="1"/>
        </p:nvGrpSpPr>
        <p:grpSpPr>
          <a:xfrm>
            <a:off x="2" y="4244542"/>
            <a:ext cx="12192001" cy="2613458"/>
            <a:chOff x="0" y="4244542"/>
            <a:chExt cx="12192001" cy="261345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37" r="17765" b="15653"/>
            <a:stretch/>
          </p:blipFill>
          <p:spPr>
            <a:xfrm>
              <a:off x="0" y="4244542"/>
              <a:ext cx="2511181" cy="2613457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0" y="4244544"/>
              <a:ext cx="12192001" cy="2613456"/>
              <a:chOff x="0" y="4244544"/>
              <a:chExt cx="12192001" cy="261345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150223" y="4244544"/>
                <a:ext cx="7041778" cy="2613456"/>
              </a:xfrm>
              <a:prstGeom prst="rect">
                <a:avLst/>
              </a:prstGeom>
              <a:gradFill flip="none" rotWithShape="1">
                <a:gsLst>
                  <a:gs pos="100000">
                    <a:srgbClr val="027A2B">
                      <a:shade val="30000"/>
                      <a:satMod val="115000"/>
                    </a:srgbClr>
                  </a:gs>
                  <a:gs pos="50000">
                    <a:srgbClr val="027A2B">
                      <a:shade val="67500"/>
                      <a:satMod val="115000"/>
                    </a:srgbClr>
                  </a:gs>
                  <a:gs pos="0">
                    <a:srgbClr val="027A2B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3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20" r="19542"/>
              <a:stretch/>
            </p:blipFill>
            <p:spPr>
              <a:xfrm>
                <a:off x="2286001" y="4244544"/>
                <a:ext cx="2850777" cy="2613456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0" y="4244544"/>
                <a:ext cx="5136778" cy="2613456"/>
              </a:xfrm>
              <a:prstGeom prst="rect">
                <a:avLst/>
              </a:prstGeom>
              <a:solidFill>
                <a:srgbClr val="027A2B">
                  <a:alpha val="1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5136778" y="4244544"/>
                <a:ext cx="0" cy="26134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2286001" y="4244544"/>
                <a:ext cx="0" cy="26134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6" cstate="print"/>
          <a:srcRect l="6917" t="7006"/>
          <a:stretch/>
        </p:blipFill>
        <p:spPr>
          <a:xfrm>
            <a:off x="-13448" y="-13447"/>
            <a:ext cx="2502595" cy="263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2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4B7AF8-B774-45F7-B81A-282B5106BB39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11371998" y="6495113"/>
            <a:ext cx="77906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65D55-CA1F-4857-ACAC-E5E8691ED6DF}" type="slidenum">
              <a:rPr lang="zh-CN" altLang="en-US" sz="1600" smtClean="0"/>
              <a:pPr/>
              <a:t>‹#›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813192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4B7AF8-B774-45F7-B81A-282B5106BB39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11371998" y="6495113"/>
            <a:ext cx="77906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65D55-CA1F-4857-ACAC-E5E8691ED6DF}" type="slidenum">
              <a:rPr lang="zh-CN" altLang="en-US" sz="1600" smtClean="0"/>
              <a:pPr/>
              <a:t>‹#›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276398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2" y="2491237"/>
            <a:ext cx="12192001" cy="2613458"/>
            <a:chOff x="0" y="4244542"/>
            <a:chExt cx="12192001" cy="261345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37" r="17765" b="15653"/>
            <a:stretch/>
          </p:blipFill>
          <p:spPr>
            <a:xfrm>
              <a:off x="0" y="4244542"/>
              <a:ext cx="2511181" cy="2613457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0" y="4244544"/>
              <a:ext cx="12192001" cy="2613456"/>
              <a:chOff x="0" y="4244544"/>
              <a:chExt cx="12192001" cy="261345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150223" y="4244544"/>
                <a:ext cx="7041778" cy="2613456"/>
              </a:xfrm>
              <a:prstGeom prst="rect">
                <a:avLst/>
              </a:prstGeom>
              <a:gradFill flip="none" rotWithShape="1">
                <a:gsLst>
                  <a:gs pos="100000">
                    <a:srgbClr val="027A2B">
                      <a:shade val="30000"/>
                      <a:satMod val="115000"/>
                    </a:srgbClr>
                  </a:gs>
                  <a:gs pos="50000">
                    <a:srgbClr val="027A2B">
                      <a:shade val="67500"/>
                      <a:satMod val="115000"/>
                    </a:srgbClr>
                  </a:gs>
                  <a:gs pos="0">
                    <a:srgbClr val="027A2B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3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20" r="19542"/>
              <a:stretch/>
            </p:blipFill>
            <p:spPr>
              <a:xfrm>
                <a:off x="2286001" y="4244544"/>
                <a:ext cx="2850777" cy="2613456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0" y="4244544"/>
                <a:ext cx="5136778" cy="2613456"/>
              </a:xfrm>
              <a:prstGeom prst="rect">
                <a:avLst/>
              </a:prstGeom>
              <a:solidFill>
                <a:srgbClr val="027A2B">
                  <a:alpha val="1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5136778" y="4244544"/>
                <a:ext cx="0" cy="26134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2286001" y="4244544"/>
                <a:ext cx="0" cy="26134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/>
          <p:cNvGrpSpPr/>
          <p:nvPr userDrawn="1"/>
        </p:nvGrpSpPr>
        <p:grpSpPr>
          <a:xfrm>
            <a:off x="312819" y="1792904"/>
            <a:ext cx="4040495" cy="659475"/>
            <a:chOff x="5627647" y="5248325"/>
            <a:chExt cx="3083774" cy="50332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647" y="5248325"/>
              <a:ext cx="1243492" cy="435254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6559413" y="5299654"/>
              <a:ext cx="2152008" cy="451994"/>
              <a:chOff x="8710308" y="789754"/>
              <a:chExt cx="2152008" cy="45199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8710308" y="1053828"/>
                <a:ext cx="2152008" cy="187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solidFill>
                      <a:srgbClr val="027A2B"/>
                    </a:solidFill>
                    <a:ea typeface="方正粗黑宋简体" pitchFamily="2" charset="-122"/>
                  </a:rPr>
                  <a:t>O</a:t>
                </a:r>
                <a:r>
                  <a:rPr lang="en-US" altLang="zh-CN" sz="1000" dirty="0" smtClean="0">
                    <a:solidFill>
                      <a:srgbClr val="027A2B"/>
                    </a:solidFill>
                    <a:ea typeface="方正粗黑宋简体" pitchFamily="2" charset="-122"/>
                  </a:rPr>
                  <a:t>ptimization</a:t>
                </a:r>
                <a:r>
                  <a:rPr lang="en-US" altLang="zh-CN" sz="1000" b="1" dirty="0" smtClean="0">
                    <a:solidFill>
                      <a:srgbClr val="002060"/>
                    </a:solidFill>
                    <a:ea typeface="方正粗黑宋简体" pitchFamily="2" charset="-122"/>
                  </a:rPr>
                  <a:t> </a:t>
                </a:r>
                <a:r>
                  <a:rPr lang="en-US" altLang="zh-CN" sz="1000" b="1" dirty="0">
                    <a:solidFill>
                      <a:srgbClr val="003374"/>
                    </a:solidFill>
                    <a:ea typeface="方正粗黑宋简体" pitchFamily="2" charset="-122"/>
                  </a:rPr>
                  <a:t>P</a:t>
                </a:r>
                <a:r>
                  <a:rPr lang="en-US" altLang="zh-CN" sz="1000" dirty="0">
                    <a:solidFill>
                      <a:srgbClr val="003374"/>
                    </a:solidFill>
                    <a:ea typeface="方正粗黑宋简体" pitchFamily="2" charset="-122"/>
                  </a:rPr>
                  <a:t>etroleum</a:t>
                </a:r>
                <a:r>
                  <a:rPr lang="en-US" altLang="zh-CN" sz="1000" b="1" dirty="0">
                    <a:solidFill>
                      <a:srgbClr val="003374"/>
                    </a:solidFill>
                    <a:ea typeface="方正粗黑宋简体" pitchFamily="2" charset="-122"/>
                  </a:rPr>
                  <a:t> </a:t>
                </a:r>
                <a:r>
                  <a:rPr lang="en-US" altLang="zh-CN" sz="1000" b="1" dirty="0" smtClean="0">
                    <a:solidFill>
                      <a:srgbClr val="003374"/>
                    </a:solidFill>
                    <a:ea typeface="方正粗黑宋简体" pitchFamily="2" charset="-122"/>
                  </a:rPr>
                  <a:t>T</a:t>
                </a:r>
                <a:r>
                  <a:rPr lang="en-US" altLang="zh-CN" sz="1000" dirty="0" smtClean="0">
                    <a:solidFill>
                      <a:srgbClr val="003374"/>
                    </a:solidFill>
                    <a:ea typeface="方正粗黑宋简体" pitchFamily="2" charset="-122"/>
                  </a:rPr>
                  <a:t>echnologies</a:t>
                </a:r>
                <a:endParaRPr lang="zh-CN" altLang="en-US" sz="1000" dirty="0">
                  <a:solidFill>
                    <a:srgbClr val="003374"/>
                  </a:solidFill>
                  <a:ea typeface="方正粗黑宋简体" pitchFamily="2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8817316" y="789754"/>
                <a:ext cx="1937992" cy="281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b="1" dirty="0">
                    <a:solidFill>
                      <a:srgbClr val="003374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奥伯特石油技术</a:t>
                </a:r>
                <a:r>
                  <a:rPr lang="zh-CN" altLang="en-US" sz="1800" b="1" dirty="0" smtClean="0">
                    <a:solidFill>
                      <a:srgbClr val="003374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公司</a:t>
                </a:r>
                <a:endParaRPr lang="en-US" altLang="zh-CN" sz="1800" b="1" dirty="0">
                  <a:solidFill>
                    <a:srgbClr val="003374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44" y="3166793"/>
            <a:ext cx="1449107" cy="144910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7" cstate="print"/>
          <a:srcRect l="6097" t="5452"/>
          <a:stretch/>
        </p:blipFill>
        <p:spPr>
          <a:xfrm flipH="1">
            <a:off x="10354236" y="-13448"/>
            <a:ext cx="1837765" cy="195109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8" cstate="print"/>
          <a:srcRect l="39329" b="32314"/>
          <a:stretch/>
        </p:blipFill>
        <p:spPr>
          <a:xfrm>
            <a:off x="-26895" y="5662390"/>
            <a:ext cx="1105939" cy="12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7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4B7AF8-B774-45F7-B81A-282B5106BB39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71998" y="6495113"/>
            <a:ext cx="77906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A4A65D55-CA1F-4857-ACAC-E5E8691ED6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9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4B7AF8-B774-45F7-B81A-282B5106BB39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71998" y="6495113"/>
            <a:ext cx="77906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A4A65D55-CA1F-4857-ACAC-E5E8691ED6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3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4B7AF8-B774-45F7-B81A-282B5106BB39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71998" y="6495113"/>
            <a:ext cx="77906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A4A65D55-CA1F-4857-ACAC-E5E8691ED6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2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4B7AF8-B774-45F7-B81A-282B5106BB39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71998" y="6495113"/>
            <a:ext cx="77906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A4A65D55-CA1F-4857-ACAC-E5E8691ED6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69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4B7AF8-B774-45F7-B81A-282B5106BB39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11371998" y="6495113"/>
            <a:ext cx="77906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65D55-CA1F-4857-ACAC-E5E8691ED6DF}" type="slidenum">
              <a:rPr lang="zh-CN" altLang="en-US" sz="1600" smtClean="0"/>
              <a:pPr/>
              <a:t>‹#›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48718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4B7AF8-B774-45F7-B81A-282B5106BB39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11371998" y="6495113"/>
            <a:ext cx="77906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65D55-CA1F-4857-ACAC-E5E8691ED6DF}" type="slidenum">
              <a:rPr lang="zh-CN" altLang="en-US" sz="1600" smtClean="0"/>
              <a:pPr/>
              <a:t>‹#›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23415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4B7AF8-B774-45F7-B81A-282B5106BB39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11371998" y="6495113"/>
            <a:ext cx="77906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65D55-CA1F-4857-ACAC-E5E8691ED6DF}" type="slidenum">
              <a:rPr lang="zh-CN" altLang="en-US" sz="1600" smtClean="0"/>
              <a:pPr/>
              <a:t>‹#›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39381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336177"/>
            <a:ext cx="174813" cy="540000"/>
            <a:chOff x="0" y="349624"/>
            <a:chExt cx="174813" cy="443753"/>
          </a:xfrm>
        </p:grpSpPr>
        <p:sp>
          <p:nvSpPr>
            <p:cNvPr id="14" name="矩形 13"/>
            <p:cNvSpPr/>
            <p:nvPr/>
          </p:nvSpPr>
          <p:spPr>
            <a:xfrm>
              <a:off x="0" y="349624"/>
              <a:ext cx="53788" cy="443753"/>
            </a:xfrm>
            <a:prstGeom prst="rect">
              <a:avLst/>
            </a:prstGeom>
            <a:solidFill>
              <a:srgbClr val="027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235" y="349624"/>
              <a:ext cx="107578" cy="443753"/>
            </a:xfrm>
            <a:prstGeom prst="rect">
              <a:avLst/>
            </a:prstGeom>
            <a:solidFill>
              <a:srgbClr val="027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02560" y="849283"/>
            <a:ext cx="115868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 userDrawn="1"/>
        </p:nvSpPr>
        <p:spPr>
          <a:xfrm>
            <a:off x="-1" y="6482918"/>
            <a:ext cx="12192001" cy="375085"/>
          </a:xfrm>
          <a:custGeom>
            <a:avLst/>
            <a:gdLst>
              <a:gd name="connsiteX0" fmla="*/ 11415413 w 12192001"/>
              <a:gd name="connsiteY0" fmla="*/ 0 h 375085"/>
              <a:gd name="connsiteX1" fmla="*/ 12192001 w 12192001"/>
              <a:gd name="connsiteY1" fmla="*/ 0 h 375085"/>
              <a:gd name="connsiteX2" fmla="*/ 12192001 w 12192001"/>
              <a:gd name="connsiteY2" fmla="*/ 375085 h 375085"/>
              <a:gd name="connsiteX3" fmla="*/ 0 w 12192001"/>
              <a:gd name="connsiteY3" fmla="*/ 375085 h 375085"/>
              <a:gd name="connsiteX4" fmla="*/ 0 w 12192001"/>
              <a:gd name="connsiteY4" fmla="*/ 240614 h 375085"/>
              <a:gd name="connsiteX5" fmla="*/ 11276718 w 12192001"/>
              <a:gd name="connsiteY5" fmla="*/ 240614 h 37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375085">
                <a:moveTo>
                  <a:pt x="11415413" y="0"/>
                </a:moveTo>
                <a:lnTo>
                  <a:pt x="12192001" y="0"/>
                </a:lnTo>
                <a:lnTo>
                  <a:pt x="12192001" y="375085"/>
                </a:lnTo>
                <a:lnTo>
                  <a:pt x="0" y="375085"/>
                </a:lnTo>
                <a:lnTo>
                  <a:pt x="0" y="240614"/>
                </a:lnTo>
                <a:lnTo>
                  <a:pt x="11276718" y="240614"/>
                </a:lnTo>
                <a:close/>
              </a:path>
            </a:pathLst>
          </a:custGeom>
          <a:gradFill flip="none" rotWithShape="1">
            <a:gsLst>
              <a:gs pos="100000">
                <a:srgbClr val="027A2B">
                  <a:shade val="30000"/>
                  <a:satMod val="115000"/>
                </a:srgbClr>
              </a:gs>
              <a:gs pos="50000">
                <a:srgbClr val="027A2B">
                  <a:shade val="67500"/>
                  <a:satMod val="115000"/>
                </a:srgbClr>
              </a:gs>
              <a:gs pos="0">
                <a:srgbClr val="027A2B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9" y="464092"/>
            <a:ext cx="932731" cy="326479"/>
          </a:xfrm>
          <a:prstGeom prst="rect">
            <a:avLst/>
          </a:prstGeom>
        </p:spPr>
      </p:pic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71998" y="6495113"/>
            <a:ext cx="77906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A4A65D55-CA1F-4857-ACAC-E5E8691ED6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6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image" Target="../media/image13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image" Target="../media/image15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1.png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562" y="2101776"/>
            <a:ext cx="114232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SimON</a:t>
            </a:r>
            <a:r>
              <a:rPr lang="zh-CN" altLang="en-US" sz="4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 </a:t>
            </a:r>
            <a:r>
              <a:rPr lang="en-US" altLang="zh-CN" sz="4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(</a:t>
            </a:r>
            <a:r>
              <a:rPr lang="zh-CN" altLang="en-US" sz="4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调用</a:t>
            </a:r>
            <a:r>
              <a:rPr lang="en-US" altLang="zh-CN" sz="44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tNavigator</a:t>
            </a:r>
            <a:r>
              <a:rPr lang="zh-CN" altLang="en-US" sz="4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内核</a:t>
            </a:r>
            <a:r>
              <a:rPr lang="en-US" altLang="zh-CN" sz="4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zh-CN" altLang="en-US" sz="4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软件</a:t>
            </a:r>
            <a:r>
              <a:rPr lang="zh-CN" altLang="en-US" sz="4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研发</a:t>
            </a:r>
            <a:r>
              <a:rPr lang="zh-CN" altLang="en-US" sz="4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汇报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0018104" y="6064134"/>
            <a:ext cx="2058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汇报人： 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何</a:t>
            </a:r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斌</a:t>
            </a:r>
            <a:endParaRPr lang="en-US" altLang="zh-CN" sz="1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汇报时间：</a:t>
            </a: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2016-05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08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/>
          <p:cNvGraphicFramePr/>
          <p:nvPr>
            <p:extLst/>
          </p:nvPr>
        </p:nvGraphicFramePr>
        <p:xfrm>
          <a:off x="224736" y="239660"/>
          <a:ext cx="1032896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>
            <p:extLst/>
          </p:nvPr>
        </p:nvGraphicFramePr>
        <p:xfrm>
          <a:off x="299545" y="232403"/>
          <a:ext cx="1029588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矩形 17"/>
          <p:cNvSpPr/>
          <p:nvPr/>
        </p:nvSpPr>
        <p:spPr>
          <a:xfrm>
            <a:off x="294486" y="41808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027A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rgbClr val="027A2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8832" y="1530865"/>
            <a:ext cx="11139153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岩石热性质，主要设置岩石的体积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热容、导热系数等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参数；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气相、液相粘度设置（提供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两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种方法）；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增加、复制、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删除热采分区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相平衡常数</a:t>
            </a:r>
            <a:r>
              <a:rPr lang="en-US" altLang="zh-CN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值输入（提供三种方法）；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标准条件、初始油藏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条件：温度、组分随深度变化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生产井控制扩展；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注入井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控制扩展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（热流体及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它们的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混合物驱）；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井组控制扩展；</a:t>
            </a:r>
            <a:endParaRPr lang="zh-CN" altLang="en-US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4564" y="1053995"/>
            <a:ext cx="3521281" cy="369332"/>
          </a:xfrm>
          <a:prstGeom prst="rect">
            <a:avLst/>
          </a:prstGeom>
          <a:solidFill>
            <a:srgbClr val="027A2B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prstClr val="white">
                    <a:lumMod val="95000"/>
                  </a:prstClr>
                </a:solidFill>
                <a:latin typeface="微软雅黑"/>
              </a:rPr>
              <a:t>热采模拟</a:t>
            </a:r>
            <a:r>
              <a:rPr lang="zh-CN" altLang="en-US" b="1" dirty="0">
                <a:solidFill>
                  <a:prstClr val="white">
                    <a:lumMod val="95000"/>
                  </a:prstClr>
                </a:solidFill>
                <a:latin typeface="微软雅黑"/>
              </a:rPr>
              <a:t>基础功能</a:t>
            </a:r>
            <a:r>
              <a:rPr lang="zh-CN" altLang="en-US" b="1" dirty="0" smtClean="0">
                <a:solidFill>
                  <a:prstClr val="white">
                    <a:lumMod val="95000"/>
                  </a:prstClr>
                </a:solidFill>
                <a:latin typeface="微软雅黑"/>
              </a:rPr>
              <a:t>开发（待定）</a:t>
            </a:r>
            <a:endParaRPr lang="en-US" altLang="zh-CN" b="1" dirty="0">
              <a:solidFill>
                <a:prstClr val="white">
                  <a:lumMod val="95000"/>
                </a:prstClr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7710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514" y="0"/>
            <a:ext cx="3541486" cy="6858000"/>
          </a:xfrm>
          <a:prstGeom prst="rect">
            <a:avLst/>
          </a:prstGeom>
          <a:solidFill>
            <a:srgbClr val="027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7545" y="2481935"/>
            <a:ext cx="17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457" y="3258134"/>
            <a:ext cx="2554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5236030" y="2187315"/>
            <a:ext cx="506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+mn-ea"/>
              </a:rPr>
              <a:t>一、</a:t>
            </a:r>
            <a:r>
              <a:rPr lang="en-US" altLang="zh-CN" sz="3600" b="1" dirty="0" smtClean="0">
                <a:latin typeface="+mn-ea"/>
              </a:rPr>
              <a:t>   </a:t>
            </a:r>
            <a:r>
              <a:rPr lang="zh-CN" altLang="en-US" sz="3600" b="1" dirty="0" smtClean="0">
                <a:latin typeface="+mn-ea"/>
              </a:rPr>
              <a:t>目前进展</a:t>
            </a:r>
            <a:endParaRPr lang="zh-CN" altLang="en-US" sz="3600" b="1" dirty="0">
              <a:latin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38" y="452459"/>
            <a:ext cx="928687" cy="327003"/>
          </a:xfrm>
          <a:prstGeom prst="rect">
            <a:avLst/>
          </a:prstGeom>
        </p:spPr>
      </p:pic>
      <p:sp>
        <p:nvSpPr>
          <p:cNvPr id="23" name="TextBox 8"/>
          <p:cNvSpPr txBox="1"/>
          <p:nvPr/>
        </p:nvSpPr>
        <p:spPr>
          <a:xfrm>
            <a:off x="5236031" y="3085424"/>
            <a:ext cx="46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+mn-ea"/>
              </a:rPr>
              <a:t>二、</a:t>
            </a:r>
            <a:r>
              <a:rPr lang="en-US" altLang="zh-CN" sz="3600" b="1" dirty="0" smtClean="0">
                <a:latin typeface="+mn-ea"/>
              </a:rPr>
              <a:t>   </a:t>
            </a:r>
            <a:r>
              <a:rPr lang="zh-CN" altLang="en-US" sz="3600" b="1" dirty="0" smtClean="0">
                <a:latin typeface="+mn-ea"/>
              </a:rPr>
              <a:t>下步计划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36031" y="3983533"/>
            <a:ext cx="46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027A2B"/>
                </a:solidFill>
                <a:latin typeface="+mn-ea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   </a:t>
            </a:r>
            <a:r>
              <a:rPr lang="zh-CN" altLang="en-US" dirty="0" smtClean="0"/>
              <a:t>存在问题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8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310722700"/>
              </p:ext>
            </p:extLst>
          </p:nvPr>
        </p:nvGraphicFramePr>
        <p:xfrm>
          <a:off x="224736" y="239660"/>
          <a:ext cx="1032896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261187150"/>
              </p:ext>
            </p:extLst>
          </p:nvPr>
        </p:nvGraphicFramePr>
        <p:xfrm>
          <a:off x="299545" y="232403"/>
          <a:ext cx="1029588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矩形 17"/>
          <p:cNvSpPr/>
          <p:nvPr/>
        </p:nvSpPr>
        <p:spPr>
          <a:xfrm>
            <a:off x="294486" y="41808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rgbClr val="027A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0" cap="none" spc="0" dirty="0">
              <a:ln w="0"/>
              <a:solidFill>
                <a:srgbClr val="027A2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4644" y="1048515"/>
            <a:ext cx="1107671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开发时间紧张，黑油模型依然需要花时间进行</a:t>
            </a:r>
            <a:r>
              <a:rPr lang="en-US" altLang="zh-CN" sz="2000" kern="100" dirty="0" smtClean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Bug</a:t>
            </a:r>
            <a:r>
              <a:rPr lang="zh-CN" altLang="en-US" sz="2000" kern="100" dirty="0" smtClean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修改及功能完善；</a:t>
            </a:r>
            <a:endParaRPr lang="en-US" altLang="zh-CN" sz="2000" kern="100" dirty="0" smtClean="0">
              <a:solidFill>
                <a:srgbClr val="1F497D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三维</a:t>
            </a:r>
            <a:r>
              <a:rPr lang="zh-CN" altLang="en-US" sz="2000" kern="100" dirty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视图</a:t>
            </a:r>
            <a:r>
              <a:rPr lang="zh-CN" altLang="en-US" sz="2000" kern="100" dirty="0" smtClean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功能大模型加载效率优化后效果显著，但与商业软件</a:t>
            </a:r>
            <a:r>
              <a:rPr lang="en-US" altLang="zh-CN" sz="2000" kern="100" dirty="0" smtClean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Eclipse</a:t>
            </a:r>
            <a:r>
              <a:rPr lang="zh-CN" altLang="en-US" sz="2000" kern="100" dirty="0" smtClean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对比仍有提升空间；</a:t>
            </a:r>
            <a:endParaRPr lang="en-US" altLang="zh-CN" sz="2000" kern="100" dirty="0" smtClean="0">
              <a:solidFill>
                <a:srgbClr val="1F497D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8693" y="3603381"/>
            <a:ext cx="4505325" cy="2628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54641" y="3641481"/>
            <a:ext cx="4476750" cy="2590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32056" y="6285983"/>
            <a:ext cx="38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【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CoSim</a:t>
            </a:r>
            <a:r>
              <a:rPr lang="en-US" altLang="zh-CN" b="1" dirty="0" smtClean="0">
                <a:solidFill>
                  <a:srgbClr val="FF0000"/>
                </a:solidFill>
              </a:rPr>
              <a:t>】</a:t>
            </a:r>
            <a:r>
              <a:rPr lang="zh-CN" altLang="en-US" b="1" dirty="0" smtClean="0">
                <a:solidFill>
                  <a:srgbClr val="FF0000"/>
                </a:solidFill>
              </a:rPr>
              <a:t>三维优化后的效率对比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51101"/>
              </p:ext>
            </p:extLst>
          </p:nvPr>
        </p:nvGraphicFramePr>
        <p:xfrm>
          <a:off x="2933700" y="2217229"/>
          <a:ext cx="6151686" cy="835572"/>
        </p:xfrm>
        <a:graphic>
          <a:graphicData uri="http://schemas.openxmlformats.org/drawingml/2006/table">
            <a:tbl>
              <a:tblPr firstRow="1" firstCol="1">
                <a:tableStyleId>{10A1B5D5-9B99-4C35-A422-299274C87663}</a:tableStyleId>
              </a:tblPr>
              <a:tblGrid>
                <a:gridCol w="1173237"/>
                <a:gridCol w="1333831"/>
                <a:gridCol w="1788853"/>
                <a:gridCol w="981414"/>
                <a:gridCol w="874351"/>
              </a:tblGrid>
              <a:tr h="27852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案例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总网格数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有效网格数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井数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785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rgbClr val="FFFF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3106</a:t>
                      </a:r>
                      <a:endParaRPr lang="en-US" altLang="zh-CN" sz="1400" b="1" i="0" u="none" strike="noStrike" dirty="0">
                        <a:solidFill>
                          <a:srgbClr val="FFFF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5.9</a:t>
                      </a:r>
                      <a:r>
                        <a:rPr lang="zh-CN" altLang="en-US" sz="14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2.1</a:t>
                      </a:r>
                      <a:r>
                        <a:rPr lang="zh-CN" alt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万</a:t>
                      </a:r>
                      <a:endParaRPr lang="zh-CN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rgbClr val="00B0F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333</a:t>
                      </a:r>
                      <a:endParaRPr lang="en-US" altLang="zh-CN" sz="1400" b="1" i="0" u="none" strike="noStrike" dirty="0">
                        <a:solidFill>
                          <a:srgbClr val="00B0F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78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FFFF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CHX </a:t>
                      </a:r>
                      <a:endParaRPr lang="en-US" sz="1400" b="1" i="0" u="none" strike="noStrike" dirty="0">
                        <a:solidFill>
                          <a:srgbClr val="FFFF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94.0</a:t>
                      </a:r>
                      <a:r>
                        <a:rPr lang="zh-CN" altLang="en-US" sz="14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43.9</a:t>
                      </a:r>
                      <a:r>
                        <a:rPr lang="zh-CN" alt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万</a:t>
                      </a:r>
                      <a:endParaRPr lang="zh-CN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rgbClr val="00B0F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73</a:t>
                      </a:r>
                      <a:endParaRPr lang="en-US" altLang="zh-CN" sz="1400" b="1" i="0" u="none" strike="noStrike" dirty="0">
                        <a:solidFill>
                          <a:srgbClr val="00B0F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9616552" y="3171555"/>
            <a:ext cx="1957754" cy="728470"/>
            <a:chOff x="9941169" y="1711569"/>
            <a:chExt cx="1957754" cy="728470"/>
          </a:xfrm>
        </p:grpSpPr>
        <p:sp>
          <p:nvSpPr>
            <p:cNvPr id="8" name="云形标注 7"/>
            <p:cNvSpPr/>
            <p:nvPr/>
          </p:nvSpPr>
          <p:spPr>
            <a:xfrm>
              <a:off x="9941169" y="1711569"/>
              <a:ext cx="1957754" cy="728470"/>
            </a:xfrm>
            <a:prstGeom prst="cloudCallout">
              <a:avLst>
                <a:gd name="adj1" fmla="val -42390"/>
                <a:gd name="adj2" fmla="val 101122"/>
              </a:avLst>
            </a:prstGeom>
            <a:solidFill>
              <a:srgbClr val="FFFF00"/>
            </a:solidFill>
            <a:ln>
              <a:solidFill>
                <a:srgbClr val="003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70123" y="1915907"/>
              <a:ext cx="16998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</a:rPr>
                <a:t>优化前：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145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秒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07169" y="3399989"/>
            <a:ext cx="1957754" cy="666803"/>
            <a:chOff x="9941169" y="1773235"/>
            <a:chExt cx="1957754" cy="666803"/>
          </a:xfrm>
        </p:grpSpPr>
        <p:sp>
          <p:nvSpPr>
            <p:cNvPr id="15" name="云形标注 14"/>
            <p:cNvSpPr/>
            <p:nvPr/>
          </p:nvSpPr>
          <p:spPr>
            <a:xfrm>
              <a:off x="9941169" y="1773235"/>
              <a:ext cx="1957754" cy="666803"/>
            </a:xfrm>
            <a:prstGeom prst="cloudCallout">
              <a:avLst>
                <a:gd name="adj1" fmla="val -51372"/>
                <a:gd name="adj2" fmla="val 72156"/>
              </a:avLst>
            </a:prstGeom>
            <a:solidFill>
              <a:srgbClr val="FFFF00"/>
            </a:solidFill>
            <a:ln>
              <a:solidFill>
                <a:srgbClr val="003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070123" y="1918416"/>
              <a:ext cx="16998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</a:rPr>
                <a:t>优化前：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43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秒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4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/>
          <p:cNvGraphicFramePr/>
          <p:nvPr>
            <p:extLst/>
          </p:nvPr>
        </p:nvGraphicFramePr>
        <p:xfrm>
          <a:off x="224736" y="239660"/>
          <a:ext cx="1032896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>
            <p:extLst/>
          </p:nvPr>
        </p:nvGraphicFramePr>
        <p:xfrm>
          <a:off x="299545" y="232403"/>
          <a:ext cx="1029588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矩形 17"/>
          <p:cNvSpPr/>
          <p:nvPr/>
        </p:nvSpPr>
        <p:spPr>
          <a:xfrm>
            <a:off x="294486" y="41808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rgbClr val="027A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0" cap="none" spc="0" dirty="0">
              <a:ln w="0"/>
              <a:solidFill>
                <a:srgbClr val="027A2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4644" y="1063029"/>
            <a:ext cx="994191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导入大</a:t>
            </a:r>
            <a:r>
              <a:rPr lang="zh-CN" altLang="en-US" sz="2000" kern="100" dirty="0" smtClean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模型</a:t>
            </a:r>
            <a:r>
              <a:rPr lang="en-US" altLang="zh-CN" sz="2000" kern="100" dirty="0" smtClean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Eclipse</a:t>
            </a:r>
            <a:r>
              <a:rPr lang="zh-CN" altLang="en-US" sz="2000" kern="100" dirty="0" smtClean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文件加载</a:t>
            </a:r>
            <a:r>
              <a:rPr lang="zh-CN" altLang="en-US" sz="2000" kern="100" dirty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速度较慢，需优化</a:t>
            </a:r>
            <a:r>
              <a:rPr lang="zh-CN" altLang="en-US" sz="2000" kern="100" dirty="0" smtClean="0">
                <a:solidFill>
                  <a:srgbClr val="1F497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2000" kern="100" dirty="0" smtClean="0">
              <a:solidFill>
                <a:srgbClr val="1F497D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3"/>
              <a:tabLst>
                <a:tab pos="457200" algn="l"/>
              </a:tabLst>
            </a:pPr>
            <a:endParaRPr lang="en-US" altLang="zh-CN" sz="2000" kern="100" dirty="0">
              <a:solidFill>
                <a:srgbClr val="1F497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3"/>
              <a:tabLst>
                <a:tab pos="457200" algn="l"/>
              </a:tabLst>
            </a:pPr>
            <a:endParaRPr lang="en-US" altLang="zh-CN" sz="2000" kern="100" dirty="0" smtClean="0">
              <a:solidFill>
                <a:srgbClr val="1F497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3"/>
              <a:tabLst>
                <a:tab pos="457200" algn="l"/>
              </a:tabLst>
            </a:pPr>
            <a:endParaRPr lang="en-US" altLang="zh-CN" sz="2000" kern="100" dirty="0">
              <a:solidFill>
                <a:srgbClr val="1F497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3"/>
              <a:tabLst>
                <a:tab pos="457200" algn="l"/>
              </a:tabLst>
            </a:pPr>
            <a:endParaRPr lang="en-US" altLang="zh-CN" sz="2000" kern="100" dirty="0" smtClean="0">
              <a:solidFill>
                <a:srgbClr val="1F497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3"/>
              <a:tabLst>
                <a:tab pos="457200" algn="l"/>
              </a:tabLst>
            </a:pPr>
            <a:endParaRPr lang="en-US" altLang="zh-CN" sz="2000" kern="100" dirty="0">
              <a:solidFill>
                <a:srgbClr val="1F497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3"/>
              <a:tabLst>
                <a:tab pos="457200" algn="l"/>
              </a:tabLst>
            </a:pPr>
            <a:endParaRPr lang="en-US" altLang="zh-CN" sz="2000" kern="100" dirty="0" smtClean="0">
              <a:solidFill>
                <a:srgbClr val="1F497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3"/>
              <a:tabLst>
                <a:tab pos="457200" algn="l"/>
              </a:tabLst>
            </a:pPr>
            <a:endParaRPr lang="en-US" altLang="zh-CN" sz="2000" kern="100" dirty="0" smtClean="0">
              <a:solidFill>
                <a:srgbClr val="1F497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3"/>
              <a:tabLst>
                <a:tab pos="457200" algn="l"/>
              </a:tabLst>
            </a:pPr>
            <a:endParaRPr lang="en-US" altLang="zh-CN" sz="2000" kern="100" dirty="0" smtClean="0">
              <a:solidFill>
                <a:srgbClr val="1F497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3"/>
              <a:tabLst>
                <a:tab pos="457200" algn="l"/>
              </a:tabLst>
            </a:pPr>
            <a:endParaRPr lang="en-US" altLang="zh-CN" sz="2000" kern="100" dirty="0">
              <a:solidFill>
                <a:srgbClr val="1F497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rgbClr val="1F497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需要</a:t>
            </a:r>
            <a:r>
              <a:rPr lang="zh-CN" altLang="en-US" sz="2000" kern="100" dirty="0">
                <a:solidFill>
                  <a:srgbClr val="1F497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重新</a:t>
            </a:r>
            <a:r>
              <a:rPr lang="zh-CN" altLang="en-US" sz="2000" kern="100" dirty="0" smtClean="0">
                <a:solidFill>
                  <a:srgbClr val="1F497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评估开发工作量，</a:t>
            </a:r>
            <a:r>
              <a:rPr lang="zh-CN" altLang="en-US" sz="2000" kern="100" dirty="0">
                <a:solidFill>
                  <a:srgbClr val="1F497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请</a:t>
            </a:r>
            <a:r>
              <a:rPr lang="zh-CN" altLang="en-US" sz="2000" kern="100" dirty="0" smtClean="0">
                <a:solidFill>
                  <a:srgbClr val="1F497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部门确定</a:t>
            </a:r>
            <a:r>
              <a:rPr lang="zh-CN" altLang="en-US" sz="2000" kern="100" dirty="0">
                <a:solidFill>
                  <a:srgbClr val="1F497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剩余功能开发的</a:t>
            </a:r>
            <a:r>
              <a:rPr lang="zh-CN" altLang="en-US" sz="2000" kern="100" dirty="0" smtClean="0">
                <a:solidFill>
                  <a:srgbClr val="1F497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优先级。</a:t>
            </a:r>
            <a:endParaRPr lang="en-US" altLang="zh-CN" sz="2000" kern="100" dirty="0">
              <a:solidFill>
                <a:srgbClr val="1F497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33900" y="1761995"/>
            <a:ext cx="5100499" cy="30297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18892" y="5104923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【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CoSim</a:t>
            </a:r>
            <a:r>
              <a:rPr lang="en-US" altLang="zh-CN" b="1" dirty="0" smtClean="0">
                <a:solidFill>
                  <a:srgbClr val="FF0000"/>
                </a:solidFill>
              </a:rPr>
              <a:t>】</a:t>
            </a:r>
            <a:r>
              <a:rPr lang="zh-CN" altLang="en-US" b="1" dirty="0" smtClean="0">
                <a:solidFill>
                  <a:srgbClr val="FF0000"/>
                </a:solidFill>
              </a:rPr>
              <a:t>未优化的效率对比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/>
          <p:cNvGraphicFramePr/>
          <p:nvPr>
            <p:extLst/>
          </p:nvPr>
        </p:nvGraphicFramePr>
        <p:xfrm>
          <a:off x="224736" y="239660"/>
          <a:ext cx="1032896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942611582"/>
              </p:ext>
            </p:extLst>
          </p:nvPr>
        </p:nvGraphicFramePr>
        <p:xfrm>
          <a:off x="299545" y="232403"/>
          <a:ext cx="1029588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矩形 17"/>
          <p:cNvSpPr/>
          <p:nvPr/>
        </p:nvSpPr>
        <p:spPr>
          <a:xfrm>
            <a:off x="294486" y="41808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rgbClr val="027A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2400" b="0" cap="none" spc="0" dirty="0">
              <a:ln w="0"/>
              <a:solidFill>
                <a:srgbClr val="027A2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55985" y="3044280"/>
            <a:ext cx="7280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接下来，</a:t>
            </a:r>
            <a:r>
              <a:rPr lang="zh-CN" altLang="en-US" sz="60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演示软件！</a:t>
            </a:r>
            <a:endParaRPr lang="zh-CN" alt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3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403951" y="3475848"/>
            <a:ext cx="2393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45" y="3166793"/>
            <a:ext cx="1449107" cy="1449107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2299448" y="5301935"/>
            <a:ext cx="9804959" cy="637454"/>
            <a:chOff x="2299445" y="5356526"/>
            <a:chExt cx="9804959" cy="637454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2299445" y="5420914"/>
              <a:ext cx="0" cy="540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2485228" y="5356526"/>
              <a:ext cx="9619176" cy="637454"/>
              <a:chOff x="2485228" y="5301934"/>
              <a:chExt cx="9619176" cy="637454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3097152" y="5301934"/>
                <a:ext cx="9007252" cy="630752"/>
                <a:chOff x="5947929" y="5254423"/>
                <a:chExt cx="9007252" cy="630752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9843181" y="5254423"/>
                  <a:ext cx="5112000" cy="30777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zh-CN" altLang="zh-CN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休斯顿</a:t>
                  </a:r>
                  <a:r>
                    <a:rPr lang="zh-CN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：</a:t>
                  </a:r>
                  <a:r>
                    <a:rPr lang="zh-CN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1800 St. James Place Suite 212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 </a:t>
                  </a:r>
                  <a:r>
                    <a:rPr lang="zh-CN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Houston, TX 77056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24" name="组合 23"/>
                <p:cNvGrpSpPr/>
                <p:nvPr/>
              </p:nvGrpSpPr>
              <p:grpSpPr>
                <a:xfrm>
                  <a:off x="5947929" y="5598505"/>
                  <a:ext cx="8032241" cy="286670"/>
                  <a:chOff x="5947929" y="5584857"/>
                  <a:chExt cx="8032241" cy="286670"/>
                </a:xfrm>
              </p:grpSpPr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5947929" y="5594528"/>
                    <a:ext cx="6325873" cy="276999"/>
                    <a:chOff x="5920633" y="5594528"/>
                    <a:chExt cx="6325873" cy="276999"/>
                  </a:xfrm>
                </p:grpSpPr>
                <p:sp>
                  <p:nvSpPr>
                    <p:cNvPr id="25" name="KSO_Shape"/>
                    <p:cNvSpPr>
                      <a:spLocks/>
                    </p:cNvSpPr>
                    <p:nvPr/>
                  </p:nvSpPr>
                  <p:spPr bwMode="auto">
                    <a:xfrm>
                      <a:off x="5920633" y="5597205"/>
                      <a:ext cx="336786" cy="246976"/>
                    </a:xfrm>
                    <a:custGeom>
                      <a:avLst/>
                      <a:gdLst>
                        <a:gd name="T0" fmla="*/ 1634294 w 2751138"/>
                        <a:gd name="T1" fmla="*/ 1518189 h 2017713"/>
                        <a:gd name="T2" fmla="*/ 1827941 w 2751138"/>
                        <a:gd name="T3" fmla="*/ 1506439 h 2017713"/>
                        <a:gd name="T4" fmla="*/ 1293666 w 2751138"/>
                        <a:gd name="T5" fmla="*/ 1399421 h 2017713"/>
                        <a:gd name="T6" fmla="*/ 1286682 w 2751138"/>
                        <a:gd name="T7" fmla="*/ 1522952 h 2017713"/>
                        <a:gd name="T8" fmla="*/ 1475250 w 2751138"/>
                        <a:gd name="T9" fmla="*/ 1424191 h 2017713"/>
                        <a:gd name="T10" fmla="*/ 933673 w 2751138"/>
                        <a:gd name="T11" fmla="*/ 1402597 h 2017713"/>
                        <a:gd name="T12" fmla="*/ 940657 w 2751138"/>
                        <a:gd name="T13" fmla="*/ 1526446 h 2017713"/>
                        <a:gd name="T14" fmla="*/ 1121288 w 2751138"/>
                        <a:gd name="T15" fmla="*/ 1416569 h 2017713"/>
                        <a:gd name="T16" fmla="*/ 1634294 w 2751138"/>
                        <a:gd name="T17" fmla="*/ 1179033 h 2017713"/>
                        <a:gd name="T18" fmla="*/ 1654611 w 2751138"/>
                        <a:gd name="T19" fmla="*/ 1298754 h 2017713"/>
                        <a:gd name="T20" fmla="*/ 1824132 w 2751138"/>
                        <a:gd name="T21" fmla="*/ 1180939 h 2017713"/>
                        <a:gd name="T22" fmla="*/ 1277158 w 2751138"/>
                        <a:gd name="T23" fmla="*/ 1185702 h 2017713"/>
                        <a:gd name="T24" fmla="*/ 1454615 w 2751138"/>
                        <a:gd name="T25" fmla="*/ 1298437 h 2017713"/>
                        <a:gd name="T26" fmla="*/ 1465726 w 2751138"/>
                        <a:gd name="T27" fmla="*/ 1175540 h 2017713"/>
                        <a:gd name="T28" fmla="*/ 922244 w 2751138"/>
                        <a:gd name="T29" fmla="*/ 1193324 h 2017713"/>
                        <a:gd name="T30" fmla="*/ 1108590 w 2751138"/>
                        <a:gd name="T31" fmla="*/ 1295896 h 2017713"/>
                        <a:gd name="T32" fmla="*/ 1106368 w 2751138"/>
                        <a:gd name="T33" fmla="*/ 1171412 h 2017713"/>
                        <a:gd name="T34" fmla="*/ 1628580 w 2751138"/>
                        <a:gd name="T35" fmla="*/ 1046610 h 2017713"/>
                        <a:gd name="T36" fmla="*/ 1820957 w 2751138"/>
                        <a:gd name="T37" fmla="*/ 1062806 h 2017713"/>
                        <a:gd name="T38" fmla="*/ 1805085 w 2751138"/>
                        <a:gd name="T39" fmla="*/ 941180 h 2017713"/>
                        <a:gd name="T40" fmla="*/ 1277158 w 2751138"/>
                        <a:gd name="T41" fmla="*/ 1054232 h 2017713"/>
                        <a:gd name="T42" fmla="*/ 1472393 w 2751138"/>
                        <a:gd name="T43" fmla="*/ 1056772 h 2017713"/>
                        <a:gd name="T44" fmla="*/ 1299063 w 2751138"/>
                        <a:gd name="T45" fmla="*/ 941180 h 2017713"/>
                        <a:gd name="T46" fmla="*/ 927959 w 2751138"/>
                        <a:gd name="T47" fmla="*/ 1060901 h 2017713"/>
                        <a:gd name="T48" fmla="*/ 1121606 w 2751138"/>
                        <a:gd name="T49" fmla="*/ 1049468 h 2017713"/>
                        <a:gd name="T50" fmla="*/ 2750186 w 2751138"/>
                        <a:gd name="T51" fmla="*/ 649605 h 2017713"/>
                        <a:gd name="T52" fmla="*/ 2644458 w 2751138"/>
                        <a:gd name="T53" fmla="*/ 844867 h 2017713"/>
                        <a:gd name="T54" fmla="*/ 657551 w 2751138"/>
                        <a:gd name="T55" fmla="*/ 772160 h 2017713"/>
                        <a:gd name="T56" fmla="*/ 78068 w 2751138"/>
                        <a:gd name="T57" fmla="*/ 834072 h 2017713"/>
                        <a:gd name="T58" fmla="*/ 1052401 w 2751138"/>
                        <a:gd name="T59" fmla="*/ 374650 h 2017713"/>
                        <a:gd name="T60" fmla="*/ 1673024 w 2751138"/>
                        <a:gd name="T61" fmla="*/ 389576 h 2017713"/>
                        <a:gd name="T62" fmla="*/ 1803815 w 2751138"/>
                        <a:gd name="T63" fmla="*/ 392116 h 2017713"/>
                        <a:gd name="T64" fmla="*/ 1903178 w 2751138"/>
                        <a:gd name="T65" fmla="*/ 545181 h 2017713"/>
                        <a:gd name="T66" fmla="*/ 2070794 w 2751138"/>
                        <a:gd name="T67" fmla="*/ 910376 h 2017713"/>
                        <a:gd name="T68" fmla="*/ 2393645 w 2751138"/>
                        <a:gd name="T69" fmla="*/ 1360361 h 2017713"/>
                        <a:gd name="T70" fmla="*/ 2449517 w 2751138"/>
                        <a:gd name="T71" fmla="*/ 1810981 h 2017713"/>
                        <a:gd name="T72" fmla="*/ 2227934 w 2751138"/>
                        <a:gd name="T73" fmla="*/ 1976748 h 2017713"/>
                        <a:gd name="T74" fmla="*/ 2042540 w 2751138"/>
                        <a:gd name="T75" fmla="*/ 2008504 h 2017713"/>
                        <a:gd name="T76" fmla="*/ 698757 w 2751138"/>
                        <a:gd name="T77" fmla="*/ 2014538 h 2017713"/>
                        <a:gd name="T78" fmla="*/ 473682 w 2751138"/>
                        <a:gd name="T79" fmla="*/ 1919904 h 2017713"/>
                        <a:gd name="T80" fmla="*/ 288923 w 2751138"/>
                        <a:gd name="T81" fmla="*/ 1783035 h 2017713"/>
                        <a:gd name="T82" fmla="*/ 384794 w 2751138"/>
                        <a:gd name="T83" fmla="*/ 1287639 h 2017713"/>
                        <a:gd name="T84" fmla="*/ 713042 w 2751138"/>
                        <a:gd name="T85" fmla="*/ 867823 h 2017713"/>
                        <a:gd name="T86" fmla="*/ 858436 w 2751138"/>
                        <a:gd name="T87" fmla="*/ 526127 h 2017713"/>
                        <a:gd name="T88" fmla="*/ 950815 w 2751138"/>
                        <a:gd name="T89" fmla="*/ 384812 h 2017713"/>
                        <a:gd name="T90" fmla="*/ 594360 w 2751138"/>
                        <a:gd name="T91" fmla="*/ 99695 h 2017713"/>
                        <a:gd name="T92" fmla="*/ 312420 w 2751138"/>
                        <a:gd name="T93" fmla="*/ 292735 h 2017713"/>
                        <a:gd name="T94" fmla="*/ 362585 w 2751138"/>
                        <a:gd name="T95" fmla="*/ 350520 h 2017713"/>
                        <a:gd name="T96" fmla="*/ 520065 w 2751138"/>
                        <a:gd name="T97" fmla="*/ 219393 h 2017713"/>
                        <a:gd name="T98" fmla="*/ 2098358 w 2751138"/>
                        <a:gd name="T99" fmla="*/ 181928 h 2017713"/>
                        <a:gd name="T100" fmla="*/ 2400935 w 2751138"/>
                        <a:gd name="T101" fmla="*/ 337820 h 2017713"/>
                        <a:gd name="T102" fmla="*/ 2456180 w 2751138"/>
                        <a:gd name="T103" fmla="*/ 284163 h 2017713"/>
                        <a:gd name="T104" fmla="*/ 2183130 w 2751138"/>
                        <a:gd name="T105" fmla="*/ 119698 h 2017713"/>
                        <a:gd name="T106" fmla="*/ 2062798 w 2751138"/>
                        <a:gd name="T107" fmla="*/ 11430 h 2017713"/>
                        <a:gd name="T108" fmla="*/ 2489200 w 2751138"/>
                        <a:gd name="T109" fmla="*/ 155258 h 2017713"/>
                        <a:gd name="T110" fmla="*/ 2710498 w 2751138"/>
                        <a:gd name="T111" fmla="*/ 419100 h 2017713"/>
                        <a:gd name="T112" fmla="*/ 1985328 w 2751138"/>
                        <a:gd name="T113" fmla="*/ 382588 h 2017713"/>
                        <a:gd name="T114" fmla="*/ 932815 w 2751138"/>
                        <a:gd name="T115" fmla="*/ 296228 h 2017713"/>
                        <a:gd name="T116" fmla="*/ 710565 w 2751138"/>
                        <a:gd name="T117" fmla="*/ 471805 h 2017713"/>
                        <a:gd name="T118" fmla="*/ 100330 w 2751138"/>
                        <a:gd name="T119" fmla="*/ 309563 h 2017713"/>
                        <a:gd name="T120" fmla="*/ 400685 w 2751138"/>
                        <a:gd name="T121" fmla="*/ 84138 h 20177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2751138" h="2017713">
                          <a:moveTo>
                            <a:pt x="1652072" y="1398468"/>
                          </a:moveTo>
                          <a:lnTo>
                            <a:pt x="1649215" y="1398786"/>
                          </a:lnTo>
                          <a:lnTo>
                            <a:pt x="1646992" y="1399421"/>
                          </a:lnTo>
                          <a:lnTo>
                            <a:pt x="1644453" y="1400374"/>
                          </a:lnTo>
                          <a:lnTo>
                            <a:pt x="1642231" y="1401326"/>
                          </a:lnTo>
                          <a:lnTo>
                            <a:pt x="1640326" y="1402597"/>
                          </a:lnTo>
                          <a:lnTo>
                            <a:pt x="1637786" y="1404184"/>
                          </a:lnTo>
                          <a:lnTo>
                            <a:pt x="1636199" y="1406090"/>
                          </a:lnTo>
                          <a:lnTo>
                            <a:pt x="1634294" y="1407995"/>
                          </a:lnTo>
                          <a:lnTo>
                            <a:pt x="1633024" y="1409901"/>
                          </a:lnTo>
                          <a:lnTo>
                            <a:pt x="1631755" y="1411806"/>
                          </a:lnTo>
                          <a:lnTo>
                            <a:pt x="1630485" y="1414029"/>
                          </a:lnTo>
                          <a:lnTo>
                            <a:pt x="1629850" y="1416569"/>
                          </a:lnTo>
                          <a:lnTo>
                            <a:pt x="1629215" y="1419110"/>
                          </a:lnTo>
                          <a:lnTo>
                            <a:pt x="1628580" y="1421650"/>
                          </a:lnTo>
                          <a:lnTo>
                            <a:pt x="1628580" y="1424191"/>
                          </a:lnTo>
                          <a:lnTo>
                            <a:pt x="1628580" y="1501358"/>
                          </a:lnTo>
                          <a:lnTo>
                            <a:pt x="1628580" y="1503899"/>
                          </a:lnTo>
                          <a:lnTo>
                            <a:pt x="1629215" y="1506439"/>
                          </a:lnTo>
                          <a:lnTo>
                            <a:pt x="1629850" y="1509297"/>
                          </a:lnTo>
                          <a:lnTo>
                            <a:pt x="1630485" y="1511520"/>
                          </a:lnTo>
                          <a:lnTo>
                            <a:pt x="1631755" y="1513743"/>
                          </a:lnTo>
                          <a:lnTo>
                            <a:pt x="1633024" y="1515649"/>
                          </a:lnTo>
                          <a:lnTo>
                            <a:pt x="1634294" y="1518189"/>
                          </a:lnTo>
                          <a:lnTo>
                            <a:pt x="1636199" y="1520094"/>
                          </a:lnTo>
                          <a:lnTo>
                            <a:pt x="1637786" y="1521365"/>
                          </a:lnTo>
                          <a:lnTo>
                            <a:pt x="1640326" y="1522952"/>
                          </a:lnTo>
                          <a:lnTo>
                            <a:pt x="1642231" y="1524223"/>
                          </a:lnTo>
                          <a:lnTo>
                            <a:pt x="1644453" y="1525175"/>
                          </a:lnTo>
                          <a:lnTo>
                            <a:pt x="1646992" y="1526446"/>
                          </a:lnTo>
                          <a:lnTo>
                            <a:pt x="1649215" y="1526763"/>
                          </a:lnTo>
                          <a:lnTo>
                            <a:pt x="1652072" y="1527398"/>
                          </a:lnTo>
                          <a:lnTo>
                            <a:pt x="1654611" y="1527716"/>
                          </a:lnTo>
                          <a:lnTo>
                            <a:pt x="1802228" y="1527716"/>
                          </a:lnTo>
                          <a:lnTo>
                            <a:pt x="1805085" y="1527398"/>
                          </a:lnTo>
                          <a:lnTo>
                            <a:pt x="1807624" y="1526763"/>
                          </a:lnTo>
                          <a:lnTo>
                            <a:pt x="1810481" y="1526446"/>
                          </a:lnTo>
                          <a:lnTo>
                            <a:pt x="1812704" y="1525175"/>
                          </a:lnTo>
                          <a:lnTo>
                            <a:pt x="1814926" y="1524223"/>
                          </a:lnTo>
                          <a:lnTo>
                            <a:pt x="1817148" y="1522952"/>
                          </a:lnTo>
                          <a:lnTo>
                            <a:pt x="1819053" y="1521365"/>
                          </a:lnTo>
                          <a:lnTo>
                            <a:pt x="1820957" y="1520094"/>
                          </a:lnTo>
                          <a:lnTo>
                            <a:pt x="1822545" y="1518189"/>
                          </a:lnTo>
                          <a:lnTo>
                            <a:pt x="1824132" y="1515649"/>
                          </a:lnTo>
                          <a:lnTo>
                            <a:pt x="1825719" y="1513743"/>
                          </a:lnTo>
                          <a:lnTo>
                            <a:pt x="1826354" y="1511520"/>
                          </a:lnTo>
                          <a:lnTo>
                            <a:pt x="1827624" y="1509297"/>
                          </a:lnTo>
                          <a:lnTo>
                            <a:pt x="1827941" y="1506439"/>
                          </a:lnTo>
                          <a:lnTo>
                            <a:pt x="1828259" y="1503899"/>
                          </a:lnTo>
                          <a:lnTo>
                            <a:pt x="1828894" y="1501358"/>
                          </a:lnTo>
                          <a:lnTo>
                            <a:pt x="1828894" y="1424191"/>
                          </a:lnTo>
                          <a:lnTo>
                            <a:pt x="1828259" y="1421650"/>
                          </a:lnTo>
                          <a:lnTo>
                            <a:pt x="1827941" y="1419110"/>
                          </a:lnTo>
                          <a:lnTo>
                            <a:pt x="1827624" y="1416569"/>
                          </a:lnTo>
                          <a:lnTo>
                            <a:pt x="1826354" y="1414029"/>
                          </a:lnTo>
                          <a:lnTo>
                            <a:pt x="1825719" y="1411806"/>
                          </a:lnTo>
                          <a:lnTo>
                            <a:pt x="1824132" y="1409901"/>
                          </a:lnTo>
                          <a:lnTo>
                            <a:pt x="1822545" y="1407995"/>
                          </a:lnTo>
                          <a:lnTo>
                            <a:pt x="1820957" y="1406090"/>
                          </a:lnTo>
                          <a:lnTo>
                            <a:pt x="1819053" y="1404184"/>
                          </a:lnTo>
                          <a:lnTo>
                            <a:pt x="1817148" y="1402597"/>
                          </a:lnTo>
                          <a:lnTo>
                            <a:pt x="1814926" y="1401326"/>
                          </a:lnTo>
                          <a:lnTo>
                            <a:pt x="1812704" y="1400374"/>
                          </a:lnTo>
                          <a:lnTo>
                            <a:pt x="1810481" y="1399421"/>
                          </a:lnTo>
                          <a:lnTo>
                            <a:pt x="1807624" y="1398786"/>
                          </a:lnTo>
                          <a:lnTo>
                            <a:pt x="1805085" y="1398468"/>
                          </a:lnTo>
                          <a:lnTo>
                            <a:pt x="1802228" y="1398468"/>
                          </a:lnTo>
                          <a:lnTo>
                            <a:pt x="1654611" y="1398468"/>
                          </a:lnTo>
                          <a:lnTo>
                            <a:pt x="1652072" y="1398468"/>
                          </a:lnTo>
                          <a:close/>
                          <a:moveTo>
                            <a:pt x="1299063" y="1398468"/>
                          </a:moveTo>
                          <a:lnTo>
                            <a:pt x="1296206" y="1398786"/>
                          </a:lnTo>
                          <a:lnTo>
                            <a:pt x="1293666" y="1399421"/>
                          </a:lnTo>
                          <a:lnTo>
                            <a:pt x="1291444" y="1400374"/>
                          </a:lnTo>
                          <a:lnTo>
                            <a:pt x="1288904" y="1401326"/>
                          </a:lnTo>
                          <a:lnTo>
                            <a:pt x="1286682" y="1402597"/>
                          </a:lnTo>
                          <a:lnTo>
                            <a:pt x="1284777" y="1404184"/>
                          </a:lnTo>
                          <a:lnTo>
                            <a:pt x="1282872" y="1406090"/>
                          </a:lnTo>
                          <a:lnTo>
                            <a:pt x="1281285" y="1407995"/>
                          </a:lnTo>
                          <a:lnTo>
                            <a:pt x="1280015" y="1409901"/>
                          </a:lnTo>
                          <a:lnTo>
                            <a:pt x="1278428" y="1411806"/>
                          </a:lnTo>
                          <a:lnTo>
                            <a:pt x="1277158" y="1414029"/>
                          </a:lnTo>
                          <a:lnTo>
                            <a:pt x="1276523" y="1416569"/>
                          </a:lnTo>
                          <a:lnTo>
                            <a:pt x="1275571" y="1419110"/>
                          </a:lnTo>
                          <a:lnTo>
                            <a:pt x="1275254" y="1421650"/>
                          </a:lnTo>
                          <a:lnTo>
                            <a:pt x="1275254" y="1424191"/>
                          </a:lnTo>
                          <a:lnTo>
                            <a:pt x="1275254" y="1501358"/>
                          </a:lnTo>
                          <a:lnTo>
                            <a:pt x="1275254" y="1503899"/>
                          </a:lnTo>
                          <a:lnTo>
                            <a:pt x="1275571" y="1506439"/>
                          </a:lnTo>
                          <a:lnTo>
                            <a:pt x="1276523" y="1509297"/>
                          </a:lnTo>
                          <a:lnTo>
                            <a:pt x="1277158" y="1511520"/>
                          </a:lnTo>
                          <a:lnTo>
                            <a:pt x="1278428" y="1513743"/>
                          </a:lnTo>
                          <a:lnTo>
                            <a:pt x="1280015" y="1515649"/>
                          </a:lnTo>
                          <a:lnTo>
                            <a:pt x="1281285" y="1518189"/>
                          </a:lnTo>
                          <a:lnTo>
                            <a:pt x="1282872" y="1520094"/>
                          </a:lnTo>
                          <a:lnTo>
                            <a:pt x="1284777" y="1521365"/>
                          </a:lnTo>
                          <a:lnTo>
                            <a:pt x="1286682" y="1522952"/>
                          </a:lnTo>
                          <a:lnTo>
                            <a:pt x="1288904" y="1524223"/>
                          </a:lnTo>
                          <a:lnTo>
                            <a:pt x="1291444" y="1525175"/>
                          </a:lnTo>
                          <a:lnTo>
                            <a:pt x="1293666" y="1526446"/>
                          </a:lnTo>
                          <a:lnTo>
                            <a:pt x="1296206" y="1526763"/>
                          </a:lnTo>
                          <a:lnTo>
                            <a:pt x="1299063" y="1527398"/>
                          </a:lnTo>
                          <a:lnTo>
                            <a:pt x="1301602" y="1527716"/>
                          </a:lnTo>
                          <a:lnTo>
                            <a:pt x="1449218" y="1527716"/>
                          </a:lnTo>
                          <a:lnTo>
                            <a:pt x="1452076" y="1527398"/>
                          </a:lnTo>
                          <a:lnTo>
                            <a:pt x="1454615" y="1526763"/>
                          </a:lnTo>
                          <a:lnTo>
                            <a:pt x="1456837" y="1526446"/>
                          </a:lnTo>
                          <a:lnTo>
                            <a:pt x="1459694" y="1525175"/>
                          </a:lnTo>
                          <a:lnTo>
                            <a:pt x="1461917" y="1524223"/>
                          </a:lnTo>
                          <a:lnTo>
                            <a:pt x="1463821" y="1522952"/>
                          </a:lnTo>
                          <a:lnTo>
                            <a:pt x="1465726" y="1521365"/>
                          </a:lnTo>
                          <a:lnTo>
                            <a:pt x="1467631" y="1520094"/>
                          </a:lnTo>
                          <a:lnTo>
                            <a:pt x="1469536" y="1518189"/>
                          </a:lnTo>
                          <a:lnTo>
                            <a:pt x="1471123" y="1515649"/>
                          </a:lnTo>
                          <a:lnTo>
                            <a:pt x="1472393" y="1513743"/>
                          </a:lnTo>
                          <a:lnTo>
                            <a:pt x="1473345" y="1511520"/>
                          </a:lnTo>
                          <a:lnTo>
                            <a:pt x="1474297" y="1509297"/>
                          </a:lnTo>
                          <a:lnTo>
                            <a:pt x="1474932" y="1506439"/>
                          </a:lnTo>
                          <a:lnTo>
                            <a:pt x="1475250" y="1503899"/>
                          </a:lnTo>
                          <a:lnTo>
                            <a:pt x="1475250" y="1501358"/>
                          </a:lnTo>
                          <a:lnTo>
                            <a:pt x="1475250" y="1424191"/>
                          </a:lnTo>
                          <a:lnTo>
                            <a:pt x="1475250" y="1421650"/>
                          </a:lnTo>
                          <a:lnTo>
                            <a:pt x="1474932" y="1419110"/>
                          </a:lnTo>
                          <a:lnTo>
                            <a:pt x="1474297" y="1416569"/>
                          </a:lnTo>
                          <a:lnTo>
                            <a:pt x="1473345" y="1414029"/>
                          </a:lnTo>
                          <a:lnTo>
                            <a:pt x="1472393" y="1411806"/>
                          </a:lnTo>
                          <a:lnTo>
                            <a:pt x="1471123" y="1409901"/>
                          </a:lnTo>
                          <a:lnTo>
                            <a:pt x="1469536" y="1407995"/>
                          </a:lnTo>
                          <a:lnTo>
                            <a:pt x="1467631" y="1406090"/>
                          </a:lnTo>
                          <a:lnTo>
                            <a:pt x="1465726" y="1404184"/>
                          </a:lnTo>
                          <a:lnTo>
                            <a:pt x="1463821" y="1402597"/>
                          </a:lnTo>
                          <a:lnTo>
                            <a:pt x="1461917" y="1401326"/>
                          </a:lnTo>
                          <a:lnTo>
                            <a:pt x="1459694" y="1400374"/>
                          </a:lnTo>
                          <a:lnTo>
                            <a:pt x="1456837" y="1399421"/>
                          </a:lnTo>
                          <a:lnTo>
                            <a:pt x="1454615" y="1398786"/>
                          </a:lnTo>
                          <a:lnTo>
                            <a:pt x="1452076" y="1398468"/>
                          </a:lnTo>
                          <a:lnTo>
                            <a:pt x="1449218" y="1398468"/>
                          </a:lnTo>
                          <a:lnTo>
                            <a:pt x="1301602" y="1398468"/>
                          </a:lnTo>
                          <a:lnTo>
                            <a:pt x="1299063" y="1398468"/>
                          </a:lnTo>
                          <a:close/>
                          <a:moveTo>
                            <a:pt x="945736" y="1398468"/>
                          </a:moveTo>
                          <a:lnTo>
                            <a:pt x="942879" y="1398786"/>
                          </a:lnTo>
                          <a:lnTo>
                            <a:pt x="940657" y="1399421"/>
                          </a:lnTo>
                          <a:lnTo>
                            <a:pt x="937800" y="1400374"/>
                          </a:lnTo>
                          <a:lnTo>
                            <a:pt x="935578" y="1401326"/>
                          </a:lnTo>
                          <a:lnTo>
                            <a:pt x="933673" y="1402597"/>
                          </a:lnTo>
                          <a:lnTo>
                            <a:pt x="931451" y="1404184"/>
                          </a:lnTo>
                          <a:lnTo>
                            <a:pt x="929863" y="1406090"/>
                          </a:lnTo>
                          <a:lnTo>
                            <a:pt x="927959" y="1407995"/>
                          </a:lnTo>
                          <a:lnTo>
                            <a:pt x="926371" y="1409901"/>
                          </a:lnTo>
                          <a:lnTo>
                            <a:pt x="925419" y="1411806"/>
                          </a:lnTo>
                          <a:lnTo>
                            <a:pt x="924149" y="1414029"/>
                          </a:lnTo>
                          <a:lnTo>
                            <a:pt x="923514" y="1416569"/>
                          </a:lnTo>
                          <a:lnTo>
                            <a:pt x="922562" y="1419110"/>
                          </a:lnTo>
                          <a:lnTo>
                            <a:pt x="922244" y="1421650"/>
                          </a:lnTo>
                          <a:lnTo>
                            <a:pt x="922244" y="1424191"/>
                          </a:lnTo>
                          <a:lnTo>
                            <a:pt x="922244" y="1501358"/>
                          </a:lnTo>
                          <a:lnTo>
                            <a:pt x="922244" y="1503899"/>
                          </a:lnTo>
                          <a:lnTo>
                            <a:pt x="922562" y="1506439"/>
                          </a:lnTo>
                          <a:lnTo>
                            <a:pt x="923514" y="1509297"/>
                          </a:lnTo>
                          <a:lnTo>
                            <a:pt x="924149" y="1511520"/>
                          </a:lnTo>
                          <a:lnTo>
                            <a:pt x="925419" y="1513743"/>
                          </a:lnTo>
                          <a:lnTo>
                            <a:pt x="926371" y="1515649"/>
                          </a:lnTo>
                          <a:lnTo>
                            <a:pt x="927959" y="1518189"/>
                          </a:lnTo>
                          <a:lnTo>
                            <a:pt x="929863" y="1520094"/>
                          </a:lnTo>
                          <a:lnTo>
                            <a:pt x="931451" y="1521365"/>
                          </a:lnTo>
                          <a:lnTo>
                            <a:pt x="933673" y="1522952"/>
                          </a:lnTo>
                          <a:lnTo>
                            <a:pt x="935578" y="1524223"/>
                          </a:lnTo>
                          <a:lnTo>
                            <a:pt x="937800" y="1525175"/>
                          </a:lnTo>
                          <a:lnTo>
                            <a:pt x="940657" y="1526446"/>
                          </a:lnTo>
                          <a:lnTo>
                            <a:pt x="942879" y="1526763"/>
                          </a:lnTo>
                          <a:lnTo>
                            <a:pt x="945736" y="1527398"/>
                          </a:lnTo>
                          <a:lnTo>
                            <a:pt x="948276" y="1527716"/>
                          </a:lnTo>
                          <a:lnTo>
                            <a:pt x="1095892" y="1527716"/>
                          </a:lnTo>
                          <a:lnTo>
                            <a:pt x="1098432" y="1527398"/>
                          </a:lnTo>
                          <a:lnTo>
                            <a:pt x="1101289" y="1526763"/>
                          </a:lnTo>
                          <a:lnTo>
                            <a:pt x="1103828" y="1526446"/>
                          </a:lnTo>
                          <a:lnTo>
                            <a:pt x="1106368" y="1525175"/>
                          </a:lnTo>
                          <a:lnTo>
                            <a:pt x="1108590" y="1524223"/>
                          </a:lnTo>
                          <a:lnTo>
                            <a:pt x="1110812" y="1522952"/>
                          </a:lnTo>
                          <a:lnTo>
                            <a:pt x="1112717" y="1521365"/>
                          </a:lnTo>
                          <a:lnTo>
                            <a:pt x="1114622" y="1520094"/>
                          </a:lnTo>
                          <a:lnTo>
                            <a:pt x="1116209" y="1518189"/>
                          </a:lnTo>
                          <a:lnTo>
                            <a:pt x="1117796" y="1515649"/>
                          </a:lnTo>
                          <a:lnTo>
                            <a:pt x="1119384" y="1513743"/>
                          </a:lnTo>
                          <a:lnTo>
                            <a:pt x="1120018" y="1511520"/>
                          </a:lnTo>
                          <a:lnTo>
                            <a:pt x="1121288" y="1509297"/>
                          </a:lnTo>
                          <a:lnTo>
                            <a:pt x="1121606" y="1506439"/>
                          </a:lnTo>
                          <a:lnTo>
                            <a:pt x="1121923" y="1503899"/>
                          </a:lnTo>
                          <a:lnTo>
                            <a:pt x="1122241" y="1501358"/>
                          </a:lnTo>
                          <a:lnTo>
                            <a:pt x="1122241" y="1424191"/>
                          </a:lnTo>
                          <a:lnTo>
                            <a:pt x="1121923" y="1421650"/>
                          </a:lnTo>
                          <a:lnTo>
                            <a:pt x="1121606" y="1419110"/>
                          </a:lnTo>
                          <a:lnTo>
                            <a:pt x="1121288" y="1416569"/>
                          </a:lnTo>
                          <a:lnTo>
                            <a:pt x="1120018" y="1414029"/>
                          </a:lnTo>
                          <a:lnTo>
                            <a:pt x="1119384" y="1411806"/>
                          </a:lnTo>
                          <a:lnTo>
                            <a:pt x="1117796" y="1409901"/>
                          </a:lnTo>
                          <a:lnTo>
                            <a:pt x="1116209" y="1407995"/>
                          </a:lnTo>
                          <a:lnTo>
                            <a:pt x="1114622" y="1406090"/>
                          </a:lnTo>
                          <a:lnTo>
                            <a:pt x="1112717" y="1404184"/>
                          </a:lnTo>
                          <a:lnTo>
                            <a:pt x="1110812" y="1402597"/>
                          </a:lnTo>
                          <a:lnTo>
                            <a:pt x="1108590" y="1401326"/>
                          </a:lnTo>
                          <a:lnTo>
                            <a:pt x="1106368" y="1400374"/>
                          </a:lnTo>
                          <a:lnTo>
                            <a:pt x="1103828" y="1399421"/>
                          </a:lnTo>
                          <a:lnTo>
                            <a:pt x="1101289" y="1398786"/>
                          </a:lnTo>
                          <a:lnTo>
                            <a:pt x="1098432" y="1398468"/>
                          </a:lnTo>
                          <a:lnTo>
                            <a:pt x="1095892" y="1398468"/>
                          </a:lnTo>
                          <a:lnTo>
                            <a:pt x="948276" y="1398468"/>
                          </a:lnTo>
                          <a:lnTo>
                            <a:pt x="945736" y="1398468"/>
                          </a:lnTo>
                          <a:close/>
                          <a:moveTo>
                            <a:pt x="1652072" y="1169507"/>
                          </a:moveTo>
                          <a:lnTo>
                            <a:pt x="1649215" y="1169824"/>
                          </a:lnTo>
                          <a:lnTo>
                            <a:pt x="1646992" y="1170777"/>
                          </a:lnTo>
                          <a:lnTo>
                            <a:pt x="1644453" y="1171412"/>
                          </a:lnTo>
                          <a:lnTo>
                            <a:pt x="1642231" y="1172682"/>
                          </a:lnTo>
                          <a:lnTo>
                            <a:pt x="1640326" y="1174270"/>
                          </a:lnTo>
                          <a:lnTo>
                            <a:pt x="1637786" y="1175540"/>
                          </a:lnTo>
                          <a:lnTo>
                            <a:pt x="1636199" y="1177128"/>
                          </a:lnTo>
                          <a:lnTo>
                            <a:pt x="1634294" y="1179033"/>
                          </a:lnTo>
                          <a:lnTo>
                            <a:pt x="1633024" y="1180939"/>
                          </a:lnTo>
                          <a:lnTo>
                            <a:pt x="1631755" y="1183162"/>
                          </a:lnTo>
                          <a:lnTo>
                            <a:pt x="1630485" y="1185702"/>
                          </a:lnTo>
                          <a:lnTo>
                            <a:pt x="1629850" y="1187925"/>
                          </a:lnTo>
                          <a:lnTo>
                            <a:pt x="1629215" y="1190466"/>
                          </a:lnTo>
                          <a:lnTo>
                            <a:pt x="1628580" y="1193324"/>
                          </a:lnTo>
                          <a:lnTo>
                            <a:pt x="1628580" y="1195864"/>
                          </a:lnTo>
                          <a:lnTo>
                            <a:pt x="1628580" y="1272714"/>
                          </a:lnTo>
                          <a:lnTo>
                            <a:pt x="1628580" y="1275572"/>
                          </a:lnTo>
                          <a:lnTo>
                            <a:pt x="1629215" y="1278113"/>
                          </a:lnTo>
                          <a:lnTo>
                            <a:pt x="1629850" y="1280336"/>
                          </a:lnTo>
                          <a:lnTo>
                            <a:pt x="1630485" y="1282876"/>
                          </a:lnTo>
                          <a:lnTo>
                            <a:pt x="1631755" y="1285099"/>
                          </a:lnTo>
                          <a:lnTo>
                            <a:pt x="1633024" y="1287322"/>
                          </a:lnTo>
                          <a:lnTo>
                            <a:pt x="1634294" y="1289227"/>
                          </a:lnTo>
                          <a:lnTo>
                            <a:pt x="1636199" y="1291133"/>
                          </a:lnTo>
                          <a:lnTo>
                            <a:pt x="1637786" y="1292720"/>
                          </a:lnTo>
                          <a:lnTo>
                            <a:pt x="1640326" y="1294308"/>
                          </a:lnTo>
                          <a:lnTo>
                            <a:pt x="1642231" y="1295896"/>
                          </a:lnTo>
                          <a:lnTo>
                            <a:pt x="1644453" y="1296849"/>
                          </a:lnTo>
                          <a:lnTo>
                            <a:pt x="1646992" y="1297801"/>
                          </a:lnTo>
                          <a:lnTo>
                            <a:pt x="1649215" y="1298437"/>
                          </a:lnTo>
                          <a:lnTo>
                            <a:pt x="1652072" y="1298754"/>
                          </a:lnTo>
                          <a:lnTo>
                            <a:pt x="1654611" y="1298754"/>
                          </a:lnTo>
                          <a:lnTo>
                            <a:pt x="1802228" y="1298754"/>
                          </a:lnTo>
                          <a:lnTo>
                            <a:pt x="1805085" y="1298754"/>
                          </a:lnTo>
                          <a:lnTo>
                            <a:pt x="1807624" y="1298437"/>
                          </a:lnTo>
                          <a:lnTo>
                            <a:pt x="1810481" y="1297801"/>
                          </a:lnTo>
                          <a:lnTo>
                            <a:pt x="1812704" y="1296849"/>
                          </a:lnTo>
                          <a:lnTo>
                            <a:pt x="1814926" y="1295896"/>
                          </a:lnTo>
                          <a:lnTo>
                            <a:pt x="1817148" y="1294308"/>
                          </a:lnTo>
                          <a:lnTo>
                            <a:pt x="1819053" y="1292720"/>
                          </a:lnTo>
                          <a:lnTo>
                            <a:pt x="1820957" y="1291133"/>
                          </a:lnTo>
                          <a:lnTo>
                            <a:pt x="1822545" y="1289227"/>
                          </a:lnTo>
                          <a:lnTo>
                            <a:pt x="1824132" y="1287322"/>
                          </a:lnTo>
                          <a:lnTo>
                            <a:pt x="1825719" y="1285099"/>
                          </a:lnTo>
                          <a:lnTo>
                            <a:pt x="1826354" y="1282876"/>
                          </a:lnTo>
                          <a:lnTo>
                            <a:pt x="1827624" y="1280336"/>
                          </a:lnTo>
                          <a:lnTo>
                            <a:pt x="1827941" y="1278113"/>
                          </a:lnTo>
                          <a:lnTo>
                            <a:pt x="1828259" y="1275572"/>
                          </a:lnTo>
                          <a:lnTo>
                            <a:pt x="1828894" y="1272714"/>
                          </a:lnTo>
                          <a:lnTo>
                            <a:pt x="1828894" y="1195864"/>
                          </a:lnTo>
                          <a:lnTo>
                            <a:pt x="1828259" y="1193324"/>
                          </a:lnTo>
                          <a:lnTo>
                            <a:pt x="1827941" y="1190466"/>
                          </a:lnTo>
                          <a:lnTo>
                            <a:pt x="1827624" y="1187925"/>
                          </a:lnTo>
                          <a:lnTo>
                            <a:pt x="1826354" y="1185702"/>
                          </a:lnTo>
                          <a:lnTo>
                            <a:pt x="1825719" y="1183162"/>
                          </a:lnTo>
                          <a:lnTo>
                            <a:pt x="1824132" y="1180939"/>
                          </a:lnTo>
                          <a:lnTo>
                            <a:pt x="1822545" y="1179033"/>
                          </a:lnTo>
                          <a:lnTo>
                            <a:pt x="1820957" y="1177128"/>
                          </a:lnTo>
                          <a:lnTo>
                            <a:pt x="1819053" y="1175540"/>
                          </a:lnTo>
                          <a:lnTo>
                            <a:pt x="1817148" y="1174270"/>
                          </a:lnTo>
                          <a:lnTo>
                            <a:pt x="1814926" y="1172682"/>
                          </a:lnTo>
                          <a:lnTo>
                            <a:pt x="1812704" y="1171412"/>
                          </a:lnTo>
                          <a:lnTo>
                            <a:pt x="1810481" y="1170777"/>
                          </a:lnTo>
                          <a:lnTo>
                            <a:pt x="1807624" y="1169824"/>
                          </a:lnTo>
                          <a:lnTo>
                            <a:pt x="1805085" y="1169507"/>
                          </a:lnTo>
                          <a:lnTo>
                            <a:pt x="1802228" y="1169507"/>
                          </a:lnTo>
                          <a:lnTo>
                            <a:pt x="1654611" y="1169507"/>
                          </a:lnTo>
                          <a:lnTo>
                            <a:pt x="1652072" y="1169507"/>
                          </a:lnTo>
                          <a:close/>
                          <a:moveTo>
                            <a:pt x="1299063" y="1169507"/>
                          </a:moveTo>
                          <a:lnTo>
                            <a:pt x="1296206" y="1169824"/>
                          </a:lnTo>
                          <a:lnTo>
                            <a:pt x="1293666" y="1170777"/>
                          </a:lnTo>
                          <a:lnTo>
                            <a:pt x="1291444" y="1171412"/>
                          </a:lnTo>
                          <a:lnTo>
                            <a:pt x="1288904" y="1172682"/>
                          </a:lnTo>
                          <a:lnTo>
                            <a:pt x="1286682" y="1174270"/>
                          </a:lnTo>
                          <a:lnTo>
                            <a:pt x="1284777" y="1175540"/>
                          </a:lnTo>
                          <a:lnTo>
                            <a:pt x="1282872" y="1177128"/>
                          </a:lnTo>
                          <a:lnTo>
                            <a:pt x="1281285" y="1179033"/>
                          </a:lnTo>
                          <a:lnTo>
                            <a:pt x="1280015" y="1180939"/>
                          </a:lnTo>
                          <a:lnTo>
                            <a:pt x="1278428" y="1183162"/>
                          </a:lnTo>
                          <a:lnTo>
                            <a:pt x="1277158" y="1185702"/>
                          </a:lnTo>
                          <a:lnTo>
                            <a:pt x="1276523" y="1187925"/>
                          </a:lnTo>
                          <a:lnTo>
                            <a:pt x="1275571" y="1190466"/>
                          </a:lnTo>
                          <a:lnTo>
                            <a:pt x="1275254" y="1193324"/>
                          </a:lnTo>
                          <a:lnTo>
                            <a:pt x="1275254" y="1195864"/>
                          </a:lnTo>
                          <a:lnTo>
                            <a:pt x="1275254" y="1272714"/>
                          </a:lnTo>
                          <a:lnTo>
                            <a:pt x="1275254" y="1275572"/>
                          </a:lnTo>
                          <a:lnTo>
                            <a:pt x="1275571" y="1278113"/>
                          </a:lnTo>
                          <a:lnTo>
                            <a:pt x="1276523" y="1280336"/>
                          </a:lnTo>
                          <a:lnTo>
                            <a:pt x="1277158" y="1282876"/>
                          </a:lnTo>
                          <a:lnTo>
                            <a:pt x="1278428" y="1285099"/>
                          </a:lnTo>
                          <a:lnTo>
                            <a:pt x="1280015" y="1287322"/>
                          </a:lnTo>
                          <a:lnTo>
                            <a:pt x="1281285" y="1289227"/>
                          </a:lnTo>
                          <a:lnTo>
                            <a:pt x="1282872" y="1291133"/>
                          </a:lnTo>
                          <a:lnTo>
                            <a:pt x="1284777" y="1292720"/>
                          </a:lnTo>
                          <a:lnTo>
                            <a:pt x="1286682" y="1294308"/>
                          </a:lnTo>
                          <a:lnTo>
                            <a:pt x="1288904" y="1295896"/>
                          </a:lnTo>
                          <a:lnTo>
                            <a:pt x="1291444" y="1296849"/>
                          </a:lnTo>
                          <a:lnTo>
                            <a:pt x="1293666" y="1297801"/>
                          </a:lnTo>
                          <a:lnTo>
                            <a:pt x="1296206" y="1298437"/>
                          </a:lnTo>
                          <a:lnTo>
                            <a:pt x="1299063" y="1298754"/>
                          </a:lnTo>
                          <a:lnTo>
                            <a:pt x="1301602" y="1298754"/>
                          </a:lnTo>
                          <a:lnTo>
                            <a:pt x="1449218" y="1298754"/>
                          </a:lnTo>
                          <a:lnTo>
                            <a:pt x="1452076" y="1298754"/>
                          </a:lnTo>
                          <a:lnTo>
                            <a:pt x="1454615" y="1298437"/>
                          </a:lnTo>
                          <a:lnTo>
                            <a:pt x="1456837" y="1297801"/>
                          </a:lnTo>
                          <a:lnTo>
                            <a:pt x="1459694" y="1296849"/>
                          </a:lnTo>
                          <a:lnTo>
                            <a:pt x="1461917" y="1295896"/>
                          </a:lnTo>
                          <a:lnTo>
                            <a:pt x="1463821" y="1294308"/>
                          </a:lnTo>
                          <a:lnTo>
                            <a:pt x="1465726" y="1292720"/>
                          </a:lnTo>
                          <a:lnTo>
                            <a:pt x="1467631" y="1291133"/>
                          </a:lnTo>
                          <a:lnTo>
                            <a:pt x="1469536" y="1289227"/>
                          </a:lnTo>
                          <a:lnTo>
                            <a:pt x="1471123" y="1287322"/>
                          </a:lnTo>
                          <a:lnTo>
                            <a:pt x="1472393" y="1285099"/>
                          </a:lnTo>
                          <a:lnTo>
                            <a:pt x="1473345" y="1282876"/>
                          </a:lnTo>
                          <a:lnTo>
                            <a:pt x="1474297" y="1280336"/>
                          </a:lnTo>
                          <a:lnTo>
                            <a:pt x="1474932" y="1278113"/>
                          </a:lnTo>
                          <a:lnTo>
                            <a:pt x="1475250" y="1275572"/>
                          </a:lnTo>
                          <a:lnTo>
                            <a:pt x="1475250" y="1272714"/>
                          </a:lnTo>
                          <a:lnTo>
                            <a:pt x="1475250" y="1195864"/>
                          </a:lnTo>
                          <a:lnTo>
                            <a:pt x="1475250" y="1193324"/>
                          </a:lnTo>
                          <a:lnTo>
                            <a:pt x="1474932" y="1190466"/>
                          </a:lnTo>
                          <a:lnTo>
                            <a:pt x="1474297" y="1187925"/>
                          </a:lnTo>
                          <a:lnTo>
                            <a:pt x="1473345" y="1185702"/>
                          </a:lnTo>
                          <a:lnTo>
                            <a:pt x="1472393" y="1183162"/>
                          </a:lnTo>
                          <a:lnTo>
                            <a:pt x="1471123" y="1180939"/>
                          </a:lnTo>
                          <a:lnTo>
                            <a:pt x="1469536" y="1179033"/>
                          </a:lnTo>
                          <a:lnTo>
                            <a:pt x="1467631" y="1177128"/>
                          </a:lnTo>
                          <a:lnTo>
                            <a:pt x="1465726" y="1175540"/>
                          </a:lnTo>
                          <a:lnTo>
                            <a:pt x="1463821" y="1174270"/>
                          </a:lnTo>
                          <a:lnTo>
                            <a:pt x="1461917" y="1172682"/>
                          </a:lnTo>
                          <a:lnTo>
                            <a:pt x="1459694" y="1171412"/>
                          </a:lnTo>
                          <a:lnTo>
                            <a:pt x="1456837" y="1170777"/>
                          </a:lnTo>
                          <a:lnTo>
                            <a:pt x="1454615" y="1169824"/>
                          </a:lnTo>
                          <a:lnTo>
                            <a:pt x="1452076" y="1169507"/>
                          </a:lnTo>
                          <a:lnTo>
                            <a:pt x="1449218" y="1169507"/>
                          </a:lnTo>
                          <a:lnTo>
                            <a:pt x="1301602" y="1169507"/>
                          </a:lnTo>
                          <a:lnTo>
                            <a:pt x="1299063" y="1169507"/>
                          </a:lnTo>
                          <a:close/>
                          <a:moveTo>
                            <a:pt x="945736" y="1169507"/>
                          </a:moveTo>
                          <a:lnTo>
                            <a:pt x="942879" y="1169824"/>
                          </a:lnTo>
                          <a:lnTo>
                            <a:pt x="940657" y="1170777"/>
                          </a:lnTo>
                          <a:lnTo>
                            <a:pt x="937800" y="1171412"/>
                          </a:lnTo>
                          <a:lnTo>
                            <a:pt x="935578" y="1172682"/>
                          </a:lnTo>
                          <a:lnTo>
                            <a:pt x="933673" y="1174270"/>
                          </a:lnTo>
                          <a:lnTo>
                            <a:pt x="931451" y="1175540"/>
                          </a:lnTo>
                          <a:lnTo>
                            <a:pt x="929863" y="1177128"/>
                          </a:lnTo>
                          <a:lnTo>
                            <a:pt x="927959" y="1179033"/>
                          </a:lnTo>
                          <a:lnTo>
                            <a:pt x="926371" y="1180939"/>
                          </a:lnTo>
                          <a:lnTo>
                            <a:pt x="925419" y="1183162"/>
                          </a:lnTo>
                          <a:lnTo>
                            <a:pt x="924149" y="1185702"/>
                          </a:lnTo>
                          <a:lnTo>
                            <a:pt x="923514" y="1187925"/>
                          </a:lnTo>
                          <a:lnTo>
                            <a:pt x="922562" y="1190466"/>
                          </a:lnTo>
                          <a:lnTo>
                            <a:pt x="922244" y="1193324"/>
                          </a:lnTo>
                          <a:lnTo>
                            <a:pt x="922244" y="1195864"/>
                          </a:lnTo>
                          <a:lnTo>
                            <a:pt x="922244" y="1272714"/>
                          </a:lnTo>
                          <a:lnTo>
                            <a:pt x="922244" y="1275572"/>
                          </a:lnTo>
                          <a:lnTo>
                            <a:pt x="922562" y="1278113"/>
                          </a:lnTo>
                          <a:lnTo>
                            <a:pt x="923514" y="1280336"/>
                          </a:lnTo>
                          <a:lnTo>
                            <a:pt x="924149" y="1282876"/>
                          </a:lnTo>
                          <a:lnTo>
                            <a:pt x="925419" y="1285099"/>
                          </a:lnTo>
                          <a:lnTo>
                            <a:pt x="926371" y="1287322"/>
                          </a:lnTo>
                          <a:lnTo>
                            <a:pt x="927959" y="1289227"/>
                          </a:lnTo>
                          <a:lnTo>
                            <a:pt x="929863" y="1291133"/>
                          </a:lnTo>
                          <a:lnTo>
                            <a:pt x="931451" y="1292720"/>
                          </a:lnTo>
                          <a:lnTo>
                            <a:pt x="933673" y="1294308"/>
                          </a:lnTo>
                          <a:lnTo>
                            <a:pt x="935578" y="1295896"/>
                          </a:lnTo>
                          <a:lnTo>
                            <a:pt x="937800" y="1296849"/>
                          </a:lnTo>
                          <a:lnTo>
                            <a:pt x="940657" y="1297801"/>
                          </a:lnTo>
                          <a:lnTo>
                            <a:pt x="942879" y="1298437"/>
                          </a:lnTo>
                          <a:lnTo>
                            <a:pt x="945736" y="1298754"/>
                          </a:lnTo>
                          <a:lnTo>
                            <a:pt x="948276" y="1298754"/>
                          </a:lnTo>
                          <a:lnTo>
                            <a:pt x="1095892" y="1298754"/>
                          </a:lnTo>
                          <a:lnTo>
                            <a:pt x="1098432" y="1298754"/>
                          </a:lnTo>
                          <a:lnTo>
                            <a:pt x="1101289" y="1298437"/>
                          </a:lnTo>
                          <a:lnTo>
                            <a:pt x="1103828" y="1297801"/>
                          </a:lnTo>
                          <a:lnTo>
                            <a:pt x="1106368" y="1296849"/>
                          </a:lnTo>
                          <a:lnTo>
                            <a:pt x="1108590" y="1295896"/>
                          </a:lnTo>
                          <a:lnTo>
                            <a:pt x="1110812" y="1294308"/>
                          </a:lnTo>
                          <a:lnTo>
                            <a:pt x="1112717" y="1292720"/>
                          </a:lnTo>
                          <a:lnTo>
                            <a:pt x="1114622" y="1291133"/>
                          </a:lnTo>
                          <a:lnTo>
                            <a:pt x="1116209" y="1289227"/>
                          </a:lnTo>
                          <a:lnTo>
                            <a:pt x="1117796" y="1287322"/>
                          </a:lnTo>
                          <a:lnTo>
                            <a:pt x="1119384" y="1285099"/>
                          </a:lnTo>
                          <a:lnTo>
                            <a:pt x="1120018" y="1282876"/>
                          </a:lnTo>
                          <a:lnTo>
                            <a:pt x="1121288" y="1280336"/>
                          </a:lnTo>
                          <a:lnTo>
                            <a:pt x="1121606" y="1278113"/>
                          </a:lnTo>
                          <a:lnTo>
                            <a:pt x="1121923" y="1275572"/>
                          </a:lnTo>
                          <a:lnTo>
                            <a:pt x="1122241" y="1272714"/>
                          </a:lnTo>
                          <a:lnTo>
                            <a:pt x="1122241" y="1195864"/>
                          </a:lnTo>
                          <a:lnTo>
                            <a:pt x="1121923" y="1193324"/>
                          </a:lnTo>
                          <a:lnTo>
                            <a:pt x="1121606" y="1190466"/>
                          </a:lnTo>
                          <a:lnTo>
                            <a:pt x="1121288" y="1187925"/>
                          </a:lnTo>
                          <a:lnTo>
                            <a:pt x="1120018" y="1185702"/>
                          </a:lnTo>
                          <a:lnTo>
                            <a:pt x="1119384" y="1183162"/>
                          </a:lnTo>
                          <a:lnTo>
                            <a:pt x="1117796" y="1180939"/>
                          </a:lnTo>
                          <a:lnTo>
                            <a:pt x="1116209" y="1179033"/>
                          </a:lnTo>
                          <a:lnTo>
                            <a:pt x="1114622" y="1177128"/>
                          </a:lnTo>
                          <a:lnTo>
                            <a:pt x="1112717" y="1175540"/>
                          </a:lnTo>
                          <a:lnTo>
                            <a:pt x="1110812" y="1174270"/>
                          </a:lnTo>
                          <a:lnTo>
                            <a:pt x="1108590" y="1172682"/>
                          </a:lnTo>
                          <a:lnTo>
                            <a:pt x="1106368" y="1171412"/>
                          </a:lnTo>
                          <a:lnTo>
                            <a:pt x="1103828" y="1170777"/>
                          </a:lnTo>
                          <a:lnTo>
                            <a:pt x="1101289" y="1169824"/>
                          </a:lnTo>
                          <a:lnTo>
                            <a:pt x="1098432" y="1169507"/>
                          </a:lnTo>
                          <a:lnTo>
                            <a:pt x="1095892" y="1169507"/>
                          </a:lnTo>
                          <a:lnTo>
                            <a:pt x="948276" y="1169507"/>
                          </a:lnTo>
                          <a:lnTo>
                            <a:pt x="945736" y="1169507"/>
                          </a:lnTo>
                          <a:close/>
                          <a:moveTo>
                            <a:pt x="1652072" y="941180"/>
                          </a:moveTo>
                          <a:lnTo>
                            <a:pt x="1649215" y="941497"/>
                          </a:lnTo>
                          <a:lnTo>
                            <a:pt x="1646992" y="942133"/>
                          </a:lnTo>
                          <a:lnTo>
                            <a:pt x="1644453" y="943085"/>
                          </a:lnTo>
                          <a:lnTo>
                            <a:pt x="1642231" y="944038"/>
                          </a:lnTo>
                          <a:lnTo>
                            <a:pt x="1640326" y="945308"/>
                          </a:lnTo>
                          <a:lnTo>
                            <a:pt x="1637786" y="946896"/>
                          </a:lnTo>
                          <a:lnTo>
                            <a:pt x="1636199" y="948801"/>
                          </a:lnTo>
                          <a:lnTo>
                            <a:pt x="1634294" y="950389"/>
                          </a:lnTo>
                          <a:lnTo>
                            <a:pt x="1633024" y="952612"/>
                          </a:lnTo>
                          <a:lnTo>
                            <a:pt x="1631755" y="954517"/>
                          </a:lnTo>
                          <a:lnTo>
                            <a:pt x="1630485" y="956740"/>
                          </a:lnTo>
                          <a:lnTo>
                            <a:pt x="1629850" y="959598"/>
                          </a:lnTo>
                          <a:lnTo>
                            <a:pt x="1629215" y="961821"/>
                          </a:lnTo>
                          <a:lnTo>
                            <a:pt x="1628580" y="964362"/>
                          </a:lnTo>
                          <a:lnTo>
                            <a:pt x="1628580" y="967220"/>
                          </a:lnTo>
                          <a:lnTo>
                            <a:pt x="1628580" y="1044070"/>
                          </a:lnTo>
                          <a:lnTo>
                            <a:pt x="1628580" y="1046610"/>
                          </a:lnTo>
                          <a:lnTo>
                            <a:pt x="1629215" y="1049468"/>
                          </a:lnTo>
                          <a:lnTo>
                            <a:pt x="1629850" y="1052009"/>
                          </a:lnTo>
                          <a:lnTo>
                            <a:pt x="1630485" y="1054232"/>
                          </a:lnTo>
                          <a:lnTo>
                            <a:pt x="1631755" y="1056772"/>
                          </a:lnTo>
                          <a:lnTo>
                            <a:pt x="1633024" y="1058995"/>
                          </a:lnTo>
                          <a:lnTo>
                            <a:pt x="1634294" y="1060901"/>
                          </a:lnTo>
                          <a:lnTo>
                            <a:pt x="1636199" y="1062806"/>
                          </a:lnTo>
                          <a:lnTo>
                            <a:pt x="1637786" y="1064394"/>
                          </a:lnTo>
                          <a:lnTo>
                            <a:pt x="1640326" y="1065982"/>
                          </a:lnTo>
                          <a:lnTo>
                            <a:pt x="1642231" y="1067252"/>
                          </a:lnTo>
                          <a:lnTo>
                            <a:pt x="1644453" y="1068204"/>
                          </a:lnTo>
                          <a:lnTo>
                            <a:pt x="1646992" y="1069157"/>
                          </a:lnTo>
                          <a:lnTo>
                            <a:pt x="1649215" y="1069792"/>
                          </a:lnTo>
                          <a:lnTo>
                            <a:pt x="1652072" y="1070110"/>
                          </a:lnTo>
                          <a:lnTo>
                            <a:pt x="1654611" y="1070427"/>
                          </a:lnTo>
                          <a:lnTo>
                            <a:pt x="1802228" y="1070427"/>
                          </a:lnTo>
                          <a:lnTo>
                            <a:pt x="1805085" y="1070110"/>
                          </a:lnTo>
                          <a:lnTo>
                            <a:pt x="1807624" y="1069792"/>
                          </a:lnTo>
                          <a:lnTo>
                            <a:pt x="1810481" y="1069157"/>
                          </a:lnTo>
                          <a:lnTo>
                            <a:pt x="1812704" y="1068204"/>
                          </a:lnTo>
                          <a:lnTo>
                            <a:pt x="1814926" y="1067252"/>
                          </a:lnTo>
                          <a:lnTo>
                            <a:pt x="1817148" y="1065982"/>
                          </a:lnTo>
                          <a:lnTo>
                            <a:pt x="1819053" y="1064394"/>
                          </a:lnTo>
                          <a:lnTo>
                            <a:pt x="1820957" y="1062806"/>
                          </a:lnTo>
                          <a:lnTo>
                            <a:pt x="1822545" y="1060901"/>
                          </a:lnTo>
                          <a:lnTo>
                            <a:pt x="1824132" y="1058995"/>
                          </a:lnTo>
                          <a:lnTo>
                            <a:pt x="1825719" y="1056772"/>
                          </a:lnTo>
                          <a:lnTo>
                            <a:pt x="1826354" y="1054232"/>
                          </a:lnTo>
                          <a:lnTo>
                            <a:pt x="1827624" y="1052009"/>
                          </a:lnTo>
                          <a:lnTo>
                            <a:pt x="1827941" y="1049468"/>
                          </a:lnTo>
                          <a:lnTo>
                            <a:pt x="1828259" y="1046610"/>
                          </a:lnTo>
                          <a:lnTo>
                            <a:pt x="1828894" y="1044070"/>
                          </a:lnTo>
                          <a:lnTo>
                            <a:pt x="1828894" y="967220"/>
                          </a:lnTo>
                          <a:lnTo>
                            <a:pt x="1828259" y="964362"/>
                          </a:lnTo>
                          <a:lnTo>
                            <a:pt x="1827941" y="961821"/>
                          </a:lnTo>
                          <a:lnTo>
                            <a:pt x="1827624" y="959598"/>
                          </a:lnTo>
                          <a:lnTo>
                            <a:pt x="1826354" y="956740"/>
                          </a:lnTo>
                          <a:lnTo>
                            <a:pt x="1825719" y="954517"/>
                          </a:lnTo>
                          <a:lnTo>
                            <a:pt x="1824132" y="952612"/>
                          </a:lnTo>
                          <a:lnTo>
                            <a:pt x="1822545" y="950389"/>
                          </a:lnTo>
                          <a:lnTo>
                            <a:pt x="1820957" y="948801"/>
                          </a:lnTo>
                          <a:lnTo>
                            <a:pt x="1819053" y="946896"/>
                          </a:lnTo>
                          <a:lnTo>
                            <a:pt x="1817148" y="945308"/>
                          </a:lnTo>
                          <a:lnTo>
                            <a:pt x="1814926" y="944038"/>
                          </a:lnTo>
                          <a:lnTo>
                            <a:pt x="1812704" y="943085"/>
                          </a:lnTo>
                          <a:lnTo>
                            <a:pt x="1810481" y="942133"/>
                          </a:lnTo>
                          <a:lnTo>
                            <a:pt x="1807624" y="941497"/>
                          </a:lnTo>
                          <a:lnTo>
                            <a:pt x="1805085" y="941180"/>
                          </a:lnTo>
                          <a:lnTo>
                            <a:pt x="1802228" y="941180"/>
                          </a:lnTo>
                          <a:lnTo>
                            <a:pt x="1654611" y="941180"/>
                          </a:lnTo>
                          <a:lnTo>
                            <a:pt x="1652072" y="941180"/>
                          </a:lnTo>
                          <a:close/>
                          <a:moveTo>
                            <a:pt x="1299063" y="941180"/>
                          </a:moveTo>
                          <a:lnTo>
                            <a:pt x="1296206" y="941497"/>
                          </a:lnTo>
                          <a:lnTo>
                            <a:pt x="1293666" y="942133"/>
                          </a:lnTo>
                          <a:lnTo>
                            <a:pt x="1291444" y="943085"/>
                          </a:lnTo>
                          <a:lnTo>
                            <a:pt x="1288904" y="944038"/>
                          </a:lnTo>
                          <a:lnTo>
                            <a:pt x="1286682" y="945308"/>
                          </a:lnTo>
                          <a:lnTo>
                            <a:pt x="1284777" y="946896"/>
                          </a:lnTo>
                          <a:lnTo>
                            <a:pt x="1282872" y="948801"/>
                          </a:lnTo>
                          <a:lnTo>
                            <a:pt x="1281285" y="950389"/>
                          </a:lnTo>
                          <a:lnTo>
                            <a:pt x="1280015" y="952612"/>
                          </a:lnTo>
                          <a:lnTo>
                            <a:pt x="1278428" y="954517"/>
                          </a:lnTo>
                          <a:lnTo>
                            <a:pt x="1277158" y="956740"/>
                          </a:lnTo>
                          <a:lnTo>
                            <a:pt x="1276523" y="959598"/>
                          </a:lnTo>
                          <a:lnTo>
                            <a:pt x="1275571" y="961821"/>
                          </a:lnTo>
                          <a:lnTo>
                            <a:pt x="1275254" y="964362"/>
                          </a:lnTo>
                          <a:lnTo>
                            <a:pt x="1275254" y="967220"/>
                          </a:lnTo>
                          <a:lnTo>
                            <a:pt x="1275254" y="1044070"/>
                          </a:lnTo>
                          <a:lnTo>
                            <a:pt x="1275254" y="1046610"/>
                          </a:lnTo>
                          <a:lnTo>
                            <a:pt x="1275571" y="1049468"/>
                          </a:lnTo>
                          <a:lnTo>
                            <a:pt x="1276523" y="1052009"/>
                          </a:lnTo>
                          <a:lnTo>
                            <a:pt x="1277158" y="1054232"/>
                          </a:lnTo>
                          <a:lnTo>
                            <a:pt x="1278428" y="1056772"/>
                          </a:lnTo>
                          <a:lnTo>
                            <a:pt x="1280015" y="1058995"/>
                          </a:lnTo>
                          <a:lnTo>
                            <a:pt x="1281285" y="1060901"/>
                          </a:lnTo>
                          <a:lnTo>
                            <a:pt x="1282872" y="1062806"/>
                          </a:lnTo>
                          <a:lnTo>
                            <a:pt x="1284777" y="1064394"/>
                          </a:lnTo>
                          <a:lnTo>
                            <a:pt x="1286682" y="1065982"/>
                          </a:lnTo>
                          <a:lnTo>
                            <a:pt x="1288904" y="1067252"/>
                          </a:lnTo>
                          <a:lnTo>
                            <a:pt x="1291444" y="1068204"/>
                          </a:lnTo>
                          <a:lnTo>
                            <a:pt x="1293666" y="1069157"/>
                          </a:lnTo>
                          <a:lnTo>
                            <a:pt x="1296206" y="1069792"/>
                          </a:lnTo>
                          <a:lnTo>
                            <a:pt x="1299063" y="1070110"/>
                          </a:lnTo>
                          <a:lnTo>
                            <a:pt x="1301602" y="1070427"/>
                          </a:lnTo>
                          <a:lnTo>
                            <a:pt x="1449218" y="1070427"/>
                          </a:lnTo>
                          <a:lnTo>
                            <a:pt x="1452076" y="1070110"/>
                          </a:lnTo>
                          <a:lnTo>
                            <a:pt x="1454615" y="1069792"/>
                          </a:lnTo>
                          <a:lnTo>
                            <a:pt x="1456837" y="1069157"/>
                          </a:lnTo>
                          <a:lnTo>
                            <a:pt x="1459694" y="1068204"/>
                          </a:lnTo>
                          <a:lnTo>
                            <a:pt x="1461917" y="1067252"/>
                          </a:lnTo>
                          <a:lnTo>
                            <a:pt x="1463821" y="1065982"/>
                          </a:lnTo>
                          <a:lnTo>
                            <a:pt x="1465726" y="1064394"/>
                          </a:lnTo>
                          <a:lnTo>
                            <a:pt x="1467631" y="1062806"/>
                          </a:lnTo>
                          <a:lnTo>
                            <a:pt x="1469536" y="1060901"/>
                          </a:lnTo>
                          <a:lnTo>
                            <a:pt x="1471123" y="1058995"/>
                          </a:lnTo>
                          <a:lnTo>
                            <a:pt x="1472393" y="1056772"/>
                          </a:lnTo>
                          <a:lnTo>
                            <a:pt x="1473345" y="1054232"/>
                          </a:lnTo>
                          <a:lnTo>
                            <a:pt x="1474297" y="1052009"/>
                          </a:lnTo>
                          <a:lnTo>
                            <a:pt x="1474932" y="1049468"/>
                          </a:lnTo>
                          <a:lnTo>
                            <a:pt x="1475250" y="1046610"/>
                          </a:lnTo>
                          <a:lnTo>
                            <a:pt x="1475250" y="1044070"/>
                          </a:lnTo>
                          <a:lnTo>
                            <a:pt x="1475250" y="967220"/>
                          </a:lnTo>
                          <a:lnTo>
                            <a:pt x="1475250" y="964362"/>
                          </a:lnTo>
                          <a:lnTo>
                            <a:pt x="1474932" y="961821"/>
                          </a:lnTo>
                          <a:lnTo>
                            <a:pt x="1474297" y="959598"/>
                          </a:lnTo>
                          <a:lnTo>
                            <a:pt x="1473345" y="956740"/>
                          </a:lnTo>
                          <a:lnTo>
                            <a:pt x="1472393" y="954517"/>
                          </a:lnTo>
                          <a:lnTo>
                            <a:pt x="1471123" y="952612"/>
                          </a:lnTo>
                          <a:lnTo>
                            <a:pt x="1469536" y="950389"/>
                          </a:lnTo>
                          <a:lnTo>
                            <a:pt x="1467631" y="948801"/>
                          </a:lnTo>
                          <a:lnTo>
                            <a:pt x="1465726" y="946896"/>
                          </a:lnTo>
                          <a:lnTo>
                            <a:pt x="1463821" y="945308"/>
                          </a:lnTo>
                          <a:lnTo>
                            <a:pt x="1461917" y="944038"/>
                          </a:lnTo>
                          <a:lnTo>
                            <a:pt x="1459694" y="943085"/>
                          </a:lnTo>
                          <a:lnTo>
                            <a:pt x="1456837" y="942133"/>
                          </a:lnTo>
                          <a:lnTo>
                            <a:pt x="1454615" y="941497"/>
                          </a:lnTo>
                          <a:lnTo>
                            <a:pt x="1452076" y="941180"/>
                          </a:lnTo>
                          <a:lnTo>
                            <a:pt x="1449218" y="941180"/>
                          </a:lnTo>
                          <a:lnTo>
                            <a:pt x="1301602" y="941180"/>
                          </a:lnTo>
                          <a:lnTo>
                            <a:pt x="1299063" y="941180"/>
                          </a:lnTo>
                          <a:close/>
                          <a:moveTo>
                            <a:pt x="945736" y="941180"/>
                          </a:moveTo>
                          <a:lnTo>
                            <a:pt x="942879" y="941497"/>
                          </a:lnTo>
                          <a:lnTo>
                            <a:pt x="940657" y="942133"/>
                          </a:lnTo>
                          <a:lnTo>
                            <a:pt x="937800" y="943085"/>
                          </a:lnTo>
                          <a:lnTo>
                            <a:pt x="935578" y="944038"/>
                          </a:lnTo>
                          <a:lnTo>
                            <a:pt x="933673" y="945308"/>
                          </a:lnTo>
                          <a:lnTo>
                            <a:pt x="931451" y="946896"/>
                          </a:lnTo>
                          <a:lnTo>
                            <a:pt x="929863" y="948801"/>
                          </a:lnTo>
                          <a:lnTo>
                            <a:pt x="927959" y="950389"/>
                          </a:lnTo>
                          <a:lnTo>
                            <a:pt x="926371" y="952612"/>
                          </a:lnTo>
                          <a:lnTo>
                            <a:pt x="925419" y="954517"/>
                          </a:lnTo>
                          <a:lnTo>
                            <a:pt x="924149" y="956740"/>
                          </a:lnTo>
                          <a:lnTo>
                            <a:pt x="923514" y="959598"/>
                          </a:lnTo>
                          <a:lnTo>
                            <a:pt x="922562" y="961821"/>
                          </a:lnTo>
                          <a:lnTo>
                            <a:pt x="922244" y="964362"/>
                          </a:lnTo>
                          <a:lnTo>
                            <a:pt x="922244" y="967220"/>
                          </a:lnTo>
                          <a:lnTo>
                            <a:pt x="922244" y="1044070"/>
                          </a:lnTo>
                          <a:lnTo>
                            <a:pt x="922244" y="1046610"/>
                          </a:lnTo>
                          <a:lnTo>
                            <a:pt x="922562" y="1049468"/>
                          </a:lnTo>
                          <a:lnTo>
                            <a:pt x="923514" y="1052009"/>
                          </a:lnTo>
                          <a:lnTo>
                            <a:pt x="924149" y="1054232"/>
                          </a:lnTo>
                          <a:lnTo>
                            <a:pt x="925419" y="1056772"/>
                          </a:lnTo>
                          <a:lnTo>
                            <a:pt x="926371" y="1058995"/>
                          </a:lnTo>
                          <a:lnTo>
                            <a:pt x="927959" y="1060901"/>
                          </a:lnTo>
                          <a:lnTo>
                            <a:pt x="929863" y="1062806"/>
                          </a:lnTo>
                          <a:lnTo>
                            <a:pt x="931451" y="1064394"/>
                          </a:lnTo>
                          <a:lnTo>
                            <a:pt x="933673" y="1065982"/>
                          </a:lnTo>
                          <a:lnTo>
                            <a:pt x="935578" y="1067252"/>
                          </a:lnTo>
                          <a:lnTo>
                            <a:pt x="937800" y="1068204"/>
                          </a:lnTo>
                          <a:lnTo>
                            <a:pt x="940657" y="1069157"/>
                          </a:lnTo>
                          <a:lnTo>
                            <a:pt x="942879" y="1069792"/>
                          </a:lnTo>
                          <a:lnTo>
                            <a:pt x="945736" y="1070110"/>
                          </a:lnTo>
                          <a:lnTo>
                            <a:pt x="948276" y="1070427"/>
                          </a:lnTo>
                          <a:lnTo>
                            <a:pt x="1095892" y="1070427"/>
                          </a:lnTo>
                          <a:lnTo>
                            <a:pt x="1098432" y="1070110"/>
                          </a:lnTo>
                          <a:lnTo>
                            <a:pt x="1101289" y="1069792"/>
                          </a:lnTo>
                          <a:lnTo>
                            <a:pt x="1103828" y="1069157"/>
                          </a:lnTo>
                          <a:lnTo>
                            <a:pt x="1106368" y="1068204"/>
                          </a:lnTo>
                          <a:lnTo>
                            <a:pt x="1108590" y="1067252"/>
                          </a:lnTo>
                          <a:lnTo>
                            <a:pt x="1110812" y="1065982"/>
                          </a:lnTo>
                          <a:lnTo>
                            <a:pt x="1112717" y="1064394"/>
                          </a:lnTo>
                          <a:lnTo>
                            <a:pt x="1114622" y="1062806"/>
                          </a:lnTo>
                          <a:lnTo>
                            <a:pt x="1116209" y="1060901"/>
                          </a:lnTo>
                          <a:lnTo>
                            <a:pt x="1117796" y="1058995"/>
                          </a:lnTo>
                          <a:lnTo>
                            <a:pt x="1119384" y="1056772"/>
                          </a:lnTo>
                          <a:lnTo>
                            <a:pt x="1120018" y="1054232"/>
                          </a:lnTo>
                          <a:lnTo>
                            <a:pt x="1121288" y="1052009"/>
                          </a:lnTo>
                          <a:lnTo>
                            <a:pt x="1121606" y="1049468"/>
                          </a:lnTo>
                          <a:lnTo>
                            <a:pt x="1121923" y="1046610"/>
                          </a:lnTo>
                          <a:lnTo>
                            <a:pt x="1122241" y="1044070"/>
                          </a:lnTo>
                          <a:lnTo>
                            <a:pt x="1122241" y="967220"/>
                          </a:lnTo>
                          <a:lnTo>
                            <a:pt x="1121923" y="964362"/>
                          </a:lnTo>
                          <a:lnTo>
                            <a:pt x="1121606" y="961821"/>
                          </a:lnTo>
                          <a:lnTo>
                            <a:pt x="1121288" y="959598"/>
                          </a:lnTo>
                          <a:lnTo>
                            <a:pt x="1120018" y="956740"/>
                          </a:lnTo>
                          <a:lnTo>
                            <a:pt x="1119384" y="954517"/>
                          </a:lnTo>
                          <a:lnTo>
                            <a:pt x="1117796" y="952612"/>
                          </a:lnTo>
                          <a:lnTo>
                            <a:pt x="1116209" y="950389"/>
                          </a:lnTo>
                          <a:lnTo>
                            <a:pt x="1114622" y="948801"/>
                          </a:lnTo>
                          <a:lnTo>
                            <a:pt x="1112717" y="946896"/>
                          </a:lnTo>
                          <a:lnTo>
                            <a:pt x="1110812" y="945308"/>
                          </a:lnTo>
                          <a:lnTo>
                            <a:pt x="1108590" y="944038"/>
                          </a:lnTo>
                          <a:lnTo>
                            <a:pt x="1106368" y="943085"/>
                          </a:lnTo>
                          <a:lnTo>
                            <a:pt x="1103828" y="942133"/>
                          </a:lnTo>
                          <a:lnTo>
                            <a:pt x="1101289" y="941497"/>
                          </a:lnTo>
                          <a:lnTo>
                            <a:pt x="1098432" y="941180"/>
                          </a:lnTo>
                          <a:lnTo>
                            <a:pt x="1095892" y="941180"/>
                          </a:lnTo>
                          <a:lnTo>
                            <a:pt x="948276" y="941180"/>
                          </a:lnTo>
                          <a:lnTo>
                            <a:pt x="945736" y="941180"/>
                          </a:lnTo>
                          <a:close/>
                          <a:moveTo>
                            <a:pt x="2076450" y="633412"/>
                          </a:moveTo>
                          <a:lnTo>
                            <a:pt x="2751138" y="636587"/>
                          </a:lnTo>
                          <a:lnTo>
                            <a:pt x="2750186" y="649605"/>
                          </a:lnTo>
                          <a:lnTo>
                            <a:pt x="2748281" y="663892"/>
                          </a:lnTo>
                          <a:lnTo>
                            <a:pt x="2746058" y="681990"/>
                          </a:lnTo>
                          <a:lnTo>
                            <a:pt x="2742566" y="702310"/>
                          </a:lnTo>
                          <a:lnTo>
                            <a:pt x="2738756" y="722947"/>
                          </a:lnTo>
                          <a:lnTo>
                            <a:pt x="2736216" y="733107"/>
                          </a:lnTo>
                          <a:lnTo>
                            <a:pt x="2733993" y="743585"/>
                          </a:lnTo>
                          <a:lnTo>
                            <a:pt x="2731771" y="753110"/>
                          </a:lnTo>
                          <a:lnTo>
                            <a:pt x="2728596" y="762000"/>
                          </a:lnTo>
                          <a:lnTo>
                            <a:pt x="2726373" y="769302"/>
                          </a:lnTo>
                          <a:lnTo>
                            <a:pt x="2722881" y="776605"/>
                          </a:lnTo>
                          <a:lnTo>
                            <a:pt x="2719388" y="783590"/>
                          </a:lnTo>
                          <a:lnTo>
                            <a:pt x="2715261" y="790892"/>
                          </a:lnTo>
                          <a:lnTo>
                            <a:pt x="2710816" y="797877"/>
                          </a:lnTo>
                          <a:lnTo>
                            <a:pt x="2705418" y="805180"/>
                          </a:lnTo>
                          <a:lnTo>
                            <a:pt x="2700021" y="811530"/>
                          </a:lnTo>
                          <a:lnTo>
                            <a:pt x="2693988" y="818197"/>
                          </a:lnTo>
                          <a:lnTo>
                            <a:pt x="2687321" y="823912"/>
                          </a:lnTo>
                          <a:lnTo>
                            <a:pt x="2680653" y="829310"/>
                          </a:lnTo>
                          <a:lnTo>
                            <a:pt x="2673351" y="834072"/>
                          </a:lnTo>
                          <a:lnTo>
                            <a:pt x="2665731" y="838200"/>
                          </a:lnTo>
                          <a:lnTo>
                            <a:pt x="2657476" y="841375"/>
                          </a:lnTo>
                          <a:lnTo>
                            <a:pt x="2653348" y="842962"/>
                          </a:lnTo>
                          <a:lnTo>
                            <a:pt x="2648903" y="843915"/>
                          </a:lnTo>
                          <a:lnTo>
                            <a:pt x="2644458" y="844867"/>
                          </a:lnTo>
                          <a:lnTo>
                            <a:pt x="2640013" y="845820"/>
                          </a:lnTo>
                          <a:lnTo>
                            <a:pt x="2635251" y="846137"/>
                          </a:lnTo>
                          <a:lnTo>
                            <a:pt x="2630806" y="846137"/>
                          </a:lnTo>
                          <a:lnTo>
                            <a:pt x="2181543" y="844232"/>
                          </a:lnTo>
                          <a:lnTo>
                            <a:pt x="2173288" y="843915"/>
                          </a:lnTo>
                          <a:lnTo>
                            <a:pt x="2165350" y="842327"/>
                          </a:lnTo>
                          <a:lnTo>
                            <a:pt x="2157730" y="840422"/>
                          </a:lnTo>
                          <a:lnTo>
                            <a:pt x="2149475" y="837565"/>
                          </a:lnTo>
                          <a:lnTo>
                            <a:pt x="2142173" y="834072"/>
                          </a:lnTo>
                          <a:lnTo>
                            <a:pt x="2135505" y="830262"/>
                          </a:lnTo>
                          <a:lnTo>
                            <a:pt x="2128520" y="825817"/>
                          </a:lnTo>
                          <a:lnTo>
                            <a:pt x="2122488" y="820420"/>
                          </a:lnTo>
                          <a:lnTo>
                            <a:pt x="2116773" y="814705"/>
                          </a:lnTo>
                          <a:lnTo>
                            <a:pt x="2111375" y="808672"/>
                          </a:lnTo>
                          <a:lnTo>
                            <a:pt x="2106295" y="802005"/>
                          </a:lnTo>
                          <a:lnTo>
                            <a:pt x="2102168" y="795337"/>
                          </a:lnTo>
                          <a:lnTo>
                            <a:pt x="2098675" y="787717"/>
                          </a:lnTo>
                          <a:lnTo>
                            <a:pt x="2095500" y="779780"/>
                          </a:lnTo>
                          <a:lnTo>
                            <a:pt x="2093595" y="772160"/>
                          </a:lnTo>
                          <a:lnTo>
                            <a:pt x="2092008" y="763905"/>
                          </a:lnTo>
                          <a:lnTo>
                            <a:pt x="2076450" y="633412"/>
                          </a:lnTo>
                          <a:close/>
                          <a:moveTo>
                            <a:pt x="674688" y="633412"/>
                          </a:moveTo>
                          <a:lnTo>
                            <a:pt x="659138" y="763905"/>
                          </a:lnTo>
                          <a:lnTo>
                            <a:pt x="657551" y="772160"/>
                          </a:lnTo>
                          <a:lnTo>
                            <a:pt x="655330" y="779780"/>
                          </a:lnTo>
                          <a:lnTo>
                            <a:pt x="652791" y="787717"/>
                          </a:lnTo>
                          <a:lnTo>
                            <a:pt x="648983" y="795337"/>
                          </a:lnTo>
                          <a:lnTo>
                            <a:pt x="644540" y="802005"/>
                          </a:lnTo>
                          <a:lnTo>
                            <a:pt x="640097" y="808672"/>
                          </a:lnTo>
                          <a:lnTo>
                            <a:pt x="634702" y="814705"/>
                          </a:lnTo>
                          <a:lnTo>
                            <a:pt x="628990" y="820420"/>
                          </a:lnTo>
                          <a:lnTo>
                            <a:pt x="622325" y="825817"/>
                          </a:lnTo>
                          <a:lnTo>
                            <a:pt x="615978" y="830262"/>
                          </a:lnTo>
                          <a:lnTo>
                            <a:pt x="608679" y="834072"/>
                          </a:lnTo>
                          <a:lnTo>
                            <a:pt x="601380" y="837565"/>
                          </a:lnTo>
                          <a:lnTo>
                            <a:pt x="593764" y="840422"/>
                          </a:lnTo>
                          <a:lnTo>
                            <a:pt x="585830" y="842327"/>
                          </a:lnTo>
                          <a:lnTo>
                            <a:pt x="577579" y="843915"/>
                          </a:lnTo>
                          <a:lnTo>
                            <a:pt x="569645" y="844232"/>
                          </a:lnTo>
                          <a:lnTo>
                            <a:pt x="120276" y="846137"/>
                          </a:lnTo>
                          <a:lnTo>
                            <a:pt x="115833" y="846137"/>
                          </a:lnTo>
                          <a:lnTo>
                            <a:pt x="111390" y="845820"/>
                          </a:lnTo>
                          <a:lnTo>
                            <a:pt x="106947" y="844867"/>
                          </a:lnTo>
                          <a:lnTo>
                            <a:pt x="102504" y="843915"/>
                          </a:lnTo>
                          <a:lnTo>
                            <a:pt x="98379" y="842962"/>
                          </a:lnTo>
                          <a:lnTo>
                            <a:pt x="93936" y="841375"/>
                          </a:lnTo>
                          <a:lnTo>
                            <a:pt x="86002" y="838200"/>
                          </a:lnTo>
                          <a:lnTo>
                            <a:pt x="78068" y="834072"/>
                          </a:lnTo>
                          <a:lnTo>
                            <a:pt x="70769" y="829310"/>
                          </a:lnTo>
                          <a:lnTo>
                            <a:pt x="63788" y="823912"/>
                          </a:lnTo>
                          <a:lnTo>
                            <a:pt x="57441" y="818197"/>
                          </a:lnTo>
                          <a:lnTo>
                            <a:pt x="51728" y="811530"/>
                          </a:lnTo>
                          <a:lnTo>
                            <a:pt x="45699" y="805180"/>
                          </a:lnTo>
                          <a:lnTo>
                            <a:pt x="40938" y="797877"/>
                          </a:lnTo>
                          <a:lnTo>
                            <a:pt x="35861" y="790892"/>
                          </a:lnTo>
                          <a:lnTo>
                            <a:pt x="32053" y="783590"/>
                          </a:lnTo>
                          <a:lnTo>
                            <a:pt x="28244" y="776605"/>
                          </a:lnTo>
                          <a:lnTo>
                            <a:pt x="25071" y="769302"/>
                          </a:lnTo>
                          <a:lnTo>
                            <a:pt x="22532" y="762000"/>
                          </a:lnTo>
                          <a:lnTo>
                            <a:pt x="19993" y="753110"/>
                          </a:lnTo>
                          <a:lnTo>
                            <a:pt x="17137" y="743585"/>
                          </a:lnTo>
                          <a:lnTo>
                            <a:pt x="14916" y="733107"/>
                          </a:lnTo>
                          <a:lnTo>
                            <a:pt x="12694" y="722947"/>
                          </a:lnTo>
                          <a:lnTo>
                            <a:pt x="8886" y="702310"/>
                          </a:lnTo>
                          <a:lnTo>
                            <a:pt x="5712" y="681990"/>
                          </a:lnTo>
                          <a:lnTo>
                            <a:pt x="3174" y="663892"/>
                          </a:lnTo>
                          <a:lnTo>
                            <a:pt x="1587" y="649605"/>
                          </a:lnTo>
                          <a:lnTo>
                            <a:pt x="0" y="636587"/>
                          </a:lnTo>
                          <a:lnTo>
                            <a:pt x="674688" y="633412"/>
                          </a:lnTo>
                          <a:close/>
                          <a:moveTo>
                            <a:pt x="970497" y="374650"/>
                          </a:moveTo>
                          <a:lnTo>
                            <a:pt x="973355" y="374650"/>
                          </a:lnTo>
                          <a:lnTo>
                            <a:pt x="1052401" y="374650"/>
                          </a:lnTo>
                          <a:lnTo>
                            <a:pt x="1054940" y="374650"/>
                          </a:lnTo>
                          <a:lnTo>
                            <a:pt x="1058115" y="374968"/>
                          </a:lnTo>
                          <a:lnTo>
                            <a:pt x="1060654" y="375603"/>
                          </a:lnTo>
                          <a:lnTo>
                            <a:pt x="1063512" y="376873"/>
                          </a:lnTo>
                          <a:lnTo>
                            <a:pt x="1066051" y="377826"/>
                          </a:lnTo>
                          <a:lnTo>
                            <a:pt x="1068273" y="379414"/>
                          </a:lnTo>
                          <a:lnTo>
                            <a:pt x="1070813" y="381001"/>
                          </a:lnTo>
                          <a:lnTo>
                            <a:pt x="1072718" y="382907"/>
                          </a:lnTo>
                          <a:lnTo>
                            <a:pt x="1074623" y="384812"/>
                          </a:lnTo>
                          <a:lnTo>
                            <a:pt x="1075892" y="387035"/>
                          </a:lnTo>
                          <a:lnTo>
                            <a:pt x="1077480" y="389576"/>
                          </a:lnTo>
                          <a:lnTo>
                            <a:pt x="1078749" y="392116"/>
                          </a:lnTo>
                          <a:lnTo>
                            <a:pt x="1079702" y="394657"/>
                          </a:lnTo>
                          <a:lnTo>
                            <a:pt x="1080654" y="397515"/>
                          </a:lnTo>
                          <a:lnTo>
                            <a:pt x="1080972" y="400055"/>
                          </a:lnTo>
                          <a:lnTo>
                            <a:pt x="1080972" y="403231"/>
                          </a:lnTo>
                          <a:lnTo>
                            <a:pt x="1080972" y="473094"/>
                          </a:lnTo>
                          <a:lnTo>
                            <a:pt x="1669532" y="473094"/>
                          </a:lnTo>
                          <a:lnTo>
                            <a:pt x="1669532" y="403231"/>
                          </a:lnTo>
                          <a:lnTo>
                            <a:pt x="1670167" y="400055"/>
                          </a:lnTo>
                          <a:lnTo>
                            <a:pt x="1670484" y="397515"/>
                          </a:lnTo>
                          <a:lnTo>
                            <a:pt x="1671119" y="394657"/>
                          </a:lnTo>
                          <a:lnTo>
                            <a:pt x="1672071" y="392116"/>
                          </a:lnTo>
                          <a:lnTo>
                            <a:pt x="1673024" y="389576"/>
                          </a:lnTo>
                          <a:lnTo>
                            <a:pt x="1674611" y="387035"/>
                          </a:lnTo>
                          <a:lnTo>
                            <a:pt x="1676516" y="384812"/>
                          </a:lnTo>
                          <a:lnTo>
                            <a:pt x="1678103" y="382907"/>
                          </a:lnTo>
                          <a:lnTo>
                            <a:pt x="1680325" y="381001"/>
                          </a:lnTo>
                          <a:lnTo>
                            <a:pt x="1682547" y="379414"/>
                          </a:lnTo>
                          <a:lnTo>
                            <a:pt x="1685087" y="377826"/>
                          </a:lnTo>
                          <a:lnTo>
                            <a:pt x="1687309" y="376873"/>
                          </a:lnTo>
                          <a:lnTo>
                            <a:pt x="1689849" y="375603"/>
                          </a:lnTo>
                          <a:lnTo>
                            <a:pt x="1693023" y="374968"/>
                          </a:lnTo>
                          <a:lnTo>
                            <a:pt x="1695563" y="374650"/>
                          </a:lnTo>
                          <a:lnTo>
                            <a:pt x="1698737" y="374650"/>
                          </a:lnTo>
                          <a:lnTo>
                            <a:pt x="1777466" y="374650"/>
                          </a:lnTo>
                          <a:lnTo>
                            <a:pt x="1780323" y="374650"/>
                          </a:lnTo>
                          <a:lnTo>
                            <a:pt x="1783180" y="374968"/>
                          </a:lnTo>
                          <a:lnTo>
                            <a:pt x="1786037" y="375603"/>
                          </a:lnTo>
                          <a:lnTo>
                            <a:pt x="1788577" y="376873"/>
                          </a:lnTo>
                          <a:lnTo>
                            <a:pt x="1791117" y="377826"/>
                          </a:lnTo>
                          <a:lnTo>
                            <a:pt x="1793656" y="379414"/>
                          </a:lnTo>
                          <a:lnTo>
                            <a:pt x="1795878" y="381001"/>
                          </a:lnTo>
                          <a:lnTo>
                            <a:pt x="1797783" y="382907"/>
                          </a:lnTo>
                          <a:lnTo>
                            <a:pt x="1799688" y="384812"/>
                          </a:lnTo>
                          <a:lnTo>
                            <a:pt x="1801275" y="387035"/>
                          </a:lnTo>
                          <a:lnTo>
                            <a:pt x="1802862" y="389576"/>
                          </a:lnTo>
                          <a:lnTo>
                            <a:pt x="1803815" y="392116"/>
                          </a:lnTo>
                          <a:lnTo>
                            <a:pt x="1805085" y="394657"/>
                          </a:lnTo>
                          <a:lnTo>
                            <a:pt x="1805720" y="397515"/>
                          </a:lnTo>
                          <a:lnTo>
                            <a:pt x="1806037" y="400055"/>
                          </a:lnTo>
                          <a:lnTo>
                            <a:pt x="1806037" y="403231"/>
                          </a:lnTo>
                          <a:lnTo>
                            <a:pt x="1806037" y="475952"/>
                          </a:lnTo>
                          <a:lnTo>
                            <a:pt x="1819053" y="478175"/>
                          </a:lnTo>
                          <a:lnTo>
                            <a:pt x="1825719" y="479446"/>
                          </a:lnTo>
                          <a:lnTo>
                            <a:pt x="1831433" y="481033"/>
                          </a:lnTo>
                          <a:lnTo>
                            <a:pt x="1837148" y="482939"/>
                          </a:lnTo>
                          <a:lnTo>
                            <a:pt x="1842862" y="484844"/>
                          </a:lnTo>
                          <a:lnTo>
                            <a:pt x="1848258" y="487067"/>
                          </a:lnTo>
                          <a:lnTo>
                            <a:pt x="1853338" y="489607"/>
                          </a:lnTo>
                          <a:lnTo>
                            <a:pt x="1858099" y="492466"/>
                          </a:lnTo>
                          <a:lnTo>
                            <a:pt x="1863179" y="495324"/>
                          </a:lnTo>
                          <a:lnTo>
                            <a:pt x="1867623" y="498817"/>
                          </a:lnTo>
                          <a:lnTo>
                            <a:pt x="1872385" y="502310"/>
                          </a:lnTo>
                          <a:lnTo>
                            <a:pt x="1876512" y="506438"/>
                          </a:lnTo>
                          <a:lnTo>
                            <a:pt x="1880639" y="510567"/>
                          </a:lnTo>
                          <a:lnTo>
                            <a:pt x="1885083" y="515648"/>
                          </a:lnTo>
                          <a:lnTo>
                            <a:pt x="1888893" y="520729"/>
                          </a:lnTo>
                          <a:lnTo>
                            <a:pt x="1892702" y="526127"/>
                          </a:lnTo>
                          <a:lnTo>
                            <a:pt x="1896194" y="532161"/>
                          </a:lnTo>
                          <a:lnTo>
                            <a:pt x="1900003" y="538194"/>
                          </a:lnTo>
                          <a:lnTo>
                            <a:pt x="1903178" y="545181"/>
                          </a:lnTo>
                          <a:lnTo>
                            <a:pt x="1906670" y="552167"/>
                          </a:lnTo>
                          <a:lnTo>
                            <a:pt x="1909845" y="559789"/>
                          </a:lnTo>
                          <a:lnTo>
                            <a:pt x="1913337" y="567728"/>
                          </a:lnTo>
                          <a:lnTo>
                            <a:pt x="1916194" y="576619"/>
                          </a:lnTo>
                          <a:lnTo>
                            <a:pt x="1922543" y="595038"/>
                          </a:lnTo>
                          <a:lnTo>
                            <a:pt x="1928574" y="615679"/>
                          </a:lnTo>
                          <a:lnTo>
                            <a:pt x="1934289" y="638544"/>
                          </a:lnTo>
                          <a:lnTo>
                            <a:pt x="1940003" y="663631"/>
                          </a:lnTo>
                          <a:lnTo>
                            <a:pt x="1943812" y="680462"/>
                          </a:lnTo>
                          <a:lnTo>
                            <a:pt x="1948891" y="696975"/>
                          </a:lnTo>
                          <a:lnTo>
                            <a:pt x="1954288" y="713488"/>
                          </a:lnTo>
                          <a:lnTo>
                            <a:pt x="1960320" y="729684"/>
                          </a:lnTo>
                          <a:lnTo>
                            <a:pt x="1966669" y="745562"/>
                          </a:lnTo>
                          <a:lnTo>
                            <a:pt x="1973970" y="761758"/>
                          </a:lnTo>
                          <a:lnTo>
                            <a:pt x="1981589" y="777318"/>
                          </a:lnTo>
                          <a:lnTo>
                            <a:pt x="1990160" y="792561"/>
                          </a:lnTo>
                          <a:lnTo>
                            <a:pt x="1998414" y="808122"/>
                          </a:lnTo>
                          <a:lnTo>
                            <a:pt x="2007620" y="823365"/>
                          </a:lnTo>
                          <a:lnTo>
                            <a:pt x="2017779" y="838290"/>
                          </a:lnTo>
                          <a:lnTo>
                            <a:pt x="2027620" y="852898"/>
                          </a:lnTo>
                          <a:lnTo>
                            <a:pt x="2038096" y="867823"/>
                          </a:lnTo>
                          <a:lnTo>
                            <a:pt x="2048572" y="882113"/>
                          </a:lnTo>
                          <a:lnTo>
                            <a:pt x="2059683" y="896404"/>
                          </a:lnTo>
                          <a:lnTo>
                            <a:pt x="2070794" y="910376"/>
                          </a:lnTo>
                          <a:lnTo>
                            <a:pt x="2082222" y="924667"/>
                          </a:lnTo>
                          <a:lnTo>
                            <a:pt x="2094285" y="938957"/>
                          </a:lnTo>
                          <a:lnTo>
                            <a:pt x="2118412" y="966267"/>
                          </a:lnTo>
                          <a:lnTo>
                            <a:pt x="2143174" y="993578"/>
                          </a:lnTo>
                          <a:lnTo>
                            <a:pt x="2167935" y="1020253"/>
                          </a:lnTo>
                          <a:lnTo>
                            <a:pt x="2218093" y="1072650"/>
                          </a:lnTo>
                          <a:lnTo>
                            <a:pt x="2242537" y="1098373"/>
                          </a:lnTo>
                          <a:lnTo>
                            <a:pt x="2266663" y="1124095"/>
                          </a:lnTo>
                          <a:lnTo>
                            <a:pt x="2274282" y="1132352"/>
                          </a:lnTo>
                          <a:lnTo>
                            <a:pt x="2281266" y="1140926"/>
                          </a:lnTo>
                          <a:lnTo>
                            <a:pt x="2288568" y="1149500"/>
                          </a:lnTo>
                          <a:lnTo>
                            <a:pt x="2295234" y="1158709"/>
                          </a:lnTo>
                          <a:lnTo>
                            <a:pt x="2301901" y="1168236"/>
                          </a:lnTo>
                          <a:lnTo>
                            <a:pt x="2308250" y="1178081"/>
                          </a:lnTo>
                          <a:lnTo>
                            <a:pt x="2314916" y="1187925"/>
                          </a:lnTo>
                          <a:lnTo>
                            <a:pt x="2320948" y="1198087"/>
                          </a:lnTo>
                          <a:lnTo>
                            <a:pt x="2326980" y="1208884"/>
                          </a:lnTo>
                          <a:lnTo>
                            <a:pt x="2333329" y="1219681"/>
                          </a:lnTo>
                          <a:lnTo>
                            <a:pt x="2344757" y="1241593"/>
                          </a:lnTo>
                          <a:lnTo>
                            <a:pt x="2355868" y="1264457"/>
                          </a:lnTo>
                          <a:lnTo>
                            <a:pt x="2366026" y="1287639"/>
                          </a:lnTo>
                          <a:lnTo>
                            <a:pt x="2375550" y="1311774"/>
                          </a:lnTo>
                          <a:lnTo>
                            <a:pt x="2385391" y="1335909"/>
                          </a:lnTo>
                          <a:lnTo>
                            <a:pt x="2393645" y="1360361"/>
                          </a:lnTo>
                          <a:lnTo>
                            <a:pt x="2402216" y="1384813"/>
                          </a:lnTo>
                          <a:lnTo>
                            <a:pt x="2409835" y="1409265"/>
                          </a:lnTo>
                          <a:lnTo>
                            <a:pt x="2417136" y="1434035"/>
                          </a:lnTo>
                          <a:lnTo>
                            <a:pt x="2423803" y="1457852"/>
                          </a:lnTo>
                          <a:lnTo>
                            <a:pt x="2430152" y="1481669"/>
                          </a:lnTo>
                          <a:lnTo>
                            <a:pt x="2435866" y="1505169"/>
                          </a:lnTo>
                          <a:lnTo>
                            <a:pt x="2441263" y="1527716"/>
                          </a:lnTo>
                          <a:lnTo>
                            <a:pt x="2446025" y="1549945"/>
                          </a:lnTo>
                          <a:lnTo>
                            <a:pt x="2450787" y="1570904"/>
                          </a:lnTo>
                          <a:lnTo>
                            <a:pt x="2458406" y="1609964"/>
                          </a:lnTo>
                          <a:lnTo>
                            <a:pt x="2464437" y="1643943"/>
                          </a:lnTo>
                          <a:lnTo>
                            <a:pt x="2468881" y="1672206"/>
                          </a:lnTo>
                          <a:lnTo>
                            <a:pt x="2472056" y="1693800"/>
                          </a:lnTo>
                          <a:lnTo>
                            <a:pt x="2474913" y="1711584"/>
                          </a:lnTo>
                          <a:lnTo>
                            <a:pt x="2474278" y="1722381"/>
                          </a:lnTo>
                          <a:lnTo>
                            <a:pt x="2473643" y="1733178"/>
                          </a:lnTo>
                          <a:lnTo>
                            <a:pt x="2472056" y="1743340"/>
                          </a:lnTo>
                          <a:lnTo>
                            <a:pt x="2470151" y="1753820"/>
                          </a:lnTo>
                          <a:lnTo>
                            <a:pt x="2467929" y="1763664"/>
                          </a:lnTo>
                          <a:lnTo>
                            <a:pt x="2465072" y="1773508"/>
                          </a:lnTo>
                          <a:lnTo>
                            <a:pt x="2462215" y="1783035"/>
                          </a:lnTo>
                          <a:lnTo>
                            <a:pt x="2458406" y="1792880"/>
                          </a:lnTo>
                          <a:lnTo>
                            <a:pt x="2453961" y="1802089"/>
                          </a:lnTo>
                          <a:lnTo>
                            <a:pt x="2449517" y="1810981"/>
                          </a:lnTo>
                          <a:lnTo>
                            <a:pt x="2444438" y="1819872"/>
                          </a:lnTo>
                          <a:lnTo>
                            <a:pt x="2439041" y="1828447"/>
                          </a:lnTo>
                          <a:lnTo>
                            <a:pt x="2433009" y="1836386"/>
                          </a:lnTo>
                          <a:lnTo>
                            <a:pt x="2426978" y="1844325"/>
                          </a:lnTo>
                          <a:lnTo>
                            <a:pt x="2420311" y="1851629"/>
                          </a:lnTo>
                          <a:lnTo>
                            <a:pt x="2413644" y="1858932"/>
                          </a:lnTo>
                          <a:lnTo>
                            <a:pt x="2406343" y="1865919"/>
                          </a:lnTo>
                          <a:lnTo>
                            <a:pt x="2398724" y="1872270"/>
                          </a:lnTo>
                          <a:lnTo>
                            <a:pt x="2391105" y="1878939"/>
                          </a:lnTo>
                          <a:lnTo>
                            <a:pt x="2382851" y="1884655"/>
                          </a:lnTo>
                          <a:lnTo>
                            <a:pt x="2374280" y="1890053"/>
                          </a:lnTo>
                          <a:lnTo>
                            <a:pt x="2365709" y="1894817"/>
                          </a:lnTo>
                          <a:lnTo>
                            <a:pt x="2356503" y="1899580"/>
                          </a:lnTo>
                          <a:lnTo>
                            <a:pt x="2347297" y="1903709"/>
                          </a:lnTo>
                          <a:lnTo>
                            <a:pt x="2337773" y="1907519"/>
                          </a:lnTo>
                          <a:lnTo>
                            <a:pt x="2328249" y="1910695"/>
                          </a:lnTo>
                          <a:lnTo>
                            <a:pt x="2318408" y="1913553"/>
                          </a:lnTo>
                          <a:lnTo>
                            <a:pt x="2308250" y="1916094"/>
                          </a:lnTo>
                          <a:lnTo>
                            <a:pt x="2298091" y="1917364"/>
                          </a:lnTo>
                          <a:lnTo>
                            <a:pt x="2287615" y="1918952"/>
                          </a:lnTo>
                          <a:lnTo>
                            <a:pt x="2277139" y="1919904"/>
                          </a:lnTo>
                          <a:lnTo>
                            <a:pt x="2266346" y="1920222"/>
                          </a:lnTo>
                          <a:lnTo>
                            <a:pt x="2227934" y="1920222"/>
                          </a:lnTo>
                          <a:lnTo>
                            <a:pt x="2227934" y="1976748"/>
                          </a:lnTo>
                          <a:lnTo>
                            <a:pt x="2227616" y="1980876"/>
                          </a:lnTo>
                          <a:lnTo>
                            <a:pt x="2227299" y="1985322"/>
                          </a:lnTo>
                          <a:lnTo>
                            <a:pt x="2226029" y="1989133"/>
                          </a:lnTo>
                          <a:lnTo>
                            <a:pt x="2225077" y="1992943"/>
                          </a:lnTo>
                          <a:lnTo>
                            <a:pt x="2223489" y="1996437"/>
                          </a:lnTo>
                          <a:lnTo>
                            <a:pt x="2221585" y="1999612"/>
                          </a:lnTo>
                          <a:lnTo>
                            <a:pt x="2219363" y="2002788"/>
                          </a:lnTo>
                          <a:lnTo>
                            <a:pt x="2216823" y="2005963"/>
                          </a:lnTo>
                          <a:lnTo>
                            <a:pt x="2214283" y="2008504"/>
                          </a:lnTo>
                          <a:lnTo>
                            <a:pt x="2211744" y="2010727"/>
                          </a:lnTo>
                          <a:lnTo>
                            <a:pt x="2208252" y="2012632"/>
                          </a:lnTo>
                          <a:lnTo>
                            <a:pt x="2205077" y="2014538"/>
                          </a:lnTo>
                          <a:lnTo>
                            <a:pt x="2201585" y="2016125"/>
                          </a:lnTo>
                          <a:lnTo>
                            <a:pt x="2197776" y="2017078"/>
                          </a:lnTo>
                          <a:lnTo>
                            <a:pt x="2194284" y="2017713"/>
                          </a:lnTo>
                          <a:lnTo>
                            <a:pt x="2190474" y="2017713"/>
                          </a:lnTo>
                          <a:lnTo>
                            <a:pt x="2066667" y="2017713"/>
                          </a:lnTo>
                          <a:lnTo>
                            <a:pt x="2062857" y="2017713"/>
                          </a:lnTo>
                          <a:lnTo>
                            <a:pt x="2059048" y="2017078"/>
                          </a:lnTo>
                          <a:lnTo>
                            <a:pt x="2055239" y="2016125"/>
                          </a:lnTo>
                          <a:lnTo>
                            <a:pt x="2051747" y="2014538"/>
                          </a:lnTo>
                          <a:lnTo>
                            <a:pt x="2048572" y="2012632"/>
                          </a:lnTo>
                          <a:lnTo>
                            <a:pt x="2045715" y="2010727"/>
                          </a:lnTo>
                          <a:lnTo>
                            <a:pt x="2042540" y="2008504"/>
                          </a:lnTo>
                          <a:lnTo>
                            <a:pt x="2040001" y="2005963"/>
                          </a:lnTo>
                          <a:lnTo>
                            <a:pt x="2037461" y="2002788"/>
                          </a:lnTo>
                          <a:lnTo>
                            <a:pt x="2035239" y="1999612"/>
                          </a:lnTo>
                          <a:lnTo>
                            <a:pt x="2033334" y="1996437"/>
                          </a:lnTo>
                          <a:lnTo>
                            <a:pt x="2031747" y="1992943"/>
                          </a:lnTo>
                          <a:lnTo>
                            <a:pt x="2030795" y="1989133"/>
                          </a:lnTo>
                          <a:lnTo>
                            <a:pt x="2029525" y="1985322"/>
                          </a:lnTo>
                          <a:lnTo>
                            <a:pt x="2029207" y="1980876"/>
                          </a:lnTo>
                          <a:lnTo>
                            <a:pt x="2028890" y="1976748"/>
                          </a:lnTo>
                          <a:lnTo>
                            <a:pt x="2028890" y="1920222"/>
                          </a:lnTo>
                          <a:lnTo>
                            <a:pt x="721931" y="1920222"/>
                          </a:lnTo>
                          <a:lnTo>
                            <a:pt x="721931" y="1976748"/>
                          </a:lnTo>
                          <a:lnTo>
                            <a:pt x="721931" y="1980876"/>
                          </a:lnTo>
                          <a:lnTo>
                            <a:pt x="720978" y="1985322"/>
                          </a:lnTo>
                          <a:lnTo>
                            <a:pt x="720344" y="1989133"/>
                          </a:lnTo>
                          <a:lnTo>
                            <a:pt x="718756" y="1992943"/>
                          </a:lnTo>
                          <a:lnTo>
                            <a:pt x="717169" y="1996437"/>
                          </a:lnTo>
                          <a:lnTo>
                            <a:pt x="715264" y="1999612"/>
                          </a:lnTo>
                          <a:lnTo>
                            <a:pt x="713360" y="2002788"/>
                          </a:lnTo>
                          <a:lnTo>
                            <a:pt x="710820" y="2005963"/>
                          </a:lnTo>
                          <a:lnTo>
                            <a:pt x="707963" y="2008504"/>
                          </a:lnTo>
                          <a:lnTo>
                            <a:pt x="705423" y="2010727"/>
                          </a:lnTo>
                          <a:lnTo>
                            <a:pt x="702249" y="2012632"/>
                          </a:lnTo>
                          <a:lnTo>
                            <a:pt x="698757" y="2014538"/>
                          </a:lnTo>
                          <a:lnTo>
                            <a:pt x="695582" y="2016125"/>
                          </a:lnTo>
                          <a:lnTo>
                            <a:pt x="692090" y="2017078"/>
                          </a:lnTo>
                          <a:lnTo>
                            <a:pt x="688281" y="2017713"/>
                          </a:lnTo>
                          <a:lnTo>
                            <a:pt x="684471" y="2017713"/>
                          </a:lnTo>
                          <a:lnTo>
                            <a:pt x="560347" y="2017713"/>
                          </a:lnTo>
                          <a:lnTo>
                            <a:pt x="556537" y="2017713"/>
                          </a:lnTo>
                          <a:lnTo>
                            <a:pt x="552728" y="2017078"/>
                          </a:lnTo>
                          <a:lnTo>
                            <a:pt x="549236" y="2016125"/>
                          </a:lnTo>
                          <a:lnTo>
                            <a:pt x="545744" y="2014538"/>
                          </a:lnTo>
                          <a:lnTo>
                            <a:pt x="542569" y="2012632"/>
                          </a:lnTo>
                          <a:lnTo>
                            <a:pt x="539395" y="2010727"/>
                          </a:lnTo>
                          <a:lnTo>
                            <a:pt x="536220" y="2008504"/>
                          </a:lnTo>
                          <a:lnTo>
                            <a:pt x="533680" y="2005963"/>
                          </a:lnTo>
                          <a:lnTo>
                            <a:pt x="531458" y="2002788"/>
                          </a:lnTo>
                          <a:lnTo>
                            <a:pt x="528919" y="1999612"/>
                          </a:lnTo>
                          <a:lnTo>
                            <a:pt x="527014" y="1996437"/>
                          </a:lnTo>
                          <a:lnTo>
                            <a:pt x="525744" y="1992943"/>
                          </a:lnTo>
                          <a:lnTo>
                            <a:pt x="524474" y="1989133"/>
                          </a:lnTo>
                          <a:lnTo>
                            <a:pt x="523839" y="1985322"/>
                          </a:lnTo>
                          <a:lnTo>
                            <a:pt x="522887" y="1980876"/>
                          </a:lnTo>
                          <a:lnTo>
                            <a:pt x="522887" y="1976748"/>
                          </a:lnTo>
                          <a:lnTo>
                            <a:pt x="522887" y="1920222"/>
                          </a:lnTo>
                          <a:lnTo>
                            <a:pt x="484158" y="1920222"/>
                          </a:lnTo>
                          <a:lnTo>
                            <a:pt x="473682" y="1919904"/>
                          </a:lnTo>
                          <a:lnTo>
                            <a:pt x="463206" y="1918952"/>
                          </a:lnTo>
                          <a:lnTo>
                            <a:pt x="452412" y="1917364"/>
                          </a:lnTo>
                          <a:lnTo>
                            <a:pt x="442571" y="1916094"/>
                          </a:lnTo>
                          <a:lnTo>
                            <a:pt x="432413" y="1913553"/>
                          </a:lnTo>
                          <a:lnTo>
                            <a:pt x="422254" y="1910695"/>
                          </a:lnTo>
                          <a:lnTo>
                            <a:pt x="412730" y="1907519"/>
                          </a:lnTo>
                          <a:lnTo>
                            <a:pt x="403207" y="1903709"/>
                          </a:lnTo>
                          <a:lnTo>
                            <a:pt x="394001" y="1899580"/>
                          </a:lnTo>
                          <a:lnTo>
                            <a:pt x="385112" y="1894817"/>
                          </a:lnTo>
                          <a:lnTo>
                            <a:pt x="376541" y="1890053"/>
                          </a:lnTo>
                          <a:lnTo>
                            <a:pt x="367969" y="1884655"/>
                          </a:lnTo>
                          <a:lnTo>
                            <a:pt x="360033" y="1878939"/>
                          </a:lnTo>
                          <a:lnTo>
                            <a:pt x="352097" y="1872270"/>
                          </a:lnTo>
                          <a:lnTo>
                            <a:pt x="344160" y="1865919"/>
                          </a:lnTo>
                          <a:lnTo>
                            <a:pt x="337176" y="1858932"/>
                          </a:lnTo>
                          <a:lnTo>
                            <a:pt x="330192" y="1851629"/>
                          </a:lnTo>
                          <a:lnTo>
                            <a:pt x="323526" y="1844325"/>
                          </a:lnTo>
                          <a:lnTo>
                            <a:pt x="317494" y="1836386"/>
                          </a:lnTo>
                          <a:lnTo>
                            <a:pt x="311780" y="1828447"/>
                          </a:lnTo>
                          <a:lnTo>
                            <a:pt x="306383" y="1819872"/>
                          </a:lnTo>
                          <a:lnTo>
                            <a:pt x="301621" y="1810981"/>
                          </a:lnTo>
                          <a:lnTo>
                            <a:pt x="296860" y="1802089"/>
                          </a:lnTo>
                          <a:lnTo>
                            <a:pt x="292733" y="1792880"/>
                          </a:lnTo>
                          <a:lnTo>
                            <a:pt x="288923" y="1783035"/>
                          </a:lnTo>
                          <a:lnTo>
                            <a:pt x="285431" y="1773508"/>
                          </a:lnTo>
                          <a:lnTo>
                            <a:pt x="282574" y="1763664"/>
                          </a:lnTo>
                          <a:lnTo>
                            <a:pt x="280352" y="1753820"/>
                          </a:lnTo>
                          <a:lnTo>
                            <a:pt x="278447" y="1743340"/>
                          </a:lnTo>
                          <a:lnTo>
                            <a:pt x="277495" y="1733178"/>
                          </a:lnTo>
                          <a:lnTo>
                            <a:pt x="276543" y="1722381"/>
                          </a:lnTo>
                          <a:lnTo>
                            <a:pt x="276225" y="1711584"/>
                          </a:lnTo>
                          <a:lnTo>
                            <a:pt x="278447" y="1693800"/>
                          </a:lnTo>
                          <a:lnTo>
                            <a:pt x="281939" y="1672206"/>
                          </a:lnTo>
                          <a:lnTo>
                            <a:pt x="286701" y="1643943"/>
                          </a:lnTo>
                          <a:lnTo>
                            <a:pt x="292733" y="1609964"/>
                          </a:lnTo>
                          <a:lnTo>
                            <a:pt x="300352" y="1570904"/>
                          </a:lnTo>
                          <a:lnTo>
                            <a:pt x="304478" y="1549945"/>
                          </a:lnTo>
                          <a:lnTo>
                            <a:pt x="309558" y="1527716"/>
                          </a:lnTo>
                          <a:lnTo>
                            <a:pt x="314954" y="1505169"/>
                          </a:lnTo>
                          <a:lnTo>
                            <a:pt x="320669" y="1481669"/>
                          </a:lnTo>
                          <a:lnTo>
                            <a:pt x="327018" y="1457852"/>
                          </a:lnTo>
                          <a:lnTo>
                            <a:pt x="333684" y="1434035"/>
                          </a:lnTo>
                          <a:lnTo>
                            <a:pt x="340986" y="1409265"/>
                          </a:lnTo>
                          <a:lnTo>
                            <a:pt x="348922" y="1384813"/>
                          </a:lnTo>
                          <a:lnTo>
                            <a:pt x="356858" y="1360361"/>
                          </a:lnTo>
                          <a:lnTo>
                            <a:pt x="365747" y="1335909"/>
                          </a:lnTo>
                          <a:lnTo>
                            <a:pt x="374953" y="1311774"/>
                          </a:lnTo>
                          <a:lnTo>
                            <a:pt x="384794" y="1287639"/>
                          </a:lnTo>
                          <a:lnTo>
                            <a:pt x="395270" y="1264457"/>
                          </a:lnTo>
                          <a:lnTo>
                            <a:pt x="405746" y="1241593"/>
                          </a:lnTo>
                          <a:lnTo>
                            <a:pt x="417810" y="1219681"/>
                          </a:lnTo>
                          <a:lnTo>
                            <a:pt x="423524" y="1208884"/>
                          </a:lnTo>
                          <a:lnTo>
                            <a:pt x="429555" y="1198087"/>
                          </a:lnTo>
                          <a:lnTo>
                            <a:pt x="435587" y="1187925"/>
                          </a:lnTo>
                          <a:lnTo>
                            <a:pt x="442254" y="1178081"/>
                          </a:lnTo>
                          <a:lnTo>
                            <a:pt x="448603" y="1168236"/>
                          </a:lnTo>
                          <a:lnTo>
                            <a:pt x="455587" y="1158709"/>
                          </a:lnTo>
                          <a:lnTo>
                            <a:pt x="462571" y="1149500"/>
                          </a:lnTo>
                          <a:lnTo>
                            <a:pt x="469237" y="1140926"/>
                          </a:lnTo>
                          <a:lnTo>
                            <a:pt x="476539" y="1132352"/>
                          </a:lnTo>
                          <a:lnTo>
                            <a:pt x="483840" y="1124095"/>
                          </a:lnTo>
                          <a:lnTo>
                            <a:pt x="507967" y="1098373"/>
                          </a:lnTo>
                          <a:lnTo>
                            <a:pt x="532411" y="1072650"/>
                          </a:lnTo>
                          <a:lnTo>
                            <a:pt x="582568" y="1020253"/>
                          </a:lnTo>
                          <a:lnTo>
                            <a:pt x="607965" y="993578"/>
                          </a:lnTo>
                          <a:lnTo>
                            <a:pt x="632409" y="966267"/>
                          </a:lnTo>
                          <a:lnTo>
                            <a:pt x="656535" y="938957"/>
                          </a:lnTo>
                          <a:lnTo>
                            <a:pt x="668281" y="924667"/>
                          </a:lnTo>
                          <a:lnTo>
                            <a:pt x="679709" y="910376"/>
                          </a:lnTo>
                          <a:lnTo>
                            <a:pt x="691138" y="896404"/>
                          </a:lnTo>
                          <a:lnTo>
                            <a:pt x="702249" y="882113"/>
                          </a:lnTo>
                          <a:lnTo>
                            <a:pt x="713042" y="867823"/>
                          </a:lnTo>
                          <a:lnTo>
                            <a:pt x="723201" y="852898"/>
                          </a:lnTo>
                          <a:lnTo>
                            <a:pt x="733359" y="838290"/>
                          </a:lnTo>
                          <a:lnTo>
                            <a:pt x="742883" y="823365"/>
                          </a:lnTo>
                          <a:lnTo>
                            <a:pt x="752089" y="808122"/>
                          </a:lnTo>
                          <a:lnTo>
                            <a:pt x="760978" y="792561"/>
                          </a:lnTo>
                          <a:lnTo>
                            <a:pt x="768914" y="777318"/>
                          </a:lnTo>
                          <a:lnTo>
                            <a:pt x="776850" y="761758"/>
                          </a:lnTo>
                          <a:lnTo>
                            <a:pt x="783834" y="745562"/>
                          </a:lnTo>
                          <a:lnTo>
                            <a:pt x="790818" y="729684"/>
                          </a:lnTo>
                          <a:lnTo>
                            <a:pt x="796533" y="713488"/>
                          </a:lnTo>
                          <a:lnTo>
                            <a:pt x="802247" y="696975"/>
                          </a:lnTo>
                          <a:lnTo>
                            <a:pt x="806691" y="680462"/>
                          </a:lnTo>
                          <a:lnTo>
                            <a:pt x="810818" y="663631"/>
                          </a:lnTo>
                          <a:lnTo>
                            <a:pt x="816532" y="638544"/>
                          </a:lnTo>
                          <a:lnTo>
                            <a:pt x="822564" y="615679"/>
                          </a:lnTo>
                          <a:lnTo>
                            <a:pt x="828278" y="595038"/>
                          </a:lnTo>
                          <a:lnTo>
                            <a:pt x="834627" y="576619"/>
                          </a:lnTo>
                          <a:lnTo>
                            <a:pt x="837802" y="567728"/>
                          </a:lnTo>
                          <a:lnTo>
                            <a:pt x="840659" y="559789"/>
                          </a:lnTo>
                          <a:lnTo>
                            <a:pt x="844151" y="552167"/>
                          </a:lnTo>
                          <a:lnTo>
                            <a:pt x="847643" y="545181"/>
                          </a:lnTo>
                          <a:lnTo>
                            <a:pt x="851135" y="538194"/>
                          </a:lnTo>
                          <a:lnTo>
                            <a:pt x="854627" y="532161"/>
                          </a:lnTo>
                          <a:lnTo>
                            <a:pt x="858436" y="526127"/>
                          </a:lnTo>
                          <a:lnTo>
                            <a:pt x="862246" y="520729"/>
                          </a:lnTo>
                          <a:lnTo>
                            <a:pt x="866055" y="515648"/>
                          </a:lnTo>
                          <a:lnTo>
                            <a:pt x="869865" y="510567"/>
                          </a:lnTo>
                          <a:lnTo>
                            <a:pt x="873991" y="506438"/>
                          </a:lnTo>
                          <a:lnTo>
                            <a:pt x="878753" y="502310"/>
                          </a:lnTo>
                          <a:lnTo>
                            <a:pt x="882880" y="498817"/>
                          </a:lnTo>
                          <a:lnTo>
                            <a:pt x="887324" y="495324"/>
                          </a:lnTo>
                          <a:lnTo>
                            <a:pt x="892404" y="492466"/>
                          </a:lnTo>
                          <a:lnTo>
                            <a:pt x="897483" y="489607"/>
                          </a:lnTo>
                          <a:lnTo>
                            <a:pt x="902245" y="487067"/>
                          </a:lnTo>
                          <a:lnTo>
                            <a:pt x="907642" y="484844"/>
                          </a:lnTo>
                          <a:lnTo>
                            <a:pt x="913356" y="482939"/>
                          </a:lnTo>
                          <a:lnTo>
                            <a:pt x="919070" y="481033"/>
                          </a:lnTo>
                          <a:lnTo>
                            <a:pt x="925419" y="479446"/>
                          </a:lnTo>
                          <a:lnTo>
                            <a:pt x="931451" y="478175"/>
                          </a:lnTo>
                          <a:lnTo>
                            <a:pt x="944466" y="475952"/>
                          </a:lnTo>
                          <a:lnTo>
                            <a:pt x="944466" y="403231"/>
                          </a:lnTo>
                          <a:lnTo>
                            <a:pt x="944466" y="400055"/>
                          </a:lnTo>
                          <a:lnTo>
                            <a:pt x="945101" y="397515"/>
                          </a:lnTo>
                          <a:lnTo>
                            <a:pt x="945736" y="394657"/>
                          </a:lnTo>
                          <a:lnTo>
                            <a:pt x="946688" y="392116"/>
                          </a:lnTo>
                          <a:lnTo>
                            <a:pt x="947958" y="389576"/>
                          </a:lnTo>
                          <a:lnTo>
                            <a:pt x="949546" y="387035"/>
                          </a:lnTo>
                          <a:lnTo>
                            <a:pt x="950815" y="384812"/>
                          </a:lnTo>
                          <a:lnTo>
                            <a:pt x="952720" y="382907"/>
                          </a:lnTo>
                          <a:lnTo>
                            <a:pt x="955260" y="381001"/>
                          </a:lnTo>
                          <a:lnTo>
                            <a:pt x="957164" y="379414"/>
                          </a:lnTo>
                          <a:lnTo>
                            <a:pt x="959704" y="377826"/>
                          </a:lnTo>
                          <a:lnTo>
                            <a:pt x="961926" y="376873"/>
                          </a:lnTo>
                          <a:lnTo>
                            <a:pt x="964783" y="375603"/>
                          </a:lnTo>
                          <a:lnTo>
                            <a:pt x="967640" y="374968"/>
                          </a:lnTo>
                          <a:lnTo>
                            <a:pt x="970497" y="374650"/>
                          </a:lnTo>
                          <a:close/>
                          <a:moveTo>
                            <a:pt x="806133" y="69850"/>
                          </a:moveTo>
                          <a:lnTo>
                            <a:pt x="790258" y="70168"/>
                          </a:lnTo>
                          <a:lnTo>
                            <a:pt x="774383" y="70485"/>
                          </a:lnTo>
                          <a:lnTo>
                            <a:pt x="758825" y="71120"/>
                          </a:lnTo>
                          <a:lnTo>
                            <a:pt x="743585" y="72390"/>
                          </a:lnTo>
                          <a:lnTo>
                            <a:pt x="728663" y="73660"/>
                          </a:lnTo>
                          <a:lnTo>
                            <a:pt x="713740" y="74930"/>
                          </a:lnTo>
                          <a:lnTo>
                            <a:pt x="699453" y="76835"/>
                          </a:lnTo>
                          <a:lnTo>
                            <a:pt x="685483" y="79058"/>
                          </a:lnTo>
                          <a:lnTo>
                            <a:pt x="671513" y="81280"/>
                          </a:lnTo>
                          <a:lnTo>
                            <a:pt x="657860" y="83820"/>
                          </a:lnTo>
                          <a:lnTo>
                            <a:pt x="644843" y="86678"/>
                          </a:lnTo>
                          <a:lnTo>
                            <a:pt x="631825" y="89535"/>
                          </a:lnTo>
                          <a:lnTo>
                            <a:pt x="618808" y="92710"/>
                          </a:lnTo>
                          <a:lnTo>
                            <a:pt x="606425" y="96203"/>
                          </a:lnTo>
                          <a:lnTo>
                            <a:pt x="594360" y="99695"/>
                          </a:lnTo>
                          <a:lnTo>
                            <a:pt x="582295" y="102870"/>
                          </a:lnTo>
                          <a:lnTo>
                            <a:pt x="570865" y="106680"/>
                          </a:lnTo>
                          <a:lnTo>
                            <a:pt x="559753" y="111125"/>
                          </a:lnTo>
                          <a:lnTo>
                            <a:pt x="538163" y="119380"/>
                          </a:lnTo>
                          <a:lnTo>
                            <a:pt x="517525" y="128270"/>
                          </a:lnTo>
                          <a:lnTo>
                            <a:pt x="497840" y="137478"/>
                          </a:lnTo>
                          <a:lnTo>
                            <a:pt x="479108" y="147003"/>
                          </a:lnTo>
                          <a:lnTo>
                            <a:pt x="461963" y="156845"/>
                          </a:lnTo>
                          <a:lnTo>
                            <a:pt x="445453" y="167005"/>
                          </a:lnTo>
                          <a:lnTo>
                            <a:pt x="430213" y="177165"/>
                          </a:lnTo>
                          <a:lnTo>
                            <a:pt x="415925" y="187008"/>
                          </a:lnTo>
                          <a:lnTo>
                            <a:pt x="402590" y="197168"/>
                          </a:lnTo>
                          <a:lnTo>
                            <a:pt x="390525" y="207010"/>
                          </a:lnTo>
                          <a:lnTo>
                            <a:pt x="379095" y="216853"/>
                          </a:lnTo>
                          <a:lnTo>
                            <a:pt x="368935" y="226060"/>
                          </a:lnTo>
                          <a:lnTo>
                            <a:pt x="359410" y="235268"/>
                          </a:lnTo>
                          <a:lnTo>
                            <a:pt x="351155" y="244158"/>
                          </a:lnTo>
                          <a:lnTo>
                            <a:pt x="343218" y="252095"/>
                          </a:lnTo>
                          <a:lnTo>
                            <a:pt x="336868" y="259398"/>
                          </a:lnTo>
                          <a:lnTo>
                            <a:pt x="331153" y="266383"/>
                          </a:lnTo>
                          <a:lnTo>
                            <a:pt x="322263" y="277813"/>
                          </a:lnTo>
                          <a:lnTo>
                            <a:pt x="316548" y="285433"/>
                          </a:lnTo>
                          <a:lnTo>
                            <a:pt x="314325" y="289243"/>
                          </a:lnTo>
                          <a:lnTo>
                            <a:pt x="312420" y="292735"/>
                          </a:lnTo>
                          <a:lnTo>
                            <a:pt x="310515" y="296545"/>
                          </a:lnTo>
                          <a:lnTo>
                            <a:pt x="309245" y="300355"/>
                          </a:lnTo>
                          <a:lnTo>
                            <a:pt x="308610" y="304483"/>
                          </a:lnTo>
                          <a:lnTo>
                            <a:pt x="308293" y="308293"/>
                          </a:lnTo>
                          <a:lnTo>
                            <a:pt x="307658" y="312738"/>
                          </a:lnTo>
                          <a:lnTo>
                            <a:pt x="308293" y="316548"/>
                          </a:lnTo>
                          <a:lnTo>
                            <a:pt x="308928" y="320358"/>
                          </a:lnTo>
                          <a:lnTo>
                            <a:pt x="310198" y="324168"/>
                          </a:lnTo>
                          <a:lnTo>
                            <a:pt x="311468" y="327978"/>
                          </a:lnTo>
                          <a:lnTo>
                            <a:pt x="313055" y="331788"/>
                          </a:lnTo>
                          <a:lnTo>
                            <a:pt x="315595" y="335280"/>
                          </a:lnTo>
                          <a:lnTo>
                            <a:pt x="317818" y="338138"/>
                          </a:lnTo>
                          <a:lnTo>
                            <a:pt x="320675" y="341313"/>
                          </a:lnTo>
                          <a:lnTo>
                            <a:pt x="323850" y="343853"/>
                          </a:lnTo>
                          <a:lnTo>
                            <a:pt x="327343" y="346393"/>
                          </a:lnTo>
                          <a:lnTo>
                            <a:pt x="331153" y="348615"/>
                          </a:lnTo>
                          <a:lnTo>
                            <a:pt x="334963" y="350203"/>
                          </a:lnTo>
                          <a:lnTo>
                            <a:pt x="338773" y="351155"/>
                          </a:lnTo>
                          <a:lnTo>
                            <a:pt x="342583" y="352108"/>
                          </a:lnTo>
                          <a:lnTo>
                            <a:pt x="346710" y="352743"/>
                          </a:lnTo>
                          <a:lnTo>
                            <a:pt x="350520" y="352743"/>
                          </a:lnTo>
                          <a:lnTo>
                            <a:pt x="354965" y="352425"/>
                          </a:lnTo>
                          <a:lnTo>
                            <a:pt x="358775" y="351790"/>
                          </a:lnTo>
                          <a:lnTo>
                            <a:pt x="362585" y="350520"/>
                          </a:lnTo>
                          <a:lnTo>
                            <a:pt x="366395" y="349250"/>
                          </a:lnTo>
                          <a:lnTo>
                            <a:pt x="369888" y="347345"/>
                          </a:lnTo>
                          <a:lnTo>
                            <a:pt x="373063" y="345123"/>
                          </a:lnTo>
                          <a:lnTo>
                            <a:pt x="376238" y="342900"/>
                          </a:lnTo>
                          <a:lnTo>
                            <a:pt x="379413" y="340043"/>
                          </a:lnTo>
                          <a:lnTo>
                            <a:pt x="381953" y="336868"/>
                          </a:lnTo>
                          <a:lnTo>
                            <a:pt x="384810" y="333375"/>
                          </a:lnTo>
                          <a:lnTo>
                            <a:pt x="384810" y="333693"/>
                          </a:lnTo>
                          <a:lnTo>
                            <a:pt x="385763" y="331470"/>
                          </a:lnTo>
                          <a:lnTo>
                            <a:pt x="389890" y="326073"/>
                          </a:lnTo>
                          <a:lnTo>
                            <a:pt x="396240" y="318453"/>
                          </a:lnTo>
                          <a:lnTo>
                            <a:pt x="404495" y="308928"/>
                          </a:lnTo>
                          <a:lnTo>
                            <a:pt x="415290" y="297180"/>
                          </a:lnTo>
                          <a:lnTo>
                            <a:pt x="421323" y="290830"/>
                          </a:lnTo>
                          <a:lnTo>
                            <a:pt x="428308" y="284163"/>
                          </a:lnTo>
                          <a:lnTo>
                            <a:pt x="435928" y="277495"/>
                          </a:lnTo>
                          <a:lnTo>
                            <a:pt x="444500" y="270510"/>
                          </a:lnTo>
                          <a:lnTo>
                            <a:pt x="453073" y="263208"/>
                          </a:lnTo>
                          <a:lnTo>
                            <a:pt x="462598" y="255905"/>
                          </a:lnTo>
                          <a:lnTo>
                            <a:pt x="472758" y="248603"/>
                          </a:lnTo>
                          <a:lnTo>
                            <a:pt x="483235" y="241618"/>
                          </a:lnTo>
                          <a:lnTo>
                            <a:pt x="495300" y="233680"/>
                          </a:lnTo>
                          <a:lnTo>
                            <a:pt x="507048" y="226695"/>
                          </a:lnTo>
                          <a:lnTo>
                            <a:pt x="520065" y="219393"/>
                          </a:lnTo>
                          <a:lnTo>
                            <a:pt x="533718" y="212408"/>
                          </a:lnTo>
                          <a:lnTo>
                            <a:pt x="548005" y="205423"/>
                          </a:lnTo>
                          <a:lnTo>
                            <a:pt x="563245" y="198755"/>
                          </a:lnTo>
                          <a:lnTo>
                            <a:pt x="579120" y="192405"/>
                          </a:lnTo>
                          <a:lnTo>
                            <a:pt x="595948" y="186373"/>
                          </a:lnTo>
                          <a:lnTo>
                            <a:pt x="613093" y="180658"/>
                          </a:lnTo>
                          <a:lnTo>
                            <a:pt x="631190" y="175260"/>
                          </a:lnTo>
                          <a:lnTo>
                            <a:pt x="650240" y="170180"/>
                          </a:lnTo>
                          <a:lnTo>
                            <a:pt x="669925" y="166053"/>
                          </a:lnTo>
                          <a:lnTo>
                            <a:pt x="690245" y="162243"/>
                          </a:lnTo>
                          <a:lnTo>
                            <a:pt x="712153" y="159385"/>
                          </a:lnTo>
                          <a:lnTo>
                            <a:pt x="734378" y="156528"/>
                          </a:lnTo>
                          <a:lnTo>
                            <a:pt x="757238" y="154623"/>
                          </a:lnTo>
                          <a:lnTo>
                            <a:pt x="781368" y="153353"/>
                          </a:lnTo>
                          <a:lnTo>
                            <a:pt x="806133" y="153035"/>
                          </a:lnTo>
                          <a:lnTo>
                            <a:pt x="1935798" y="153035"/>
                          </a:lnTo>
                          <a:lnTo>
                            <a:pt x="1955165" y="154940"/>
                          </a:lnTo>
                          <a:lnTo>
                            <a:pt x="1972628" y="157163"/>
                          </a:lnTo>
                          <a:lnTo>
                            <a:pt x="1994853" y="160338"/>
                          </a:lnTo>
                          <a:lnTo>
                            <a:pt x="2020888" y="165100"/>
                          </a:lnTo>
                          <a:lnTo>
                            <a:pt x="2049780" y="170815"/>
                          </a:lnTo>
                          <a:lnTo>
                            <a:pt x="2065655" y="173673"/>
                          </a:lnTo>
                          <a:lnTo>
                            <a:pt x="2082165" y="177483"/>
                          </a:lnTo>
                          <a:lnTo>
                            <a:pt x="2098358" y="181928"/>
                          </a:lnTo>
                          <a:lnTo>
                            <a:pt x="2115820" y="186373"/>
                          </a:lnTo>
                          <a:lnTo>
                            <a:pt x="2133600" y="191453"/>
                          </a:lnTo>
                          <a:lnTo>
                            <a:pt x="2151698" y="196850"/>
                          </a:lnTo>
                          <a:lnTo>
                            <a:pt x="2170113" y="202883"/>
                          </a:lnTo>
                          <a:lnTo>
                            <a:pt x="2188210" y="209233"/>
                          </a:lnTo>
                          <a:lnTo>
                            <a:pt x="2206625" y="216218"/>
                          </a:lnTo>
                          <a:lnTo>
                            <a:pt x="2225040" y="223838"/>
                          </a:lnTo>
                          <a:lnTo>
                            <a:pt x="2243455" y="231775"/>
                          </a:lnTo>
                          <a:lnTo>
                            <a:pt x="2261553" y="240348"/>
                          </a:lnTo>
                          <a:lnTo>
                            <a:pt x="2279015" y="249555"/>
                          </a:lnTo>
                          <a:lnTo>
                            <a:pt x="2296160" y="259080"/>
                          </a:lnTo>
                          <a:lnTo>
                            <a:pt x="2312988" y="268923"/>
                          </a:lnTo>
                          <a:lnTo>
                            <a:pt x="2329498" y="279718"/>
                          </a:lnTo>
                          <a:lnTo>
                            <a:pt x="2344738" y="291148"/>
                          </a:lnTo>
                          <a:lnTo>
                            <a:pt x="2352358" y="296863"/>
                          </a:lnTo>
                          <a:lnTo>
                            <a:pt x="2359978" y="303213"/>
                          </a:lnTo>
                          <a:lnTo>
                            <a:pt x="2366963" y="309245"/>
                          </a:lnTo>
                          <a:lnTo>
                            <a:pt x="2374265" y="315278"/>
                          </a:lnTo>
                          <a:lnTo>
                            <a:pt x="2380933" y="321945"/>
                          </a:lnTo>
                          <a:lnTo>
                            <a:pt x="2387283" y="328295"/>
                          </a:lnTo>
                          <a:lnTo>
                            <a:pt x="2390458" y="331470"/>
                          </a:lnTo>
                          <a:lnTo>
                            <a:pt x="2393633" y="333693"/>
                          </a:lnTo>
                          <a:lnTo>
                            <a:pt x="2397125" y="335915"/>
                          </a:lnTo>
                          <a:lnTo>
                            <a:pt x="2400935" y="337820"/>
                          </a:lnTo>
                          <a:lnTo>
                            <a:pt x="2404745" y="339090"/>
                          </a:lnTo>
                          <a:lnTo>
                            <a:pt x="2408555" y="340043"/>
                          </a:lnTo>
                          <a:lnTo>
                            <a:pt x="2412683" y="340995"/>
                          </a:lnTo>
                          <a:lnTo>
                            <a:pt x="2416810" y="340995"/>
                          </a:lnTo>
                          <a:lnTo>
                            <a:pt x="2420620" y="340995"/>
                          </a:lnTo>
                          <a:lnTo>
                            <a:pt x="2424748" y="340043"/>
                          </a:lnTo>
                          <a:lnTo>
                            <a:pt x="2428558" y="339408"/>
                          </a:lnTo>
                          <a:lnTo>
                            <a:pt x="2432368" y="338138"/>
                          </a:lnTo>
                          <a:lnTo>
                            <a:pt x="2435860" y="336233"/>
                          </a:lnTo>
                          <a:lnTo>
                            <a:pt x="2439670" y="334328"/>
                          </a:lnTo>
                          <a:lnTo>
                            <a:pt x="2443163" y="332105"/>
                          </a:lnTo>
                          <a:lnTo>
                            <a:pt x="2446338" y="328930"/>
                          </a:lnTo>
                          <a:lnTo>
                            <a:pt x="2449195" y="326073"/>
                          </a:lnTo>
                          <a:lnTo>
                            <a:pt x="2451418" y="322898"/>
                          </a:lnTo>
                          <a:lnTo>
                            <a:pt x="2453958" y="319088"/>
                          </a:lnTo>
                          <a:lnTo>
                            <a:pt x="2455228" y="315595"/>
                          </a:lnTo>
                          <a:lnTo>
                            <a:pt x="2456815" y="311785"/>
                          </a:lnTo>
                          <a:lnTo>
                            <a:pt x="2458085" y="307975"/>
                          </a:lnTo>
                          <a:lnTo>
                            <a:pt x="2458403" y="303848"/>
                          </a:lnTo>
                          <a:lnTo>
                            <a:pt x="2458720" y="300038"/>
                          </a:lnTo>
                          <a:lnTo>
                            <a:pt x="2458720" y="296228"/>
                          </a:lnTo>
                          <a:lnTo>
                            <a:pt x="2458085" y="292100"/>
                          </a:lnTo>
                          <a:lnTo>
                            <a:pt x="2457450" y="288290"/>
                          </a:lnTo>
                          <a:lnTo>
                            <a:pt x="2456180" y="284163"/>
                          </a:lnTo>
                          <a:lnTo>
                            <a:pt x="2454275" y="280353"/>
                          </a:lnTo>
                          <a:lnTo>
                            <a:pt x="2452370" y="277178"/>
                          </a:lnTo>
                          <a:lnTo>
                            <a:pt x="2449513" y="273685"/>
                          </a:lnTo>
                          <a:lnTo>
                            <a:pt x="2446973" y="270510"/>
                          </a:lnTo>
                          <a:lnTo>
                            <a:pt x="2438400" y="262255"/>
                          </a:lnTo>
                          <a:lnTo>
                            <a:pt x="2429828" y="253683"/>
                          </a:lnTo>
                          <a:lnTo>
                            <a:pt x="2420938" y="245745"/>
                          </a:lnTo>
                          <a:lnTo>
                            <a:pt x="2411730" y="238125"/>
                          </a:lnTo>
                          <a:lnTo>
                            <a:pt x="2402523" y="230823"/>
                          </a:lnTo>
                          <a:lnTo>
                            <a:pt x="2393315" y="223520"/>
                          </a:lnTo>
                          <a:lnTo>
                            <a:pt x="2383790" y="216535"/>
                          </a:lnTo>
                          <a:lnTo>
                            <a:pt x="2373948" y="209868"/>
                          </a:lnTo>
                          <a:lnTo>
                            <a:pt x="2364423" y="203200"/>
                          </a:lnTo>
                          <a:lnTo>
                            <a:pt x="2354263" y="196850"/>
                          </a:lnTo>
                          <a:lnTo>
                            <a:pt x="2334260" y="184785"/>
                          </a:lnTo>
                          <a:lnTo>
                            <a:pt x="2313305" y="173673"/>
                          </a:lnTo>
                          <a:lnTo>
                            <a:pt x="2292668" y="163513"/>
                          </a:lnTo>
                          <a:lnTo>
                            <a:pt x="2277110" y="155893"/>
                          </a:lnTo>
                          <a:lnTo>
                            <a:pt x="2261553" y="148908"/>
                          </a:lnTo>
                          <a:lnTo>
                            <a:pt x="2245678" y="142558"/>
                          </a:lnTo>
                          <a:lnTo>
                            <a:pt x="2230120" y="136208"/>
                          </a:lnTo>
                          <a:lnTo>
                            <a:pt x="2213928" y="130493"/>
                          </a:lnTo>
                          <a:lnTo>
                            <a:pt x="2198688" y="124778"/>
                          </a:lnTo>
                          <a:lnTo>
                            <a:pt x="2183130" y="119698"/>
                          </a:lnTo>
                          <a:lnTo>
                            <a:pt x="2167573" y="114935"/>
                          </a:lnTo>
                          <a:lnTo>
                            <a:pt x="2152650" y="110173"/>
                          </a:lnTo>
                          <a:lnTo>
                            <a:pt x="2137728" y="106045"/>
                          </a:lnTo>
                          <a:lnTo>
                            <a:pt x="2108835" y="98743"/>
                          </a:lnTo>
                          <a:lnTo>
                            <a:pt x="2081213" y="92393"/>
                          </a:lnTo>
                          <a:lnTo>
                            <a:pt x="2055178" y="86995"/>
                          </a:lnTo>
                          <a:lnTo>
                            <a:pt x="2031048" y="82233"/>
                          </a:lnTo>
                          <a:lnTo>
                            <a:pt x="2008823" y="78423"/>
                          </a:lnTo>
                          <a:lnTo>
                            <a:pt x="1989773" y="75565"/>
                          </a:lnTo>
                          <a:lnTo>
                            <a:pt x="1972945" y="73660"/>
                          </a:lnTo>
                          <a:lnTo>
                            <a:pt x="1949133" y="70803"/>
                          </a:lnTo>
                          <a:lnTo>
                            <a:pt x="1940560" y="70168"/>
                          </a:lnTo>
                          <a:lnTo>
                            <a:pt x="1937385" y="69850"/>
                          </a:lnTo>
                          <a:lnTo>
                            <a:pt x="806133" y="69850"/>
                          </a:lnTo>
                          <a:close/>
                          <a:moveTo>
                            <a:pt x="874713" y="0"/>
                          </a:moveTo>
                          <a:lnTo>
                            <a:pt x="1878013" y="0"/>
                          </a:lnTo>
                          <a:lnTo>
                            <a:pt x="1902143" y="635"/>
                          </a:lnTo>
                          <a:lnTo>
                            <a:pt x="1926273" y="1270"/>
                          </a:lnTo>
                          <a:lnTo>
                            <a:pt x="1949768" y="1905"/>
                          </a:lnTo>
                          <a:lnTo>
                            <a:pt x="1972945" y="3175"/>
                          </a:lnTo>
                          <a:lnTo>
                            <a:pt x="1995805" y="5080"/>
                          </a:lnTo>
                          <a:lnTo>
                            <a:pt x="2018665" y="6985"/>
                          </a:lnTo>
                          <a:lnTo>
                            <a:pt x="2040573" y="8890"/>
                          </a:lnTo>
                          <a:lnTo>
                            <a:pt x="2062798" y="11430"/>
                          </a:lnTo>
                          <a:lnTo>
                            <a:pt x="2084388" y="14288"/>
                          </a:lnTo>
                          <a:lnTo>
                            <a:pt x="2105660" y="17780"/>
                          </a:lnTo>
                          <a:lnTo>
                            <a:pt x="2126933" y="21273"/>
                          </a:lnTo>
                          <a:lnTo>
                            <a:pt x="2147570" y="25083"/>
                          </a:lnTo>
                          <a:lnTo>
                            <a:pt x="2167573" y="28893"/>
                          </a:lnTo>
                          <a:lnTo>
                            <a:pt x="2187575" y="33020"/>
                          </a:lnTo>
                          <a:lnTo>
                            <a:pt x="2207260" y="37465"/>
                          </a:lnTo>
                          <a:lnTo>
                            <a:pt x="2226628" y="42545"/>
                          </a:lnTo>
                          <a:lnTo>
                            <a:pt x="2245360" y="47943"/>
                          </a:lnTo>
                          <a:lnTo>
                            <a:pt x="2264093" y="53340"/>
                          </a:lnTo>
                          <a:lnTo>
                            <a:pt x="2282508" y="59055"/>
                          </a:lnTo>
                          <a:lnTo>
                            <a:pt x="2300605" y="64770"/>
                          </a:lnTo>
                          <a:lnTo>
                            <a:pt x="2318068" y="71120"/>
                          </a:lnTo>
                          <a:lnTo>
                            <a:pt x="2335213" y="77470"/>
                          </a:lnTo>
                          <a:lnTo>
                            <a:pt x="2352040" y="84138"/>
                          </a:lnTo>
                          <a:lnTo>
                            <a:pt x="2368868" y="91123"/>
                          </a:lnTo>
                          <a:lnTo>
                            <a:pt x="2385060" y="98425"/>
                          </a:lnTo>
                          <a:lnTo>
                            <a:pt x="2400935" y="105728"/>
                          </a:lnTo>
                          <a:lnTo>
                            <a:pt x="2416493" y="113665"/>
                          </a:lnTo>
                          <a:lnTo>
                            <a:pt x="2431733" y="121285"/>
                          </a:lnTo>
                          <a:lnTo>
                            <a:pt x="2446655" y="129540"/>
                          </a:lnTo>
                          <a:lnTo>
                            <a:pt x="2461260" y="137795"/>
                          </a:lnTo>
                          <a:lnTo>
                            <a:pt x="2475230" y="146685"/>
                          </a:lnTo>
                          <a:lnTo>
                            <a:pt x="2489200" y="155258"/>
                          </a:lnTo>
                          <a:lnTo>
                            <a:pt x="2502535" y="164148"/>
                          </a:lnTo>
                          <a:lnTo>
                            <a:pt x="2515553" y="173355"/>
                          </a:lnTo>
                          <a:lnTo>
                            <a:pt x="2527935" y="182880"/>
                          </a:lnTo>
                          <a:lnTo>
                            <a:pt x="2540635" y="192405"/>
                          </a:lnTo>
                          <a:lnTo>
                            <a:pt x="2552700" y="201930"/>
                          </a:lnTo>
                          <a:lnTo>
                            <a:pt x="2564130" y="212090"/>
                          </a:lnTo>
                          <a:lnTo>
                            <a:pt x="2575560" y="222250"/>
                          </a:lnTo>
                          <a:lnTo>
                            <a:pt x="2586355" y="232728"/>
                          </a:lnTo>
                          <a:lnTo>
                            <a:pt x="2596833" y="242888"/>
                          </a:lnTo>
                          <a:lnTo>
                            <a:pt x="2607310" y="253683"/>
                          </a:lnTo>
                          <a:lnTo>
                            <a:pt x="2616835" y="264478"/>
                          </a:lnTo>
                          <a:lnTo>
                            <a:pt x="2626360" y="275590"/>
                          </a:lnTo>
                          <a:lnTo>
                            <a:pt x="2635568" y="286703"/>
                          </a:lnTo>
                          <a:lnTo>
                            <a:pt x="2644458" y="298133"/>
                          </a:lnTo>
                          <a:lnTo>
                            <a:pt x="2652395" y="309563"/>
                          </a:lnTo>
                          <a:lnTo>
                            <a:pt x="2660333" y="320993"/>
                          </a:lnTo>
                          <a:lnTo>
                            <a:pt x="2667953" y="332740"/>
                          </a:lnTo>
                          <a:lnTo>
                            <a:pt x="2675255" y="344805"/>
                          </a:lnTo>
                          <a:lnTo>
                            <a:pt x="2682240" y="356870"/>
                          </a:lnTo>
                          <a:lnTo>
                            <a:pt x="2688590" y="368935"/>
                          </a:lnTo>
                          <a:lnTo>
                            <a:pt x="2694623" y="381318"/>
                          </a:lnTo>
                          <a:lnTo>
                            <a:pt x="2700338" y="393700"/>
                          </a:lnTo>
                          <a:lnTo>
                            <a:pt x="2705418" y="406400"/>
                          </a:lnTo>
                          <a:lnTo>
                            <a:pt x="2710498" y="419100"/>
                          </a:lnTo>
                          <a:lnTo>
                            <a:pt x="2715260" y="431483"/>
                          </a:lnTo>
                          <a:lnTo>
                            <a:pt x="2719388" y="444500"/>
                          </a:lnTo>
                          <a:lnTo>
                            <a:pt x="2723198" y="457518"/>
                          </a:lnTo>
                          <a:lnTo>
                            <a:pt x="2726690" y="470535"/>
                          </a:lnTo>
                          <a:lnTo>
                            <a:pt x="2729230" y="483553"/>
                          </a:lnTo>
                          <a:lnTo>
                            <a:pt x="2732088" y="496888"/>
                          </a:lnTo>
                          <a:lnTo>
                            <a:pt x="2734310" y="509905"/>
                          </a:lnTo>
                          <a:lnTo>
                            <a:pt x="2736215" y="523240"/>
                          </a:lnTo>
                          <a:lnTo>
                            <a:pt x="2736850" y="533400"/>
                          </a:lnTo>
                          <a:lnTo>
                            <a:pt x="2054860" y="530543"/>
                          </a:lnTo>
                          <a:lnTo>
                            <a:pt x="2052955" y="516890"/>
                          </a:lnTo>
                          <a:lnTo>
                            <a:pt x="2051368" y="505460"/>
                          </a:lnTo>
                          <a:lnTo>
                            <a:pt x="2048828" y="494030"/>
                          </a:lnTo>
                          <a:lnTo>
                            <a:pt x="2045970" y="482918"/>
                          </a:lnTo>
                          <a:lnTo>
                            <a:pt x="2042160" y="471805"/>
                          </a:lnTo>
                          <a:lnTo>
                            <a:pt x="2038033" y="460693"/>
                          </a:lnTo>
                          <a:lnTo>
                            <a:pt x="2033588" y="450215"/>
                          </a:lnTo>
                          <a:lnTo>
                            <a:pt x="2028190" y="439738"/>
                          </a:lnTo>
                          <a:lnTo>
                            <a:pt x="2021840" y="429578"/>
                          </a:lnTo>
                          <a:lnTo>
                            <a:pt x="2015808" y="419735"/>
                          </a:lnTo>
                          <a:lnTo>
                            <a:pt x="2008823" y="409893"/>
                          </a:lnTo>
                          <a:lnTo>
                            <a:pt x="2001203" y="400685"/>
                          </a:lnTo>
                          <a:lnTo>
                            <a:pt x="1993583" y="391478"/>
                          </a:lnTo>
                          <a:lnTo>
                            <a:pt x="1985328" y="382588"/>
                          </a:lnTo>
                          <a:lnTo>
                            <a:pt x="1976755" y="373698"/>
                          </a:lnTo>
                          <a:lnTo>
                            <a:pt x="1967548" y="365760"/>
                          </a:lnTo>
                          <a:lnTo>
                            <a:pt x="1958023" y="358140"/>
                          </a:lnTo>
                          <a:lnTo>
                            <a:pt x="1948180" y="350520"/>
                          </a:lnTo>
                          <a:lnTo>
                            <a:pt x="1937703" y="343218"/>
                          </a:lnTo>
                          <a:lnTo>
                            <a:pt x="1927543" y="336868"/>
                          </a:lnTo>
                          <a:lnTo>
                            <a:pt x="1916430" y="330518"/>
                          </a:lnTo>
                          <a:lnTo>
                            <a:pt x="1905318" y="324485"/>
                          </a:lnTo>
                          <a:lnTo>
                            <a:pt x="1893888" y="319088"/>
                          </a:lnTo>
                          <a:lnTo>
                            <a:pt x="1882458" y="314008"/>
                          </a:lnTo>
                          <a:lnTo>
                            <a:pt x="1870075" y="309563"/>
                          </a:lnTo>
                          <a:lnTo>
                            <a:pt x="1857693" y="305435"/>
                          </a:lnTo>
                          <a:lnTo>
                            <a:pt x="1845628" y="301943"/>
                          </a:lnTo>
                          <a:lnTo>
                            <a:pt x="1832928" y="298768"/>
                          </a:lnTo>
                          <a:lnTo>
                            <a:pt x="1820228" y="296228"/>
                          </a:lnTo>
                          <a:lnTo>
                            <a:pt x="1807210" y="294323"/>
                          </a:lnTo>
                          <a:lnTo>
                            <a:pt x="1794193" y="292735"/>
                          </a:lnTo>
                          <a:lnTo>
                            <a:pt x="1781493" y="292100"/>
                          </a:lnTo>
                          <a:lnTo>
                            <a:pt x="1767840" y="291465"/>
                          </a:lnTo>
                          <a:lnTo>
                            <a:pt x="984885" y="291465"/>
                          </a:lnTo>
                          <a:lnTo>
                            <a:pt x="971868" y="292100"/>
                          </a:lnTo>
                          <a:lnTo>
                            <a:pt x="958533" y="292735"/>
                          </a:lnTo>
                          <a:lnTo>
                            <a:pt x="945515" y="294323"/>
                          </a:lnTo>
                          <a:lnTo>
                            <a:pt x="932815" y="296228"/>
                          </a:lnTo>
                          <a:lnTo>
                            <a:pt x="919798" y="298768"/>
                          </a:lnTo>
                          <a:lnTo>
                            <a:pt x="907098" y="301943"/>
                          </a:lnTo>
                          <a:lnTo>
                            <a:pt x="895033" y="305435"/>
                          </a:lnTo>
                          <a:lnTo>
                            <a:pt x="882650" y="309563"/>
                          </a:lnTo>
                          <a:lnTo>
                            <a:pt x="870903" y="314008"/>
                          </a:lnTo>
                          <a:lnTo>
                            <a:pt x="859155" y="319088"/>
                          </a:lnTo>
                          <a:lnTo>
                            <a:pt x="847408" y="324485"/>
                          </a:lnTo>
                          <a:lnTo>
                            <a:pt x="836613" y="330518"/>
                          </a:lnTo>
                          <a:lnTo>
                            <a:pt x="825818" y="336868"/>
                          </a:lnTo>
                          <a:lnTo>
                            <a:pt x="815023" y="343218"/>
                          </a:lnTo>
                          <a:lnTo>
                            <a:pt x="804863" y="350520"/>
                          </a:lnTo>
                          <a:lnTo>
                            <a:pt x="795020" y="358140"/>
                          </a:lnTo>
                          <a:lnTo>
                            <a:pt x="785495" y="365760"/>
                          </a:lnTo>
                          <a:lnTo>
                            <a:pt x="776288" y="373698"/>
                          </a:lnTo>
                          <a:lnTo>
                            <a:pt x="767715" y="382588"/>
                          </a:lnTo>
                          <a:lnTo>
                            <a:pt x="759460" y="391478"/>
                          </a:lnTo>
                          <a:lnTo>
                            <a:pt x="751523" y="400685"/>
                          </a:lnTo>
                          <a:lnTo>
                            <a:pt x="744220" y="409893"/>
                          </a:lnTo>
                          <a:lnTo>
                            <a:pt x="737235" y="419735"/>
                          </a:lnTo>
                          <a:lnTo>
                            <a:pt x="730885" y="429578"/>
                          </a:lnTo>
                          <a:lnTo>
                            <a:pt x="725170" y="439738"/>
                          </a:lnTo>
                          <a:lnTo>
                            <a:pt x="719773" y="450215"/>
                          </a:lnTo>
                          <a:lnTo>
                            <a:pt x="714693" y="460693"/>
                          </a:lnTo>
                          <a:lnTo>
                            <a:pt x="710565" y="471805"/>
                          </a:lnTo>
                          <a:lnTo>
                            <a:pt x="707073" y="482918"/>
                          </a:lnTo>
                          <a:lnTo>
                            <a:pt x="704215" y="494030"/>
                          </a:lnTo>
                          <a:lnTo>
                            <a:pt x="701675" y="505460"/>
                          </a:lnTo>
                          <a:lnTo>
                            <a:pt x="699770" y="516890"/>
                          </a:lnTo>
                          <a:lnTo>
                            <a:pt x="698500" y="530543"/>
                          </a:lnTo>
                          <a:lnTo>
                            <a:pt x="15875" y="533400"/>
                          </a:lnTo>
                          <a:lnTo>
                            <a:pt x="17145" y="523240"/>
                          </a:lnTo>
                          <a:lnTo>
                            <a:pt x="18733" y="509905"/>
                          </a:lnTo>
                          <a:lnTo>
                            <a:pt x="20955" y="496888"/>
                          </a:lnTo>
                          <a:lnTo>
                            <a:pt x="23495" y="483553"/>
                          </a:lnTo>
                          <a:lnTo>
                            <a:pt x="26670" y="470535"/>
                          </a:lnTo>
                          <a:lnTo>
                            <a:pt x="30163" y="457518"/>
                          </a:lnTo>
                          <a:lnTo>
                            <a:pt x="33973" y="444500"/>
                          </a:lnTo>
                          <a:lnTo>
                            <a:pt x="37783" y="431483"/>
                          </a:lnTo>
                          <a:lnTo>
                            <a:pt x="42228" y="419100"/>
                          </a:lnTo>
                          <a:lnTo>
                            <a:pt x="47308" y="406400"/>
                          </a:lnTo>
                          <a:lnTo>
                            <a:pt x="52705" y="393700"/>
                          </a:lnTo>
                          <a:lnTo>
                            <a:pt x="58420" y="381318"/>
                          </a:lnTo>
                          <a:lnTo>
                            <a:pt x="64453" y="368935"/>
                          </a:lnTo>
                          <a:lnTo>
                            <a:pt x="71120" y="356870"/>
                          </a:lnTo>
                          <a:lnTo>
                            <a:pt x="77788" y="344805"/>
                          </a:lnTo>
                          <a:lnTo>
                            <a:pt x="84773" y="332740"/>
                          </a:lnTo>
                          <a:lnTo>
                            <a:pt x="92393" y="320993"/>
                          </a:lnTo>
                          <a:lnTo>
                            <a:pt x="100330" y="309563"/>
                          </a:lnTo>
                          <a:lnTo>
                            <a:pt x="108903" y="298133"/>
                          </a:lnTo>
                          <a:lnTo>
                            <a:pt x="117793" y="286703"/>
                          </a:lnTo>
                          <a:lnTo>
                            <a:pt x="126365" y="275590"/>
                          </a:lnTo>
                          <a:lnTo>
                            <a:pt x="135890" y="264478"/>
                          </a:lnTo>
                          <a:lnTo>
                            <a:pt x="146050" y="253683"/>
                          </a:lnTo>
                          <a:lnTo>
                            <a:pt x="155893" y="242888"/>
                          </a:lnTo>
                          <a:lnTo>
                            <a:pt x="166688" y="232728"/>
                          </a:lnTo>
                          <a:lnTo>
                            <a:pt x="177483" y="222250"/>
                          </a:lnTo>
                          <a:lnTo>
                            <a:pt x="188913" y="212090"/>
                          </a:lnTo>
                          <a:lnTo>
                            <a:pt x="200343" y="201930"/>
                          </a:lnTo>
                          <a:lnTo>
                            <a:pt x="212408" y="192405"/>
                          </a:lnTo>
                          <a:lnTo>
                            <a:pt x="224790" y="182880"/>
                          </a:lnTo>
                          <a:lnTo>
                            <a:pt x="237490" y="173355"/>
                          </a:lnTo>
                          <a:lnTo>
                            <a:pt x="250508" y="164148"/>
                          </a:lnTo>
                          <a:lnTo>
                            <a:pt x="264160" y="155258"/>
                          </a:lnTo>
                          <a:lnTo>
                            <a:pt x="277813" y="146685"/>
                          </a:lnTo>
                          <a:lnTo>
                            <a:pt x="292100" y="137795"/>
                          </a:lnTo>
                          <a:lnTo>
                            <a:pt x="306705" y="129540"/>
                          </a:lnTo>
                          <a:lnTo>
                            <a:pt x="321310" y="121285"/>
                          </a:lnTo>
                          <a:lnTo>
                            <a:pt x="336550" y="113665"/>
                          </a:lnTo>
                          <a:lnTo>
                            <a:pt x="352108" y="105728"/>
                          </a:lnTo>
                          <a:lnTo>
                            <a:pt x="367983" y="98425"/>
                          </a:lnTo>
                          <a:lnTo>
                            <a:pt x="384175" y="91123"/>
                          </a:lnTo>
                          <a:lnTo>
                            <a:pt x="400685" y="84138"/>
                          </a:lnTo>
                          <a:lnTo>
                            <a:pt x="417513" y="77470"/>
                          </a:lnTo>
                          <a:lnTo>
                            <a:pt x="434658" y="71120"/>
                          </a:lnTo>
                          <a:lnTo>
                            <a:pt x="452755" y="64770"/>
                          </a:lnTo>
                          <a:lnTo>
                            <a:pt x="470218" y="59055"/>
                          </a:lnTo>
                          <a:lnTo>
                            <a:pt x="488633" y="53340"/>
                          </a:lnTo>
                          <a:lnTo>
                            <a:pt x="507365" y="47943"/>
                          </a:lnTo>
                          <a:lnTo>
                            <a:pt x="526733" y="42545"/>
                          </a:lnTo>
                          <a:lnTo>
                            <a:pt x="545783" y="37465"/>
                          </a:lnTo>
                          <a:lnTo>
                            <a:pt x="565150" y="33020"/>
                          </a:lnTo>
                          <a:lnTo>
                            <a:pt x="585470" y="28893"/>
                          </a:lnTo>
                          <a:lnTo>
                            <a:pt x="605790" y="25083"/>
                          </a:lnTo>
                          <a:lnTo>
                            <a:pt x="626428" y="21273"/>
                          </a:lnTo>
                          <a:lnTo>
                            <a:pt x="647065" y="17780"/>
                          </a:lnTo>
                          <a:lnTo>
                            <a:pt x="668655" y="14288"/>
                          </a:lnTo>
                          <a:lnTo>
                            <a:pt x="690245" y="11430"/>
                          </a:lnTo>
                          <a:lnTo>
                            <a:pt x="712153" y="8890"/>
                          </a:lnTo>
                          <a:lnTo>
                            <a:pt x="734378" y="6985"/>
                          </a:lnTo>
                          <a:lnTo>
                            <a:pt x="756920" y="5080"/>
                          </a:lnTo>
                          <a:lnTo>
                            <a:pt x="779780" y="3175"/>
                          </a:lnTo>
                          <a:lnTo>
                            <a:pt x="803275" y="1905"/>
                          </a:lnTo>
                          <a:lnTo>
                            <a:pt x="826770" y="1270"/>
                          </a:lnTo>
                          <a:lnTo>
                            <a:pt x="850583" y="635"/>
                          </a:lnTo>
                          <a:lnTo>
                            <a:pt x="874713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>
                        <a:contourClr>
                          <a:srgbClr val="FFFFFF"/>
                        </a:contourClr>
                      </a:sp3d>
                    </a:bodyPr>
                    <a:lstStyle/>
                    <a:p>
                      <a:pPr algn="ctr">
                        <a:defRPr/>
                      </a:pPr>
                      <a:endParaRPr lang="zh-CN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0872412" y="5594528"/>
                      <a:ext cx="1374094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zh-CN" altLang="zh-CN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1-713-787-6622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p:txBody>
                </p: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7711905" y="5584857"/>
                    <a:ext cx="6268265" cy="286669"/>
                    <a:chOff x="7766497" y="5584857"/>
                    <a:chExt cx="6268265" cy="286669"/>
                  </a:xfrm>
                </p:grpSpPr>
                <p:sp>
                  <p:nvSpPr>
                    <p:cNvPr id="26" name="KSO_Shape"/>
                    <p:cNvSpPr>
                      <a:spLocks/>
                    </p:cNvSpPr>
                    <p:nvPr/>
                  </p:nvSpPr>
                  <p:spPr bwMode="auto">
                    <a:xfrm>
                      <a:off x="7766497" y="5605393"/>
                      <a:ext cx="231092" cy="266133"/>
                    </a:xfrm>
                    <a:custGeom>
                      <a:avLst/>
                      <a:gdLst>
                        <a:gd name="T0" fmla="*/ 313743 w 5280"/>
                        <a:gd name="T1" fmla="*/ 608072 h 6084"/>
                        <a:gd name="T2" fmla="*/ 338166 w 5280"/>
                        <a:gd name="T3" fmla="*/ 613708 h 6084"/>
                        <a:gd name="T4" fmla="*/ 359771 w 5280"/>
                        <a:gd name="T5" fmla="*/ 624980 h 6084"/>
                        <a:gd name="T6" fmla="*/ 378245 w 5280"/>
                        <a:gd name="T7" fmla="*/ 640636 h 6084"/>
                        <a:gd name="T8" fmla="*/ 392022 w 5280"/>
                        <a:gd name="T9" fmla="*/ 660676 h 6084"/>
                        <a:gd name="T10" fmla="*/ 401102 w 5280"/>
                        <a:gd name="T11" fmla="*/ 683220 h 6084"/>
                        <a:gd name="T12" fmla="*/ 404233 w 5280"/>
                        <a:gd name="T13" fmla="*/ 708582 h 6084"/>
                        <a:gd name="T14" fmla="*/ 403294 w 5280"/>
                        <a:gd name="T15" fmla="*/ 1819206 h 6084"/>
                        <a:gd name="T16" fmla="*/ 396405 w 5280"/>
                        <a:gd name="T17" fmla="*/ 1843316 h 6084"/>
                        <a:gd name="T18" fmla="*/ 384507 w 5280"/>
                        <a:gd name="T19" fmla="*/ 1864295 h 6084"/>
                        <a:gd name="T20" fmla="*/ 367599 w 5280"/>
                        <a:gd name="T21" fmla="*/ 1881829 h 6084"/>
                        <a:gd name="T22" fmla="*/ 347246 w 5280"/>
                        <a:gd name="T23" fmla="*/ 1894980 h 6084"/>
                        <a:gd name="T24" fmla="*/ 323762 w 5280"/>
                        <a:gd name="T25" fmla="*/ 1902808 h 6084"/>
                        <a:gd name="T26" fmla="*/ 101450 w 5280"/>
                        <a:gd name="T27" fmla="*/ 1905000 h 6084"/>
                        <a:gd name="T28" fmla="*/ 81097 w 5280"/>
                        <a:gd name="T29" fmla="*/ 1902808 h 6084"/>
                        <a:gd name="T30" fmla="*/ 57613 w 5280"/>
                        <a:gd name="T31" fmla="*/ 1894980 h 6084"/>
                        <a:gd name="T32" fmla="*/ 37261 w 5280"/>
                        <a:gd name="T33" fmla="*/ 1881829 h 6084"/>
                        <a:gd name="T34" fmla="*/ 20353 w 5280"/>
                        <a:gd name="T35" fmla="*/ 1864295 h 6084"/>
                        <a:gd name="T36" fmla="*/ 8141 w 5280"/>
                        <a:gd name="T37" fmla="*/ 1843316 h 6084"/>
                        <a:gd name="T38" fmla="*/ 1566 w 5280"/>
                        <a:gd name="T39" fmla="*/ 1819206 h 6084"/>
                        <a:gd name="T40" fmla="*/ 0 w 5280"/>
                        <a:gd name="T41" fmla="*/ 708582 h 6084"/>
                        <a:gd name="T42" fmla="*/ 3444 w 5280"/>
                        <a:gd name="T43" fmla="*/ 683220 h 6084"/>
                        <a:gd name="T44" fmla="*/ 12212 w 5280"/>
                        <a:gd name="T45" fmla="*/ 660676 h 6084"/>
                        <a:gd name="T46" fmla="*/ 26615 w 5280"/>
                        <a:gd name="T47" fmla="*/ 640636 h 6084"/>
                        <a:gd name="T48" fmla="*/ 44776 w 5280"/>
                        <a:gd name="T49" fmla="*/ 624980 h 6084"/>
                        <a:gd name="T50" fmla="*/ 66381 w 5280"/>
                        <a:gd name="T51" fmla="*/ 613708 h 6084"/>
                        <a:gd name="T52" fmla="*/ 90804 w 5280"/>
                        <a:gd name="T53" fmla="*/ 608072 h 6084"/>
                        <a:gd name="T54" fmla="*/ 599618 w 5280"/>
                        <a:gd name="T55" fmla="*/ 700754 h 6084"/>
                        <a:gd name="T56" fmla="*/ 1307574 w 5280"/>
                        <a:gd name="T57" fmla="*/ 0 h 6084"/>
                        <a:gd name="T58" fmla="*/ 1558694 w 5280"/>
                        <a:gd name="T59" fmla="*/ 700754 h 6084"/>
                        <a:gd name="T60" fmla="*/ 472806 w 5280"/>
                        <a:gd name="T61" fmla="*/ 700754 h 6084"/>
                        <a:gd name="T62" fmla="*/ 664120 w 5280"/>
                        <a:gd name="T63" fmla="*/ 830071 h 6084"/>
                        <a:gd name="T64" fmla="*/ 1242446 w 5280"/>
                        <a:gd name="T65" fmla="*/ 1609731 h 6084"/>
                        <a:gd name="T66" fmla="*/ 1021386 w 5280"/>
                        <a:gd name="T67" fmla="*/ 1698343 h 6084"/>
                        <a:gd name="T68" fmla="*/ 664120 w 5280"/>
                        <a:gd name="T69" fmla="*/ 1698343 h 6084"/>
                        <a:gd name="T70" fmla="*/ 1098726 w 5280"/>
                        <a:gd name="T71" fmla="*/ 1472899 h 6084"/>
                        <a:gd name="T72" fmla="*/ 1098726 w 5280"/>
                        <a:gd name="T73" fmla="*/ 1472899 h 6084"/>
                        <a:gd name="T74" fmla="*/ 877665 w 5280"/>
                        <a:gd name="T75" fmla="*/ 1472899 h 6084"/>
                        <a:gd name="T76" fmla="*/ 808154 w 5280"/>
                        <a:gd name="T77" fmla="*/ 1472899 h 6084"/>
                        <a:gd name="T78" fmla="*/ 1242446 w 5280"/>
                        <a:gd name="T79" fmla="*/ 1421235 h 6084"/>
                        <a:gd name="T80" fmla="*/ 877665 w 5280"/>
                        <a:gd name="T81" fmla="*/ 1421235 h 6084"/>
                        <a:gd name="T82" fmla="*/ 664120 w 5280"/>
                        <a:gd name="T83" fmla="*/ 1332623 h 6084"/>
                        <a:gd name="T84" fmla="*/ 664120 w 5280"/>
                        <a:gd name="T85" fmla="*/ 1332623 h 6084"/>
                        <a:gd name="T86" fmla="*/ 1098726 w 5280"/>
                        <a:gd name="T87" fmla="*/ 1195791 h 6084"/>
                        <a:gd name="T88" fmla="*/ 1021386 w 5280"/>
                        <a:gd name="T89" fmla="*/ 1195791 h 6084"/>
                        <a:gd name="T90" fmla="*/ 808154 w 5280"/>
                        <a:gd name="T91" fmla="*/ 1284403 h 6084"/>
                        <a:gd name="T92" fmla="*/ 776216 w 5280"/>
                        <a:gd name="T93" fmla="*/ 641262 h 6084"/>
                        <a:gd name="T94" fmla="*/ 776216 w 5280"/>
                        <a:gd name="T95" fmla="*/ 451827 h 6084"/>
                        <a:gd name="T96" fmla="*/ 776216 w 5280"/>
                        <a:gd name="T97" fmla="*/ 451827 h 6084"/>
                        <a:gd name="T98" fmla="*/ 776216 w 5280"/>
                        <a:gd name="T99" fmla="*/ 326893 h 6084"/>
                        <a:gd name="T100" fmla="*/ 1121583 w 5280"/>
                        <a:gd name="T101" fmla="*/ 195071 h 6084"/>
                        <a:gd name="T102" fmla="*/ 1398378 w 5280"/>
                        <a:gd name="T103" fmla="*/ 254250 h 6084"/>
                        <a:gd name="T104" fmla="*/ 1198923 w 5280"/>
                        <a:gd name="T105" fmla="*/ 258634 h 6084"/>
                        <a:gd name="T106" fmla="*/ 1467890 w 5280"/>
                        <a:gd name="T107" fmla="*/ 700754 h 6084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</a:gdLst>
                      <a:ahLst/>
                      <a:cxnLst>
                        <a:cxn ang="T108">
                          <a:pos x="T0" y="T1"/>
                        </a:cxn>
                        <a:cxn ang="T109">
                          <a:pos x="T2" y="T3"/>
                        </a:cxn>
                        <a:cxn ang="T110">
                          <a:pos x="T4" y="T5"/>
                        </a:cxn>
                        <a:cxn ang="T111">
                          <a:pos x="T6" y="T7"/>
                        </a:cxn>
                        <a:cxn ang="T112">
                          <a:pos x="T8" y="T9"/>
                        </a:cxn>
                        <a:cxn ang="T113">
                          <a:pos x="T10" y="T11"/>
                        </a:cxn>
                        <a:cxn ang="T114">
                          <a:pos x="T12" y="T13"/>
                        </a:cxn>
                        <a:cxn ang="T115">
                          <a:pos x="T14" y="T15"/>
                        </a:cxn>
                        <a:cxn ang="T116">
                          <a:pos x="T16" y="T17"/>
                        </a:cxn>
                        <a:cxn ang="T117">
                          <a:pos x="T18" y="T19"/>
                        </a:cxn>
                        <a:cxn ang="T118">
                          <a:pos x="T20" y="T21"/>
                        </a:cxn>
                        <a:cxn ang="T119">
                          <a:pos x="T22" y="T23"/>
                        </a:cxn>
                        <a:cxn ang="T120">
                          <a:pos x="T24" y="T25"/>
                        </a:cxn>
                        <a:cxn ang="T121">
                          <a:pos x="T26" y="T27"/>
                        </a:cxn>
                        <a:cxn ang="T122">
                          <a:pos x="T28" y="T29"/>
                        </a:cxn>
                        <a:cxn ang="T123">
                          <a:pos x="T30" y="T31"/>
                        </a:cxn>
                        <a:cxn ang="T124">
                          <a:pos x="T32" y="T33"/>
                        </a:cxn>
                        <a:cxn ang="T125">
                          <a:pos x="T34" y="T35"/>
                        </a:cxn>
                        <a:cxn ang="T126">
                          <a:pos x="T36" y="T37"/>
                        </a:cxn>
                        <a:cxn ang="T127">
                          <a:pos x="T38" y="T39"/>
                        </a:cxn>
                        <a:cxn ang="T128">
                          <a:pos x="T40" y="T41"/>
                        </a:cxn>
                        <a:cxn ang="T129">
                          <a:pos x="T42" y="T43"/>
                        </a:cxn>
                        <a:cxn ang="T130">
                          <a:pos x="T44" y="T45"/>
                        </a:cxn>
                        <a:cxn ang="T131">
                          <a:pos x="T46" y="T47"/>
                        </a:cxn>
                        <a:cxn ang="T132">
                          <a:pos x="T48" y="T49"/>
                        </a:cxn>
                        <a:cxn ang="T133">
                          <a:pos x="T50" y="T51"/>
                        </a:cxn>
                        <a:cxn ang="T134">
                          <a:pos x="T52" y="T53"/>
                        </a:cxn>
                        <a:cxn ang="T135">
                          <a:pos x="T54" y="T55"/>
                        </a:cxn>
                        <a:cxn ang="T136">
                          <a:pos x="T56" y="T57"/>
                        </a:cxn>
                        <a:cxn ang="T137">
                          <a:pos x="T58" y="T59"/>
                        </a:cxn>
                        <a:cxn ang="T138">
                          <a:pos x="T60" y="T61"/>
                        </a:cxn>
                        <a:cxn ang="T139">
                          <a:pos x="T62" y="T63"/>
                        </a:cxn>
                        <a:cxn ang="T140">
                          <a:pos x="T64" y="T65"/>
                        </a:cxn>
                        <a:cxn ang="T141">
                          <a:pos x="T66" y="T67"/>
                        </a:cxn>
                        <a:cxn ang="T142">
                          <a:pos x="T68" y="T69"/>
                        </a:cxn>
                        <a:cxn ang="T143">
                          <a:pos x="T70" y="T71"/>
                        </a:cxn>
                        <a:cxn ang="T144">
                          <a:pos x="T72" y="T73"/>
                        </a:cxn>
                        <a:cxn ang="T145">
                          <a:pos x="T74" y="T75"/>
                        </a:cxn>
                        <a:cxn ang="T146">
                          <a:pos x="T76" y="T77"/>
                        </a:cxn>
                        <a:cxn ang="T147">
                          <a:pos x="T78" y="T79"/>
                        </a:cxn>
                        <a:cxn ang="T148">
                          <a:pos x="T80" y="T81"/>
                        </a:cxn>
                        <a:cxn ang="T149">
                          <a:pos x="T82" y="T83"/>
                        </a:cxn>
                        <a:cxn ang="T150">
                          <a:pos x="T84" y="T85"/>
                        </a:cxn>
                        <a:cxn ang="T151">
                          <a:pos x="T86" y="T87"/>
                        </a:cxn>
                        <a:cxn ang="T152">
                          <a:pos x="T88" y="T89"/>
                        </a:cxn>
                        <a:cxn ang="T153">
                          <a:pos x="T90" y="T91"/>
                        </a:cxn>
                        <a:cxn ang="T154">
                          <a:pos x="T92" y="T93"/>
                        </a:cxn>
                        <a:cxn ang="T155">
                          <a:pos x="T94" y="T95"/>
                        </a:cxn>
                        <a:cxn ang="T156">
                          <a:pos x="T96" y="T97"/>
                        </a:cxn>
                        <a:cxn ang="T157">
                          <a:pos x="T98" y="T99"/>
                        </a:cxn>
                        <a:cxn ang="T158">
                          <a:pos x="T100" y="T101"/>
                        </a:cxn>
                        <a:cxn ang="T159">
                          <a:pos x="T102" y="T103"/>
                        </a:cxn>
                        <a:cxn ang="T160">
                          <a:pos x="T104" y="T105"/>
                        </a:cxn>
                        <a:cxn ang="T161">
                          <a:pos x="T106" y="T107"/>
                        </a:cxn>
                      </a:cxnLst>
                      <a:rect l="0" t="0" r="r" b="b"/>
                      <a:pathLst>
                        <a:path w="5280" h="6084">
                          <a:moveTo>
                            <a:pt x="324" y="1940"/>
                          </a:moveTo>
                          <a:lnTo>
                            <a:pt x="969" y="1940"/>
                          </a:lnTo>
                          <a:lnTo>
                            <a:pt x="986" y="1940"/>
                          </a:lnTo>
                          <a:lnTo>
                            <a:pt x="1002" y="1942"/>
                          </a:lnTo>
                          <a:lnTo>
                            <a:pt x="1018" y="1943"/>
                          </a:lnTo>
                          <a:lnTo>
                            <a:pt x="1034" y="1947"/>
                          </a:lnTo>
                          <a:lnTo>
                            <a:pt x="1049" y="1950"/>
                          </a:lnTo>
                          <a:lnTo>
                            <a:pt x="1065" y="1955"/>
                          </a:lnTo>
                          <a:lnTo>
                            <a:pt x="1080" y="1960"/>
                          </a:lnTo>
                          <a:lnTo>
                            <a:pt x="1094" y="1966"/>
                          </a:lnTo>
                          <a:lnTo>
                            <a:pt x="1109" y="1972"/>
                          </a:lnTo>
                          <a:lnTo>
                            <a:pt x="1122" y="1979"/>
                          </a:lnTo>
                          <a:lnTo>
                            <a:pt x="1136" y="1987"/>
                          </a:lnTo>
                          <a:lnTo>
                            <a:pt x="1149" y="1996"/>
                          </a:lnTo>
                          <a:lnTo>
                            <a:pt x="1162" y="2005"/>
                          </a:lnTo>
                          <a:lnTo>
                            <a:pt x="1174" y="2014"/>
                          </a:lnTo>
                          <a:lnTo>
                            <a:pt x="1185" y="2025"/>
                          </a:lnTo>
                          <a:lnTo>
                            <a:pt x="1197" y="2035"/>
                          </a:lnTo>
                          <a:lnTo>
                            <a:pt x="1208" y="2046"/>
                          </a:lnTo>
                          <a:lnTo>
                            <a:pt x="1218" y="2058"/>
                          </a:lnTo>
                          <a:lnTo>
                            <a:pt x="1228" y="2071"/>
                          </a:lnTo>
                          <a:lnTo>
                            <a:pt x="1237" y="2083"/>
                          </a:lnTo>
                          <a:lnTo>
                            <a:pt x="1245" y="2096"/>
                          </a:lnTo>
                          <a:lnTo>
                            <a:pt x="1252" y="2110"/>
                          </a:lnTo>
                          <a:lnTo>
                            <a:pt x="1260" y="2123"/>
                          </a:lnTo>
                          <a:lnTo>
                            <a:pt x="1266" y="2137"/>
                          </a:lnTo>
                          <a:lnTo>
                            <a:pt x="1272" y="2152"/>
                          </a:lnTo>
                          <a:lnTo>
                            <a:pt x="1277" y="2168"/>
                          </a:lnTo>
                          <a:lnTo>
                            <a:pt x="1281" y="2182"/>
                          </a:lnTo>
                          <a:lnTo>
                            <a:pt x="1285" y="2198"/>
                          </a:lnTo>
                          <a:lnTo>
                            <a:pt x="1288" y="2214"/>
                          </a:lnTo>
                          <a:lnTo>
                            <a:pt x="1290" y="2230"/>
                          </a:lnTo>
                          <a:lnTo>
                            <a:pt x="1291" y="2247"/>
                          </a:lnTo>
                          <a:lnTo>
                            <a:pt x="1291" y="2263"/>
                          </a:lnTo>
                          <a:lnTo>
                            <a:pt x="1291" y="5761"/>
                          </a:lnTo>
                          <a:lnTo>
                            <a:pt x="1291" y="5778"/>
                          </a:lnTo>
                          <a:lnTo>
                            <a:pt x="1290" y="5794"/>
                          </a:lnTo>
                          <a:lnTo>
                            <a:pt x="1288" y="5810"/>
                          </a:lnTo>
                          <a:lnTo>
                            <a:pt x="1285" y="5827"/>
                          </a:lnTo>
                          <a:lnTo>
                            <a:pt x="1281" y="5842"/>
                          </a:lnTo>
                          <a:lnTo>
                            <a:pt x="1277" y="5857"/>
                          </a:lnTo>
                          <a:lnTo>
                            <a:pt x="1272" y="5872"/>
                          </a:lnTo>
                          <a:lnTo>
                            <a:pt x="1266" y="5887"/>
                          </a:lnTo>
                          <a:lnTo>
                            <a:pt x="1260" y="5901"/>
                          </a:lnTo>
                          <a:lnTo>
                            <a:pt x="1252" y="5915"/>
                          </a:lnTo>
                          <a:lnTo>
                            <a:pt x="1245" y="5928"/>
                          </a:lnTo>
                          <a:lnTo>
                            <a:pt x="1237" y="5941"/>
                          </a:lnTo>
                          <a:lnTo>
                            <a:pt x="1228" y="5954"/>
                          </a:lnTo>
                          <a:lnTo>
                            <a:pt x="1218" y="5966"/>
                          </a:lnTo>
                          <a:lnTo>
                            <a:pt x="1208" y="5978"/>
                          </a:lnTo>
                          <a:lnTo>
                            <a:pt x="1197" y="5989"/>
                          </a:lnTo>
                          <a:lnTo>
                            <a:pt x="1185" y="5999"/>
                          </a:lnTo>
                          <a:lnTo>
                            <a:pt x="1174" y="6010"/>
                          </a:lnTo>
                          <a:lnTo>
                            <a:pt x="1162" y="6019"/>
                          </a:lnTo>
                          <a:lnTo>
                            <a:pt x="1149" y="6028"/>
                          </a:lnTo>
                          <a:lnTo>
                            <a:pt x="1136" y="6037"/>
                          </a:lnTo>
                          <a:lnTo>
                            <a:pt x="1122" y="6045"/>
                          </a:lnTo>
                          <a:lnTo>
                            <a:pt x="1109" y="6052"/>
                          </a:lnTo>
                          <a:lnTo>
                            <a:pt x="1094" y="6058"/>
                          </a:lnTo>
                          <a:lnTo>
                            <a:pt x="1080" y="6064"/>
                          </a:lnTo>
                          <a:lnTo>
                            <a:pt x="1065" y="6070"/>
                          </a:lnTo>
                          <a:lnTo>
                            <a:pt x="1049" y="6074"/>
                          </a:lnTo>
                          <a:lnTo>
                            <a:pt x="1034" y="6077"/>
                          </a:lnTo>
                          <a:lnTo>
                            <a:pt x="1018" y="6081"/>
                          </a:lnTo>
                          <a:lnTo>
                            <a:pt x="1002" y="6082"/>
                          </a:lnTo>
                          <a:lnTo>
                            <a:pt x="986" y="6084"/>
                          </a:lnTo>
                          <a:lnTo>
                            <a:pt x="969" y="6084"/>
                          </a:lnTo>
                          <a:lnTo>
                            <a:pt x="324" y="6084"/>
                          </a:lnTo>
                          <a:lnTo>
                            <a:pt x="307" y="6084"/>
                          </a:lnTo>
                          <a:lnTo>
                            <a:pt x="290" y="6082"/>
                          </a:lnTo>
                          <a:lnTo>
                            <a:pt x="275" y="6081"/>
                          </a:lnTo>
                          <a:lnTo>
                            <a:pt x="259" y="6077"/>
                          </a:lnTo>
                          <a:lnTo>
                            <a:pt x="243" y="6074"/>
                          </a:lnTo>
                          <a:lnTo>
                            <a:pt x="228" y="6070"/>
                          </a:lnTo>
                          <a:lnTo>
                            <a:pt x="212" y="6064"/>
                          </a:lnTo>
                          <a:lnTo>
                            <a:pt x="198" y="6058"/>
                          </a:lnTo>
                          <a:lnTo>
                            <a:pt x="184" y="6052"/>
                          </a:lnTo>
                          <a:lnTo>
                            <a:pt x="170" y="6045"/>
                          </a:lnTo>
                          <a:lnTo>
                            <a:pt x="157" y="6037"/>
                          </a:lnTo>
                          <a:lnTo>
                            <a:pt x="143" y="6028"/>
                          </a:lnTo>
                          <a:lnTo>
                            <a:pt x="131" y="6019"/>
                          </a:lnTo>
                          <a:lnTo>
                            <a:pt x="119" y="6010"/>
                          </a:lnTo>
                          <a:lnTo>
                            <a:pt x="106" y="5999"/>
                          </a:lnTo>
                          <a:lnTo>
                            <a:pt x="95" y="5989"/>
                          </a:lnTo>
                          <a:lnTo>
                            <a:pt x="85" y="5978"/>
                          </a:lnTo>
                          <a:lnTo>
                            <a:pt x="75" y="5966"/>
                          </a:lnTo>
                          <a:lnTo>
                            <a:pt x="65" y="5954"/>
                          </a:lnTo>
                          <a:lnTo>
                            <a:pt x="56" y="5941"/>
                          </a:lnTo>
                          <a:lnTo>
                            <a:pt x="47" y="5928"/>
                          </a:lnTo>
                          <a:lnTo>
                            <a:pt x="39" y="5915"/>
                          </a:lnTo>
                          <a:lnTo>
                            <a:pt x="33" y="5901"/>
                          </a:lnTo>
                          <a:lnTo>
                            <a:pt x="26" y="5887"/>
                          </a:lnTo>
                          <a:lnTo>
                            <a:pt x="21" y="5872"/>
                          </a:lnTo>
                          <a:lnTo>
                            <a:pt x="15" y="5857"/>
                          </a:lnTo>
                          <a:lnTo>
                            <a:pt x="11" y="5842"/>
                          </a:lnTo>
                          <a:lnTo>
                            <a:pt x="7" y="5827"/>
                          </a:lnTo>
                          <a:lnTo>
                            <a:pt x="5" y="5810"/>
                          </a:lnTo>
                          <a:lnTo>
                            <a:pt x="3" y="5794"/>
                          </a:lnTo>
                          <a:lnTo>
                            <a:pt x="2" y="5778"/>
                          </a:lnTo>
                          <a:lnTo>
                            <a:pt x="0" y="5761"/>
                          </a:lnTo>
                          <a:lnTo>
                            <a:pt x="0" y="2263"/>
                          </a:lnTo>
                          <a:lnTo>
                            <a:pt x="2" y="2247"/>
                          </a:lnTo>
                          <a:lnTo>
                            <a:pt x="3" y="2230"/>
                          </a:lnTo>
                          <a:lnTo>
                            <a:pt x="5" y="2214"/>
                          </a:lnTo>
                          <a:lnTo>
                            <a:pt x="7" y="2198"/>
                          </a:lnTo>
                          <a:lnTo>
                            <a:pt x="11" y="2182"/>
                          </a:lnTo>
                          <a:lnTo>
                            <a:pt x="15" y="2168"/>
                          </a:lnTo>
                          <a:lnTo>
                            <a:pt x="21" y="2152"/>
                          </a:lnTo>
                          <a:lnTo>
                            <a:pt x="26" y="2137"/>
                          </a:lnTo>
                          <a:lnTo>
                            <a:pt x="33" y="2123"/>
                          </a:lnTo>
                          <a:lnTo>
                            <a:pt x="39" y="2110"/>
                          </a:lnTo>
                          <a:lnTo>
                            <a:pt x="47" y="2096"/>
                          </a:lnTo>
                          <a:lnTo>
                            <a:pt x="56" y="2083"/>
                          </a:lnTo>
                          <a:lnTo>
                            <a:pt x="65" y="2071"/>
                          </a:lnTo>
                          <a:lnTo>
                            <a:pt x="75" y="2058"/>
                          </a:lnTo>
                          <a:lnTo>
                            <a:pt x="85" y="2046"/>
                          </a:lnTo>
                          <a:lnTo>
                            <a:pt x="95" y="2035"/>
                          </a:lnTo>
                          <a:lnTo>
                            <a:pt x="106" y="2025"/>
                          </a:lnTo>
                          <a:lnTo>
                            <a:pt x="119" y="2014"/>
                          </a:lnTo>
                          <a:lnTo>
                            <a:pt x="131" y="2005"/>
                          </a:lnTo>
                          <a:lnTo>
                            <a:pt x="143" y="1996"/>
                          </a:lnTo>
                          <a:lnTo>
                            <a:pt x="157" y="1987"/>
                          </a:lnTo>
                          <a:lnTo>
                            <a:pt x="170" y="1979"/>
                          </a:lnTo>
                          <a:lnTo>
                            <a:pt x="184" y="1972"/>
                          </a:lnTo>
                          <a:lnTo>
                            <a:pt x="198" y="1966"/>
                          </a:lnTo>
                          <a:lnTo>
                            <a:pt x="212" y="1960"/>
                          </a:lnTo>
                          <a:lnTo>
                            <a:pt x="228" y="1955"/>
                          </a:lnTo>
                          <a:lnTo>
                            <a:pt x="243" y="1950"/>
                          </a:lnTo>
                          <a:lnTo>
                            <a:pt x="259" y="1947"/>
                          </a:lnTo>
                          <a:lnTo>
                            <a:pt x="275" y="1943"/>
                          </a:lnTo>
                          <a:lnTo>
                            <a:pt x="290" y="1942"/>
                          </a:lnTo>
                          <a:lnTo>
                            <a:pt x="307" y="1940"/>
                          </a:lnTo>
                          <a:lnTo>
                            <a:pt x="324" y="1940"/>
                          </a:lnTo>
                          <a:close/>
                          <a:moveTo>
                            <a:pt x="1510" y="2238"/>
                          </a:moveTo>
                          <a:lnTo>
                            <a:pt x="1915" y="2238"/>
                          </a:lnTo>
                          <a:lnTo>
                            <a:pt x="1915" y="145"/>
                          </a:lnTo>
                          <a:lnTo>
                            <a:pt x="1915" y="0"/>
                          </a:lnTo>
                          <a:lnTo>
                            <a:pt x="2059" y="0"/>
                          </a:lnTo>
                          <a:lnTo>
                            <a:pt x="4107" y="0"/>
                          </a:lnTo>
                          <a:lnTo>
                            <a:pt x="4176" y="0"/>
                          </a:lnTo>
                          <a:lnTo>
                            <a:pt x="4220" y="53"/>
                          </a:lnTo>
                          <a:lnTo>
                            <a:pt x="4946" y="942"/>
                          </a:lnTo>
                          <a:lnTo>
                            <a:pt x="4978" y="983"/>
                          </a:lnTo>
                          <a:lnTo>
                            <a:pt x="4978" y="1033"/>
                          </a:lnTo>
                          <a:lnTo>
                            <a:pt x="4978" y="2238"/>
                          </a:lnTo>
                          <a:lnTo>
                            <a:pt x="5280" y="2238"/>
                          </a:lnTo>
                          <a:lnTo>
                            <a:pt x="5280" y="5793"/>
                          </a:lnTo>
                          <a:lnTo>
                            <a:pt x="1510" y="5793"/>
                          </a:lnTo>
                          <a:lnTo>
                            <a:pt x="1510" y="2238"/>
                          </a:lnTo>
                          <a:close/>
                          <a:moveTo>
                            <a:pt x="2121" y="2651"/>
                          </a:moveTo>
                          <a:lnTo>
                            <a:pt x="2121" y="3528"/>
                          </a:lnTo>
                          <a:lnTo>
                            <a:pt x="3968" y="3528"/>
                          </a:lnTo>
                          <a:lnTo>
                            <a:pt x="3968" y="2651"/>
                          </a:lnTo>
                          <a:lnTo>
                            <a:pt x="2121" y="2651"/>
                          </a:lnTo>
                          <a:close/>
                          <a:moveTo>
                            <a:pt x="3509" y="5141"/>
                          </a:moveTo>
                          <a:lnTo>
                            <a:pt x="3509" y="5424"/>
                          </a:lnTo>
                          <a:lnTo>
                            <a:pt x="3968" y="5424"/>
                          </a:lnTo>
                          <a:lnTo>
                            <a:pt x="3968" y="5141"/>
                          </a:lnTo>
                          <a:lnTo>
                            <a:pt x="3509" y="5141"/>
                          </a:lnTo>
                          <a:close/>
                          <a:moveTo>
                            <a:pt x="2803" y="5141"/>
                          </a:moveTo>
                          <a:lnTo>
                            <a:pt x="2803" y="5424"/>
                          </a:lnTo>
                          <a:lnTo>
                            <a:pt x="3262" y="5424"/>
                          </a:lnTo>
                          <a:lnTo>
                            <a:pt x="3262" y="5141"/>
                          </a:lnTo>
                          <a:lnTo>
                            <a:pt x="2803" y="5141"/>
                          </a:lnTo>
                          <a:close/>
                          <a:moveTo>
                            <a:pt x="2121" y="5141"/>
                          </a:moveTo>
                          <a:lnTo>
                            <a:pt x="2121" y="5424"/>
                          </a:lnTo>
                          <a:lnTo>
                            <a:pt x="2581" y="5424"/>
                          </a:lnTo>
                          <a:lnTo>
                            <a:pt x="2581" y="5141"/>
                          </a:lnTo>
                          <a:lnTo>
                            <a:pt x="2121" y="5141"/>
                          </a:lnTo>
                          <a:close/>
                          <a:moveTo>
                            <a:pt x="3509" y="4704"/>
                          </a:moveTo>
                          <a:lnTo>
                            <a:pt x="3509" y="4987"/>
                          </a:lnTo>
                          <a:lnTo>
                            <a:pt x="3968" y="4987"/>
                          </a:lnTo>
                          <a:lnTo>
                            <a:pt x="3968" y="4704"/>
                          </a:lnTo>
                          <a:lnTo>
                            <a:pt x="3509" y="4704"/>
                          </a:lnTo>
                          <a:close/>
                          <a:moveTo>
                            <a:pt x="2803" y="4704"/>
                          </a:moveTo>
                          <a:lnTo>
                            <a:pt x="2803" y="4987"/>
                          </a:lnTo>
                          <a:lnTo>
                            <a:pt x="3262" y="4987"/>
                          </a:lnTo>
                          <a:lnTo>
                            <a:pt x="3262" y="4704"/>
                          </a:lnTo>
                          <a:lnTo>
                            <a:pt x="2803" y="4704"/>
                          </a:lnTo>
                          <a:close/>
                          <a:moveTo>
                            <a:pt x="2121" y="4704"/>
                          </a:moveTo>
                          <a:lnTo>
                            <a:pt x="2121" y="4987"/>
                          </a:lnTo>
                          <a:lnTo>
                            <a:pt x="2581" y="4987"/>
                          </a:lnTo>
                          <a:lnTo>
                            <a:pt x="2581" y="4704"/>
                          </a:lnTo>
                          <a:lnTo>
                            <a:pt x="2121" y="4704"/>
                          </a:lnTo>
                          <a:close/>
                          <a:moveTo>
                            <a:pt x="3509" y="4256"/>
                          </a:moveTo>
                          <a:lnTo>
                            <a:pt x="3509" y="4539"/>
                          </a:lnTo>
                          <a:lnTo>
                            <a:pt x="3968" y="4539"/>
                          </a:lnTo>
                          <a:lnTo>
                            <a:pt x="3968" y="4256"/>
                          </a:lnTo>
                          <a:lnTo>
                            <a:pt x="3509" y="4256"/>
                          </a:lnTo>
                          <a:close/>
                          <a:moveTo>
                            <a:pt x="2803" y="4256"/>
                          </a:moveTo>
                          <a:lnTo>
                            <a:pt x="2803" y="4539"/>
                          </a:lnTo>
                          <a:lnTo>
                            <a:pt x="3262" y="4539"/>
                          </a:lnTo>
                          <a:lnTo>
                            <a:pt x="3262" y="4256"/>
                          </a:lnTo>
                          <a:lnTo>
                            <a:pt x="2803" y="4256"/>
                          </a:lnTo>
                          <a:close/>
                          <a:moveTo>
                            <a:pt x="2121" y="4256"/>
                          </a:moveTo>
                          <a:lnTo>
                            <a:pt x="2121" y="4539"/>
                          </a:lnTo>
                          <a:lnTo>
                            <a:pt x="2581" y="4539"/>
                          </a:lnTo>
                          <a:lnTo>
                            <a:pt x="2581" y="4256"/>
                          </a:lnTo>
                          <a:lnTo>
                            <a:pt x="2121" y="4256"/>
                          </a:lnTo>
                          <a:close/>
                          <a:moveTo>
                            <a:pt x="3509" y="3819"/>
                          </a:moveTo>
                          <a:lnTo>
                            <a:pt x="3509" y="4102"/>
                          </a:lnTo>
                          <a:lnTo>
                            <a:pt x="3968" y="4102"/>
                          </a:lnTo>
                          <a:lnTo>
                            <a:pt x="3968" y="3819"/>
                          </a:lnTo>
                          <a:lnTo>
                            <a:pt x="3509" y="3819"/>
                          </a:lnTo>
                          <a:close/>
                          <a:moveTo>
                            <a:pt x="2803" y="3819"/>
                          </a:moveTo>
                          <a:lnTo>
                            <a:pt x="2803" y="4102"/>
                          </a:lnTo>
                          <a:lnTo>
                            <a:pt x="3262" y="4102"/>
                          </a:lnTo>
                          <a:lnTo>
                            <a:pt x="3262" y="3819"/>
                          </a:lnTo>
                          <a:lnTo>
                            <a:pt x="2803" y="3819"/>
                          </a:lnTo>
                          <a:close/>
                          <a:moveTo>
                            <a:pt x="2121" y="3819"/>
                          </a:moveTo>
                          <a:lnTo>
                            <a:pt x="2121" y="4102"/>
                          </a:lnTo>
                          <a:lnTo>
                            <a:pt x="2581" y="4102"/>
                          </a:lnTo>
                          <a:lnTo>
                            <a:pt x="2581" y="3819"/>
                          </a:lnTo>
                          <a:lnTo>
                            <a:pt x="2121" y="3819"/>
                          </a:lnTo>
                          <a:close/>
                          <a:moveTo>
                            <a:pt x="2479" y="1864"/>
                          </a:moveTo>
                          <a:lnTo>
                            <a:pt x="2479" y="2048"/>
                          </a:lnTo>
                          <a:lnTo>
                            <a:pt x="4341" y="2048"/>
                          </a:lnTo>
                          <a:lnTo>
                            <a:pt x="4341" y="1864"/>
                          </a:lnTo>
                          <a:lnTo>
                            <a:pt x="2479" y="1864"/>
                          </a:lnTo>
                          <a:close/>
                          <a:moveTo>
                            <a:pt x="2479" y="1443"/>
                          </a:moveTo>
                          <a:lnTo>
                            <a:pt x="2479" y="1627"/>
                          </a:lnTo>
                          <a:lnTo>
                            <a:pt x="4341" y="1627"/>
                          </a:lnTo>
                          <a:lnTo>
                            <a:pt x="4341" y="1443"/>
                          </a:lnTo>
                          <a:lnTo>
                            <a:pt x="2479" y="1443"/>
                          </a:lnTo>
                          <a:close/>
                          <a:moveTo>
                            <a:pt x="2479" y="1044"/>
                          </a:moveTo>
                          <a:lnTo>
                            <a:pt x="2479" y="1228"/>
                          </a:lnTo>
                          <a:lnTo>
                            <a:pt x="3582" y="1228"/>
                          </a:lnTo>
                          <a:lnTo>
                            <a:pt x="3582" y="1044"/>
                          </a:lnTo>
                          <a:lnTo>
                            <a:pt x="2479" y="1044"/>
                          </a:lnTo>
                          <a:close/>
                          <a:moveTo>
                            <a:pt x="2479" y="623"/>
                          </a:moveTo>
                          <a:lnTo>
                            <a:pt x="2479" y="807"/>
                          </a:lnTo>
                          <a:lnTo>
                            <a:pt x="3582" y="807"/>
                          </a:lnTo>
                          <a:lnTo>
                            <a:pt x="3582" y="623"/>
                          </a:lnTo>
                          <a:lnTo>
                            <a:pt x="2479" y="623"/>
                          </a:lnTo>
                          <a:close/>
                          <a:moveTo>
                            <a:pt x="4167" y="447"/>
                          </a:moveTo>
                          <a:lnTo>
                            <a:pt x="4141" y="656"/>
                          </a:lnTo>
                          <a:lnTo>
                            <a:pt x="4466" y="812"/>
                          </a:lnTo>
                          <a:lnTo>
                            <a:pt x="4167" y="447"/>
                          </a:lnTo>
                          <a:close/>
                          <a:moveTo>
                            <a:pt x="4688" y="1238"/>
                          </a:moveTo>
                          <a:lnTo>
                            <a:pt x="3922" y="871"/>
                          </a:lnTo>
                          <a:lnTo>
                            <a:pt x="3829" y="826"/>
                          </a:lnTo>
                          <a:lnTo>
                            <a:pt x="3842" y="722"/>
                          </a:lnTo>
                          <a:lnTo>
                            <a:pt x="3897" y="289"/>
                          </a:lnTo>
                          <a:lnTo>
                            <a:pt x="2203" y="289"/>
                          </a:lnTo>
                          <a:lnTo>
                            <a:pt x="2203" y="2238"/>
                          </a:lnTo>
                          <a:lnTo>
                            <a:pt x="4688" y="2238"/>
                          </a:lnTo>
                          <a:lnTo>
                            <a:pt x="4688" y="1238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>
                        <a:contourClr>
                          <a:srgbClr val="FFFFFF"/>
                        </a:contourClr>
                      </a:sp3d>
                    </a:bodyPr>
                    <a:lstStyle/>
                    <a:p>
                      <a:pPr algn="ctr">
                        <a:defRPr/>
                      </a:pPr>
                      <a:endParaRPr lang="zh-CN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12660668" y="5584857"/>
                      <a:ext cx="1374094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zh-CN" altLang="zh-CN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1-713-787-662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p:txBody>
                </p:sp>
              </p:grpSp>
            </p:grpSp>
          </p:grpSp>
          <p:grpSp>
            <p:nvGrpSpPr>
              <p:cNvPr id="27" name="组合 26"/>
              <p:cNvGrpSpPr/>
              <p:nvPr/>
            </p:nvGrpSpPr>
            <p:grpSpPr>
              <a:xfrm>
                <a:off x="2485228" y="5301935"/>
                <a:ext cx="7178376" cy="637453"/>
                <a:chOff x="818521" y="5855829"/>
                <a:chExt cx="7178376" cy="637453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818521" y="5855829"/>
                  <a:ext cx="5184000" cy="30777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北   京：</a:t>
                  </a:r>
                  <a:r>
                    <a:rPr lang="zh-CN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北京北京市海淀区清华科技园科技大厦C2001</a:t>
                  </a:r>
                  <a:endParaRPr lang="zh-CN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33" name="组合 32"/>
                <p:cNvGrpSpPr/>
                <p:nvPr/>
              </p:nvGrpSpPr>
              <p:grpSpPr>
                <a:xfrm>
                  <a:off x="1850567" y="6168786"/>
                  <a:ext cx="6146330" cy="324496"/>
                  <a:chOff x="1850567" y="5569109"/>
                  <a:chExt cx="6146330" cy="324496"/>
                </a:xfrm>
              </p:grpSpPr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1850567" y="5594528"/>
                    <a:ext cx="4488740" cy="276999"/>
                    <a:chOff x="1823271" y="5594528"/>
                    <a:chExt cx="4488740" cy="276999"/>
                  </a:xfrm>
                </p:grpSpPr>
                <p:sp>
                  <p:nvSpPr>
                    <p:cNvPr id="38" name="KSO_Shape"/>
                    <p:cNvSpPr>
                      <a:spLocks/>
                    </p:cNvSpPr>
                    <p:nvPr/>
                  </p:nvSpPr>
                  <p:spPr bwMode="auto">
                    <a:xfrm>
                      <a:off x="5975225" y="5597205"/>
                      <a:ext cx="336786" cy="246976"/>
                    </a:xfrm>
                    <a:custGeom>
                      <a:avLst/>
                      <a:gdLst>
                        <a:gd name="T0" fmla="*/ 1634294 w 2751138"/>
                        <a:gd name="T1" fmla="*/ 1518189 h 2017713"/>
                        <a:gd name="T2" fmla="*/ 1827941 w 2751138"/>
                        <a:gd name="T3" fmla="*/ 1506439 h 2017713"/>
                        <a:gd name="T4" fmla="*/ 1293666 w 2751138"/>
                        <a:gd name="T5" fmla="*/ 1399421 h 2017713"/>
                        <a:gd name="T6" fmla="*/ 1286682 w 2751138"/>
                        <a:gd name="T7" fmla="*/ 1522952 h 2017713"/>
                        <a:gd name="T8" fmla="*/ 1475250 w 2751138"/>
                        <a:gd name="T9" fmla="*/ 1424191 h 2017713"/>
                        <a:gd name="T10" fmla="*/ 933673 w 2751138"/>
                        <a:gd name="T11" fmla="*/ 1402597 h 2017713"/>
                        <a:gd name="T12" fmla="*/ 940657 w 2751138"/>
                        <a:gd name="T13" fmla="*/ 1526446 h 2017713"/>
                        <a:gd name="T14" fmla="*/ 1121288 w 2751138"/>
                        <a:gd name="T15" fmla="*/ 1416569 h 2017713"/>
                        <a:gd name="T16" fmla="*/ 1634294 w 2751138"/>
                        <a:gd name="T17" fmla="*/ 1179033 h 2017713"/>
                        <a:gd name="T18" fmla="*/ 1654611 w 2751138"/>
                        <a:gd name="T19" fmla="*/ 1298754 h 2017713"/>
                        <a:gd name="T20" fmla="*/ 1824132 w 2751138"/>
                        <a:gd name="T21" fmla="*/ 1180939 h 2017713"/>
                        <a:gd name="T22" fmla="*/ 1277158 w 2751138"/>
                        <a:gd name="T23" fmla="*/ 1185702 h 2017713"/>
                        <a:gd name="T24" fmla="*/ 1454615 w 2751138"/>
                        <a:gd name="T25" fmla="*/ 1298437 h 2017713"/>
                        <a:gd name="T26" fmla="*/ 1465726 w 2751138"/>
                        <a:gd name="T27" fmla="*/ 1175540 h 2017713"/>
                        <a:gd name="T28" fmla="*/ 922244 w 2751138"/>
                        <a:gd name="T29" fmla="*/ 1193324 h 2017713"/>
                        <a:gd name="T30" fmla="*/ 1108590 w 2751138"/>
                        <a:gd name="T31" fmla="*/ 1295896 h 2017713"/>
                        <a:gd name="T32" fmla="*/ 1106368 w 2751138"/>
                        <a:gd name="T33" fmla="*/ 1171412 h 2017713"/>
                        <a:gd name="T34" fmla="*/ 1628580 w 2751138"/>
                        <a:gd name="T35" fmla="*/ 1046610 h 2017713"/>
                        <a:gd name="T36" fmla="*/ 1820957 w 2751138"/>
                        <a:gd name="T37" fmla="*/ 1062806 h 2017713"/>
                        <a:gd name="T38" fmla="*/ 1805085 w 2751138"/>
                        <a:gd name="T39" fmla="*/ 941180 h 2017713"/>
                        <a:gd name="T40" fmla="*/ 1277158 w 2751138"/>
                        <a:gd name="T41" fmla="*/ 1054232 h 2017713"/>
                        <a:gd name="T42" fmla="*/ 1472393 w 2751138"/>
                        <a:gd name="T43" fmla="*/ 1056772 h 2017713"/>
                        <a:gd name="T44" fmla="*/ 1299063 w 2751138"/>
                        <a:gd name="T45" fmla="*/ 941180 h 2017713"/>
                        <a:gd name="T46" fmla="*/ 927959 w 2751138"/>
                        <a:gd name="T47" fmla="*/ 1060901 h 2017713"/>
                        <a:gd name="T48" fmla="*/ 1121606 w 2751138"/>
                        <a:gd name="T49" fmla="*/ 1049468 h 2017713"/>
                        <a:gd name="T50" fmla="*/ 2750186 w 2751138"/>
                        <a:gd name="T51" fmla="*/ 649605 h 2017713"/>
                        <a:gd name="T52" fmla="*/ 2644458 w 2751138"/>
                        <a:gd name="T53" fmla="*/ 844867 h 2017713"/>
                        <a:gd name="T54" fmla="*/ 657551 w 2751138"/>
                        <a:gd name="T55" fmla="*/ 772160 h 2017713"/>
                        <a:gd name="T56" fmla="*/ 78068 w 2751138"/>
                        <a:gd name="T57" fmla="*/ 834072 h 2017713"/>
                        <a:gd name="T58" fmla="*/ 1052401 w 2751138"/>
                        <a:gd name="T59" fmla="*/ 374650 h 2017713"/>
                        <a:gd name="T60" fmla="*/ 1673024 w 2751138"/>
                        <a:gd name="T61" fmla="*/ 389576 h 2017713"/>
                        <a:gd name="T62" fmla="*/ 1803815 w 2751138"/>
                        <a:gd name="T63" fmla="*/ 392116 h 2017713"/>
                        <a:gd name="T64" fmla="*/ 1903178 w 2751138"/>
                        <a:gd name="T65" fmla="*/ 545181 h 2017713"/>
                        <a:gd name="T66" fmla="*/ 2070794 w 2751138"/>
                        <a:gd name="T67" fmla="*/ 910376 h 2017713"/>
                        <a:gd name="T68" fmla="*/ 2393645 w 2751138"/>
                        <a:gd name="T69" fmla="*/ 1360361 h 2017713"/>
                        <a:gd name="T70" fmla="*/ 2449517 w 2751138"/>
                        <a:gd name="T71" fmla="*/ 1810981 h 2017713"/>
                        <a:gd name="T72" fmla="*/ 2227934 w 2751138"/>
                        <a:gd name="T73" fmla="*/ 1976748 h 2017713"/>
                        <a:gd name="T74" fmla="*/ 2042540 w 2751138"/>
                        <a:gd name="T75" fmla="*/ 2008504 h 2017713"/>
                        <a:gd name="T76" fmla="*/ 698757 w 2751138"/>
                        <a:gd name="T77" fmla="*/ 2014538 h 2017713"/>
                        <a:gd name="T78" fmla="*/ 473682 w 2751138"/>
                        <a:gd name="T79" fmla="*/ 1919904 h 2017713"/>
                        <a:gd name="T80" fmla="*/ 288923 w 2751138"/>
                        <a:gd name="T81" fmla="*/ 1783035 h 2017713"/>
                        <a:gd name="T82" fmla="*/ 384794 w 2751138"/>
                        <a:gd name="T83" fmla="*/ 1287639 h 2017713"/>
                        <a:gd name="T84" fmla="*/ 713042 w 2751138"/>
                        <a:gd name="T85" fmla="*/ 867823 h 2017713"/>
                        <a:gd name="T86" fmla="*/ 858436 w 2751138"/>
                        <a:gd name="T87" fmla="*/ 526127 h 2017713"/>
                        <a:gd name="T88" fmla="*/ 950815 w 2751138"/>
                        <a:gd name="T89" fmla="*/ 384812 h 2017713"/>
                        <a:gd name="T90" fmla="*/ 594360 w 2751138"/>
                        <a:gd name="T91" fmla="*/ 99695 h 2017713"/>
                        <a:gd name="T92" fmla="*/ 312420 w 2751138"/>
                        <a:gd name="T93" fmla="*/ 292735 h 2017713"/>
                        <a:gd name="T94" fmla="*/ 362585 w 2751138"/>
                        <a:gd name="T95" fmla="*/ 350520 h 2017713"/>
                        <a:gd name="T96" fmla="*/ 520065 w 2751138"/>
                        <a:gd name="T97" fmla="*/ 219393 h 2017713"/>
                        <a:gd name="T98" fmla="*/ 2098358 w 2751138"/>
                        <a:gd name="T99" fmla="*/ 181928 h 2017713"/>
                        <a:gd name="T100" fmla="*/ 2400935 w 2751138"/>
                        <a:gd name="T101" fmla="*/ 337820 h 2017713"/>
                        <a:gd name="T102" fmla="*/ 2456180 w 2751138"/>
                        <a:gd name="T103" fmla="*/ 284163 h 2017713"/>
                        <a:gd name="T104" fmla="*/ 2183130 w 2751138"/>
                        <a:gd name="T105" fmla="*/ 119698 h 2017713"/>
                        <a:gd name="T106" fmla="*/ 2062798 w 2751138"/>
                        <a:gd name="T107" fmla="*/ 11430 h 2017713"/>
                        <a:gd name="T108" fmla="*/ 2489200 w 2751138"/>
                        <a:gd name="T109" fmla="*/ 155258 h 2017713"/>
                        <a:gd name="T110" fmla="*/ 2710498 w 2751138"/>
                        <a:gd name="T111" fmla="*/ 419100 h 2017713"/>
                        <a:gd name="T112" fmla="*/ 1985328 w 2751138"/>
                        <a:gd name="T113" fmla="*/ 382588 h 2017713"/>
                        <a:gd name="T114" fmla="*/ 932815 w 2751138"/>
                        <a:gd name="T115" fmla="*/ 296228 h 2017713"/>
                        <a:gd name="T116" fmla="*/ 710565 w 2751138"/>
                        <a:gd name="T117" fmla="*/ 471805 h 2017713"/>
                        <a:gd name="T118" fmla="*/ 100330 w 2751138"/>
                        <a:gd name="T119" fmla="*/ 309563 h 2017713"/>
                        <a:gd name="T120" fmla="*/ 400685 w 2751138"/>
                        <a:gd name="T121" fmla="*/ 84138 h 20177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2751138" h="2017713">
                          <a:moveTo>
                            <a:pt x="1652072" y="1398468"/>
                          </a:moveTo>
                          <a:lnTo>
                            <a:pt x="1649215" y="1398786"/>
                          </a:lnTo>
                          <a:lnTo>
                            <a:pt x="1646992" y="1399421"/>
                          </a:lnTo>
                          <a:lnTo>
                            <a:pt x="1644453" y="1400374"/>
                          </a:lnTo>
                          <a:lnTo>
                            <a:pt x="1642231" y="1401326"/>
                          </a:lnTo>
                          <a:lnTo>
                            <a:pt x="1640326" y="1402597"/>
                          </a:lnTo>
                          <a:lnTo>
                            <a:pt x="1637786" y="1404184"/>
                          </a:lnTo>
                          <a:lnTo>
                            <a:pt x="1636199" y="1406090"/>
                          </a:lnTo>
                          <a:lnTo>
                            <a:pt x="1634294" y="1407995"/>
                          </a:lnTo>
                          <a:lnTo>
                            <a:pt x="1633024" y="1409901"/>
                          </a:lnTo>
                          <a:lnTo>
                            <a:pt x="1631755" y="1411806"/>
                          </a:lnTo>
                          <a:lnTo>
                            <a:pt x="1630485" y="1414029"/>
                          </a:lnTo>
                          <a:lnTo>
                            <a:pt x="1629850" y="1416569"/>
                          </a:lnTo>
                          <a:lnTo>
                            <a:pt x="1629215" y="1419110"/>
                          </a:lnTo>
                          <a:lnTo>
                            <a:pt x="1628580" y="1421650"/>
                          </a:lnTo>
                          <a:lnTo>
                            <a:pt x="1628580" y="1424191"/>
                          </a:lnTo>
                          <a:lnTo>
                            <a:pt x="1628580" y="1501358"/>
                          </a:lnTo>
                          <a:lnTo>
                            <a:pt x="1628580" y="1503899"/>
                          </a:lnTo>
                          <a:lnTo>
                            <a:pt x="1629215" y="1506439"/>
                          </a:lnTo>
                          <a:lnTo>
                            <a:pt x="1629850" y="1509297"/>
                          </a:lnTo>
                          <a:lnTo>
                            <a:pt x="1630485" y="1511520"/>
                          </a:lnTo>
                          <a:lnTo>
                            <a:pt x="1631755" y="1513743"/>
                          </a:lnTo>
                          <a:lnTo>
                            <a:pt x="1633024" y="1515649"/>
                          </a:lnTo>
                          <a:lnTo>
                            <a:pt x="1634294" y="1518189"/>
                          </a:lnTo>
                          <a:lnTo>
                            <a:pt x="1636199" y="1520094"/>
                          </a:lnTo>
                          <a:lnTo>
                            <a:pt x="1637786" y="1521365"/>
                          </a:lnTo>
                          <a:lnTo>
                            <a:pt x="1640326" y="1522952"/>
                          </a:lnTo>
                          <a:lnTo>
                            <a:pt x="1642231" y="1524223"/>
                          </a:lnTo>
                          <a:lnTo>
                            <a:pt x="1644453" y="1525175"/>
                          </a:lnTo>
                          <a:lnTo>
                            <a:pt x="1646992" y="1526446"/>
                          </a:lnTo>
                          <a:lnTo>
                            <a:pt x="1649215" y="1526763"/>
                          </a:lnTo>
                          <a:lnTo>
                            <a:pt x="1652072" y="1527398"/>
                          </a:lnTo>
                          <a:lnTo>
                            <a:pt x="1654611" y="1527716"/>
                          </a:lnTo>
                          <a:lnTo>
                            <a:pt x="1802228" y="1527716"/>
                          </a:lnTo>
                          <a:lnTo>
                            <a:pt x="1805085" y="1527398"/>
                          </a:lnTo>
                          <a:lnTo>
                            <a:pt x="1807624" y="1526763"/>
                          </a:lnTo>
                          <a:lnTo>
                            <a:pt x="1810481" y="1526446"/>
                          </a:lnTo>
                          <a:lnTo>
                            <a:pt x="1812704" y="1525175"/>
                          </a:lnTo>
                          <a:lnTo>
                            <a:pt x="1814926" y="1524223"/>
                          </a:lnTo>
                          <a:lnTo>
                            <a:pt x="1817148" y="1522952"/>
                          </a:lnTo>
                          <a:lnTo>
                            <a:pt x="1819053" y="1521365"/>
                          </a:lnTo>
                          <a:lnTo>
                            <a:pt x="1820957" y="1520094"/>
                          </a:lnTo>
                          <a:lnTo>
                            <a:pt x="1822545" y="1518189"/>
                          </a:lnTo>
                          <a:lnTo>
                            <a:pt x="1824132" y="1515649"/>
                          </a:lnTo>
                          <a:lnTo>
                            <a:pt x="1825719" y="1513743"/>
                          </a:lnTo>
                          <a:lnTo>
                            <a:pt x="1826354" y="1511520"/>
                          </a:lnTo>
                          <a:lnTo>
                            <a:pt x="1827624" y="1509297"/>
                          </a:lnTo>
                          <a:lnTo>
                            <a:pt x="1827941" y="1506439"/>
                          </a:lnTo>
                          <a:lnTo>
                            <a:pt x="1828259" y="1503899"/>
                          </a:lnTo>
                          <a:lnTo>
                            <a:pt x="1828894" y="1501358"/>
                          </a:lnTo>
                          <a:lnTo>
                            <a:pt x="1828894" y="1424191"/>
                          </a:lnTo>
                          <a:lnTo>
                            <a:pt x="1828259" y="1421650"/>
                          </a:lnTo>
                          <a:lnTo>
                            <a:pt x="1827941" y="1419110"/>
                          </a:lnTo>
                          <a:lnTo>
                            <a:pt x="1827624" y="1416569"/>
                          </a:lnTo>
                          <a:lnTo>
                            <a:pt x="1826354" y="1414029"/>
                          </a:lnTo>
                          <a:lnTo>
                            <a:pt x="1825719" y="1411806"/>
                          </a:lnTo>
                          <a:lnTo>
                            <a:pt x="1824132" y="1409901"/>
                          </a:lnTo>
                          <a:lnTo>
                            <a:pt x="1822545" y="1407995"/>
                          </a:lnTo>
                          <a:lnTo>
                            <a:pt x="1820957" y="1406090"/>
                          </a:lnTo>
                          <a:lnTo>
                            <a:pt x="1819053" y="1404184"/>
                          </a:lnTo>
                          <a:lnTo>
                            <a:pt x="1817148" y="1402597"/>
                          </a:lnTo>
                          <a:lnTo>
                            <a:pt x="1814926" y="1401326"/>
                          </a:lnTo>
                          <a:lnTo>
                            <a:pt x="1812704" y="1400374"/>
                          </a:lnTo>
                          <a:lnTo>
                            <a:pt x="1810481" y="1399421"/>
                          </a:lnTo>
                          <a:lnTo>
                            <a:pt x="1807624" y="1398786"/>
                          </a:lnTo>
                          <a:lnTo>
                            <a:pt x="1805085" y="1398468"/>
                          </a:lnTo>
                          <a:lnTo>
                            <a:pt x="1802228" y="1398468"/>
                          </a:lnTo>
                          <a:lnTo>
                            <a:pt x="1654611" y="1398468"/>
                          </a:lnTo>
                          <a:lnTo>
                            <a:pt x="1652072" y="1398468"/>
                          </a:lnTo>
                          <a:close/>
                          <a:moveTo>
                            <a:pt x="1299063" y="1398468"/>
                          </a:moveTo>
                          <a:lnTo>
                            <a:pt x="1296206" y="1398786"/>
                          </a:lnTo>
                          <a:lnTo>
                            <a:pt x="1293666" y="1399421"/>
                          </a:lnTo>
                          <a:lnTo>
                            <a:pt x="1291444" y="1400374"/>
                          </a:lnTo>
                          <a:lnTo>
                            <a:pt x="1288904" y="1401326"/>
                          </a:lnTo>
                          <a:lnTo>
                            <a:pt x="1286682" y="1402597"/>
                          </a:lnTo>
                          <a:lnTo>
                            <a:pt x="1284777" y="1404184"/>
                          </a:lnTo>
                          <a:lnTo>
                            <a:pt x="1282872" y="1406090"/>
                          </a:lnTo>
                          <a:lnTo>
                            <a:pt x="1281285" y="1407995"/>
                          </a:lnTo>
                          <a:lnTo>
                            <a:pt x="1280015" y="1409901"/>
                          </a:lnTo>
                          <a:lnTo>
                            <a:pt x="1278428" y="1411806"/>
                          </a:lnTo>
                          <a:lnTo>
                            <a:pt x="1277158" y="1414029"/>
                          </a:lnTo>
                          <a:lnTo>
                            <a:pt x="1276523" y="1416569"/>
                          </a:lnTo>
                          <a:lnTo>
                            <a:pt x="1275571" y="1419110"/>
                          </a:lnTo>
                          <a:lnTo>
                            <a:pt x="1275254" y="1421650"/>
                          </a:lnTo>
                          <a:lnTo>
                            <a:pt x="1275254" y="1424191"/>
                          </a:lnTo>
                          <a:lnTo>
                            <a:pt x="1275254" y="1501358"/>
                          </a:lnTo>
                          <a:lnTo>
                            <a:pt x="1275254" y="1503899"/>
                          </a:lnTo>
                          <a:lnTo>
                            <a:pt x="1275571" y="1506439"/>
                          </a:lnTo>
                          <a:lnTo>
                            <a:pt x="1276523" y="1509297"/>
                          </a:lnTo>
                          <a:lnTo>
                            <a:pt x="1277158" y="1511520"/>
                          </a:lnTo>
                          <a:lnTo>
                            <a:pt x="1278428" y="1513743"/>
                          </a:lnTo>
                          <a:lnTo>
                            <a:pt x="1280015" y="1515649"/>
                          </a:lnTo>
                          <a:lnTo>
                            <a:pt x="1281285" y="1518189"/>
                          </a:lnTo>
                          <a:lnTo>
                            <a:pt x="1282872" y="1520094"/>
                          </a:lnTo>
                          <a:lnTo>
                            <a:pt x="1284777" y="1521365"/>
                          </a:lnTo>
                          <a:lnTo>
                            <a:pt x="1286682" y="1522952"/>
                          </a:lnTo>
                          <a:lnTo>
                            <a:pt x="1288904" y="1524223"/>
                          </a:lnTo>
                          <a:lnTo>
                            <a:pt x="1291444" y="1525175"/>
                          </a:lnTo>
                          <a:lnTo>
                            <a:pt x="1293666" y="1526446"/>
                          </a:lnTo>
                          <a:lnTo>
                            <a:pt x="1296206" y="1526763"/>
                          </a:lnTo>
                          <a:lnTo>
                            <a:pt x="1299063" y="1527398"/>
                          </a:lnTo>
                          <a:lnTo>
                            <a:pt x="1301602" y="1527716"/>
                          </a:lnTo>
                          <a:lnTo>
                            <a:pt x="1449218" y="1527716"/>
                          </a:lnTo>
                          <a:lnTo>
                            <a:pt x="1452076" y="1527398"/>
                          </a:lnTo>
                          <a:lnTo>
                            <a:pt x="1454615" y="1526763"/>
                          </a:lnTo>
                          <a:lnTo>
                            <a:pt x="1456837" y="1526446"/>
                          </a:lnTo>
                          <a:lnTo>
                            <a:pt x="1459694" y="1525175"/>
                          </a:lnTo>
                          <a:lnTo>
                            <a:pt x="1461917" y="1524223"/>
                          </a:lnTo>
                          <a:lnTo>
                            <a:pt x="1463821" y="1522952"/>
                          </a:lnTo>
                          <a:lnTo>
                            <a:pt x="1465726" y="1521365"/>
                          </a:lnTo>
                          <a:lnTo>
                            <a:pt x="1467631" y="1520094"/>
                          </a:lnTo>
                          <a:lnTo>
                            <a:pt x="1469536" y="1518189"/>
                          </a:lnTo>
                          <a:lnTo>
                            <a:pt x="1471123" y="1515649"/>
                          </a:lnTo>
                          <a:lnTo>
                            <a:pt x="1472393" y="1513743"/>
                          </a:lnTo>
                          <a:lnTo>
                            <a:pt x="1473345" y="1511520"/>
                          </a:lnTo>
                          <a:lnTo>
                            <a:pt x="1474297" y="1509297"/>
                          </a:lnTo>
                          <a:lnTo>
                            <a:pt x="1474932" y="1506439"/>
                          </a:lnTo>
                          <a:lnTo>
                            <a:pt x="1475250" y="1503899"/>
                          </a:lnTo>
                          <a:lnTo>
                            <a:pt x="1475250" y="1501358"/>
                          </a:lnTo>
                          <a:lnTo>
                            <a:pt x="1475250" y="1424191"/>
                          </a:lnTo>
                          <a:lnTo>
                            <a:pt x="1475250" y="1421650"/>
                          </a:lnTo>
                          <a:lnTo>
                            <a:pt x="1474932" y="1419110"/>
                          </a:lnTo>
                          <a:lnTo>
                            <a:pt x="1474297" y="1416569"/>
                          </a:lnTo>
                          <a:lnTo>
                            <a:pt x="1473345" y="1414029"/>
                          </a:lnTo>
                          <a:lnTo>
                            <a:pt x="1472393" y="1411806"/>
                          </a:lnTo>
                          <a:lnTo>
                            <a:pt x="1471123" y="1409901"/>
                          </a:lnTo>
                          <a:lnTo>
                            <a:pt x="1469536" y="1407995"/>
                          </a:lnTo>
                          <a:lnTo>
                            <a:pt x="1467631" y="1406090"/>
                          </a:lnTo>
                          <a:lnTo>
                            <a:pt x="1465726" y="1404184"/>
                          </a:lnTo>
                          <a:lnTo>
                            <a:pt x="1463821" y="1402597"/>
                          </a:lnTo>
                          <a:lnTo>
                            <a:pt x="1461917" y="1401326"/>
                          </a:lnTo>
                          <a:lnTo>
                            <a:pt x="1459694" y="1400374"/>
                          </a:lnTo>
                          <a:lnTo>
                            <a:pt x="1456837" y="1399421"/>
                          </a:lnTo>
                          <a:lnTo>
                            <a:pt x="1454615" y="1398786"/>
                          </a:lnTo>
                          <a:lnTo>
                            <a:pt x="1452076" y="1398468"/>
                          </a:lnTo>
                          <a:lnTo>
                            <a:pt x="1449218" y="1398468"/>
                          </a:lnTo>
                          <a:lnTo>
                            <a:pt x="1301602" y="1398468"/>
                          </a:lnTo>
                          <a:lnTo>
                            <a:pt x="1299063" y="1398468"/>
                          </a:lnTo>
                          <a:close/>
                          <a:moveTo>
                            <a:pt x="945736" y="1398468"/>
                          </a:moveTo>
                          <a:lnTo>
                            <a:pt x="942879" y="1398786"/>
                          </a:lnTo>
                          <a:lnTo>
                            <a:pt x="940657" y="1399421"/>
                          </a:lnTo>
                          <a:lnTo>
                            <a:pt x="937800" y="1400374"/>
                          </a:lnTo>
                          <a:lnTo>
                            <a:pt x="935578" y="1401326"/>
                          </a:lnTo>
                          <a:lnTo>
                            <a:pt x="933673" y="1402597"/>
                          </a:lnTo>
                          <a:lnTo>
                            <a:pt x="931451" y="1404184"/>
                          </a:lnTo>
                          <a:lnTo>
                            <a:pt x="929863" y="1406090"/>
                          </a:lnTo>
                          <a:lnTo>
                            <a:pt x="927959" y="1407995"/>
                          </a:lnTo>
                          <a:lnTo>
                            <a:pt x="926371" y="1409901"/>
                          </a:lnTo>
                          <a:lnTo>
                            <a:pt x="925419" y="1411806"/>
                          </a:lnTo>
                          <a:lnTo>
                            <a:pt x="924149" y="1414029"/>
                          </a:lnTo>
                          <a:lnTo>
                            <a:pt x="923514" y="1416569"/>
                          </a:lnTo>
                          <a:lnTo>
                            <a:pt x="922562" y="1419110"/>
                          </a:lnTo>
                          <a:lnTo>
                            <a:pt x="922244" y="1421650"/>
                          </a:lnTo>
                          <a:lnTo>
                            <a:pt x="922244" y="1424191"/>
                          </a:lnTo>
                          <a:lnTo>
                            <a:pt x="922244" y="1501358"/>
                          </a:lnTo>
                          <a:lnTo>
                            <a:pt x="922244" y="1503899"/>
                          </a:lnTo>
                          <a:lnTo>
                            <a:pt x="922562" y="1506439"/>
                          </a:lnTo>
                          <a:lnTo>
                            <a:pt x="923514" y="1509297"/>
                          </a:lnTo>
                          <a:lnTo>
                            <a:pt x="924149" y="1511520"/>
                          </a:lnTo>
                          <a:lnTo>
                            <a:pt x="925419" y="1513743"/>
                          </a:lnTo>
                          <a:lnTo>
                            <a:pt x="926371" y="1515649"/>
                          </a:lnTo>
                          <a:lnTo>
                            <a:pt x="927959" y="1518189"/>
                          </a:lnTo>
                          <a:lnTo>
                            <a:pt x="929863" y="1520094"/>
                          </a:lnTo>
                          <a:lnTo>
                            <a:pt x="931451" y="1521365"/>
                          </a:lnTo>
                          <a:lnTo>
                            <a:pt x="933673" y="1522952"/>
                          </a:lnTo>
                          <a:lnTo>
                            <a:pt x="935578" y="1524223"/>
                          </a:lnTo>
                          <a:lnTo>
                            <a:pt x="937800" y="1525175"/>
                          </a:lnTo>
                          <a:lnTo>
                            <a:pt x="940657" y="1526446"/>
                          </a:lnTo>
                          <a:lnTo>
                            <a:pt x="942879" y="1526763"/>
                          </a:lnTo>
                          <a:lnTo>
                            <a:pt x="945736" y="1527398"/>
                          </a:lnTo>
                          <a:lnTo>
                            <a:pt x="948276" y="1527716"/>
                          </a:lnTo>
                          <a:lnTo>
                            <a:pt x="1095892" y="1527716"/>
                          </a:lnTo>
                          <a:lnTo>
                            <a:pt x="1098432" y="1527398"/>
                          </a:lnTo>
                          <a:lnTo>
                            <a:pt x="1101289" y="1526763"/>
                          </a:lnTo>
                          <a:lnTo>
                            <a:pt x="1103828" y="1526446"/>
                          </a:lnTo>
                          <a:lnTo>
                            <a:pt x="1106368" y="1525175"/>
                          </a:lnTo>
                          <a:lnTo>
                            <a:pt x="1108590" y="1524223"/>
                          </a:lnTo>
                          <a:lnTo>
                            <a:pt x="1110812" y="1522952"/>
                          </a:lnTo>
                          <a:lnTo>
                            <a:pt x="1112717" y="1521365"/>
                          </a:lnTo>
                          <a:lnTo>
                            <a:pt x="1114622" y="1520094"/>
                          </a:lnTo>
                          <a:lnTo>
                            <a:pt x="1116209" y="1518189"/>
                          </a:lnTo>
                          <a:lnTo>
                            <a:pt x="1117796" y="1515649"/>
                          </a:lnTo>
                          <a:lnTo>
                            <a:pt x="1119384" y="1513743"/>
                          </a:lnTo>
                          <a:lnTo>
                            <a:pt x="1120018" y="1511520"/>
                          </a:lnTo>
                          <a:lnTo>
                            <a:pt x="1121288" y="1509297"/>
                          </a:lnTo>
                          <a:lnTo>
                            <a:pt x="1121606" y="1506439"/>
                          </a:lnTo>
                          <a:lnTo>
                            <a:pt x="1121923" y="1503899"/>
                          </a:lnTo>
                          <a:lnTo>
                            <a:pt x="1122241" y="1501358"/>
                          </a:lnTo>
                          <a:lnTo>
                            <a:pt x="1122241" y="1424191"/>
                          </a:lnTo>
                          <a:lnTo>
                            <a:pt x="1121923" y="1421650"/>
                          </a:lnTo>
                          <a:lnTo>
                            <a:pt x="1121606" y="1419110"/>
                          </a:lnTo>
                          <a:lnTo>
                            <a:pt x="1121288" y="1416569"/>
                          </a:lnTo>
                          <a:lnTo>
                            <a:pt x="1120018" y="1414029"/>
                          </a:lnTo>
                          <a:lnTo>
                            <a:pt x="1119384" y="1411806"/>
                          </a:lnTo>
                          <a:lnTo>
                            <a:pt x="1117796" y="1409901"/>
                          </a:lnTo>
                          <a:lnTo>
                            <a:pt x="1116209" y="1407995"/>
                          </a:lnTo>
                          <a:lnTo>
                            <a:pt x="1114622" y="1406090"/>
                          </a:lnTo>
                          <a:lnTo>
                            <a:pt x="1112717" y="1404184"/>
                          </a:lnTo>
                          <a:lnTo>
                            <a:pt x="1110812" y="1402597"/>
                          </a:lnTo>
                          <a:lnTo>
                            <a:pt x="1108590" y="1401326"/>
                          </a:lnTo>
                          <a:lnTo>
                            <a:pt x="1106368" y="1400374"/>
                          </a:lnTo>
                          <a:lnTo>
                            <a:pt x="1103828" y="1399421"/>
                          </a:lnTo>
                          <a:lnTo>
                            <a:pt x="1101289" y="1398786"/>
                          </a:lnTo>
                          <a:lnTo>
                            <a:pt x="1098432" y="1398468"/>
                          </a:lnTo>
                          <a:lnTo>
                            <a:pt x="1095892" y="1398468"/>
                          </a:lnTo>
                          <a:lnTo>
                            <a:pt x="948276" y="1398468"/>
                          </a:lnTo>
                          <a:lnTo>
                            <a:pt x="945736" y="1398468"/>
                          </a:lnTo>
                          <a:close/>
                          <a:moveTo>
                            <a:pt x="1652072" y="1169507"/>
                          </a:moveTo>
                          <a:lnTo>
                            <a:pt x="1649215" y="1169824"/>
                          </a:lnTo>
                          <a:lnTo>
                            <a:pt x="1646992" y="1170777"/>
                          </a:lnTo>
                          <a:lnTo>
                            <a:pt x="1644453" y="1171412"/>
                          </a:lnTo>
                          <a:lnTo>
                            <a:pt x="1642231" y="1172682"/>
                          </a:lnTo>
                          <a:lnTo>
                            <a:pt x="1640326" y="1174270"/>
                          </a:lnTo>
                          <a:lnTo>
                            <a:pt x="1637786" y="1175540"/>
                          </a:lnTo>
                          <a:lnTo>
                            <a:pt x="1636199" y="1177128"/>
                          </a:lnTo>
                          <a:lnTo>
                            <a:pt x="1634294" y="1179033"/>
                          </a:lnTo>
                          <a:lnTo>
                            <a:pt x="1633024" y="1180939"/>
                          </a:lnTo>
                          <a:lnTo>
                            <a:pt x="1631755" y="1183162"/>
                          </a:lnTo>
                          <a:lnTo>
                            <a:pt x="1630485" y="1185702"/>
                          </a:lnTo>
                          <a:lnTo>
                            <a:pt x="1629850" y="1187925"/>
                          </a:lnTo>
                          <a:lnTo>
                            <a:pt x="1629215" y="1190466"/>
                          </a:lnTo>
                          <a:lnTo>
                            <a:pt x="1628580" y="1193324"/>
                          </a:lnTo>
                          <a:lnTo>
                            <a:pt x="1628580" y="1195864"/>
                          </a:lnTo>
                          <a:lnTo>
                            <a:pt x="1628580" y="1272714"/>
                          </a:lnTo>
                          <a:lnTo>
                            <a:pt x="1628580" y="1275572"/>
                          </a:lnTo>
                          <a:lnTo>
                            <a:pt x="1629215" y="1278113"/>
                          </a:lnTo>
                          <a:lnTo>
                            <a:pt x="1629850" y="1280336"/>
                          </a:lnTo>
                          <a:lnTo>
                            <a:pt x="1630485" y="1282876"/>
                          </a:lnTo>
                          <a:lnTo>
                            <a:pt x="1631755" y="1285099"/>
                          </a:lnTo>
                          <a:lnTo>
                            <a:pt x="1633024" y="1287322"/>
                          </a:lnTo>
                          <a:lnTo>
                            <a:pt x="1634294" y="1289227"/>
                          </a:lnTo>
                          <a:lnTo>
                            <a:pt x="1636199" y="1291133"/>
                          </a:lnTo>
                          <a:lnTo>
                            <a:pt x="1637786" y="1292720"/>
                          </a:lnTo>
                          <a:lnTo>
                            <a:pt x="1640326" y="1294308"/>
                          </a:lnTo>
                          <a:lnTo>
                            <a:pt x="1642231" y="1295896"/>
                          </a:lnTo>
                          <a:lnTo>
                            <a:pt x="1644453" y="1296849"/>
                          </a:lnTo>
                          <a:lnTo>
                            <a:pt x="1646992" y="1297801"/>
                          </a:lnTo>
                          <a:lnTo>
                            <a:pt x="1649215" y="1298437"/>
                          </a:lnTo>
                          <a:lnTo>
                            <a:pt x="1652072" y="1298754"/>
                          </a:lnTo>
                          <a:lnTo>
                            <a:pt x="1654611" y="1298754"/>
                          </a:lnTo>
                          <a:lnTo>
                            <a:pt x="1802228" y="1298754"/>
                          </a:lnTo>
                          <a:lnTo>
                            <a:pt x="1805085" y="1298754"/>
                          </a:lnTo>
                          <a:lnTo>
                            <a:pt x="1807624" y="1298437"/>
                          </a:lnTo>
                          <a:lnTo>
                            <a:pt x="1810481" y="1297801"/>
                          </a:lnTo>
                          <a:lnTo>
                            <a:pt x="1812704" y="1296849"/>
                          </a:lnTo>
                          <a:lnTo>
                            <a:pt x="1814926" y="1295896"/>
                          </a:lnTo>
                          <a:lnTo>
                            <a:pt x="1817148" y="1294308"/>
                          </a:lnTo>
                          <a:lnTo>
                            <a:pt x="1819053" y="1292720"/>
                          </a:lnTo>
                          <a:lnTo>
                            <a:pt x="1820957" y="1291133"/>
                          </a:lnTo>
                          <a:lnTo>
                            <a:pt x="1822545" y="1289227"/>
                          </a:lnTo>
                          <a:lnTo>
                            <a:pt x="1824132" y="1287322"/>
                          </a:lnTo>
                          <a:lnTo>
                            <a:pt x="1825719" y="1285099"/>
                          </a:lnTo>
                          <a:lnTo>
                            <a:pt x="1826354" y="1282876"/>
                          </a:lnTo>
                          <a:lnTo>
                            <a:pt x="1827624" y="1280336"/>
                          </a:lnTo>
                          <a:lnTo>
                            <a:pt x="1827941" y="1278113"/>
                          </a:lnTo>
                          <a:lnTo>
                            <a:pt x="1828259" y="1275572"/>
                          </a:lnTo>
                          <a:lnTo>
                            <a:pt x="1828894" y="1272714"/>
                          </a:lnTo>
                          <a:lnTo>
                            <a:pt x="1828894" y="1195864"/>
                          </a:lnTo>
                          <a:lnTo>
                            <a:pt x="1828259" y="1193324"/>
                          </a:lnTo>
                          <a:lnTo>
                            <a:pt x="1827941" y="1190466"/>
                          </a:lnTo>
                          <a:lnTo>
                            <a:pt x="1827624" y="1187925"/>
                          </a:lnTo>
                          <a:lnTo>
                            <a:pt x="1826354" y="1185702"/>
                          </a:lnTo>
                          <a:lnTo>
                            <a:pt x="1825719" y="1183162"/>
                          </a:lnTo>
                          <a:lnTo>
                            <a:pt x="1824132" y="1180939"/>
                          </a:lnTo>
                          <a:lnTo>
                            <a:pt x="1822545" y="1179033"/>
                          </a:lnTo>
                          <a:lnTo>
                            <a:pt x="1820957" y="1177128"/>
                          </a:lnTo>
                          <a:lnTo>
                            <a:pt x="1819053" y="1175540"/>
                          </a:lnTo>
                          <a:lnTo>
                            <a:pt x="1817148" y="1174270"/>
                          </a:lnTo>
                          <a:lnTo>
                            <a:pt x="1814926" y="1172682"/>
                          </a:lnTo>
                          <a:lnTo>
                            <a:pt x="1812704" y="1171412"/>
                          </a:lnTo>
                          <a:lnTo>
                            <a:pt x="1810481" y="1170777"/>
                          </a:lnTo>
                          <a:lnTo>
                            <a:pt x="1807624" y="1169824"/>
                          </a:lnTo>
                          <a:lnTo>
                            <a:pt x="1805085" y="1169507"/>
                          </a:lnTo>
                          <a:lnTo>
                            <a:pt x="1802228" y="1169507"/>
                          </a:lnTo>
                          <a:lnTo>
                            <a:pt x="1654611" y="1169507"/>
                          </a:lnTo>
                          <a:lnTo>
                            <a:pt x="1652072" y="1169507"/>
                          </a:lnTo>
                          <a:close/>
                          <a:moveTo>
                            <a:pt x="1299063" y="1169507"/>
                          </a:moveTo>
                          <a:lnTo>
                            <a:pt x="1296206" y="1169824"/>
                          </a:lnTo>
                          <a:lnTo>
                            <a:pt x="1293666" y="1170777"/>
                          </a:lnTo>
                          <a:lnTo>
                            <a:pt x="1291444" y="1171412"/>
                          </a:lnTo>
                          <a:lnTo>
                            <a:pt x="1288904" y="1172682"/>
                          </a:lnTo>
                          <a:lnTo>
                            <a:pt x="1286682" y="1174270"/>
                          </a:lnTo>
                          <a:lnTo>
                            <a:pt x="1284777" y="1175540"/>
                          </a:lnTo>
                          <a:lnTo>
                            <a:pt x="1282872" y="1177128"/>
                          </a:lnTo>
                          <a:lnTo>
                            <a:pt x="1281285" y="1179033"/>
                          </a:lnTo>
                          <a:lnTo>
                            <a:pt x="1280015" y="1180939"/>
                          </a:lnTo>
                          <a:lnTo>
                            <a:pt x="1278428" y="1183162"/>
                          </a:lnTo>
                          <a:lnTo>
                            <a:pt x="1277158" y="1185702"/>
                          </a:lnTo>
                          <a:lnTo>
                            <a:pt x="1276523" y="1187925"/>
                          </a:lnTo>
                          <a:lnTo>
                            <a:pt x="1275571" y="1190466"/>
                          </a:lnTo>
                          <a:lnTo>
                            <a:pt x="1275254" y="1193324"/>
                          </a:lnTo>
                          <a:lnTo>
                            <a:pt x="1275254" y="1195864"/>
                          </a:lnTo>
                          <a:lnTo>
                            <a:pt x="1275254" y="1272714"/>
                          </a:lnTo>
                          <a:lnTo>
                            <a:pt x="1275254" y="1275572"/>
                          </a:lnTo>
                          <a:lnTo>
                            <a:pt x="1275571" y="1278113"/>
                          </a:lnTo>
                          <a:lnTo>
                            <a:pt x="1276523" y="1280336"/>
                          </a:lnTo>
                          <a:lnTo>
                            <a:pt x="1277158" y="1282876"/>
                          </a:lnTo>
                          <a:lnTo>
                            <a:pt x="1278428" y="1285099"/>
                          </a:lnTo>
                          <a:lnTo>
                            <a:pt x="1280015" y="1287322"/>
                          </a:lnTo>
                          <a:lnTo>
                            <a:pt x="1281285" y="1289227"/>
                          </a:lnTo>
                          <a:lnTo>
                            <a:pt x="1282872" y="1291133"/>
                          </a:lnTo>
                          <a:lnTo>
                            <a:pt x="1284777" y="1292720"/>
                          </a:lnTo>
                          <a:lnTo>
                            <a:pt x="1286682" y="1294308"/>
                          </a:lnTo>
                          <a:lnTo>
                            <a:pt x="1288904" y="1295896"/>
                          </a:lnTo>
                          <a:lnTo>
                            <a:pt x="1291444" y="1296849"/>
                          </a:lnTo>
                          <a:lnTo>
                            <a:pt x="1293666" y="1297801"/>
                          </a:lnTo>
                          <a:lnTo>
                            <a:pt x="1296206" y="1298437"/>
                          </a:lnTo>
                          <a:lnTo>
                            <a:pt x="1299063" y="1298754"/>
                          </a:lnTo>
                          <a:lnTo>
                            <a:pt x="1301602" y="1298754"/>
                          </a:lnTo>
                          <a:lnTo>
                            <a:pt x="1449218" y="1298754"/>
                          </a:lnTo>
                          <a:lnTo>
                            <a:pt x="1452076" y="1298754"/>
                          </a:lnTo>
                          <a:lnTo>
                            <a:pt x="1454615" y="1298437"/>
                          </a:lnTo>
                          <a:lnTo>
                            <a:pt x="1456837" y="1297801"/>
                          </a:lnTo>
                          <a:lnTo>
                            <a:pt x="1459694" y="1296849"/>
                          </a:lnTo>
                          <a:lnTo>
                            <a:pt x="1461917" y="1295896"/>
                          </a:lnTo>
                          <a:lnTo>
                            <a:pt x="1463821" y="1294308"/>
                          </a:lnTo>
                          <a:lnTo>
                            <a:pt x="1465726" y="1292720"/>
                          </a:lnTo>
                          <a:lnTo>
                            <a:pt x="1467631" y="1291133"/>
                          </a:lnTo>
                          <a:lnTo>
                            <a:pt x="1469536" y="1289227"/>
                          </a:lnTo>
                          <a:lnTo>
                            <a:pt x="1471123" y="1287322"/>
                          </a:lnTo>
                          <a:lnTo>
                            <a:pt x="1472393" y="1285099"/>
                          </a:lnTo>
                          <a:lnTo>
                            <a:pt x="1473345" y="1282876"/>
                          </a:lnTo>
                          <a:lnTo>
                            <a:pt x="1474297" y="1280336"/>
                          </a:lnTo>
                          <a:lnTo>
                            <a:pt x="1474932" y="1278113"/>
                          </a:lnTo>
                          <a:lnTo>
                            <a:pt x="1475250" y="1275572"/>
                          </a:lnTo>
                          <a:lnTo>
                            <a:pt x="1475250" y="1272714"/>
                          </a:lnTo>
                          <a:lnTo>
                            <a:pt x="1475250" y="1195864"/>
                          </a:lnTo>
                          <a:lnTo>
                            <a:pt x="1475250" y="1193324"/>
                          </a:lnTo>
                          <a:lnTo>
                            <a:pt x="1474932" y="1190466"/>
                          </a:lnTo>
                          <a:lnTo>
                            <a:pt x="1474297" y="1187925"/>
                          </a:lnTo>
                          <a:lnTo>
                            <a:pt x="1473345" y="1185702"/>
                          </a:lnTo>
                          <a:lnTo>
                            <a:pt x="1472393" y="1183162"/>
                          </a:lnTo>
                          <a:lnTo>
                            <a:pt x="1471123" y="1180939"/>
                          </a:lnTo>
                          <a:lnTo>
                            <a:pt x="1469536" y="1179033"/>
                          </a:lnTo>
                          <a:lnTo>
                            <a:pt x="1467631" y="1177128"/>
                          </a:lnTo>
                          <a:lnTo>
                            <a:pt x="1465726" y="1175540"/>
                          </a:lnTo>
                          <a:lnTo>
                            <a:pt x="1463821" y="1174270"/>
                          </a:lnTo>
                          <a:lnTo>
                            <a:pt x="1461917" y="1172682"/>
                          </a:lnTo>
                          <a:lnTo>
                            <a:pt x="1459694" y="1171412"/>
                          </a:lnTo>
                          <a:lnTo>
                            <a:pt x="1456837" y="1170777"/>
                          </a:lnTo>
                          <a:lnTo>
                            <a:pt x="1454615" y="1169824"/>
                          </a:lnTo>
                          <a:lnTo>
                            <a:pt x="1452076" y="1169507"/>
                          </a:lnTo>
                          <a:lnTo>
                            <a:pt x="1449218" y="1169507"/>
                          </a:lnTo>
                          <a:lnTo>
                            <a:pt x="1301602" y="1169507"/>
                          </a:lnTo>
                          <a:lnTo>
                            <a:pt x="1299063" y="1169507"/>
                          </a:lnTo>
                          <a:close/>
                          <a:moveTo>
                            <a:pt x="945736" y="1169507"/>
                          </a:moveTo>
                          <a:lnTo>
                            <a:pt x="942879" y="1169824"/>
                          </a:lnTo>
                          <a:lnTo>
                            <a:pt x="940657" y="1170777"/>
                          </a:lnTo>
                          <a:lnTo>
                            <a:pt x="937800" y="1171412"/>
                          </a:lnTo>
                          <a:lnTo>
                            <a:pt x="935578" y="1172682"/>
                          </a:lnTo>
                          <a:lnTo>
                            <a:pt x="933673" y="1174270"/>
                          </a:lnTo>
                          <a:lnTo>
                            <a:pt x="931451" y="1175540"/>
                          </a:lnTo>
                          <a:lnTo>
                            <a:pt x="929863" y="1177128"/>
                          </a:lnTo>
                          <a:lnTo>
                            <a:pt x="927959" y="1179033"/>
                          </a:lnTo>
                          <a:lnTo>
                            <a:pt x="926371" y="1180939"/>
                          </a:lnTo>
                          <a:lnTo>
                            <a:pt x="925419" y="1183162"/>
                          </a:lnTo>
                          <a:lnTo>
                            <a:pt x="924149" y="1185702"/>
                          </a:lnTo>
                          <a:lnTo>
                            <a:pt x="923514" y="1187925"/>
                          </a:lnTo>
                          <a:lnTo>
                            <a:pt x="922562" y="1190466"/>
                          </a:lnTo>
                          <a:lnTo>
                            <a:pt x="922244" y="1193324"/>
                          </a:lnTo>
                          <a:lnTo>
                            <a:pt x="922244" y="1195864"/>
                          </a:lnTo>
                          <a:lnTo>
                            <a:pt x="922244" y="1272714"/>
                          </a:lnTo>
                          <a:lnTo>
                            <a:pt x="922244" y="1275572"/>
                          </a:lnTo>
                          <a:lnTo>
                            <a:pt x="922562" y="1278113"/>
                          </a:lnTo>
                          <a:lnTo>
                            <a:pt x="923514" y="1280336"/>
                          </a:lnTo>
                          <a:lnTo>
                            <a:pt x="924149" y="1282876"/>
                          </a:lnTo>
                          <a:lnTo>
                            <a:pt x="925419" y="1285099"/>
                          </a:lnTo>
                          <a:lnTo>
                            <a:pt x="926371" y="1287322"/>
                          </a:lnTo>
                          <a:lnTo>
                            <a:pt x="927959" y="1289227"/>
                          </a:lnTo>
                          <a:lnTo>
                            <a:pt x="929863" y="1291133"/>
                          </a:lnTo>
                          <a:lnTo>
                            <a:pt x="931451" y="1292720"/>
                          </a:lnTo>
                          <a:lnTo>
                            <a:pt x="933673" y="1294308"/>
                          </a:lnTo>
                          <a:lnTo>
                            <a:pt x="935578" y="1295896"/>
                          </a:lnTo>
                          <a:lnTo>
                            <a:pt x="937800" y="1296849"/>
                          </a:lnTo>
                          <a:lnTo>
                            <a:pt x="940657" y="1297801"/>
                          </a:lnTo>
                          <a:lnTo>
                            <a:pt x="942879" y="1298437"/>
                          </a:lnTo>
                          <a:lnTo>
                            <a:pt x="945736" y="1298754"/>
                          </a:lnTo>
                          <a:lnTo>
                            <a:pt x="948276" y="1298754"/>
                          </a:lnTo>
                          <a:lnTo>
                            <a:pt x="1095892" y="1298754"/>
                          </a:lnTo>
                          <a:lnTo>
                            <a:pt x="1098432" y="1298754"/>
                          </a:lnTo>
                          <a:lnTo>
                            <a:pt x="1101289" y="1298437"/>
                          </a:lnTo>
                          <a:lnTo>
                            <a:pt x="1103828" y="1297801"/>
                          </a:lnTo>
                          <a:lnTo>
                            <a:pt x="1106368" y="1296849"/>
                          </a:lnTo>
                          <a:lnTo>
                            <a:pt x="1108590" y="1295896"/>
                          </a:lnTo>
                          <a:lnTo>
                            <a:pt x="1110812" y="1294308"/>
                          </a:lnTo>
                          <a:lnTo>
                            <a:pt x="1112717" y="1292720"/>
                          </a:lnTo>
                          <a:lnTo>
                            <a:pt x="1114622" y="1291133"/>
                          </a:lnTo>
                          <a:lnTo>
                            <a:pt x="1116209" y="1289227"/>
                          </a:lnTo>
                          <a:lnTo>
                            <a:pt x="1117796" y="1287322"/>
                          </a:lnTo>
                          <a:lnTo>
                            <a:pt x="1119384" y="1285099"/>
                          </a:lnTo>
                          <a:lnTo>
                            <a:pt x="1120018" y="1282876"/>
                          </a:lnTo>
                          <a:lnTo>
                            <a:pt x="1121288" y="1280336"/>
                          </a:lnTo>
                          <a:lnTo>
                            <a:pt x="1121606" y="1278113"/>
                          </a:lnTo>
                          <a:lnTo>
                            <a:pt x="1121923" y="1275572"/>
                          </a:lnTo>
                          <a:lnTo>
                            <a:pt x="1122241" y="1272714"/>
                          </a:lnTo>
                          <a:lnTo>
                            <a:pt x="1122241" y="1195864"/>
                          </a:lnTo>
                          <a:lnTo>
                            <a:pt x="1121923" y="1193324"/>
                          </a:lnTo>
                          <a:lnTo>
                            <a:pt x="1121606" y="1190466"/>
                          </a:lnTo>
                          <a:lnTo>
                            <a:pt x="1121288" y="1187925"/>
                          </a:lnTo>
                          <a:lnTo>
                            <a:pt x="1120018" y="1185702"/>
                          </a:lnTo>
                          <a:lnTo>
                            <a:pt x="1119384" y="1183162"/>
                          </a:lnTo>
                          <a:lnTo>
                            <a:pt x="1117796" y="1180939"/>
                          </a:lnTo>
                          <a:lnTo>
                            <a:pt x="1116209" y="1179033"/>
                          </a:lnTo>
                          <a:lnTo>
                            <a:pt x="1114622" y="1177128"/>
                          </a:lnTo>
                          <a:lnTo>
                            <a:pt x="1112717" y="1175540"/>
                          </a:lnTo>
                          <a:lnTo>
                            <a:pt x="1110812" y="1174270"/>
                          </a:lnTo>
                          <a:lnTo>
                            <a:pt x="1108590" y="1172682"/>
                          </a:lnTo>
                          <a:lnTo>
                            <a:pt x="1106368" y="1171412"/>
                          </a:lnTo>
                          <a:lnTo>
                            <a:pt x="1103828" y="1170777"/>
                          </a:lnTo>
                          <a:lnTo>
                            <a:pt x="1101289" y="1169824"/>
                          </a:lnTo>
                          <a:lnTo>
                            <a:pt x="1098432" y="1169507"/>
                          </a:lnTo>
                          <a:lnTo>
                            <a:pt x="1095892" y="1169507"/>
                          </a:lnTo>
                          <a:lnTo>
                            <a:pt x="948276" y="1169507"/>
                          </a:lnTo>
                          <a:lnTo>
                            <a:pt x="945736" y="1169507"/>
                          </a:lnTo>
                          <a:close/>
                          <a:moveTo>
                            <a:pt x="1652072" y="941180"/>
                          </a:moveTo>
                          <a:lnTo>
                            <a:pt x="1649215" y="941497"/>
                          </a:lnTo>
                          <a:lnTo>
                            <a:pt x="1646992" y="942133"/>
                          </a:lnTo>
                          <a:lnTo>
                            <a:pt x="1644453" y="943085"/>
                          </a:lnTo>
                          <a:lnTo>
                            <a:pt x="1642231" y="944038"/>
                          </a:lnTo>
                          <a:lnTo>
                            <a:pt x="1640326" y="945308"/>
                          </a:lnTo>
                          <a:lnTo>
                            <a:pt x="1637786" y="946896"/>
                          </a:lnTo>
                          <a:lnTo>
                            <a:pt x="1636199" y="948801"/>
                          </a:lnTo>
                          <a:lnTo>
                            <a:pt x="1634294" y="950389"/>
                          </a:lnTo>
                          <a:lnTo>
                            <a:pt x="1633024" y="952612"/>
                          </a:lnTo>
                          <a:lnTo>
                            <a:pt x="1631755" y="954517"/>
                          </a:lnTo>
                          <a:lnTo>
                            <a:pt x="1630485" y="956740"/>
                          </a:lnTo>
                          <a:lnTo>
                            <a:pt x="1629850" y="959598"/>
                          </a:lnTo>
                          <a:lnTo>
                            <a:pt x="1629215" y="961821"/>
                          </a:lnTo>
                          <a:lnTo>
                            <a:pt x="1628580" y="964362"/>
                          </a:lnTo>
                          <a:lnTo>
                            <a:pt x="1628580" y="967220"/>
                          </a:lnTo>
                          <a:lnTo>
                            <a:pt x="1628580" y="1044070"/>
                          </a:lnTo>
                          <a:lnTo>
                            <a:pt x="1628580" y="1046610"/>
                          </a:lnTo>
                          <a:lnTo>
                            <a:pt x="1629215" y="1049468"/>
                          </a:lnTo>
                          <a:lnTo>
                            <a:pt x="1629850" y="1052009"/>
                          </a:lnTo>
                          <a:lnTo>
                            <a:pt x="1630485" y="1054232"/>
                          </a:lnTo>
                          <a:lnTo>
                            <a:pt x="1631755" y="1056772"/>
                          </a:lnTo>
                          <a:lnTo>
                            <a:pt x="1633024" y="1058995"/>
                          </a:lnTo>
                          <a:lnTo>
                            <a:pt x="1634294" y="1060901"/>
                          </a:lnTo>
                          <a:lnTo>
                            <a:pt x="1636199" y="1062806"/>
                          </a:lnTo>
                          <a:lnTo>
                            <a:pt x="1637786" y="1064394"/>
                          </a:lnTo>
                          <a:lnTo>
                            <a:pt x="1640326" y="1065982"/>
                          </a:lnTo>
                          <a:lnTo>
                            <a:pt x="1642231" y="1067252"/>
                          </a:lnTo>
                          <a:lnTo>
                            <a:pt x="1644453" y="1068204"/>
                          </a:lnTo>
                          <a:lnTo>
                            <a:pt x="1646992" y="1069157"/>
                          </a:lnTo>
                          <a:lnTo>
                            <a:pt x="1649215" y="1069792"/>
                          </a:lnTo>
                          <a:lnTo>
                            <a:pt x="1652072" y="1070110"/>
                          </a:lnTo>
                          <a:lnTo>
                            <a:pt x="1654611" y="1070427"/>
                          </a:lnTo>
                          <a:lnTo>
                            <a:pt x="1802228" y="1070427"/>
                          </a:lnTo>
                          <a:lnTo>
                            <a:pt x="1805085" y="1070110"/>
                          </a:lnTo>
                          <a:lnTo>
                            <a:pt x="1807624" y="1069792"/>
                          </a:lnTo>
                          <a:lnTo>
                            <a:pt x="1810481" y="1069157"/>
                          </a:lnTo>
                          <a:lnTo>
                            <a:pt x="1812704" y="1068204"/>
                          </a:lnTo>
                          <a:lnTo>
                            <a:pt x="1814926" y="1067252"/>
                          </a:lnTo>
                          <a:lnTo>
                            <a:pt x="1817148" y="1065982"/>
                          </a:lnTo>
                          <a:lnTo>
                            <a:pt x="1819053" y="1064394"/>
                          </a:lnTo>
                          <a:lnTo>
                            <a:pt x="1820957" y="1062806"/>
                          </a:lnTo>
                          <a:lnTo>
                            <a:pt x="1822545" y="1060901"/>
                          </a:lnTo>
                          <a:lnTo>
                            <a:pt x="1824132" y="1058995"/>
                          </a:lnTo>
                          <a:lnTo>
                            <a:pt x="1825719" y="1056772"/>
                          </a:lnTo>
                          <a:lnTo>
                            <a:pt x="1826354" y="1054232"/>
                          </a:lnTo>
                          <a:lnTo>
                            <a:pt x="1827624" y="1052009"/>
                          </a:lnTo>
                          <a:lnTo>
                            <a:pt x="1827941" y="1049468"/>
                          </a:lnTo>
                          <a:lnTo>
                            <a:pt x="1828259" y="1046610"/>
                          </a:lnTo>
                          <a:lnTo>
                            <a:pt x="1828894" y="1044070"/>
                          </a:lnTo>
                          <a:lnTo>
                            <a:pt x="1828894" y="967220"/>
                          </a:lnTo>
                          <a:lnTo>
                            <a:pt x="1828259" y="964362"/>
                          </a:lnTo>
                          <a:lnTo>
                            <a:pt x="1827941" y="961821"/>
                          </a:lnTo>
                          <a:lnTo>
                            <a:pt x="1827624" y="959598"/>
                          </a:lnTo>
                          <a:lnTo>
                            <a:pt x="1826354" y="956740"/>
                          </a:lnTo>
                          <a:lnTo>
                            <a:pt x="1825719" y="954517"/>
                          </a:lnTo>
                          <a:lnTo>
                            <a:pt x="1824132" y="952612"/>
                          </a:lnTo>
                          <a:lnTo>
                            <a:pt x="1822545" y="950389"/>
                          </a:lnTo>
                          <a:lnTo>
                            <a:pt x="1820957" y="948801"/>
                          </a:lnTo>
                          <a:lnTo>
                            <a:pt x="1819053" y="946896"/>
                          </a:lnTo>
                          <a:lnTo>
                            <a:pt x="1817148" y="945308"/>
                          </a:lnTo>
                          <a:lnTo>
                            <a:pt x="1814926" y="944038"/>
                          </a:lnTo>
                          <a:lnTo>
                            <a:pt x="1812704" y="943085"/>
                          </a:lnTo>
                          <a:lnTo>
                            <a:pt x="1810481" y="942133"/>
                          </a:lnTo>
                          <a:lnTo>
                            <a:pt x="1807624" y="941497"/>
                          </a:lnTo>
                          <a:lnTo>
                            <a:pt x="1805085" y="941180"/>
                          </a:lnTo>
                          <a:lnTo>
                            <a:pt x="1802228" y="941180"/>
                          </a:lnTo>
                          <a:lnTo>
                            <a:pt x="1654611" y="941180"/>
                          </a:lnTo>
                          <a:lnTo>
                            <a:pt x="1652072" y="941180"/>
                          </a:lnTo>
                          <a:close/>
                          <a:moveTo>
                            <a:pt x="1299063" y="941180"/>
                          </a:moveTo>
                          <a:lnTo>
                            <a:pt x="1296206" y="941497"/>
                          </a:lnTo>
                          <a:lnTo>
                            <a:pt x="1293666" y="942133"/>
                          </a:lnTo>
                          <a:lnTo>
                            <a:pt x="1291444" y="943085"/>
                          </a:lnTo>
                          <a:lnTo>
                            <a:pt x="1288904" y="944038"/>
                          </a:lnTo>
                          <a:lnTo>
                            <a:pt x="1286682" y="945308"/>
                          </a:lnTo>
                          <a:lnTo>
                            <a:pt x="1284777" y="946896"/>
                          </a:lnTo>
                          <a:lnTo>
                            <a:pt x="1282872" y="948801"/>
                          </a:lnTo>
                          <a:lnTo>
                            <a:pt x="1281285" y="950389"/>
                          </a:lnTo>
                          <a:lnTo>
                            <a:pt x="1280015" y="952612"/>
                          </a:lnTo>
                          <a:lnTo>
                            <a:pt x="1278428" y="954517"/>
                          </a:lnTo>
                          <a:lnTo>
                            <a:pt x="1277158" y="956740"/>
                          </a:lnTo>
                          <a:lnTo>
                            <a:pt x="1276523" y="959598"/>
                          </a:lnTo>
                          <a:lnTo>
                            <a:pt x="1275571" y="961821"/>
                          </a:lnTo>
                          <a:lnTo>
                            <a:pt x="1275254" y="964362"/>
                          </a:lnTo>
                          <a:lnTo>
                            <a:pt x="1275254" y="967220"/>
                          </a:lnTo>
                          <a:lnTo>
                            <a:pt x="1275254" y="1044070"/>
                          </a:lnTo>
                          <a:lnTo>
                            <a:pt x="1275254" y="1046610"/>
                          </a:lnTo>
                          <a:lnTo>
                            <a:pt x="1275571" y="1049468"/>
                          </a:lnTo>
                          <a:lnTo>
                            <a:pt x="1276523" y="1052009"/>
                          </a:lnTo>
                          <a:lnTo>
                            <a:pt x="1277158" y="1054232"/>
                          </a:lnTo>
                          <a:lnTo>
                            <a:pt x="1278428" y="1056772"/>
                          </a:lnTo>
                          <a:lnTo>
                            <a:pt x="1280015" y="1058995"/>
                          </a:lnTo>
                          <a:lnTo>
                            <a:pt x="1281285" y="1060901"/>
                          </a:lnTo>
                          <a:lnTo>
                            <a:pt x="1282872" y="1062806"/>
                          </a:lnTo>
                          <a:lnTo>
                            <a:pt x="1284777" y="1064394"/>
                          </a:lnTo>
                          <a:lnTo>
                            <a:pt x="1286682" y="1065982"/>
                          </a:lnTo>
                          <a:lnTo>
                            <a:pt x="1288904" y="1067252"/>
                          </a:lnTo>
                          <a:lnTo>
                            <a:pt x="1291444" y="1068204"/>
                          </a:lnTo>
                          <a:lnTo>
                            <a:pt x="1293666" y="1069157"/>
                          </a:lnTo>
                          <a:lnTo>
                            <a:pt x="1296206" y="1069792"/>
                          </a:lnTo>
                          <a:lnTo>
                            <a:pt x="1299063" y="1070110"/>
                          </a:lnTo>
                          <a:lnTo>
                            <a:pt x="1301602" y="1070427"/>
                          </a:lnTo>
                          <a:lnTo>
                            <a:pt x="1449218" y="1070427"/>
                          </a:lnTo>
                          <a:lnTo>
                            <a:pt x="1452076" y="1070110"/>
                          </a:lnTo>
                          <a:lnTo>
                            <a:pt x="1454615" y="1069792"/>
                          </a:lnTo>
                          <a:lnTo>
                            <a:pt x="1456837" y="1069157"/>
                          </a:lnTo>
                          <a:lnTo>
                            <a:pt x="1459694" y="1068204"/>
                          </a:lnTo>
                          <a:lnTo>
                            <a:pt x="1461917" y="1067252"/>
                          </a:lnTo>
                          <a:lnTo>
                            <a:pt x="1463821" y="1065982"/>
                          </a:lnTo>
                          <a:lnTo>
                            <a:pt x="1465726" y="1064394"/>
                          </a:lnTo>
                          <a:lnTo>
                            <a:pt x="1467631" y="1062806"/>
                          </a:lnTo>
                          <a:lnTo>
                            <a:pt x="1469536" y="1060901"/>
                          </a:lnTo>
                          <a:lnTo>
                            <a:pt x="1471123" y="1058995"/>
                          </a:lnTo>
                          <a:lnTo>
                            <a:pt x="1472393" y="1056772"/>
                          </a:lnTo>
                          <a:lnTo>
                            <a:pt x="1473345" y="1054232"/>
                          </a:lnTo>
                          <a:lnTo>
                            <a:pt x="1474297" y="1052009"/>
                          </a:lnTo>
                          <a:lnTo>
                            <a:pt x="1474932" y="1049468"/>
                          </a:lnTo>
                          <a:lnTo>
                            <a:pt x="1475250" y="1046610"/>
                          </a:lnTo>
                          <a:lnTo>
                            <a:pt x="1475250" y="1044070"/>
                          </a:lnTo>
                          <a:lnTo>
                            <a:pt x="1475250" y="967220"/>
                          </a:lnTo>
                          <a:lnTo>
                            <a:pt x="1475250" y="964362"/>
                          </a:lnTo>
                          <a:lnTo>
                            <a:pt x="1474932" y="961821"/>
                          </a:lnTo>
                          <a:lnTo>
                            <a:pt x="1474297" y="959598"/>
                          </a:lnTo>
                          <a:lnTo>
                            <a:pt x="1473345" y="956740"/>
                          </a:lnTo>
                          <a:lnTo>
                            <a:pt x="1472393" y="954517"/>
                          </a:lnTo>
                          <a:lnTo>
                            <a:pt x="1471123" y="952612"/>
                          </a:lnTo>
                          <a:lnTo>
                            <a:pt x="1469536" y="950389"/>
                          </a:lnTo>
                          <a:lnTo>
                            <a:pt x="1467631" y="948801"/>
                          </a:lnTo>
                          <a:lnTo>
                            <a:pt x="1465726" y="946896"/>
                          </a:lnTo>
                          <a:lnTo>
                            <a:pt x="1463821" y="945308"/>
                          </a:lnTo>
                          <a:lnTo>
                            <a:pt x="1461917" y="944038"/>
                          </a:lnTo>
                          <a:lnTo>
                            <a:pt x="1459694" y="943085"/>
                          </a:lnTo>
                          <a:lnTo>
                            <a:pt x="1456837" y="942133"/>
                          </a:lnTo>
                          <a:lnTo>
                            <a:pt x="1454615" y="941497"/>
                          </a:lnTo>
                          <a:lnTo>
                            <a:pt x="1452076" y="941180"/>
                          </a:lnTo>
                          <a:lnTo>
                            <a:pt x="1449218" y="941180"/>
                          </a:lnTo>
                          <a:lnTo>
                            <a:pt x="1301602" y="941180"/>
                          </a:lnTo>
                          <a:lnTo>
                            <a:pt x="1299063" y="941180"/>
                          </a:lnTo>
                          <a:close/>
                          <a:moveTo>
                            <a:pt x="945736" y="941180"/>
                          </a:moveTo>
                          <a:lnTo>
                            <a:pt x="942879" y="941497"/>
                          </a:lnTo>
                          <a:lnTo>
                            <a:pt x="940657" y="942133"/>
                          </a:lnTo>
                          <a:lnTo>
                            <a:pt x="937800" y="943085"/>
                          </a:lnTo>
                          <a:lnTo>
                            <a:pt x="935578" y="944038"/>
                          </a:lnTo>
                          <a:lnTo>
                            <a:pt x="933673" y="945308"/>
                          </a:lnTo>
                          <a:lnTo>
                            <a:pt x="931451" y="946896"/>
                          </a:lnTo>
                          <a:lnTo>
                            <a:pt x="929863" y="948801"/>
                          </a:lnTo>
                          <a:lnTo>
                            <a:pt x="927959" y="950389"/>
                          </a:lnTo>
                          <a:lnTo>
                            <a:pt x="926371" y="952612"/>
                          </a:lnTo>
                          <a:lnTo>
                            <a:pt x="925419" y="954517"/>
                          </a:lnTo>
                          <a:lnTo>
                            <a:pt x="924149" y="956740"/>
                          </a:lnTo>
                          <a:lnTo>
                            <a:pt x="923514" y="959598"/>
                          </a:lnTo>
                          <a:lnTo>
                            <a:pt x="922562" y="961821"/>
                          </a:lnTo>
                          <a:lnTo>
                            <a:pt x="922244" y="964362"/>
                          </a:lnTo>
                          <a:lnTo>
                            <a:pt x="922244" y="967220"/>
                          </a:lnTo>
                          <a:lnTo>
                            <a:pt x="922244" y="1044070"/>
                          </a:lnTo>
                          <a:lnTo>
                            <a:pt x="922244" y="1046610"/>
                          </a:lnTo>
                          <a:lnTo>
                            <a:pt x="922562" y="1049468"/>
                          </a:lnTo>
                          <a:lnTo>
                            <a:pt x="923514" y="1052009"/>
                          </a:lnTo>
                          <a:lnTo>
                            <a:pt x="924149" y="1054232"/>
                          </a:lnTo>
                          <a:lnTo>
                            <a:pt x="925419" y="1056772"/>
                          </a:lnTo>
                          <a:lnTo>
                            <a:pt x="926371" y="1058995"/>
                          </a:lnTo>
                          <a:lnTo>
                            <a:pt x="927959" y="1060901"/>
                          </a:lnTo>
                          <a:lnTo>
                            <a:pt x="929863" y="1062806"/>
                          </a:lnTo>
                          <a:lnTo>
                            <a:pt x="931451" y="1064394"/>
                          </a:lnTo>
                          <a:lnTo>
                            <a:pt x="933673" y="1065982"/>
                          </a:lnTo>
                          <a:lnTo>
                            <a:pt x="935578" y="1067252"/>
                          </a:lnTo>
                          <a:lnTo>
                            <a:pt x="937800" y="1068204"/>
                          </a:lnTo>
                          <a:lnTo>
                            <a:pt x="940657" y="1069157"/>
                          </a:lnTo>
                          <a:lnTo>
                            <a:pt x="942879" y="1069792"/>
                          </a:lnTo>
                          <a:lnTo>
                            <a:pt x="945736" y="1070110"/>
                          </a:lnTo>
                          <a:lnTo>
                            <a:pt x="948276" y="1070427"/>
                          </a:lnTo>
                          <a:lnTo>
                            <a:pt x="1095892" y="1070427"/>
                          </a:lnTo>
                          <a:lnTo>
                            <a:pt x="1098432" y="1070110"/>
                          </a:lnTo>
                          <a:lnTo>
                            <a:pt x="1101289" y="1069792"/>
                          </a:lnTo>
                          <a:lnTo>
                            <a:pt x="1103828" y="1069157"/>
                          </a:lnTo>
                          <a:lnTo>
                            <a:pt x="1106368" y="1068204"/>
                          </a:lnTo>
                          <a:lnTo>
                            <a:pt x="1108590" y="1067252"/>
                          </a:lnTo>
                          <a:lnTo>
                            <a:pt x="1110812" y="1065982"/>
                          </a:lnTo>
                          <a:lnTo>
                            <a:pt x="1112717" y="1064394"/>
                          </a:lnTo>
                          <a:lnTo>
                            <a:pt x="1114622" y="1062806"/>
                          </a:lnTo>
                          <a:lnTo>
                            <a:pt x="1116209" y="1060901"/>
                          </a:lnTo>
                          <a:lnTo>
                            <a:pt x="1117796" y="1058995"/>
                          </a:lnTo>
                          <a:lnTo>
                            <a:pt x="1119384" y="1056772"/>
                          </a:lnTo>
                          <a:lnTo>
                            <a:pt x="1120018" y="1054232"/>
                          </a:lnTo>
                          <a:lnTo>
                            <a:pt x="1121288" y="1052009"/>
                          </a:lnTo>
                          <a:lnTo>
                            <a:pt x="1121606" y="1049468"/>
                          </a:lnTo>
                          <a:lnTo>
                            <a:pt x="1121923" y="1046610"/>
                          </a:lnTo>
                          <a:lnTo>
                            <a:pt x="1122241" y="1044070"/>
                          </a:lnTo>
                          <a:lnTo>
                            <a:pt x="1122241" y="967220"/>
                          </a:lnTo>
                          <a:lnTo>
                            <a:pt x="1121923" y="964362"/>
                          </a:lnTo>
                          <a:lnTo>
                            <a:pt x="1121606" y="961821"/>
                          </a:lnTo>
                          <a:lnTo>
                            <a:pt x="1121288" y="959598"/>
                          </a:lnTo>
                          <a:lnTo>
                            <a:pt x="1120018" y="956740"/>
                          </a:lnTo>
                          <a:lnTo>
                            <a:pt x="1119384" y="954517"/>
                          </a:lnTo>
                          <a:lnTo>
                            <a:pt x="1117796" y="952612"/>
                          </a:lnTo>
                          <a:lnTo>
                            <a:pt x="1116209" y="950389"/>
                          </a:lnTo>
                          <a:lnTo>
                            <a:pt x="1114622" y="948801"/>
                          </a:lnTo>
                          <a:lnTo>
                            <a:pt x="1112717" y="946896"/>
                          </a:lnTo>
                          <a:lnTo>
                            <a:pt x="1110812" y="945308"/>
                          </a:lnTo>
                          <a:lnTo>
                            <a:pt x="1108590" y="944038"/>
                          </a:lnTo>
                          <a:lnTo>
                            <a:pt x="1106368" y="943085"/>
                          </a:lnTo>
                          <a:lnTo>
                            <a:pt x="1103828" y="942133"/>
                          </a:lnTo>
                          <a:lnTo>
                            <a:pt x="1101289" y="941497"/>
                          </a:lnTo>
                          <a:lnTo>
                            <a:pt x="1098432" y="941180"/>
                          </a:lnTo>
                          <a:lnTo>
                            <a:pt x="1095892" y="941180"/>
                          </a:lnTo>
                          <a:lnTo>
                            <a:pt x="948276" y="941180"/>
                          </a:lnTo>
                          <a:lnTo>
                            <a:pt x="945736" y="941180"/>
                          </a:lnTo>
                          <a:close/>
                          <a:moveTo>
                            <a:pt x="2076450" y="633412"/>
                          </a:moveTo>
                          <a:lnTo>
                            <a:pt x="2751138" y="636587"/>
                          </a:lnTo>
                          <a:lnTo>
                            <a:pt x="2750186" y="649605"/>
                          </a:lnTo>
                          <a:lnTo>
                            <a:pt x="2748281" y="663892"/>
                          </a:lnTo>
                          <a:lnTo>
                            <a:pt x="2746058" y="681990"/>
                          </a:lnTo>
                          <a:lnTo>
                            <a:pt x="2742566" y="702310"/>
                          </a:lnTo>
                          <a:lnTo>
                            <a:pt x="2738756" y="722947"/>
                          </a:lnTo>
                          <a:lnTo>
                            <a:pt x="2736216" y="733107"/>
                          </a:lnTo>
                          <a:lnTo>
                            <a:pt x="2733993" y="743585"/>
                          </a:lnTo>
                          <a:lnTo>
                            <a:pt x="2731771" y="753110"/>
                          </a:lnTo>
                          <a:lnTo>
                            <a:pt x="2728596" y="762000"/>
                          </a:lnTo>
                          <a:lnTo>
                            <a:pt x="2726373" y="769302"/>
                          </a:lnTo>
                          <a:lnTo>
                            <a:pt x="2722881" y="776605"/>
                          </a:lnTo>
                          <a:lnTo>
                            <a:pt x="2719388" y="783590"/>
                          </a:lnTo>
                          <a:lnTo>
                            <a:pt x="2715261" y="790892"/>
                          </a:lnTo>
                          <a:lnTo>
                            <a:pt x="2710816" y="797877"/>
                          </a:lnTo>
                          <a:lnTo>
                            <a:pt x="2705418" y="805180"/>
                          </a:lnTo>
                          <a:lnTo>
                            <a:pt x="2700021" y="811530"/>
                          </a:lnTo>
                          <a:lnTo>
                            <a:pt x="2693988" y="818197"/>
                          </a:lnTo>
                          <a:lnTo>
                            <a:pt x="2687321" y="823912"/>
                          </a:lnTo>
                          <a:lnTo>
                            <a:pt x="2680653" y="829310"/>
                          </a:lnTo>
                          <a:lnTo>
                            <a:pt x="2673351" y="834072"/>
                          </a:lnTo>
                          <a:lnTo>
                            <a:pt x="2665731" y="838200"/>
                          </a:lnTo>
                          <a:lnTo>
                            <a:pt x="2657476" y="841375"/>
                          </a:lnTo>
                          <a:lnTo>
                            <a:pt x="2653348" y="842962"/>
                          </a:lnTo>
                          <a:lnTo>
                            <a:pt x="2648903" y="843915"/>
                          </a:lnTo>
                          <a:lnTo>
                            <a:pt x="2644458" y="844867"/>
                          </a:lnTo>
                          <a:lnTo>
                            <a:pt x="2640013" y="845820"/>
                          </a:lnTo>
                          <a:lnTo>
                            <a:pt x="2635251" y="846137"/>
                          </a:lnTo>
                          <a:lnTo>
                            <a:pt x="2630806" y="846137"/>
                          </a:lnTo>
                          <a:lnTo>
                            <a:pt x="2181543" y="844232"/>
                          </a:lnTo>
                          <a:lnTo>
                            <a:pt x="2173288" y="843915"/>
                          </a:lnTo>
                          <a:lnTo>
                            <a:pt x="2165350" y="842327"/>
                          </a:lnTo>
                          <a:lnTo>
                            <a:pt x="2157730" y="840422"/>
                          </a:lnTo>
                          <a:lnTo>
                            <a:pt x="2149475" y="837565"/>
                          </a:lnTo>
                          <a:lnTo>
                            <a:pt x="2142173" y="834072"/>
                          </a:lnTo>
                          <a:lnTo>
                            <a:pt x="2135505" y="830262"/>
                          </a:lnTo>
                          <a:lnTo>
                            <a:pt x="2128520" y="825817"/>
                          </a:lnTo>
                          <a:lnTo>
                            <a:pt x="2122488" y="820420"/>
                          </a:lnTo>
                          <a:lnTo>
                            <a:pt x="2116773" y="814705"/>
                          </a:lnTo>
                          <a:lnTo>
                            <a:pt x="2111375" y="808672"/>
                          </a:lnTo>
                          <a:lnTo>
                            <a:pt x="2106295" y="802005"/>
                          </a:lnTo>
                          <a:lnTo>
                            <a:pt x="2102168" y="795337"/>
                          </a:lnTo>
                          <a:lnTo>
                            <a:pt x="2098675" y="787717"/>
                          </a:lnTo>
                          <a:lnTo>
                            <a:pt x="2095500" y="779780"/>
                          </a:lnTo>
                          <a:lnTo>
                            <a:pt x="2093595" y="772160"/>
                          </a:lnTo>
                          <a:lnTo>
                            <a:pt x="2092008" y="763905"/>
                          </a:lnTo>
                          <a:lnTo>
                            <a:pt x="2076450" y="633412"/>
                          </a:lnTo>
                          <a:close/>
                          <a:moveTo>
                            <a:pt x="674688" y="633412"/>
                          </a:moveTo>
                          <a:lnTo>
                            <a:pt x="659138" y="763905"/>
                          </a:lnTo>
                          <a:lnTo>
                            <a:pt x="657551" y="772160"/>
                          </a:lnTo>
                          <a:lnTo>
                            <a:pt x="655330" y="779780"/>
                          </a:lnTo>
                          <a:lnTo>
                            <a:pt x="652791" y="787717"/>
                          </a:lnTo>
                          <a:lnTo>
                            <a:pt x="648983" y="795337"/>
                          </a:lnTo>
                          <a:lnTo>
                            <a:pt x="644540" y="802005"/>
                          </a:lnTo>
                          <a:lnTo>
                            <a:pt x="640097" y="808672"/>
                          </a:lnTo>
                          <a:lnTo>
                            <a:pt x="634702" y="814705"/>
                          </a:lnTo>
                          <a:lnTo>
                            <a:pt x="628990" y="820420"/>
                          </a:lnTo>
                          <a:lnTo>
                            <a:pt x="622325" y="825817"/>
                          </a:lnTo>
                          <a:lnTo>
                            <a:pt x="615978" y="830262"/>
                          </a:lnTo>
                          <a:lnTo>
                            <a:pt x="608679" y="834072"/>
                          </a:lnTo>
                          <a:lnTo>
                            <a:pt x="601380" y="837565"/>
                          </a:lnTo>
                          <a:lnTo>
                            <a:pt x="593764" y="840422"/>
                          </a:lnTo>
                          <a:lnTo>
                            <a:pt x="585830" y="842327"/>
                          </a:lnTo>
                          <a:lnTo>
                            <a:pt x="577579" y="843915"/>
                          </a:lnTo>
                          <a:lnTo>
                            <a:pt x="569645" y="844232"/>
                          </a:lnTo>
                          <a:lnTo>
                            <a:pt x="120276" y="846137"/>
                          </a:lnTo>
                          <a:lnTo>
                            <a:pt x="115833" y="846137"/>
                          </a:lnTo>
                          <a:lnTo>
                            <a:pt x="111390" y="845820"/>
                          </a:lnTo>
                          <a:lnTo>
                            <a:pt x="106947" y="844867"/>
                          </a:lnTo>
                          <a:lnTo>
                            <a:pt x="102504" y="843915"/>
                          </a:lnTo>
                          <a:lnTo>
                            <a:pt x="98379" y="842962"/>
                          </a:lnTo>
                          <a:lnTo>
                            <a:pt x="93936" y="841375"/>
                          </a:lnTo>
                          <a:lnTo>
                            <a:pt x="86002" y="838200"/>
                          </a:lnTo>
                          <a:lnTo>
                            <a:pt x="78068" y="834072"/>
                          </a:lnTo>
                          <a:lnTo>
                            <a:pt x="70769" y="829310"/>
                          </a:lnTo>
                          <a:lnTo>
                            <a:pt x="63788" y="823912"/>
                          </a:lnTo>
                          <a:lnTo>
                            <a:pt x="57441" y="818197"/>
                          </a:lnTo>
                          <a:lnTo>
                            <a:pt x="51728" y="811530"/>
                          </a:lnTo>
                          <a:lnTo>
                            <a:pt x="45699" y="805180"/>
                          </a:lnTo>
                          <a:lnTo>
                            <a:pt x="40938" y="797877"/>
                          </a:lnTo>
                          <a:lnTo>
                            <a:pt x="35861" y="790892"/>
                          </a:lnTo>
                          <a:lnTo>
                            <a:pt x="32053" y="783590"/>
                          </a:lnTo>
                          <a:lnTo>
                            <a:pt x="28244" y="776605"/>
                          </a:lnTo>
                          <a:lnTo>
                            <a:pt x="25071" y="769302"/>
                          </a:lnTo>
                          <a:lnTo>
                            <a:pt x="22532" y="762000"/>
                          </a:lnTo>
                          <a:lnTo>
                            <a:pt x="19993" y="753110"/>
                          </a:lnTo>
                          <a:lnTo>
                            <a:pt x="17137" y="743585"/>
                          </a:lnTo>
                          <a:lnTo>
                            <a:pt x="14916" y="733107"/>
                          </a:lnTo>
                          <a:lnTo>
                            <a:pt x="12694" y="722947"/>
                          </a:lnTo>
                          <a:lnTo>
                            <a:pt x="8886" y="702310"/>
                          </a:lnTo>
                          <a:lnTo>
                            <a:pt x="5712" y="681990"/>
                          </a:lnTo>
                          <a:lnTo>
                            <a:pt x="3174" y="663892"/>
                          </a:lnTo>
                          <a:lnTo>
                            <a:pt x="1587" y="649605"/>
                          </a:lnTo>
                          <a:lnTo>
                            <a:pt x="0" y="636587"/>
                          </a:lnTo>
                          <a:lnTo>
                            <a:pt x="674688" y="633412"/>
                          </a:lnTo>
                          <a:close/>
                          <a:moveTo>
                            <a:pt x="970497" y="374650"/>
                          </a:moveTo>
                          <a:lnTo>
                            <a:pt x="973355" y="374650"/>
                          </a:lnTo>
                          <a:lnTo>
                            <a:pt x="1052401" y="374650"/>
                          </a:lnTo>
                          <a:lnTo>
                            <a:pt x="1054940" y="374650"/>
                          </a:lnTo>
                          <a:lnTo>
                            <a:pt x="1058115" y="374968"/>
                          </a:lnTo>
                          <a:lnTo>
                            <a:pt x="1060654" y="375603"/>
                          </a:lnTo>
                          <a:lnTo>
                            <a:pt x="1063512" y="376873"/>
                          </a:lnTo>
                          <a:lnTo>
                            <a:pt x="1066051" y="377826"/>
                          </a:lnTo>
                          <a:lnTo>
                            <a:pt x="1068273" y="379414"/>
                          </a:lnTo>
                          <a:lnTo>
                            <a:pt x="1070813" y="381001"/>
                          </a:lnTo>
                          <a:lnTo>
                            <a:pt x="1072718" y="382907"/>
                          </a:lnTo>
                          <a:lnTo>
                            <a:pt x="1074623" y="384812"/>
                          </a:lnTo>
                          <a:lnTo>
                            <a:pt x="1075892" y="387035"/>
                          </a:lnTo>
                          <a:lnTo>
                            <a:pt x="1077480" y="389576"/>
                          </a:lnTo>
                          <a:lnTo>
                            <a:pt x="1078749" y="392116"/>
                          </a:lnTo>
                          <a:lnTo>
                            <a:pt x="1079702" y="394657"/>
                          </a:lnTo>
                          <a:lnTo>
                            <a:pt x="1080654" y="397515"/>
                          </a:lnTo>
                          <a:lnTo>
                            <a:pt x="1080972" y="400055"/>
                          </a:lnTo>
                          <a:lnTo>
                            <a:pt x="1080972" y="403231"/>
                          </a:lnTo>
                          <a:lnTo>
                            <a:pt x="1080972" y="473094"/>
                          </a:lnTo>
                          <a:lnTo>
                            <a:pt x="1669532" y="473094"/>
                          </a:lnTo>
                          <a:lnTo>
                            <a:pt x="1669532" y="403231"/>
                          </a:lnTo>
                          <a:lnTo>
                            <a:pt x="1670167" y="400055"/>
                          </a:lnTo>
                          <a:lnTo>
                            <a:pt x="1670484" y="397515"/>
                          </a:lnTo>
                          <a:lnTo>
                            <a:pt x="1671119" y="394657"/>
                          </a:lnTo>
                          <a:lnTo>
                            <a:pt x="1672071" y="392116"/>
                          </a:lnTo>
                          <a:lnTo>
                            <a:pt x="1673024" y="389576"/>
                          </a:lnTo>
                          <a:lnTo>
                            <a:pt x="1674611" y="387035"/>
                          </a:lnTo>
                          <a:lnTo>
                            <a:pt x="1676516" y="384812"/>
                          </a:lnTo>
                          <a:lnTo>
                            <a:pt x="1678103" y="382907"/>
                          </a:lnTo>
                          <a:lnTo>
                            <a:pt x="1680325" y="381001"/>
                          </a:lnTo>
                          <a:lnTo>
                            <a:pt x="1682547" y="379414"/>
                          </a:lnTo>
                          <a:lnTo>
                            <a:pt x="1685087" y="377826"/>
                          </a:lnTo>
                          <a:lnTo>
                            <a:pt x="1687309" y="376873"/>
                          </a:lnTo>
                          <a:lnTo>
                            <a:pt x="1689849" y="375603"/>
                          </a:lnTo>
                          <a:lnTo>
                            <a:pt x="1693023" y="374968"/>
                          </a:lnTo>
                          <a:lnTo>
                            <a:pt x="1695563" y="374650"/>
                          </a:lnTo>
                          <a:lnTo>
                            <a:pt x="1698737" y="374650"/>
                          </a:lnTo>
                          <a:lnTo>
                            <a:pt x="1777466" y="374650"/>
                          </a:lnTo>
                          <a:lnTo>
                            <a:pt x="1780323" y="374650"/>
                          </a:lnTo>
                          <a:lnTo>
                            <a:pt x="1783180" y="374968"/>
                          </a:lnTo>
                          <a:lnTo>
                            <a:pt x="1786037" y="375603"/>
                          </a:lnTo>
                          <a:lnTo>
                            <a:pt x="1788577" y="376873"/>
                          </a:lnTo>
                          <a:lnTo>
                            <a:pt x="1791117" y="377826"/>
                          </a:lnTo>
                          <a:lnTo>
                            <a:pt x="1793656" y="379414"/>
                          </a:lnTo>
                          <a:lnTo>
                            <a:pt x="1795878" y="381001"/>
                          </a:lnTo>
                          <a:lnTo>
                            <a:pt x="1797783" y="382907"/>
                          </a:lnTo>
                          <a:lnTo>
                            <a:pt x="1799688" y="384812"/>
                          </a:lnTo>
                          <a:lnTo>
                            <a:pt x="1801275" y="387035"/>
                          </a:lnTo>
                          <a:lnTo>
                            <a:pt x="1802862" y="389576"/>
                          </a:lnTo>
                          <a:lnTo>
                            <a:pt x="1803815" y="392116"/>
                          </a:lnTo>
                          <a:lnTo>
                            <a:pt x="1805085" y="394657"/>
                          </a:lnTo>
                          <a:lnTo>
                            <a:pt x="1805720" y="397515"/>
                          </a:lnTo>
                          <a:lnTo>
                            <a:pt x="1806037" y="400055"/>
                          </a:lnTo>
                          <a:lnTo>
                            <a:pt x="1806037" y="403231"/>
                          </a:lnTo>
                          <a:lnTo>
                            <a:pt x="1806037" y="475952"/>
                          </a:lnTo>
                          <a:lnTo>
                            <a:pt x="1819053" y="478175"/>
                          </a:lnTo>
                          <a:lnTo>
                            <a:pt x="1825719" y="479446"/>
                          </a:lnTo>
                          <a:lnTo>
                            <a:pt x="1831433" y="481033"/>
                          </a:lnTo>
                          <a:lnTo>
                            <a:pt x="1837148" y="482939"/>
                          </a:lnTo>
                          <a:lnTo>
                            <a:pt x="1842862" y="484844"/>
                          </a:lnTo>
                          <a:lnTo>
                            <a:pt x="1848258" y="487067"/>
                          </a:lnTo>
                          <a:lnTo>
                            <a:pt x="1853338" y="489607"/>
                          </a:lnTo>
                          <a:lnTo>
                            <a:pt x="1858099" y="492466"/>
                          </a:lnTo>
                          <a:lnTo>
                            <a:pt x="1863179" y="495324"/>
                          </a:lnTo>
                          <a:lnTo>
                            <a:pt x="1867623" y="498817"/>
                          </a:lnTo>
                          <a:lnTo>
                            <a:pt x="1872385" y="502310"/>
                          </a:lnTo>
                          <a:lnTo>
                            <a:pt x="1876512" y="506438"/>
                          </a:lnTo>
                          <a:lnTo>
                            <a:pt x="1880639" y="510567"/>
                          </a:lnTo>
                          <a:lnTo>
                            <a:pt x="1885083" y="515648"/>
                          </a:lnTo>
                          <a:lnTo>
                            <a:pt x="1888893" y="520729"/>
                          </a:lnTo>
                          <a:lnTo>
                            <a:pt x="1892702" y="526127"/>
                          </a:lnTo>
                          <a:lnTo>
                            <a:pt x="1896194" y="532161"/>
                          </a:lnTo>
                          <a:lnTo>
                            <a:pt x="1900003" y="538194"/>
                          </a:lnTo>
                          <a:lnTo>
                            <a:pt x="1903178" y="545181"/>
                          </a:lnTo>
                          <a:lnTo>
                            <a:pt x="1906670" y="552167"/>
                          </a:lnTo>
                          <a:lnTo>
                            <a:pt x="1909845" y="559789"/>
                          </a:lnTo>
                          <a:lnTo>
                            <a:pt x="1913337" y="567728"/>
                          </a:lnTo>
                          <a:lnTo>
                            <a:pt x="1916194" y="576619"/>
                          </a:lnTo>
                          <a:lnTo>
                            <a:pt x="1922543" y="595038"/>
                          </a:lnTo>
                          <a:lnTo>
                            <a:pt x="1928574" y="615679"/>
                          </a:lnTo>
                          <a:lnTo>
                            <a:pt x="1934289" y="638544"/>
                          </a:lnTo>
                          <a:lnTo>
                            <a:pt x="1940003" y="663631"/>
                          </a:lnTo>
                          <a:lnTo>
                            <a:pt x="1943812" y="680462"/>
                          </a:lnTo>
                          <a:lnTo>
                            <a:pt x="1948891" y="696975"/>
                          </a:lnTo>
                          <a:lnTo>
                            <a:pt x="1954288" y="713488"/>
                          </a:lnTo>
                          <a:lnTo>
                            <a:pt x="1960320" y="729684"/>
                          </a:lnTo>
                          <a:lnTo>
                            <a:pt x="1966669" y="745562"/>
                          </a:lnTo>
                          <a:lnTo>
                            <a:pt x="1973970" y="761758"/>
                          </a:lnTo>
                          <a:lnTo>
                            <a:pt x="1981589" y="777318"/>
                          </a:lnTo>
                          <a:lnTo>
                            <a:pt x="1990160" y="792561"/>
                          </a:lnTo>
                          <a:lnTo>
                            <a:pt x="1998414" y="808122"/>
                          </a:lnTo>
                          <a:lnTo>
                            <a:pt x="2007620" y="823365"/>
                          </a:lnTo>
                          <a:lnTo>
                            <a:pt x="2017779" y="838290"/>
                          </a:lnTo>
                          <a:lnTo>
                            <a:pt x="2027620" y="852898"/>
                          </a:lnTo>
                          <a:lnTo>
                            <a:pt x="2038096" y="867823"/>
                          </a:lnTo>
                          <a:lnTo>
                            <a:pt x="2048572" y="882113"/>
                          </a:lnTo>
                          <a:lnTo>
                            <a:pt x="2059683" y="896404"/>
                          </a:lnTo>
                          <a:lnTo>
                            <a:pt x="2070794" y="910376"/>
                          </a:lnTo>
                          <a:lnTo>
                            <a:pt x="2082222" y="924667"/>
                          </a:lnTo>
                          <a:lnTo>
                            <a:pt x="2094285" y="938957"/>
                          </a:lnTo>
                          <a:lnTo>
                            <a:pt x="2118412" y="966267"/>
                          </a:lnTo>
                          <a:lnTo>
                            <a:pt x="2143174" y="993578"/>
                          </a:lnTo>
                          <a:lnTo>
                            <a:pt x="2167935" y="1020253"/>
                          </a:lnTo>
                          <a:lnTo>
                            <a:pt x="2218093" y="1072650"/>
                          </a:lnTo>
                          <a:lnTo>
                            <a:pt x="2242537" y="1098373"/>
                          </a:lnTo>
                          <a:lnTo>
                            <a:pt x="2266663" y="1124095"/>
                          </a:lnTo>
                          <a:lnTo>
                            <a:pt x="2274282" y="1132352"/>
                          </a:lnTo>
                          <a:lnTo>
                            <a:pt x="2281266" y="1140926"/>
                          </a:lnTo>
                          <a:lnTo>
                            <a:pt x="2288568" y="1149500"/>
                          </a:lnTo>
                          <a:lnTo>
                            <a:pt x="2295234" y="1158709"/>
                          </a:lnTo>
                          <a:lnTo>
                            <a:pt x="2301901" y="1168236"/>
                          </a:lnTo>
                          <a:lnTo>
                            <a:pt x="2308250" y="1178081"/>
                          </a:lnTo>
                          <a:lnTo>
                            <a:pt x="2314916" y="1187925"/>
                          </a:lnTo>
                          <a:lnTo>
                            <a:pt x="2320948" y="1198087"/>
                          </a:lnTo>
                          <a:lnTo>
                            <a:pt x="2326980" y="1208884"/>
                          </a:lnTo>
                          <a:lnTo>
                            <a:pt x="2333329" y="1219681"/>
                          </a:lnTo>
                          <a:lnTo>
                            <a:pt x="2344757" y="1241593"/>
                          </a:lnTo>
                          <a:lnTo>
                            <a:pt x="2355868" y="1264457"/>
                          </a:lnTo>
                          <a:lnTo>
                            <a:pt x="2366026" y="1287639"/>
                          </a:lnTo>
                          <a:lnTo>
                            <a:pt x="2375550" y="1311774"/>
                          </a:lnTo>
                          <a:lnTo>
                            <a:pt x="2385391" y="1335909"/>
                          </a:lnTo>
                          <a:lnTo>
                            <a:pt x="2393645" y="1360361"/>
                          </a:lnTo>
                          <a:lnTo>
                            <a:pt x="2402216" y="1384813"/>
                          </a:lnTo>
                          <a:lnTo>
                            <a:pt x="2409835" y="1409265"/>
                          </a:lnTo>
                          <a:lnTo>
                            <a:pt x="2417136" y="1434035"/>
                          </a:lnTo>
                          <a:lnTo>
                            <a:pt x="2423803" y="1457852"/>
                          </a:lnTo>
                          <a:lnTo>
                            <a:pt x="2430152" y="1481669"/>
                          </a:lnTo>
                          <a:lnTo>
                            <a:pt x="2435866" y="1505169"/>
                          </a:lnTo>
                          <a:lnTo>
                            <a:pt x="2441263" y="1527716"/>
                          </a:lnTo>
                          <a:lnTo>
                            <a:pt x="2446025" y="1549945"/>
                          </a:lnTo>
                          <a:lnTo>
                            <a:pt x="2450787" y="1570904"/>
                          </a:lnTo>
                          <a:lnTo>
                            <a:pt x="2458406" y="1609964"/>
                          </a:lnTo>
                          <a:lnTo>
                            <a:pt x="2464437" y="1643943"/>
                          </a:lnTo>
                          <a:lnTo>
                            <a:pt x="2468881" y="1672206"/>
                          </a:lnTo>
                          <a:lnTo>
                            <a:pt x="2472056" y="1693800"/>
                          </a:lnTo>
                          <a:lnTo>
                            <a:pt x="2474913" y="1711584"/>
                          </a:lnTo>
                          <a:lnTo>
                            <a:pt x="2474278" y="1722381"/>
                          </a:lnTo>
                          <a:lnTo>
                            <a:pt x="2473643" y="1733178"/>
                          </a:lnTo>
                          <a:lnTo>
                            <a:pt x="2472056" y="1743340"/>
                          </a:lnTo>
                          <a:lnTo>
                            <a:pt x="2470151" y="1753820"/>
                          </a:lnTo>
                          <a:lnTo>
                            <a:pt x="2467929" y="1763664"/>
                          </a:lnTo>
                          <a:lnTo>
                            <a:pt x="2465072" y="1773508"/>
                          </a:lnTo>
                          <a:lnTo>
                            <a:pt x="2462215" y="1783035"/>
                          </a:lnTo>
                          <a:lnTo>
                            <a:pt x="2458406" y="1792880"/>
                          </a:lnTo>
                          <a:lnTo>
                            <a:pt x="2453961" y="1802089"/>
                          </a:lnTo>
                          <a:lnTo>
                            <a:pt x="2449517" y="1810981"/>
                          </a:lnTo>
                          <a:lnTo>
                            <a:pt x="2444438" y="1819872"/>
                          </a:lnTo>
                          <a:lnTo>
                            <a:pt x="2439041" y="1828447"/>
                          </a:lnTo>
                          <a:lnTo>
                            <a:pt x="2433009" y="1836386"/>
                          </a:lnTo>
                          <a:lnTo>
                            <a:pt x="2426978" y="1844325"/>
                          </a:lnTo>
                          <a:lnTo>
                            <a:pt x="2420311" y="1851629"/>
                          </a:lnTo>
                          <a:lnTo>
                            <a:pt x="2413644" y="1858932"/>
                          </a:lnTo>
                          <a:lnTo>
                            <a:pt x="2406343" y="1865919"/>
                          </a:lnTo>
                          <a:lnTo>
                            <a:pt x="2398724" y="1872270"/>
                          </a:lnTo>
                          <a:lnTo>
                            <a:pt x="2391105" y="1878939"/>
                          </a:lnTo>
                          <a:lnTo>
                            <a:pt x="2382851" y="1884655"/>
                          </a:lnTo>
                          <a:lnTo>
                            <a:pt x="2374280" y="1890053"/>
                          </a:lnTo>
                          <a:lnTo>
                            <a:pt x="2365709" y="1894817"/>
                          </a:lnTo>
                          <a:lnTo>
                            <a:pt x="2356503" y="1899580"/>
                          </a:lnTo>
                          <a:lnTo>
                            <a:pt x="2347297" y="1903709"/>
                          </a:lnTo>
                          <a:lnTo>
                            <a:pt x="2337773" y="1907519"/>
                          </a:lnTo>
                          <a:lnTo>
                            <a:pt x="2328249" y="1910695"/>
                          </a:lnTo>
                          <a:lnTo>
                            <a:pt x="2318408" y="1913553"/>
                          </a:lnTo>
                          <a:lnTo>
                            <a:pt x="2308250" y="1916094"/>
                          </a:lnTo>
                          <a:lnTo>
                            <a:pt x="2298091" y="1917364"/>
                          </a:lnTo>
                          <a:lnTo>
                            <a:pt x="2287615" y="1918952"/>
                          </a:lnTo>
                          <a:lnTo>
                            <a:pt x="2277139" y="1919904"/>
                          </a:lnTo>
                          <a:lnTo>
                            <a:pt x="2266346" y="1920222"/>
                          </a:lnTo>
                          <a:lnTo>
                            <a:pt x="2227934" y="1920222"/>
                          </a:lnTo>
                          <a:lnTo>
                            <a:pt x="2227934" y="1976748"/>
                          </a:lnTo>
                          <a:lnTo>
                            <a:pt x="2227616" y="1980876"/>
                          </a:lnTo>
                          <a:lnTo>
                            <a:pt x="2227299" y="1985322"/>
                          </a:lnTo>
                          <a:lnTo>
                            <a:pt x="2226029" y="1989133"/>
                          </a:lnTo>
                          <a:lnTo>
                            <a:pt x="2225077" y="1992943"/>
                          </a:lnTo>
                          <a:lnTo>
                            <a:pt x="2223489" y="1996437"/>
                          </a:lnTo>
                          <a:lnTo>
                            <a:pt x="2221585" y="1999612"/>
                          </a:lnTo>
                          <a:lnTo>
                            <a:pt x="2219363" y="2002788"/>
                          </a:lnTo>
                          <a:lnTo>
                            <a:pt x="2216823" y="2005963"/>
                          </a:lnTo>
                          <a:lnTo>
                            <a:pt x="2214283" y="2008504"/>
                          </a:lnTo>
                          <a:lnTo>
                            <a:pt x="2211744" y="2010727"/>
                          </a:lnTo>
                          <a:lnTo>
                            <a:pt x="2208252" y="2012632"/>
                          </a:lnTo>
                          <a:lnTo>
                            <a:pt x="2205077" y="2014538"/>
                          </a:lnTo>
                          <a:lnTo>
                            <a:pt x="2201585" y="2016125"/>
                          </a:lnTo>
                          <a:lnTo>
                            <a:pt x="2197776" y="2017078"/>
                          </a:lnTo>
                          <a:lnTo>
                            <a:pt x="2194284" y="2017713"/>
                          </a:lnTo>
                          <a:lnTo>
                            <a:pt x="2190474" y="2017713"/>
                          </a:lnTo>
                          <a:lnTo>
                            <a:pt x="2066667" y="2017713"/>
                          </a:lnTo>
                          <a:lnTo>
                            <a:pt x="2062857" y="2017713"/>
                          </a:lnTo>
                          <a:lnTo>
                            <a:pt x="2059048" y="2017078"/>
                          </a:lnTo>
                          <a:lnTo>
                            <a:pt x="2055239" y="2016125"/>
                          </a:lnTo>
                          <a:lnTo>
                            <a:pt x="2051747" y="2014538"/>
                          </a:lnTo>
                          <a:lnTo>
                            <a:pt x="2048572" y="2012632"/>
                          </a:lnTo>
                          <a:lnTo>
                            <a:pt x="2045715" y="2010727"/>
                          </a:lnTo>
                          <a:lnTo>
                            <a:pt x="2042540" y="2008504"/>
                          </a:lnTo>
                          <a:lnTo>
                            <a:pt x="2040001" y="2005963"/>
                          </a:lnTo>
                          <a:lnTo>
                            <a:pt x="2037461" y="2002788"/>
                          </a:lnTo>
                          <a:lnTo>
                            <a:pt x="2035239" y="1999612"/>
                          </a:lnTo>
                          <a:lnTo>
                            <a:pt x="2033334" y="1996437"/>
                          </a:lnTo>
                          <a:lnTo>
                            <a:pt x="2031747" y="1992943"/>
                          </a:lnTo>
                          <a:lnTo>
                            <a:pt x="2030795" y="1989133"/>
                          </a:lnTo>
                          <a:lnTo>
                            <a:pt x="2029525" y="1985322"/>
                          </a:lnTo>
                          <a:lnTo>
                            <a:pt x="2029207" y="1980876"/>
                          </a:lnTo>
                          <a:lnTo>
                            <a:pt x="2028890" y="1976748"/>
                          </a:lnTo>
                          <a:lnTo>
                            <a:pt x="2028890" y="1920222"/>
                          </a:lnTo>
                          <a:lnTo>
                            <a:pt x="721931" y="1920222"/>
                          </a:lnTo>
                          <a:lnTo>
                            <a:pt x="721931" y="1976748"/>
                          </a:lnTo>
                          <a:lnTo>
                            <a:pt x="721931" y="1980876"/>
                          </a:lnTo>
                          <a:lnTo>
                            <a:pt x="720978" y="1985322"/>
                          </a:lnTo>
                          <a:lnTo>
                            <a:pt x="720344" y="1989133"/>
                          </a:lnTo>
                          <a:lnTo>
                            <a:pt x="718756" y="1992943"/>
                          </a:lnTo>
                          <a:lnTo>
                            <a:pt x="717169" y="1996437"/>
                          </a:lnTo>
                          <a:lnTo>
                            <a:pt x="715264" y="1999612"/>
                          </a:lnTo>
                          <a:lnTo>
                            <a:pt x="713360" y="2002788"/>
                          </a:lnTo>
                          <a:lnTo>
                            <a:pt x="710820" y="2005963"/>
                          </a:lnTo>
                          <a:lnTo>
                            <a:pt x="707963" y="2008504"/>
                          </a:lnTo>
                          <a:lnTo>
                            <a:pt x="705423" y="2010727"/>
                          </a:lnTo>
                          <a:lnTo>
                            <a:pt x="702249" y="2012632"/>
                          </a:lnTo>
                          <a:lnTo>
                            <a:pt x="698757" y="2014538"/>
                          </a:lnTo>
                          <a:lnTo>
                            <a:pt x="695582" y="2016125"/>
                          </a:lnTo>
                          <a:lnTo>
                            <a:pt x="692090" y="2017078"/>
                          </a:lnTo>
                          <a:lnTo>
                            <a:pt x="688281" y="2017713"/>
                          </a:lnTo>
                          <a:lnTo>
                            <a:pt x="684471" y="2017713"/>
                          </a:lnTo>
                          <a:lnTo>
                            <a:pt x="560347" y="2017713"/>
                          </a:lnTo>
                          <a:lnTo>
                            <a:pt x="556537" y="2017713"/>
                          </a:lnTo>
                          <a:lnTo>
                            <a:pt x="552728" y="2017078"/>
                          </a:lnTo>
                          <a:lnTo>
                            <a:pt x="549236" y="2016125"/>
                          </a:lnTo>
                          <a:lnTo>
                            <a:pt x="545744" y="2014538"/>
                          </a:lnTo>
                          <a:lnTo>
                            <a:pt x="542569" y="2012632"/>
                          </a:lnTo>
                          <a:lnTo>
                            <a:pt x="539395" y="2010727"/>
                          </a:lnTo>
                          <a:lnTo>
                            <a:pt x="536220" y="2008504"/>
                          </a:lnTo>
                          <a:lnTo>
                            <a:pt x="533680" y="2005963"/>
                          </a:lnTo>
                          <a:lnTo>
                            <a:pt x="531458" y="2002788"/>
                          </a:lnTo>
                          <a:lnTo>
                            <a:pt x="528919" y="1999612"/>
                          </a:lnTo>
                          <a:lnTo>
                            <a:pt x="527014" y="1996437"/>
                          </a:lnTo>
                          <a:lnTo>
                            <a:pt x="525744" y="1992943"/>
                          </a:lnTo>
                          <a:lnTo>
                            <a:pt x="524474" y="1989133"/>
                          </a:lnTo>
                          <a:lnTo>
                            <a:pt x="523839" y="1985322"/>
                          </a:lnTo>
                          <a:lnTo>
                            <a:pt x="522887" y="1980876"/>
                          </a:lnTo>
                          <a:lnTo>
                            <a:pt x="522887" y="1976748"/>
                          </a:lnTo>
                          <a:lnTo>
                            <a:pt x="522887" y="1920222"/>
                          </a:lnTo>
                          <a:lnTo>
                            <a:pt x="484158" y="1920222"/>
                          </a:lnTo>
                          <a:lnTo>
                            <a:pt x="473682" y="1919904"/>
                          </a:lnTo>
                          <a:lnTo>
                            <a:pt x="463206" y="1918952"/>
                          </a:lnTo>
                          <a:lnTo>
                            <a:pt x="452412" y="1917364"/>
                          </a:lnTo>
                          <a:lnTo>
                            <a:pt x="442571" y="1916094"/>
                          </a:lnTo>
                          <a:lnTo>
                            <a:pt x="432413" y="1913553"/>
                          </a:lnTo>
                          <a:lnTo>
                            <a:pt x="422254" y="1910695"/>
                          </a:lnTo>
                          <a:lnTo>
                            <a:pt x="412730" y="1907519"/>
                          </a:lnTo>
                          <a:lnTo>
                            <a:pt x="403207" y="1903709"/>
                          </a:lnTo>
                          <a:lnTo>
                            <a:pt x="394001" y="1899580"/>
                          </a:lnTo>
                          <a:lnTo>
                            <a:pt x="385112" y="1894817"/>
                          </a:lnTo>
                          <a:lnTo>
                            <a:pt x="376541" y="1890053"/>
                          </a:lnTo>
                          <a:lnTo>
                            <a:pt x="367969" y="1884655"/>
                          </a:lnTo>
                          <a:lnTo>
                            <a:pt x="360033" y="1878939"/>
                          </a:lnTo>
                          <a:lnTo>
                            <a:pt x="352097" y="1872270"/>
                          </a:lnTo>
                          <a:lnTo>
                            <a:pt x="344160" y="1865919"/>
                          </a:lnTo>
                          <a:lnTo>
                            <a:pt x="337176" y="1858932"/>
                          </a:lnTo>
                          <a:lnTo>
                            <a:pt x="330192" y="1851629"/>
                          </a:lnTo>
                          <a:lnTo>
                            <a:pt x="323526" y="1844325"/>
                          </a:lnTo>
                          <a:lnTo>
                            <a:pt x="317494" y="1836386"/>
                          </a:lnTo>
                          <a:lnTo>
                            <a:pt x="311780" y="1828447"/>
                          </a:lnTo>
                          <a:lnTo>
                            <a:pt x="306383" y="1819872"/>
                          </a:lnTo>
                          <a:lnTo>
                            <a:pt x="301621" y="1810981"/>
                          </a:lnTo>
                          <a:lnTo>
                            <a:pt x="296860" y="1802089"/>
                          </a:lnTo>
                          <a:lnTo>
                            <a:pt x="292733" y="1792880"/>
                          </a:lnTo>
                          <a:lnTo>
                            <a:pt x="288923" y="1783035"/>
                          </a:lnTo>
                          <a:lnTo>
                            <a:pt x="285431" y="1773508"/>
                          </a:lnTo>
                          <a:lnTo>
                            <a:pt x="282574" y="1763664"/>
                          </a:lnTo>
                          <a:lnTo>
                            <a:pt x="280352" y="1753820"/>
                          </a:lnTo>
                          <a:lnTo>
                            <a:pt x="278447" y="1743340"/>
                          </a:lnTo>
                          <a:lnTo>
                            <a:pt x="277495" y="1733178"/>
                          </a:lnTo>
                          <a:lnTo>
                            <a:pt x="276543" y="1722381"/>
                          </a:lnTo>
                          <a:lnTo>
                            <a:pt x="276225" y="1711584"/>
                          </a:lnTo>
                          <a:lnTo>
                            <a:pt x="278447" y="1693800"/>
                          </a:lnTo>
                          <a:lnTo>
                            <a:pt x="281939" y="1672206"/>
                          </a:lnTo>
                          <a:lnTo>
                            <a:pt x="286701" y="1643943"/>
                          </a:lnTo>
                          <a:lnTo>
                            <a:pt x="292733" y="1609964"/>
                          </a:lnTo>
                          <a:lnTo>
                            <a:pt x="300352" y="1570904"/>
                          </a:lnTo>
                          <a:lnTo>
                            <a:pt x="304478" y="1549945"/>
                          </a:lnTo>
                          <a:lnTo>
                            <a:pt x="309558" y="1527716"/>
                          </a:lnTo>
                          <a:lnTo>
                            <a:pt x="314954" y="1505169"/>
                          </a:lnTo>
                          <a:lnTo>
                            <a:pt x="320669" y="1481669"/>
                          </a:lnTo>
                          <a:lnTo>
                            <a:pt x="327018" y="1457852"/>
                          </a:lnTo>
                          <a:lnTo>
                            <a:pt x="333684" y="1434035"/>
                          </a:lnTo>
                          <a:lnTo>
                            <a:pt x="340986" y="1409265"/>
                          </a:lnTo>
                          <a:lnTo>
                            <a:pt x="348922" y="1384813"/>
                          </a:lnTo>
                          <a:lnTo>
                            <a:pt x="356858" y="1360361"/>
                          </a:lnTo>
                          <a:lnTo>
                            <a:pt x="365747" y="1335909"/>
                          </a:lnTo>
                          <a:lnTo>
                            <a:pt x="374953" y="1311774"/>
                          </a:lnTo>
                          <a:lnTo>
                            <a:pt x="384794" y="1287639"/>
                          </a:lnTo>
                          <a:lnTo>
                            <a:pt x="395270" y="1264457"/>
                          </a:lnTo>
                          <a:lnTo>
                            <a:pt x="405746" y="1241593"/>
                          </a:lnTo>
                          <a:lnTo>
                            <a:pt x="417810" y="1219681"/>
                          </a:lnTo>
                          <a:lnTo>
                            <a:pt x="423524" y="1208884"/>
                          </a:lnTo>
                          <a:lnTo>
                            <a:pt x="429555" y="1198087"/>
                          </a:lnTo>
                          <a:lnTo>
                            <a:pt x="435587" y="1187925"/>
                          </a:lnTo>
                          <a:lnTo>
                            <a:pt x="442254" y="1178081"/>
                          </a:lnTo>
                          <a:lnTo>
                            <a:pt x="448603" y="1168236"/>
                          </a:lnTo>
                          <a:lnTo>
                            <a:pt x="455587" y="1158709"/>
                          </a:lnTo>
                          <a:lnTo>
                            <a:pt x="462571" y="1149500"/>
                          </a:lnTo>
                          <a:lnTo>
                            <a:pt x="469237" y="1140926"/>
                          </a:lnTo>
                          <a:lnTo>
                            <a:pt x="476539" y="1132352"/>
                          </a:lnTo>
                          <a:lnTo>
                            <a:pt x="483840" y="1124095"/>
                          </a:lnTo>
                          <a:lnTo>
                            <a:pt x="507967" y="1098373"/>
                          </a:lnTo>
                          <a:lnTo>
                            <a:pt x="532411" y="1072650"/>
                          </a:lnTo>
                          <a:lnTo>
                            <a:pt x="582568" y="1020253"/>
                          </a:lnTo>
                          <a:lnTo>
                            <a:pt x="607965" y="993578"/>
                          </a:lnTo>
                          <a:lnTo>
                            <a:pt x="632409" y="966267"/>
                          </a:lnTo>
                          <a:lnTo>
                            <a:pt x="656535" y="938957"/>
                          </a:lnTo>
                          <a:lnTo>
                            <a:pt x="668281" y="924667"/>
                          </a:lnTo>
                          <a:lnTo>
                            <a:pt x="679709" y="910376"/>
                          </a:lnTo>
                          <a:lnTo>
                            <a:pt x="691138" y="896404"/>
                          </a:lnTo>
                          <a:lnTo>
                            <a:pt x="702249" y="882113"/>
                          </a:lnTo>
                          <a:lnTo>
                            <a:pt x="713042" y="867823"/>
                          </a:lnTo>
                          <a:lnTo>
                            <a:pt x="723201" y="852898"/>
                          </a:lnTo>
                          <a:lnTo>
                            <a:pt x="733359" y="838290"/>
                          </a:lnTo>
                          <a:lnTo>
                            <a:pt x="742883" y="823365"/>
                          </a:lnTo>
                          <a:lnTo>
                            <a:pt x="752089" y="808122"/>
                          </a:lnTo>
                          <a:lnTo>
                            <a:pt x="760978" y="792561"/>
                          </a:lnTo>
                          <a:lnTo>
                            <a:pt x="768914" y="777318"/>
                          </a:lnTo>
                          <a:lnTo>
                            <a:pt x="776850" y="761758"/>
                          </a:lnTo>
                          <a:lnTo>
                            <a:pt x="783834" y="745562"/>
                          </a:lnTo>
                          <a:lnTo>
                            <a:pt x="790818" y="729684"/>
                          </a:lnTo>
                          <a:lnTo>
                            <a:pt x="796533" y="713488"/>
                          </a:lnTo>
                          <a:lnTo>
                            <a:pt x="802247" y="696975"/>
                          </a:lnTo>
                          <a:lnTo>
                            <a:pt x="806691" y="680462"/>
                          </a:lnTo>
                          <a:lnTo>
                            <a:pt x="810818" y="663631"/>
                          </a:lnTo>
                          <a:lnTo>
                            <a:pt x="816532" y="638544"/>
                          </a:lnTo>
                          <a:lnTo>
                            <a:pt x="822564" y="615679"/>
                          </a:lnTo>
                          <a:lnTo>
                            <a:pt x="828278" y="595038"/>
                          </a:lnTo>
                          <a:lnTo>
                            <a:pt x="834627" y="576619"/>
                          </a:lnTo>
                          <a:lnTo>
                            <a:pt x="837802" y="567728"/>
                          </a:lnTo>
                          <a:lnTo>
                            <a:pt x="840659" y="559789"/>
                          </a:lnTo>
                          <a:lnTo>
                            <a:pt x="844151" y="552167"/>
                          </a:lnTo>
                          <a:lnTo>
                            <a:pt x="847643" y="545181"/>
                          </a:lnTo>
                          <a:lnTo>
                            <a:pt x="851135" y="538194"/>
                          </a:lnTo>
                          <a:lnTo>
                            <a:pt x="854627" y="532161"/>
                          </a:lnTo>
                          <a:lnTo>
                            <a:pt x="858436" y="526127"/>
                          </a:lnTo>
                          <a:lnTo>
                            <a:pt x="862246" y="520729"/>
                          </a:lnTo>
                          <a:lnTo>
                            <a:pt x="866055" y="515648"/>
                          </a:lnTo>
                          <a:lnTo>
                            <a:pt x="869865" y="510567"/>
                          </a:lnTo>
                          <a:lnTo>
                            <a:pt x="873991" y="506438"/>
                          </a:lnTo>
                          <a:lnTo>
                            <a:pt x="878753" y="502310"/>
                          </a:lnTo>
                          <a:lnTo>
                            <a:pt x="882880" y="498817"/>
                          </a:lnTo>
                          <a:lnTo>
                            <a:pt x="887324" y="495324"/>
                          </a:lnTo>
                          <a:lnTo>
                            <a:pt x="892404" y="492466"/>
                          </a:lnTo>
                          <a:lnTo>
                            <a:pt x="897483" y="489607"/>
                          </a:lnTo>
                          <a:lnTo>
                            <a:pt x="902245" y="487067"/>
                          </a:lnTo>
                          <a:lnTo>
                            <a:pt x="907642" y="484844"/>
                          </a:lnTo>
                          <a:lnTo>
                            <a:pt x="913356" y="482939"/>
                          </a:lnTo>
                          <a:lnTo>
                            <a:pt x="919070" y="481033"/>
                          </a:lnTo>
                          <a:lnTo>
                            <a:pt x="925419" y="479446"/>
                          </a:lnTo>
                          <a:lnTo>
                            <a:pt x="931451" y="478175"/>
                          </a:lnTo>
                          <a:lnTo>
                            <a:pt x="944466" y="475952"/>
                          </a:lnTo>
                          <a:lnTo>
                            <a:pt x="944466" y="403231"/>
                          </a:lnTo>
                          <a:lnTo>
                            <a:pt x="944466" y="400055"/>
                          </a:lnTo>
                          <a:lnTo>
                            <a:pt x="945101" y="397515"/>
                          </a:lnTo>
                          <a:lnTo>
                            <a:pt x="945736" y="394657"/>
                          </a:lnTo>
                          <a:lnTo>
                            <a:pt x="946688" y="392116"/>
                          </a:lnTo>
                          <a:lnTo>
                            <a:pt x="947958" y="389576"/>
                          </a:lnTo>
                          <a:lnTo>
                            <a:pt x="949546" y="387035"/>
                          </a:lnTo>
                          <a:lnTo>
                            <a:pt x="950815" y="384812"/>
                          </a:lnTo>
                          <a:lnTo>
                            <a:pt x="952720" y="382907"/>
                          </a:lnTo>
                          <a:lnTo>
                            <a:pt x="955260" y="381001"/>
                          </a:lnTo>
                          <a:lnTo>
                            <a:pt x="957164" y="379414"/>
                          </a:lnTo>
                          <a:lnTo>
                            <a:pt x="959704" y="377826"/>
                          </a:lnTo>
                          <a:lnTo>
                            <a:pt x="961926" y="376873"/>
                          </a:lnTo>
                          <a:lnTo>
                            <a:pt x="964783" y="375603"/>
                          </a:lnTo>
                          <a:lnTo>
                            <a:pt x="967640" y="374968"/>
                          </a:lnTo>
                          <a:lnTo>
                            <a:pt x="970497" y="374650"/>
                          </a:lnTo>
                          <a:close/>
                          <a:moveTo>
                            <a:pt x="806133" y="69850"/>
                          </a:moveTo>
                          <a:lnTo>
                            <a:pt x="790258" y="70168"/>
                          </a:lnTo>
                          <a:lnTo>
                            <a:pt x="774383" y="70485"/>
                          </a:lnTo>
                          <a:lnTo>
                            <a:pt x="758825" y="71120"/>
                          </a:lnTo>
                          <a:lnTo>
                            <a:pt x="743585" y="72390"/>
                          </a:lnTo>
                          <a:lnTo>
                            <a:pt x="728663" y="73660"/>
                          </a:lnTo>
                          <a:lnTo>
                            <a:pt x="713740" y="74930"/>
                          </a:lnTo>
                          <a:lnTo>
                            <a:pt x="699453" y="76835"/>
                          </a:lnTo>
                          <a:lnTo>
                            <a:pt x="685483" y="79058"/>
                          </a:lnTo>
                          <a:lnTo>
                            <a:pt x="671513" y="81280"/>
                          </a:lnTo>
                          <a:lnTo>
                            <a:pt x="657860" y="83820"/>
                          </a:lnTo>
                          <a:lnTo>
                            <a:pt x="644843" y="86678"/>
                          </a:lnTo>
                          <a:lnTo>
                            <a:pt x="631825" y="89535"/>
                          </a:lnTo>
                          <a:lnTo>
                            <a:pt x="618808" y="92710"/>
                          </a:lnTo>
                          <a:lnTo>
                            <a:pt x="606425" y="96203"/>
                          </a:lnTo>
                          <a:lnTo>
                            <a:pt x="594360" y="99695"/>
                          </a:lnTo>
                          <a:lnTo>
                            <a:pt x="582295" y="102870"/>
                          </a:lnTo>
                          <a:lnTo>
                            <a:pt x="570865" y="106680"/>
                          </a:lnTo>
                          <a:lnTo>
                            <a:pt x="559753" y="111125"/>
                          </a:lnTo>
                          <a:lnTo>
                            <a:pt x="538163" y="119380"/>
                          </a:lnTo>
                          <a:lnTo>
                            <a:pt x="517525" y="128270"/>
                          </a:lnTo>
                          <a:lnTo>
                            <a:pt x="497840" y="137478"/>
                          </a:lnTo>
                          <a:lnTo>
                            <a:pt x="479108" y="147003"/>
                          </a:lnTo>
                          <a:lnTo>
                            <a:pt x="461963" y="156845"/>
                          </a:lnTo>
                          <a:lnTo>
                            <a:pt x="445453" y="167005"/>
                          </a:lnTo>
                          <a:lnTo>
                            <a:pt x="430213" y="177165"/>
                          </a:lnTo>
                          <a:lnTo>
                            <a:pt x="415925" y="187008"/>
                          </a:lnTo>
                          <a:lnTo>
                            <a:pt x="402590" y="197168"/>
                          </a:lnTo>
                          <a:lnTo>
                            <a:pt x="390525" y="207010"/>
                          </a:lnTo>
                          <a:lnTo>
                            <a:pt x="379095" y="216853"/>
                          </a:lnTo>
                          <a:lnTo>
                            <a:pt x="368935" y="226060"/>
                          </a:lnTo>
                          <a:lnTo>
                            <a:pt x="359410" y="235268"/>
                          </a:lnTo>
                          <a:lnTo>
                            <a:pt x="351155" y="244158"/>
                          </a:lnTo>
                          <a:lnTo>
                            <a:pt x="343218" y="252095"/>
                          </a:lnTo>
                          <a:lnTo>
                            <a:pt x="336868" y="259398"/>
                          </a:lnTo>
                          <a:lnTo>
                            <a:pt x="331153" y="266383"/>
                          </a:lnTo>
                          <a:lnTo>
                            <a:pt x="322263" y="277813"/>
                          </a:lnTo>
                          <a:lnTo>
                            <a:pt x="316548" y="285433"/>
                          </a:lnTo>
                          <a:lnTo>
                            <a:pt x="314325" y="289243"/>
                          </a:lnTo>
                          <a:lnTo>
                            <a:pt x="312420" y="292735"/>
                          </a:lnTo>
                          <a:lnTo>
                            <a:pt x="310515" y="296545"/>
                          </a:lnTo>
                          <a:lnTo>
                            <a:pt x="309245" y="300355"/>
                          </a:lnTo>
                          <a:lnTo>
                            <a:pt x="308610" y="304483"/>
                          </a:lnTo>
                          <a:lnTo>
                            <a:pt x="308293" y="308293"/>
                          </a:lnTo>
                          <a:lnTo>
                            <a:pt x="307658" y="312738"/>
                          </a:lnTo>
                          <a:lnTo>
                            <a:pt x="308293" y="316548"/>
                          </a:lnTo>
                          <a:lnTo>
                            <a:pt x="308928" y="320358"/>
                          </a:lnTo>
                          <a:lnTo>
                            <a:pt x="310198" y="324168"/>
                          </a:lnTo>
                          <a:lnTo>
                            <a:pt x="311468" y="327978"/>
                          </a:lnTo>
                          <a:lnTo>
                            <a:pt x="313055" y="331788"/>
                          </a:lnTo>
                          <a:lnTo>
                            <a:pt x="315595" y="335280"/>
                          </a:lnTo>
                          <a:lnTo>
                            <a:pt x="317818" y="338138"/>
                          </a:lnTo>
                          <a:lnTo>
                            <a:pt x="320675" y="341313"/>
                          </a:lnTo>
                          <a:lnTo>
                            <a:pt x="323850" y="343853"/>
                          </a:lnTo>
                          <a:lnTo>
                            <a:pt x="327343" y="346393"/>
                          </a:lnTo>
                          <a:lnTo>
                            <a:pt x="331153" y="348615"/>
                          </a:lnTo>
                          <a:lnTo>
                            <a:pt x="334963" y="350203"/>
                          </a:lnTo>
                          <a:lnTo>
                            <a:pt x="338773" y="351155"/>
                          </a:lnTo>
                          <a:lnTo>
                            <a:pt x="342583" y="352108"/>
                          </a:lnTo>
                          <a:lnTo>
                            <a:pt x="346710" y="352743"/>
                          </a:lnTo>
                          <a:lnTo>
                            <a:pt x="350520" y="352743"/>
                          </a:lnTo>
                          <a:lnTo>
                            <a:pt x="354965" y="352425"/>
                          </a:lnTo>
                          <a:lnTo>
                            <a:pt x="358775" y="351790"/>
                          </a:lnTo>
                          <a:lnTo>
                            <a:pt x="362585" y="350520"/>
                          </a:lnTo>
                          <a:lnTo>
                            <a:pt x="366395" y="349250"/>
                          </a:lnTo>
                          <a:lnTo>
                            <a:pt x="369888" y="347345"/>
                          </a:lnTo>
                          <a:lnTo>
                            <a:pt x="373063" y="345123"/>
                          </a:lnTo>
                          <a:lnTo>
                            <a:pt x="376238" y="342900"/>
                          </a:lnTo>
                          <a:lnTo>
                            <a:pt x="379413" y="340043"/>
                          </a:lnTo>
                          <a:lnTo>
                            <a:pt x="381953" y="336868"/>
                          </a:lnTo>
                          <a:lnTo>
                            <a:pt x="384810" y="333375"/>
                          </a:lnTo>
                          <a:lnTo>
                            <a:pt x="384810" y="333693"/>
                          </a:lnTo>
                          <a:lnTo>
                            <a:pt x="385763" y="331470"/>
                          </a:lnTo>
                          <a:lnTo>
                            <a:pt x="389890" y="326073"/>
                          </a:lnTo>
                          <a:lnTo>
                            <a:pt x="396240" y="318453"/>
                          </a:lnTo>
                          <a:lnTo>
                            <a:pt x="404495" y="308928"/>
                          </a:lnTo>
                          <a:lnTo>
                            <a:pt x="415290" y="297180"/>
                          </a:lnTo>
                          <a:lnTo>
                            <a:pt x="421323" y="290830"/>
                          </a:lnTo>
                          <a:lnTo>
                            <a:pt x="428308" y="284163"/>
                          </a:lnTo>
                          <a:lnTo>
                            <a:pt x="435928" y="277495"/>
                          </a:lnTo>
                          <a:lnTo>
                            <a:pt x="444500" y="270510"/>
                          </a:lnTo>
                          <a:lnTo>
                            <a:pt x="453073" y="263208"/>
                          </a:lnTo>
                          <a:lnTo>
                            <a:pt x="462598" y="255905"/>
                          </a:lnTo>
                          <a:lnTo>
                            <a:pt x="472758" y="248603"/>
                          </a:lnTo>
                          <a:lnTo>
                            <a:pt x="483235" y="241618"/>
                          </a:lnTo>
                          <a:lnTo>
                            <a:pt x="495300" y="233680"/>
                          </a:lnTo>
                          <a:lnTo>
                            <a:pt x="507048" y="226695"/>
                          </a:lnTo>
                          <a:lnTo>
                            <a:pt x="520065" y="219393"/>
                          </a:lnTo>
                          <a:lnTo>
                            <a:pt x="533718" y="212408"/>
                          </a:lnTo>
                          <a:lnTo>
                            <a:pt x="548005" y="205423"/>
                          </a:lnTo>
                          <a:lnTo>
                            <a:pt x="563245" y="198755"/>
                          </a:lnTo>
                          <a:lnTo>
                            <a:pt x="579120" y="192405"/>
                          </a:lnTo>
                          <a:lnTo>
                            <a:pt x="595948" y="186373"/>
                          </a:lnTo>
                          <a:lnTo>
                            <a:pt x="613093" y="180658"/>
                          </a:lnTo>
                          <a:lnTo>
                            <a:pt x="631190" y="175260"/>
                          </a:lnTo>
                          <a:lnTo>
                            <a:pt x="650240" y="170180"/>
                          </a:lnTo>
                          <a:lnTo>
                            <a:pt x="669925" y="166053"/>
                          </a:lnTo>
                          <a:lnTo>
                            <a:pt x="690245" y="162243"/>
                          </a:lnTo>
                          <a:lnTo>
                            <a:pt x="712153" y="159385"/>
                          </a:lnTo>
                          <a:lnTo>
                            <a:pt x="734378" y="156528"/>
                          </a:lnTo>
                          <a:lnTo>
                            <a:pt x="757238" y="154623"/>
                          </a:lnTo>
                          <a:lnTo>
                            <a:pt x="781368" y="153353"/>
                          </a:lnTo>
                          <a:lnTo>
                            <a:pt x="806133" y="153035"/>
                          </a:lnTo>
                          <a:lnTo>
                            <a:pt x="1935798" y="153035"/>
                          </a:lnTo>
                          <a:lnTo>
                            <a:pt x="1955165" y="154940"/>
                          </a:lnTo>
                          <a:lnTo>
                            <a:pt x="1972628" y="157163"/>
                          </a:lnTo>
                          <a:lnTo>
                            <a:pt x="1994853" y="160338"/>
                          </a:lnTo>
                          <a:lnTo>
                            <a:pt x="2020888" y="165100"/>
                          </a:lnTo>
                          <a:lnTo>
                            <a:pt x="2049780" y="170815"/>
                          </a:lnTo>
                          <a:lnTo>
                            <a:pt x="2065655" y="173673"/>
                          </a:lnTo>
                          <a:lnTo>
                            <a:pt x="2082165" y="177483"/>
                          </a:lnTo>
                          <a:lnTo>
                            <a:pt x="2098358" y="181928"/>
                          </a:lnTo>
                          <a:lnTo>
                            <a:pt x="2115820" y="186373"/>
                          </a:lnTo>
                          <a:lnTo>
                            <a:pt x="2133600" y="191453"/>
                          </a:lnTo>
                          <a:lnTo>
                            <a:pt x="2151698" y="196850"/>
                          </a:lnTo>
                          <a:lnTo>
                            <a:pt x="2170113" y="202883"/>
                          </a:lnTo>
                          <a:lnTo>
                            <a:pt x="2188210" y="209233"/>
                          </a:lnTo>
                          <a:lnTo>
                            <a:pt x="2206625" y="216218"/>
                          </a:lnTo>
                          <a:lnTo>
                            <a:pt x="2225040" y="223838"/>
                          </a:lnTo>
                          <a:lnTo>
                            <a:pt x="2243455" y="231775"/>
                          </a:lnTo>
                          <a:lnTo>
                            <a:pt x="2261553" y="240348"/>
                          </a:lnTo>
                          <a:lnTo>
                            <a:pt x="2279015" y="249555"/>
                          </a:lnTo>
                          <a:lnTo>
                            <a:pt x="2296160" y="259080"/>
                          </a:lnTo>
                          <a:lnTo>
                            <a:pt x="2312988" y="268923"/>
                          </a:lnTo>
                          <a:lnTo>
                            <a:pt x="2329498" y="279718"/>
                          </a:lnTo>
                          <a:lnTo>
                            <a:pt x="2344738" y="291148"/>
                          </a:lnTo>
                          <a:lnTo>
                            <a:pt x="2352358" y="296863"/>
                          </a:lnTo>
                          <a:lnTo>
                            <a:pt x="2359978" y="303213"/>
                          </a:lnTo>
                          <a:lnTo>
                            <a:pt x="2366963" y="309245"/>
                          </a:lnTo>
                          <a:lnTo>
                            <a:pt x="2374265" y="315278"/>
                          </a:lnTo>
                          <a:lnTo>
                            <a:pt x="2380933" y="321945"/>
                          </a:lnTo>
                          <a:lnTo>
                            <a:pt x="2387283" y="328295"/>
                          </a:lnTo>
                          <a:lnTo>
                            <a:pt x="2390458" y="331470"/>
                          </a:lnTo>
                          <a:lnTo>
                            <a:pt x="2393633" y="333693"/>
                          </a:lnTo>
                          <a:lnTo>
                            <a:pt x="2397125" y="335915"/>
                          </a:lnTo>
                          <a:lnTo>
                            <a:pt x="2400935" y="337820"/>
                          </a:lnTo>
                          <a:lnTo>
                            <a:pt x="2404745" y="339090"/>
                          </a:lnTo>
                          <a:lnTo>
                            <a:pt x="2408555" y="340043"/>
                          </a:lnTo>
                          <a:lnTo>
                            <a:pt x="2412683" y="340995"/>
                          </a:lnTo>
                          <a:lnTo>
                            <a:pt x="2416810" y="340995"/>
                          </a:lnTo>
                          <a:lnTo>
                            <a:pt x="2420620" y="340995"/>
                          </a:lnTo>
                          <a:lnTo>
                            <a:pt x="2424748" y="340043"/>
                          </a:lnTo>
                          <a:lnTo>
                            <a:pt x="2428558" y="339408"/>
                          </a:lnTo>
                          <a:lnTo>
                            <a:pt x="2432368" y="338138"/>
                          </a:lnTo>
                          <a:lnTo>
                            <a:pt x="2435860" y="336233"/>
                          </a:lnTo>
                          <a:lnTo>
                            <a:pt x="2439670" y="334328"/>
                          </a:lnTo>
                          <a:lnTo>
                            <a:pt x="2443163" y="332105"/>
                          </a:lnTo>
                          <a:lnTo>
                            <a:pt x="2446338" y="328930"/>
                          </a:lnTo>
                          <a:lnTo>
                            <a:pt x="2449195" y="326073"/>
                          </a:lnTo>
                          <a:lnTo>
                            <a:pt x="2451418" y="322898"/>
                          </a:lnTo>
                          <a:lnTo>
                            <a:pt x="2453958" y="319088"/>
                          </a:lnTo>
                          <a:lnTo>
                            <a:pt x="2455228" y="315595"/>
                          </a:lnTo>
                          <a:lnTo>
                            <a:pt x="2456815" y="311785"/>
                          </a:lnTo>
                          <a:lnTo>
                            <a:pt x="2458085" y="307975"/>
                          </a:lnTo>
                          <a:lnTo>
                            <a:pt x="2458403" y="303848"/>
                          </a:lnTo>
                          <a:lnTo>
                            <a:pt x="2458720" y="300038"/>
                          </a:lnTo>
                          <a:lnTo>
                            <a:pt x="2458720" y="296228"/>
                          </a:lnTo>
                          <a:lnTo>
                            <a:pt x="2458085" y="292100"/>
                          </a:lnTo>
                          <a:lnTo>
                            <a:pt x="2457450" y="288290"/>
                          </a:lnTo>
                          <a:lnTo>
                            <a:pt x="2456180" y="284163"/>
                          </a:lnTo>
                          <a:lnTo>
                            <a:pt x="2454275" y="280353"/>
                          </a:lnTo>
                          <a:lnTo>
                            <a:pt x="2452370" y="277178"/>
                          </a:lnTo>
                          <a:lnTo>
                            <a:pt x="2449513" y="273685"/>
                          </a:lnTo>
                          <a:lnTo>
                            <a:pt x="2446973" y="270510"/>
                          </a:lnTo>
                          <a:lnTo>
                            <a:pt x="2438400" y="262255"/>
                          </a:lnTo>
                          <a:lnTo>
                            <a:pt x="2429828" y="253683"/>
                          </a:lnTo>
                          <a:lnTo>
                            <a:pt x="2420938" y="245745"/>
                          </a:lnTo>
                          <a:lnTo>
                            <a:pt x="2411730" y="238125"/>
                          </a:lnTo>
                          <a:lnTo>
                            <a:pt x="2402523" y="230823"/>
                          </a:lnTo>
                          <a:lnTo>
                            <a:pt x="2393315" y="223520"/>
                          </a:lnTo>
                          <a:lnTo>
                            <a:pt x="2383790" y="216535"/>
                          </a:lnTo>
                          <a:lnTo>
                            <a:pt x="2373948" y="209868"/>
                          </a:lnTo>
                          <a:lnTo>
                            <a:pt x="2364423" y="203200"/>
                          </a:lnTo>
                          <a:lnTo>
                            <a:pt x="2354263" y="196850"/>
                          </a:lnTo>
                          <a:lnTo>
                            <a:pt x="2334260" y="184785"/>
                          </a:lnTo>
                          <a:lnTo>
                            <a:pt x="2313305" y="173673"/>
                          </a:lnTo>
                          <a:lnTo>
                            <a:pt x="2292668" y="163513"/>
                          </a:lnTo>
                          <a:lnTo>
                            <a:pt x="2277110" y="155893"/>
                          </a:lnTo>
                          <a:lnTo>
                            <a:pt x="2261553" y="148908"/>
                          </a:lnTo>
                          <a:lnTo>
                            <a:pt x="2245678" y="142558"/>
                          </a:lnTo>
                          <a:lnTo>
                            <a:pt x="2230120" y="136208"/>
                          </a:lnTo>
                          <a:lnTo>
                            <a:pt x="2213928" y="130493"/>
                          </a:lnTo>
                          <a:lnTo>
                            <a:pt x="2198688" y="124778"/>
                          </a:lnTo>
                          <a:lnTo>
                            <a:pt x="2183130" y="119698"/>
                          </a:lnTo>
                          <a:lnTo>
                            <a:pt x="2167573" y="114935"/>
                          </a:lnTo>
                          <a:lnTo>
                            <a:pt x="2152650" y="110173"/>
                          </a:lnTo>
                          <a:lnTo>
                            <a:pt x="2137728" y="106045"/>
                          </a:lnTo>
                          <a:lnTo>
                            <a:pt x="2108835" y="98743"/>
                          </a:lnTo>
                          <a:lnTo>
                            <a:pt x="2081213" y="92393"/>
                          </a:lnTo>
                          <a:lnTo>
                            <a:pt x="2055178" y="86995"/>
                          </a:lnTo>
                          <a:lnTo>
                            <a:pt x="2031048" y="82233"/>
                          </a:lnTo>
                          <a:lnTo>
                            <a:pt x="2008823" y="78423"/>
                          </a:lnTo>
                          <a:lnTo>
                            <a:pt x="1989773" y="75565"/>
                          </a:lnTo>
                          <a:lnTo>
                            <a:pt x="1972945" y="73660"/>
                          </a:lnTo>
                          <a:lnTo>
                            <a:pt x="1949133" y="70803"/>
                          </a:lnTo>
                          <a:lnTo>
                            <a:pt x="1940560" y="70168"/>
                          </a:lnTo>
                          <a:lnTo>
                            <a:pt x="1937385" y="69850"/>
                          </a:lnTo>
                          <a:lnTo>
                            <a:pt x="806133" y="69850"/>
                          </a:lnTo>
                          <a:close/>
                          <a:moveTo>
                            <a:pt x="874713" y="0"/>
                          </a:moveTo>
                          <a:lnTo>
                            <a:pt x="1878013" y="0"/>
                          </a:lnTo>
                          <a:lnTo>
                            <a:pt x="1902143" y="635"/>
                          </a:lnTo>
                          <a:lnTo>
                            <a:pt x="1926273" y="1270"/>
                          </a:lnTo>
                          <a:lnTo>
                            <a:pt x="1949768" y="1905"/>
                          </a:lnTo>
                          <a:lnTo>
                            <a:pt x="1972945" y="3175"/>
                          </a:lnTo>
                          <a:lnTo>
                            <a:pt x="1995805" y="5080"/>
                          </a:lnTo>
                          <a:lnTo>
                            <a:pt x="2018665" y="6985"/>
                          </a:lnTo>
                          <a:lnTo>
                            <a:pt x="2040573" y="8890"/>
                          </a:lnTo>
                          <a:lnTo>
                            <a:pt x="2062798" y="11430"/>
                          </a:lnTo>
                          <a:lnTo>
                            <a:pt x="2084388" y="14288"/>
                          </a:lnTo>
                          <a:lnTo>
                            <a:pt x="2105660" y="17780"/>
                          </a:lnTo>
                          <a:lnTo>
                            <a:pt x="2126933" y="21273"/>
                          </a:lnTo>
                          <a:lnTo>
                            <a:pt x="2147570" y="25083"/>
                          </a:lnTo>
                          <a:lnTo>
                            <a:pt x="2167573" y="28893"/>
                          </a:lnTo>
                          <a:lnTo>
                            <a:pt x="2187575" y="33020"/>
                          </a:lnTo>
                          <a:lnTo>
                            <a:pt x="2207260" y="37465"/>
                          </a:lnTo>
                          <a:lnTo>
                            <a:pt x="2226628" y="42545"/>
                          </a:lnTo>
                          <a:lnTo>
                            <a:pt x="2245360" y="47943"/>
                          </a:lnTo>
                          <a:lnTo>
                            <a:pt x="2264093" y="53340"/>
                          </a:lnTo>
                          <a:lnTo>
                            <a:pt x="2282508" y="59055"/>
                          </a:lnTo>
                          <a:lnTo>
                            <a:pt x="2300605" y="64770"/>
                          </a:lnTo>
                          <a:lnTo>
                            <a:pt x="2318068" y="71120"/>
                          </a:lnTo>
                          <a:lnTo>
                            <a:pt x="2335213" y="77470"/>
                          </a:lnTo>
                          <a:lnTo>
                            <a:pt x="2352040" y="84138"/>
                          </a:lnTo>
                          <a:lnTo>
                            <a:pt x="2368868" y="91123"/>
                          </a:lnTo>
                          <a:lnTo>
                            <a:pt x="2385060" y="98425"/>
                          </a:lnTo>
                          <a:lnTo>
                            <a:pt x="2400935" y="105728"/>
                          </a:lnTo>
                          <a:lnTo>
                            <a:pt x="2416493" y="113665"/>
                          </a:lnTo>
                          <a:lnTo>
                            <a:pt x="2431733" y="121285"/>
                          </a:lnTo>
                          <a:lnTo>
                            <a:pt x="2446655" y="129540"/>
                          </a:lnTo>
                          <a:lnTo>
                            <a:pt x="2461260" y="137795"/>
                          </a:lnTo>
                          <a:lnTo>
                            <a:pt x="2475230" y="146685"/>
                          </a:lnTo>
                          <a:lnTo>
                            <a:pt x="2489200" y="155258"/>
                          </a:lnTo>
                          <a:lnTo>
                            <a:pt x="2502535" y="164148"/>
                          </a:lnTo>
                          <a:lnTo>
                            <a:pt x="2515553" y="173355"/>
                          </a:lnTo>
                          <a:lnTo>
                            <a:pt x="2527935" y="182880"/>
                          </a:lnTo>
                          <a:lnTo>
                            <a:pt x="2540635" y="192405"/>
                          </a:lnTo>
                          <a:lnTo>
                            <a:pt x="2552700" y="201930"/>
                          </a:lnTo>
                          <a:lnTo>
                            <a:pt x="2564130" y="212090"/>
                          </a:lnTo>
                          <a:lnTo>
                            <a:pt x="2575560" y="222250"/>
                          </a:lnTo>
                          <a:lnTo>
                            <a:pt x="2586355" y="232728"/>
                          </a:lnTo>
                          <a:lnTo>
                            <a:pt x="2596833" y="242888"/>
                          </a:lnTo>
                          <a:lnTo>
                            <a:pt x="2607310" y="253683"/>
                          </a:lnTo>
                          <a:lnTo>
                            <a:pt x="2616835" y="264478"/>
                          </a:lnTo>
                          <a:lnTo>
                            <a:pt x="2626360" y="275590"/>
                          </a:lnTo>
                          <a:lnTo>
                            <a:pt x="2635568" y="286703"/>
                          </a:lnTo>
                          <a:lnTo>
                            <a:pt x="2644458" y="298133"/>
                          </a:lnTo>
                          <a:lnTo>
                            <a:pt x="2652395" y="309563"/>
                          </a:lnTo>
                          <a:lnTo>
                            <a:pt x="2660333" y="320993"/>
                          </a:lnTo>
                          <a:lnTo>
                            <a:pt x="2667953" y="332740"/>
                          </a:lnTo>
                          <a:lnTo>
                            <a:pt x="2675255" y="344805"/>
                          </a:lnTo>
                          <a:lnTo>
                            <a:pt x="2682240" y="356870"/>
                          </a:lnTo>
                          <a:lnTo>
                            <a:pt x="2688590" y="368935"/>
                          </a:lnTo>
                          <a:lnTo>
                            <a:pt x="2694623" y="381318"/>
                          </a:lnTo>
                          <a:lnTo>
                            <a:pt x="2700338" y="393700"/>
                          </a:lnTo>
                          <a:lnTo>
                            <a:pt x="2705418" y="406400"/>
                          </a:lnTo>
                          <a:lnTo>
                            <a:pt x="2710498" y="419100"/>
                          </a:lnTo>
                          <a:lnTo>
                            <a:pt x="2715260" y="431483"/>
                          </a:lnTo>
                          <a:lnTo>
                            <a:pt x="2719388" y="444500"/>
                          </a:lnTo>
                          <a:lnTo>
                            <a:pt x="2723198" y="457518"/>
                          </a:lnTo>
                          <a:lnTo>
                            <a:pt x="2726690" y="470535"/>
                          </a:lnTo>
                          <a:lnTo>
                            <a:pt x="2729230" y="483553"/>
                          </a:lnTo>
                          <a:lnTo>
                            <a:pt x="2732088" y="496888"/>
                          </a:lnTo>
                          <a:lnTo>
                            <a:pt x="2734310" y="509905"/>
                          </a:lnTo>
                          <a:lnTo>
                            <a:pt x="2736215" y="523240"/>
                          </a:lnTo>
                          <a:lnTo>
                            <a:pt x="2736850" y="533400"/>
                          </a:lnTo>
                          <a:lnTo>
                            <a:pt x="2054860" y="530543"/>
                          </a:lnTo>
                          <a:lnTo>
                            <a:pt x="2052955" y="516890"/>
                          </a:lnTo>
                          <a:lnTo>
                            <a:pt x="2051368" y="505460"/>
                          </a:lnTo>
                          <a:lnTo>
                            <a:pt x="2048828" y="494030"/>
                          </a:lnTo>
                          <a:lnTo>
                            <a:pt x="2045970" y="482918"/>
                          </a:lnTo>
                          <a:lnTo>
                            <a:pt x="2042160" y="471805"/>
                          </a:lnTo>
                          <a:lnTo>
                            <a:pt x="2038033" y="460693"/>
                          </a:lnTo>
                          <a:lnTo>
                            <a:pt x="2033588" y="450215"/>
                          </a:lnTo>
                          <a:lnTo>
                            <a:pt x="2028190" y="439738"/>
                          </a:lnTo>
                          <a:lnTo>
                            <a:pt x="2021840" y="429578"/>
                          </a:lnTo>
                          <a:lnTo>
                            <a:pt x="2015808" y="419735"/>
                          </a:lnTo>
                          <a:lnTo>
                            <a:pt x="2008823" y="409893"/>
                          </a:lnTo>
                          <a:lnTo>
                            <a:pt x="2001203" y="400685"/>
                          </a:lnTo>
                          <a:lnTo>
                            <a:pt x="1993583" y="391478"/>
                          </a:lnTo>
                          <a:lnTo>
                            <a:pt x="1985328" y="382588"/>
                          </a:lnTo>
                          <a:lnTo>
                            <a:pt x="1976755" y="373698"/>
                          </a:lnTo>
                          <a:lnTo>
                            <a:pt x="1967548" y="365760"/>
                          </a:lnTo>
                          <a:lnTo>
                            <a:pt x="1958023" y="358140"/>
                          </a:lnTo>
                          <a:lnTo>
                            <a:pt x="1948180" y="350520"/>
                          </a:lnTo>
                          <a:lnTo>
                            <a:pt x="1937703" y="343218"/>
                          </a:lnTo>
                          <a:lnTo>
                            <a:pt x="1927543" y="336868"/>
                          </a:lnTo>
                          <a:lnTo>
                            <a:pt x="1916430" y="330518"/>
                          </a:lnTo>
                          <a:lnTo>
                            <a:pt x="1905318" y="324485"/>
                          </a:lnTo>
                          <a:lnTo>
                            <a:pt x="1893888" y="319088"/>
                          </a:lnTo>
                          <a:lnTo>
                            <a:pt x="1882458" y="314008"/>
                          </a:lnTo>
                          <a:lnTo>
                            <a:pt x="1870075" y="309563"/>
                          </a:lnTo>
                          <a:lnTo>
                            <a:pt x="1857693" y="305435"/>
                          </a:lnTo>
                          <a:lnTo>
                            <a:pt x="1845628" y="301943"/>
                          </a:lnTo>
                          <a:lnTo>
                            <a:pt x="1832928" y="298768"/>
                          </a:lnTo>
                          <a:lnTo>
                            <a:pt x="1820228" y="296228"/>
                          </a:lnTo>
                          <a:lnTo>
                            <a:pt x="1807210" y="294323"/>
                          </a:lnTo>
                          <a:lnTo>
                            <a:pt x="1794193" y="292735"/>
                          </a:lnTo>
                          <a:lnTo>
                            <a:pt x="1781493" y="292100"/>
                          </a:lnTo>
                          <a:lnTo>
                            <a:pt x="1767840" y="291465"/>
                          </a:lnTo>
                          <a:lnTo>
                            <a:pt x="984885" y="291465"/>
                          </a:lnTo>
                          <a:lnTo>
                            <a:pt x="971868" y="292100"/>
                          </a:lnTo>
                          <a:lnTo>
                            <a:pt x="958533" y="292735"/>
                          </a:lnTo>
                          <a:lnTo>
                            <a:pt x="945515" y="294323"/>
                          </a:lnTo>
                          <a:lnTo>
                            <a:pt x="932815" y="296228"/>
                          </a:lnTo>
                          <a:lnTo>
                            <a:pt x="919798" y="298768"/>
                          </a:lnTo>
                          <a:lnTo>
                            <a:pt x="907098" y="301943"/>
                          </a:lnTo>
                          <a:lnTo>
                            <a:pt x="895033" y="305435"/>
                          </a:lnTo>
                          <a:lnTo>
                            <a:pt x="882650" y="309563"/>
                          </a:lnTo>
                          <a:lnTo>
                            <a:pt x="870903" y="314008"/>
                          </a:lnTo>
                          <a:lnTo>
                            <a:pt x="859155" y="319088"/>
                          </a:lnTo>
                          <a:lnTo>
                            <a:pt x="847408" y="324485"/>
                          </a:lnTo>
                          <a:lnTo>
                            <a:pt x="836613" y="330518"/>
                          </a:lnTo>
                          <a:lnTo>
                            <a:pt x="825818" y="336868"/>
                          </a:lnTo>
                          <a:lnTo>
                            <a:pt x="815023" y="343218"/>
                          </a:lnTo>
                          <a:lnTo>
                            <a:pt x="804863" y="350520"/>
                          </a:lnTo>
                          <a:lnTo>
                            <a:pt x="795020" y="358140"/>
                          </a:lnTo>
                          <a:lnTo>
                            <a:pt x="785495" y="365760"/>
                          </a:lnTo>
                          <a:lnTo>
                            <a:pt x="776288" y="373698"/>
                          </a:lnTo>
                          <a:lnTo>
                            <a:pt x="767715" y="382588"/>
                          </a:lnTo>
                          <a:lnTo>
                            <a:pt x="759460" y="391478"/>
                          </a:lnTo>
                          <a:lnTo>
                            <a:pt x="751523" y="400685"/>
                          </a:lnTo>
                          <a:lnTo>
                            <a:pt x="744220" y="409893"/>
                          </a:lnTo>
                          <a:lnTo>
                            <a:pt x="737235" y="419735"/>
                          </a:lnTo>
                          <a:lnTo>
                            <a:pt x="730885" y="429578"/>
                          </a:lnTo>
                          <a:lnTo>
                            <a:pt x="725170" y="439738"/>
                          </a:lnTo>
                          <a:lnTo>
                            <a:pt x="719773" y="450215"/>
                          </a:lnTo>
                          <a:lnTo>
                            <a:pt x="714693" y="460693"/>
                          </a:lnTo>
                          <a:lnTo>
                            <a:pt x="710565" y="471805"/>
                          </a:lnTo>
                          <a:lnTo>
                            <a:pt x="707073" y="482918"/>
                          </a:lnTo>
                          <a:lnTo>
                            <a:pt x="704215" y="494030"/>
                          </a:lnTo>
                          <a:lnTo>
                            <a:pt x="701675" y="505460"/>
                          </a:lnTo>
                          <a:lnTo>
                            <a:pt x="699770" y="516890"/>
                          </a:lnTo>
                          <a:lnTo>
                            <a:pt x="698500" y="530543"/>
                          </a:lnTo>
                          <a:lnTo>
                            <a:pt x="15875" y="533400"/>
                          </a:lnTo>
                          <a:lnTo>
                            <a:pt x="17145" y="523240"/>
                          </a:lnTo>
                          <a:lnTo>
                            <a:pt x="18733" y="509905"/>
                          </a:lnTo>
                          <a:lnTo>
                            <a:pt x="20955" y="496888"/>
                          </a:lnTo>
                          <a:lnTo>
                            <a:pt x="23495" y="483553"/>
                          </a:lnTo>
                          <a:lnTo>
                            <a:pt x="26670" y="470535"/>
                          </a:lnTo>
                          <a:lnTo>
                            <a:pt x="30163" y="457518"/>
                          </a:lnTo>
                          <a:lnTo>
                            <a:pt x="33973" y="444500"/>
                          </a:lnTo>
                          <a:lnTo>
                            <a:pt x="37783" y="431483"/>
                          </a:lnTo>
                          <a:lnTo>
                            <a:pt x="42228" y="419100"/>
                          </a:lnTo>
                          <a:lnTo>
                            <a:pt x="47308" y="406400"/>
                          </a:lnTo>
                          <a:lnTo>
                            <a:pt x="52705" y="393700"/>
                          </a:lnTo>
                          <a:lnTo>
                            <a:pt x="58420" y="381318"/>
                          </a:lnTo>
                          <a:lnTo>
                            <a:pt x="64453" y="368935"/>
                          </a:lnTo>
                          <a:lnTo>
                            <a:pt x="71120" y="356870"/>
                          </a:lnTo>
                          <a:lnTo>
                            <a:pt x="77788" y="344805"/>
                          </a:lnTo>
                          <a:lnTo>
                            <a:pt x="84773" y="332740"/>
                          </a:lnTo>
                          <a:lnTo>
                            <a:pt x="92393" y="320993"/>
                          </a:lnTo>
                          <a:lnTo>
                            <a:pt x="100330" y="309563"/>
                          </a:lnTo>
                          <a:lnTo>
                            <a:pt x="108903" y="298133"/>
                          </a:lnTo>
                          <a:lnTo>
                            <a:pt x="117793" y="286703"/>
                          </a:lnTo>
                          <a:lnTo>
                            <a:pt x="126365" y="275590"/>
                          </a:lnTo>
                          <a:lnTo>
                            <a:pt x="135890" y="264478"/>
                          </a:lnTo>
                          <a:lnTo>
                            <a:pt x="146050" y="253683"/>
                          </a:lnTo>
                          <a:lnTo>
                            <a:pt x="155893" y="242888"/>
                          </a:lnTo>
                          <a:lnTo>
                            <a:pt x="166688" y="232728"/>
                          </a:lnTo>
                          <a:lnTo>
                            <a:pt x="177483" y="222250"/>
                          </a:lnTo>
                          <a:lnTo>
                            <a:pt x="188913" y="212090"/>
                          </a:lnTo>
                          <a:lnTo>
                            <a:pt x="200343" y="201930"/>
                          </a:lnTo>
                          <a:lnTo>
                            <a:pt x="212408" y="192405"/>
                          </a:lnTo>
                          <a:lnTo>
                            <a:pt x="224790" y="182880"/>
                          </a:lnTo>
                          <a:lnTo>
                            <a:pt x="237490" y="173355"/>
                          </a:lnTo>
                          <a:lnTo>
                            <a:pt x="250508" y="164148"/>
                          </a:lnTo>
                          <a:lnTo>
                            <a:pt x="264160" y="155258"/>
                          </a:lnTo>
                          <a:lnTo>
                            <a:pt x="277813" y="146685"/>
                          </a:lnTo>
                          <a:lnTo>
                            <a:pt x="292100" y="137795"/>
                          </a:lnTo>
                          <a:lnTo>
                            <a:pt x="306705" y="129540"/>
                          </a:lnTo>
                          <a:lnTo>
                            <a:pt x="321310" y="121285"/>
                          </a:lnTo>
                          <a:lnTo>
                            <a:pt x="336550" y="113665"/>
                          </a:lnTo>
                          <a:lnTo>
                            <a:pt x="352108" y="105728"/>
                          </a:lnTo>
                          <a:lnTo>
                            <a:pt x="367983" y="98425"/>
                          </a:lnTo>
                          <a:lnTo>
                            <a:pt x="384175" y="91123"/>
                          </a:lnTo>
                          <a:lnTo>
                            <a:pt x="400685" y="84138"/>
                          </a:lnTo>
                          <a:lnTo>
                            <a:pt x="417513" y="77470"/>
                          </a:lnTo>
                          <a:lnTo>
                            <a:pt x="434658" y="71120"/>
                          </a:lnTo>
                          <a:lnTo>
                            <a:pt x="452755" y="64770"/>
                          </a:lnTo>
                          <a:lnTo>
                            <a:pt x="470218" y="59055"/>
                          </a:lnTo>
                          <a:lnTo>
                            <a:pt x="488633" y="53340"/>
                          </a:lnTo>
                          <a:lnTo>
                            <a:pt x="507365" y="47943"/>
                          </a:lnTo>
                          <a:lnTo>
                            <a:pt x="526733" y="42545"/>
                          </a:lnTo>
                          <a:lnTo>
                            <a:pt x="545783" y="37465"/>
                          </a:lnTo>
                          <a:lnTo>
                            <a:pt x="565150" y="33020"/>
                          </a:lnTo>
                          <a:lnTo>
                            <a:pt x="585470" y="28893"/>
                          </a:lnTo>
                          <a:lnTo>
                            <a:pt x="605790" y="25083"/>
                          </a:lnTo>
                          <a:lnTo>
                            <a:pt x="626428" y="21273"/>
                          </a:lnTo>
                          <a:lnTo>
                            <a:pt x="647065" y="17780"/>
                          </a:lnTo>
                          <a:lnTo>
                            <a:pt x="668655" y="14288"/>
                          </a:lnTo>
                          <a:lnTo>
                            <a:pt x="690245" y="11430"/>
                          </a:lnTo>
                          <a:lnTo>
                            <a:pt x="712153" y="8890"/>
                          </a:lnTo>
                          <a:lnTo>
                            <a:pt x="734378" y="6985"/>
                          </a:lnTo>
                          <a:lnTo>
                            <a:pt x="756920" y="5080"/>
                          </a:lnTo>
                          <a:lnTo>
                            <a:pt x="779780" y="3175"/>
                          </a:lnTo>
                          <a:lnTo>
                            <a:pt x="803275" y="1905"/>
                          </a:lnTo>
                          <a:lnTo>
                            <a:pt x="826770" y="1270"/>
                          </a:lnTo>
                          <a:lnTo>
                            <a:pt x="850583" y="635"/>
                          </a:lnTo>
                          <a:lnTo>
                            <a:pt x="874713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>
                        <a:contourClr>
                          <a:srgbClr val="FFFFFF"/>
                        </a:contourClr>
                      </a:sp3d>
                    </a:bodyPr>
                    <a:lstStyle/>
                    <a:p>
                      <a:pPr algn="ctr">
                        <a:defRPr/>
                      </a:pPr>
                      <a:endParaRPr lang="zh-CN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1823271" y="5594528"/>
                      <a:ext cx="1284326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zh-CN" altLang="zh-CN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010-8215 0090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3483516" y="5569109"/>
                    <a:ext cx="4513381" cy="324496"/>
                    <a:chOff x="3538108" y="5569109"/>
                    <a:chExt cx="4513381" cy="324496"/>
                  </a:xfrm>
                </p:grpSpPr>
                <p:sp>
                  <p:nvSpPr>
                    <p:cNvPr id="36" name="KSO_Shape"/>
                    <p:cNvSpPr>
                      <a:spLocks/>
                    </p:cNvSpPr>
                    <p:nvPr/>
                  </p:nvSpPr>
                  <p:spPr bwMode="auto">
                    <a:xfrm>
                      <a:off x="7821089" y="5569109"/>
                      <a:ext cx="230400" cy="266400"/>
                    </a:xfrm>
                    <a:custGeom>
                      <a:avLst/>
                      <a:gdLst>
                        <a:gd name="T0" fmla="*/ 313743 w 5280"/>
                        <a:gd name="T1" fmla="*/ 608072 h 6084"/>
                        <a:gd name="T2" fmla="*/ 338166 w 5280"/>
                        <a:gd name="T3" fmla="*/ 613708 h 6084"/>
                        <a:gd name="T4" fmla="*/ 359771 w 5280"/>
                        <a:gd name="T5" fmla="*/ 624980 h 6084"/>
                        <a:gd name="T6" fmla="*/ 378245 w 5280"/>
                        <a:gd name="T7" fmla="*/ 640636 h 6084"/>
                        <a:gd name="T8" fmla="*/ 392022 w 5280"/>
                        <a:gd name="T9" fmla="*/ 660676 h 6084"/>
                        <a:gd name="T10" fmla="*/ 401102 w 5280"/>
                        <a:gd name="T11" fmla="*/ 683220 h 6084"/>
                        <a:gd name="T12" fmla="*/ 404233 w 5280"/>
                        <a:gd name="T13" fmla="*/ 708582 h 6084"/>
                        <a:gd name="T14" fmla="*/ 403294 w 5280"/>
                        <a:gd name="T15" fmla="*/ 1819206 h 6084"/>
                        <a:gd name="T16" fmla="*/ 396405 w 5280"/>
                        <a:gd name="T17" fmla="*/ 1843316 h 6084"/>
                        <a:gd name="T18" fmla="*/ 384507 w 5280"/>
                        <a:gd name="T19" fmla="*/ 1864295 h 6084"/>
                        <a:gd name="T20" fmla="*/ 367599 w 5280"/>
                        <a:gd name="T21" fmla="*/ 1881829 h 6084"/>
                        <a:gd name="T22" fmla="*/ 347246 w 5280"/>
                        <a:gd name="T23" fmla="*/ 1894980 h 6084"/>
                        <a:gd name="T24" fmla="*/ 323762 w 5280"/>
                        <a:gd name="T25" fmla="*/ 1902808 h 6084"/>
                        <a:gd name="T26" fmla="*/ 101450 w 5280"/>
                        <a:gd name="T27" fmla="*/ 1905000 h 6084"/>
                        <a:gd name="T28" fmla="*/ 81097 w 5280"/>
                        <a:gd name="T29" fmla="*/ 1902808 h 6084"/>
                        <a:gd name="T30" fmla="*/ 57613 w 5280"/>
                        <a:gd name="T31" fmla="*/ 1894980 h 6084"/>
                        <a:gd name="T32" fmla="*/ 37261 w 5280"/>
                        <a:gd name="T33" fmla="*/ 1881829 h 6084"/>
                        <a:gd name="T34" fmla="*/ 20353 w 5280"/>
                        <a:gd name="T35" fmla="*/ 1864295 h 6084"/>
                        <a:gd name="T36" fmla="*/ 8141 w 5280"/>
                        <a:gd name="T37" fmla="*/ 1843316 h 6084"/>
                        <a:gd name="T38" fmla="*/ 1566 w 5280"/>
                        <a:gd name="T39" fmla="*/ 1819206 h 6084"/>
                        <a:gd name="T40" fmla="*/ 0 w 5280"/>
                        <a:gd name="T41" fmla="*/ 708582 h 6084"/>
                        <a:gd name="T42" fmla="*/ 3444 w 5280"/>
                        <a:gd name="T43" fmla="*/ 683220 h 6084"/>
                        <a:gd name="T44" fmla="*/ 12212 w 5280"/>
                        <a:gd name="T45" fmla="*/ 660676 h 6084"/>
                        <a:gd name="T46" fmla="*/ 26615 w 5280"/>
                        <a:gd name="T47" fmla="*/ 640636 h 6084"/>
                        <a:gd name="T48" fmla="*/ 44776 w 5280"/>
                        <a:gd name="T49" fmla="*/ 624980 h 6084"/>
                        <a:gd name="T50" fmla="*/ 66381 w 5280"/>
                        <a:gd name="T51" fmla="*/ 613708 h 6084"/>
                        <a:gd name="T52" fmla="*/ 90804 w 5280"/>
                        <a:gd name="T53" fmla="*/ 608072 h 6084"/>
                        <a:gd name="T54" fmla="*/ 599618 w 5280"/>
                        <a:gd name="T55" fmla="*/ 700754 h 6084"/>
                        <a:gd name="T56" fmla="*/ 1307574 w 5280"/>
                        <a:gd name="T57" fmla="*/ 0 h 6084"/>
                        <a:gd name="T58" fmla="*/ 1558694 w 5280"/>
                        <a:gd name="T59" fmla="*/ 700754 h 6084"/>
                        <a:gd name="T60" fmla="*/ 472806 w 5280"/>
                        <a:gd name="T61" fmla="*/ 700754 h 6084"/>
                        <a:gd name="T62" fmla="*/ 664120 w 5280"/>
                        <a:gd name="T63" fmla="*/ 830071 h 6084"/>
                        <a:gd name="T64" fmla="*/ 1242446 w 5280"/>
                        <a:gd name="T65" fmla="*/ 1609731 h 6084"/>
                        <a:gd name="T66" fmla="*/ 1021386 w 5280"/>
                        <a:gd name="T67" fmla="*/ 1698343 h 6084"/>
                        <a:gd name="T68" fmla="*/ 664120 w 5280"/>
                        <a:gd name="T69" fmla="*/ 1698343 h 6084"/>
                        <a:gd name="T70" fmla="*/ 1098726 w 5280"/>
                        <a:gd name="T71" fmla="*/ 1472899 h 6084"/>
                        <a:gd name="T72" fmla="*/ 1098726 w 5280"/>
                        <a:gd name="T73" fmla="*/ 1472899 h 6084"/>
                        <a:gd name="T74" fmla="*/ 877665 w 5280"/>
                        <a:gd name="T75" fmla="*/ 1472899 h 6084"/>
                        <a:gd name="T76" fmla="*/ 808154 w 5280"/>
                        <a:gd name="T77" fmla="*/ 1472899 h 6084"/>
                        <a:gd name="T78" fmla="*/ 1242446 w 5280"/>
                        <a:gd name="T79" fmla="*/ 1421235 h 6084"/>
                        <a:gd name="T80" fmla="*/ 877665 w 5280"/>
                        <a:gd name="T81" fmla="*/ 1421235 h 6084"/>
                        <a:gd name="T82" fmla="*/ 664120 w 5280"/>
                        <a:gd name="T83" fmla="*/ 1332623 h 6084"/>
                        <a:gd name="T84" fmla="*/ 664120 w 5280"/>
                        <a:gd name="T85" fmla="*/ 1332623 h 6084"/>
                        <a:gd name="T86" fmla="*/ 1098726 w 5280"/>
                        <a:gd name="T87" fmla="*/ 1195791 h 6084"/>
                        <a:gd name="T88" fmla="*/ 1021386 w 5280"/>
                        <a:gd name="T89" fmla="*/ 1195791 h 6084"/>
                        <a:gd name="T90" fmla="*/ 808154 w 5280"/>
                        <a:gd name="T91" fmla="*/ 1284403 h 6084"/>
                        <a:gd name="T92" fmla="*/ 776216 w 5280"/>
                        <a:gd name="T93" fmla="*/ 641262 h 6084"/>
                        <a:gd name="T94" fmla="*/ 776216 w 5280"/>
                        <a:gd name="T95" fmla="*/ 451827 h 6084"/>
                        <a:gd name="T96" fmla="*/ 776216 w 5280"/>
                        <a:gd name="T97" fmla="*/ 451827 h 6084"/>
                        <a:gd name="T98" fmla="*/ 776216 w 5280"/>
                        <a:gd name="T99" fmla="*/ 326893 h 6084"/>
                        <a:gd name="T100" fmla="*/ 1121583 w 5280"/>
                        <a:gd name="T101" fmla="*/ 195071 h 6084"/>
                        <a:gd name="T102" fmla="*/ 1398378 w 5280"/>
                        <a:gd name="T103" fmla="*/ 254250 h 6084"/>
                        <a:gd name="T104" fmla="*/ 1198923 w 5280"/>
                        <a:gd name="T105" fmla="*/ 258634 h 6084"/>
                        <a:gd name="T106" fmla="*/ 1467890 w 5280"/>
                        <a:gd name="T107" fmla="*/ 700754 h 6084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</a:gdLst>
                      <a:ahLst/>
                      <a:cxnLst>
                        <a:cxn ang="T108">
                          <a:pos x="T0" y="T1"/>
                        </a:cxn>
                        <a:cxn ang="T109">
                          <a:pos x="T2" y="T3"/>
                        </a:cxn>
                        <a:cxn ang="T110">
                          <a:pos x="T4" y="T5"/>
                        </a:cxn>
                        <a:cxn ang="T111">
                          <a:pos x="T6" y="T7"/>
                        </a:cxn>
                        <a:cxn ang="T112">
                          <a:pos x="T8" y="T9"/>
                        </a:cxn>
                        <a:cxn ang="T113">
                          <a:pos x="T10" y="T11"/>
                        </a:cxn>
                        <a:cxn ang="T114">
                          <a:pos x="T12" y="T13"/>
                        </a:cxn>
                        <a:cxn ang="T115">
                          <a:pos x="T14" y="T15"/>
                        </a:cxn>
                        <a:cxn ang="T116">
                          <a:pos x="T16" y="T17"/>
                        </a:cxn>
                        <a:cxn ang="T117">
                          <a:pos x="T18" y="T19"/>
                        </a:cxn>
                        <a:cxn ang="T118">
                          <a:pos x="T20" y="T21"/>
                        </a:cxn>
                        <a:cxn ang="T119">
                          <a:pos x="T22" y="T23"/>
                        </a:cxn>
                        <a:cxn ang="T120">
                          <a:pos x="T24" y="T25"/>
                        </a:cxn>
                        <a:cxn ang="T121">
                          <a:pos x="T26" y="T27"/>
                        </a:cxn>
                        <a:cxn ang="T122">
                          <a:pos x="T28" y="T29"/>
                        </a:cxn>
                        <a:cxn ang="T123">
                          <a:pos x="T30" y="T31"/>
                        </a:cxn>
                        <a:cxn ang="T124">
                          <a:pos x="T32" y="T33"/>
                        </a:cxn>
                        <a:cxn ang="T125">
                          <a:pos x="T34" y="T35"/>
                        </a:cxn>
                        <a:cxn ang="T126">
                          <a:pos x="T36" y="T37"/>
                        </a:cxn>
                        <a:cxn ang="T127">
                          <a:pos x="T38" y="T39"/>
                        </a:cxn>
                        <a:cxn ang="T128">
                          <a:pos x="T40" y="T41"/>
                        </a:cxn>
                        <a:cxn ang="T129">
                          <a:pos x="T42" y="T43"/>
                        </a:cxn>
                        <a:cxn ang="T130">
                          <a:pos x="T44" y="T45"/>
                        </a:cxn>
                        <a:cxn ang="T131">
                          <a:pos x="T46" y="T47"/>
                        </a:cxn>
                        <a:cxn ang="T132">
                          <a:pos x="T48" y="T49"/>
                        </a:cxn>
                        <a:cxn ang="T133">
                          <a:pos x="T50" y="T51"/>
                        </a:cxn>
                        <a:cxn ang="T134">
                          <a:pos x="T52" y="T53"/>
                        </a:cxn>
                        <a:cxn ang="T135">
                          <a:pos x="T54" y="T55"/>
                        </a:cxn>
                        <a:cxn ang="T136">
                          <a:pos x="T56" y="T57"/>
                        </a:cxn>
                        <a:cxn ang="T137">
                          <a:pos x="T58" y="T59"/>
                        </a:cxn>
                        <a:cxn ang="T138">
                          <a:pos x="T60" y="T61"/>
                        </a:cxn>
                        <a:cxn ang="T139">
                          <a:pos x="T62" y="T63"/>
                        </a:cxn>
                        <a:cxn ang="T140">
                          <a:pos x="T64" y="T65"/>
                        </a:cxn>
                        <a:cxn ang="T141">
                          <a:pos x="T66" y="T67"/>
                        </a:cxn>
                        <a:cxn ang="T142">
                          <a:pos x="T68" y="T69"/>
                        </a:cxn>
                        <a:cxn ang="T143">
                          <a:pos x="T70" y="T71"/>
                        </a:cxn>
                        <a:cxn ang="T144">
                          <a:pos x="T72" y="T73"/>
                        </a:cxn>
                        <a:cxn ang="T145">
                          <a:pos x="T74" y="T75"/>
                        </a:cxn>
                        <a:cxn ang="T146">
                          <a:pos x="T76" y="T77"/>
                        </a:cxn>
                        <a:cxn ang="T147">
                          <a:pos x="T78" y="T79"/>
                        </a:cxn>
                        <a:cxn ang="T148">
                          <a:pos x="T80" y="T81"/>
                        </a:cxn>
                        <a:cxn ang="T149">
                          <a:pos x="T82" y="T83"/>
                        </a:cxn>
                        <a:cxn ang="T150">
                          <a:pos x="T84" y="T85"/>
                        </a:cxn>
                        <a:cxn ang="T151">
                          <a:pos x="T86" y="T87"/>
                        </a:cxn>
                        <a:cxn ang="T152">
                          <a:pos x="T88" y="T89"/>
                        </a:cxn>
                        <a:cxn ang="T153">
                          <a:pos x="T90" y="T91"/>
                        </a:cxn>
                        <a:cxn ang="T154">
                          <a:pos x="T92" y="T93"/>
                        </a:cxn>
                        <a:cxn ang="T155">
                          <a:pos x="T94" y="T95"/>
                        </a:cxn>
                        <a:cxn ang="T156">
                          <a:pos x="T96" y="T97"/>
                        </a:cxn>
                        <a:cxn ang="T157">
                          <a:pos x="T98" y="T99"/>
                        </a:cxn>
                        <a:cxn ang="T158">
                          <a:pos x="T100" y="T101"/>
                        </a:cxn>
                        <a:cxn ang="T159">
                          <a:pos x="T102" y="T103"/>
                        </a:cxn>
                        <a:cxn ang="T160">
                          <a:pos x="T104" y="T105"/>
                        </a:cxn>
                        <a:cxn ang="T161">
                          <a:pos x="T106" y="T107"/>
                        </a:cxn>
                      </a:cxnLst>
                      <a:rect l="0" t="0" r="r" b="b"/>
                      <a:pathLst>
                        <a:path w="5280" h="6084">
                          <a:moveTo>
                            <a:pt x="324" y="1940"/>
                          </a:moveTo>
                          <a:lnTo>
                            <a:pt x="969" y="1940"/>
                          </a:lnTo>
                          <a:lnTo>
                            <a:pt x="986" y="1940"/>
                          </a:lnTo>
                          <a:lnTo>
                            <a:pt x="1002" y="1942"/>
                          </a:lnTo>
                          <a:lnTo>
                            <a:pt x="1018" y="1943"/>
                          </a:lnTo>
                          <a:lnTo>
                            <a:pt x="1034" y="1947"/>
                          </a:lnTo>
                          <a:lnTo>
                            <a:pt x="1049" y="1950"/>
                          </a:lnTo>
                          <a:lnTo>
                            <a:pt x="1065" y="1955"/>
                          </a:lnTo>
                          <a:lnTo>
                            <a:pt x="1080" y="1960"/>
                          </a:lnTo>
                          <a:lnTo>
                            <a:pt x="1094" y="1966"/>
                          </a:lnTo>
                          <a:lnTo>
                            <a:pt x="1109" y="1972"/>
                          </a:lnTo>
                          <a:lnTo>
                            <a:pt x="1122" y="1979"/>
                          </a:lnTo>
                          <a:lnTo>
                            <a:pt x="1136" y="1987"/>
                          </a:lnTo>
                          <a:lnTo>
                            <a:pt x="1149" y="1996"/>
                          </a:lnTo>
                          <a:lnTo>
                            <a:pt x="1162" y="2005"/>
                          </a:lnTo>
                          <a:lnTo>
                            <a:pt x="1174" y="2014"/>
                          </a:lnTo>
                          <a:lnTo>
                            <a:pt x="1185" y="2025"/>
                          </a:lnTo>
                          <a:lnTo>
                            <a:pt x="1197" y="2035"/>
                          </a:lnTo>
                          <a:lnTo>
                            <a:pt x="1208" y="2046"/>
                          </a:lnTo>
                          <a:lnTo>
                            <a:pt x="1218" y="2058"/>
                          </a:lnTo>
                          <a:lnTo>
                            <a:pt x="1228" y="2071"/>
                          </a:lnTo>
                          <a:lnTo>
                            <a:pt x="1237" y="2083"/>
                          </a:lnTo>
                          <a:lnTo>
                            <a:pt x="1245" y="2096"/>
                          </a:lnTo>
                          <a:lnTo>
                            <a:pt x="1252" y="2110"/>
                          </a:lnTo>
                          <a:lnTo>
                            <a:pt x="1260" y="2123"/>
                          </a:lnTo>
                          <a:lnTo>
                            <a:pt x="1266" y="2137"/>
                          </a:lnTo>
                          <a:lnTo>
                            <a:pt x="1272" y="2152"/>
                          </a:lnTo>
                          <a:lnTo>
                            <a:pt x="1277" y="2168"/>
                          </a:lnTo>
                          <a:lnTo>
                            <a:pt x="1281" y="2182"/>
                          </a:lnTo>
                          <a:lnTo>
                            <a:pt x="1285" y="2198"/>
                          </a:lnTo>
                          <a:lnTo>
                            <a:pt x="1288" y="2214"/>
                          </a:lnTo>
                          <a:lnTo>
                            <a:pt x="1290" y="2230"/>
                          </a:lnTo>
                          <a:lnTo>
                            <a:pt x="1291" y="2247"/>
                          </a:lnTo>
                          <a:lnTo>
                            <a:pt x="1291" y="2263"/>
                          </a:lnTo>
                          <a:lnTo>
                            <a:pt x="1291" y="5761"/>
                          </a:lnTo>
                          <a:lnTo>
                            <a:pt x="1291" y="5778"/>
                          </a:lnTo>
                          <a:lnTo>
                            <a:pt x="1290" y="5794"/>
                          </a:lnTo>
                          <a:lnTo>
                            <a:pt x="1288" y="5810"/>
                          </a:lnTo>
                          <a:lnTo>
                            <a:pt x="1285" y="5827"/>
                          </a:lnTo>
                          <a:lnTo>
                            <a:pt x="1281" y="5842"/>
                          </a:lnTo>
                          <a:lnTo>
                            <a:pt x="1277" y="5857"/>
                          </a:lnTo>
                          <a:lnTo>
                            <a:pt x="1272" y="5872"/>
                          </a:lnTo>
                          <a:lnTo>
                            <a:pt x="1266" y="5887"/>
                          </a:lnTo>
                          <a:lnTo>
                            <a:pt x="1260" y="5901"/>
                          </a:lnTo>
                          <a:lnTo>
                            <a:pt x="1252" y="5915"/>
                          </a:lnTo>
                          <a:lnTo>
                            <a:pt x="1245" y="5928"/>
                          </a:lnTo>
                          <a:lnTo>
                            <a:pt x="1237" y="5941"/>
                          </a:lnTo>
                          <a:lnTo>
                            <a:pt x="1228" y="5954"/>
                          </a:lnTo>
                          <a:lnTo>
                            <a:pt x="1218" y="5966"/>
                          </a:lnTo>
                          <a:lnTo>
                            <a:pt x="1208" y="5978"/>
                          </a:lnTo>
                          <a:lnTo>
                            <a:pt x="1197" y="5989"/>
                          </a:lnTo>
                          <a:lnTo>
                            <a:pt x="1185" y="5999"/>
                          </a:lnTo>
                          <a:lnTo>
                            <a:pt x="1174" y="6010"/>
                          </a:lnTo>
                          <a:lnTo>
                            <a:pt x="1162" y="6019"/>
                          </a:lnTo>
                          <a:lnTo>
                            <a:pt x="1149" y="6028"/>
                          </a:lnTo>
                          <a:lnTo>
                            <a:pt x="1136" y="6037"/>
                          </a:lnTo>
                          <a:lnTo>
                            <a:pt x="1122" y="6045"/>
                          </a:lnTo>
                          <a:lnTo>
                            <a:pt x="1109" y="6052"/>
                          </a:lnTo>
                          <a:lnTo>
                            <a:pt x="1094" y="6058"/>
                          </a:lnTo>
                          <a:lnTo>
                            <a:pt x="1080" y="6064"/>
                          </a:lnTo>
                          <a:lnTo>
                            <a:pt x="1065" y="6070"/>
                          </a:lnTo>
                          <a:lnTo>
                            <a:pt x="1049" y="6074"/>
                          </a:lnTo>
                          <a:lnTo>
                            <a:pt x="1034" y="6077"/>
                          </a:lnTo>
                          <a:lnTo>
                            <a:pt x="1018" y="6081"/>
                          </a:lnTo>
                          <a:lnTo>
                            <a:pt x="1002" y="6082"/>
                          </a:lnTo>
                          <a:lnTo>
                            <a:pt x="986" y="6084"/>
                          </a:lnTo>
                          <a:lnTo>
                            <a:pt x="969" y="6084"/>
                          </a:lnTo>
                          <a:lnTo>
                            <a:pt x="324" y="6084"/>
                          </a:lnTo>
                          <a:lnTo>
                            <a:pt x="307" y="6084"/>
                          </a:lnTo>
                          <a:lnTo>
                            <a:pt x="290" y="6082"/>
                          </a:lnTo>
                          <a:lnTo>
                            <a:pt x="275" y="6081"/>
                          </a:lnTo>
                          <a:lnTo>
                            <a:pt x="259" y="6077"/>
                          </a:lnTo>
                          <a:lnTo>
                            <a:pt x="243" y="6074"/>
                          </a:lnTo>
                          <a:lnTo>
                            <a:pt x="228" y="6070"/>
                          </a:lnTo>
                          <a:lnTo>
                            <a:pt x="212" y="6064"/>
                          </a:lnTo>
                          <a:lnTo>
                            <a:pt x="198" y="6058"/>
                          </a:lnTo>
                          <a:lnTo>
                            <a:pt x="184" y="6052"/>
                          </a:lnTo>
                          <a:lnTo>
                            <a:pt x="170" y="6045"/>
                          </a:lnTo>
                          <a:lnTo>
                            <a:pt x="157" y="6037"/>
                          </a:lnTo>
                          <a:lnTo>
                            <a:pt x="143" y="6028"/>
                          </a:lnTo>
                          <a:lnTo>
                            <a:pt x="131" y="6019"/>
                          </a:lnTo>
                          <a:lnTo>
                            <a:pt x="119" y="6010"/>
                          </a:lnTo>
                          <a:lnTo>
                            <a:pt x="106" y="5999"/>
                          </a:lnTo>
                          <a:lnTo>
                            <a:pt x="95" y="5989"/>
                          </a:lnTo>
                          <a:lnTo>
                            <a:pt x="85" y="5978"/>
                          </a:lnTo>
                          <a:lnTo>
                            <a:pt x="75" y="5966"/>
                          </a:lnTo>
                          <a:lnTo>
                            <a:pt x="65" y="5954"/>
                          </a:lnTo>
                          <a:lnTo>
                            <a:pt x="56" y="5941"/>
                          </a:lnTo>
                          <a:lnTo>
                            <a:pt x="47" y="5928"/>
                          </a:lnTo>
                          <a:lnTo>
                            <a:pt x="39" y="5915"/>
                          </a:lnTo>
                          <a:lnTo>
                            <a:pt x="33" y="5901"/>
                          </a:lnTo>
                          <a:lnTo>
                            <a:pt x="26" y="5887"/>
                          </a:lnTo>
                          <a:lnTo>
                            <a:pt x="21" y="5872"/>
                          </a:lnTo>
                          <a:lnTo>
                            <a:pt x="15" y="5857"/>
                          </a:lnTo>
                          <a:lnTo>
                            <a:pt x="11" y="5842"/>
                          </a:lnTo>
                          <a:lnTo>
                            <a:pt x="7" y="5827"/>
                          </a:lnTo>
                          <a:lnTo>
                            <a:pt x="5" y="5810"/>
                          </a:lnTo>
                          <a:lnTo>
                            <a:pt x="3" y="5794"/>
                          </a:lnTo>
                          <a:lnTo>
                            <a:pt x="2" y="5778"/>
                          </a:lnTo>
                          <a:lnTo>
                            <a:pt x="0" y="5761"/>
                          </a:lnTo>
                          <a:lnTo>
                            <a:pt x="0" y="2263"/>
                          </a:lnTo>
                          <a:lnTo>
                            <a:pt x="2" y="2247"/>
                          </a:lnTo>
                          <a:lnTo>
                            <a:pt x="3" y="2230"/>
                          </a:lnTo>
                          <a:lnTo>
                            <a:pt x="5" y="2214"/>
                          </a:lnTo>
                          <a:lnTo>
                            <a:pt x="7" y="2198"/>
                          </a:lnTo>
                          <a:lnTo>
                            <a:pt x="11" y="2182"/>
                          </a:lnTo>
                          <a:lnTo>
                            <a:pt x="15" y="2168"/>
                          </a:lnTo>
                          <a:lnTo>
                            <a:pt x="21" y="2152"/>
                          </a:lnTo>
                          <a:lnTo>
                            <a:pt x="26" y="2137"/>
                          </a:lnTo>
                          <a:lnTo>
                            <a:pt x="33" y="2123"/>
                          </a:lnTo>
                          <a:lnTo>
                            <a:pt x="39" y="2110"/>
                          </a:lnTo>
                          <a:lnTo>
                            <a:pt x="47" y="2096"/>
                          </a:lnTo>
                          <a:lnTo>
                            <a:pt x="56" y="2083"/>
                          </a:lnTo>
                          <a:lnTo>
                            <a:pt x="65" y="2071"/>
                          </a:lnTo>
                          <a:lnTo>
                            <a:pt x="75" y="2058"/>
                          </a:lnTo>
                          <a:lnTo>
                            <a:pt x="85" y="2046"/>
                          </a:lnTo>
                          <a:lnTo>
                            <a:pt x="95" y="2035"/>
                          </a:lnTo>
                          <a:lnTo>
                            <a:pt x="106" y="2025"/>
                          </a:lnTo>
                          <a:lnTo>
                            <a:pt x="119" y="2014"/>
                          </a:lnTo>
                          <a:lnTo>
                            <a:pt x="131" y="2005"/>
                          </a:lnTo>
                          <a:lnTo>
                            <a:pt x="143" y="1996"/>
                          </a:lnTo>
                          <a:lnTo>
                            <a:pt x="157" y="1987"/>
                          </a:lnTo>
                          <a:lnTo>
                            <a:pt x="170" y="1979"/>
                          </a:lnTo>
                          <a:lnTo>
                            <a:pt x="184" y="1972"/>
                          </a:lnTo>
                          <a:lnTo>
                            <a:pt x="198" y="1966"/>
                          </a:lnTo>
                          <a:lnTo>
                            <a:pt x="212" y="1960"/>
                          </a:lnTo>
                          <a:lnTo>
                            <a:pt x="228" y="1955"/>
                          </a:lnTo>
                          <a:lnTo>
                            <a:pt x="243" y="1950"/>
                          </a:lnTo>
                          <a:lnTo>
                            <a:pt x="259" y="1947"/>
                          </a:lnTo>
                          <a:lnTo>
                            <a:pt x="275" y="1943"/>
                          </a:lnTo>
                          <a:lnTo>
                            <a:pt x="290" y="1942"/>
                          </a:lnTo>
                          <a:lnTo>
                            <a:pt x="307" y="1940"/>
                          </a:lnTo>
                          <a:lnTo>
                            <a:pt x="324" y="1940"/>
                          </a:lnTo>
                          <a:close/>
                          <a:moveTo>
                            <a:pt x="1510" y="2238"/>
                          </a:moveTo>
                          <a:lnTo>
                            <a:pt x="1915" y="2238"/>
                          </a:lnTo>
                          <a:lnTo>
                            <a:pt x="1915" y="145"/>
                          </a:lnTo>
                          <a:lnTo>
                            <a:pt x="1915" y="0"/>
                          </a:lnTo>
                          <a:lnTo>
                            <a:pt x="2059" y="0"/>
                          </a:lnTo>
                          <a:lnTo>
                            <a:pt x="4107" y="0"/>
                          </a:lnTo>
                          <a:lnTo>
                            <a:pt x="4176" y="0"/>
                          </a:lnTo>
                          <a:lnTo>
                            <a:pt x="4220" y="53"/>
                          </a:lnTo>
                          <a:lnTo>
                            <a:pt x="4946" y="942"/>
                          </a:lnTo>
                          <a:lnTo>
                            <a:pt x="4978" y="983"/>
                          </a:lnTo>
                          <a:lnTo>
                            <a:pt x="4978" y="1033"/>
                          </a:lnTo>
                          <a:lnTo>
                            <a:pt x="4978" y="2238"/>
                          </a:lnTo>
                          <a:lnTo>
                            <a:pt x="5280" y="2238"/>
                          </a:lnTo>
                          <a:lnTo>
                            <a:pt x="5280" y="5793"/>
                          </a:lnTo>
                          <a:lnTo>
                            <a:pt x="1510" y="5793"/>
                          </a:lnTo>
                          <a:lnTo>
                            <a:pt x="1510" y="2238"/>
                          </a:lnTo>
                          <a:close/>
                          <a:moveTo>
                            <a:pt x="2121" y="2651"/>
                          </a:moveTo>
                          <a:lnTo>
                            <a:pt x="2121" y="3528"/>
                          </a:lnTo>
                          <a:lnTo>
                            <a:pt x="3968" y="3528"/>
                          </a:lnTo>
                          <a:lnTo>
                            <a:pt x="3968" y="2651"/>
                          </a:lnTo>
                          <a:lnTo>
                            <a:pt x="2121" y="2651"/>
                          </a:lnTo>
                          <a:close/>
                          <a:moveTo>
                            <a:pt x="3509" y="5141"/>
                          </a:moveTo>
                          <a:lnTo>
                            <a:pt x="3509" y="5424"/>
                          </a:lnTo>
                          <a:lnTo>
                            <a:pt x="3968" y="5424"/>
                          </a:lnTo>
                          <a:lnTo>
                            <a:pt x="3968" y="5141"/>
                          </a:lnTo>
                          <a:lnTo>
                            <a:pt x="3509" y="5141"/>
                          </a:lnTo>
                          <a:close/>
                          <a:moveTo>
                            <a:pt x="2803" y="5141"/>
                          </a:moveTo>
                          <a:lnTo>
                            <a:pt x="2803" y="5424"/>
                          </a:lnTo>
                          <a:lnTo>
                            <a:pt x="3262" y="5424"/>
                          </a:lnTo>
                          <a:lnTo>
                            <a:pt x="3262" y="5141"/>
                          </a:lnTo>
                          <a:lnTo>
                            <a:pt x="2803" y="5141"/>
                          </a:lnTo>
                          <a:close/>
                          <a:moveTo>
                            <a:pt x="2121" y="5141"/>
                          </a:moveTo>
                          <a:lnTo>
                            <a:pt x="2121" y="5424"/>
                          </a:lnTo>
                          <a:lnTo>
                            <a:pt x="2581" y="5424"/>
                          </a:lnTo>
                          <a:lnTo>
                            <a:pt x="2581" y="5141"/>
                          </a:lnTo>
                          <a:lnTo>
                            <a:pt x="2121" y="5141"/>
                          </a:lnTo>
                          <a:close/>
                          <a:moveTo>
                            <a:pt x="3509" y="4704"/>
                          </a:moveTo>
                          <a:lnTo>
                            <a:pt x="3509" y="4987"/>
                          </a:lnTo>
                          <a:lnTo>
                            <a:pt x="3968" y="4987"/>
                          </a:lnTo>
                          <a:lnTo>
                            <a:pt x="3968" y="4704"/>
                          </a:lnTo>
                          <a:lnTo>
                            <a:pt x="3509" y="4704"/>
                          </a:lnTo>
                          <a:close/>
                          <a:moveTo>
                            <a:pt x="2803" y="4704"/>
                          </a:moveTo>
                          <a:lnTo>
                            <a:pt x="2803" y="4987"/>
                          </a:lnTo>
                          <a:lnTo>
                            <a:pt x="3262" y="4987"/>
                          </a:lnTo>
                          <a:lnTo>
                            <a:pt x="3262" y="4704"/>
                          </a:lnTo>
                          <a:lnTo>
                            <a:pt x="2803" y="4704"/>
                          </a:lnTo>
                          <a:close/>
                          <a:moveTo>
                            <a:pt x="2121" y="4704"/>
                          </a:moveTo>
                          <a:lnTo>
                            <a:pt x="2121" y="4987"/>
                          </a:lnTo>
                          <a:lnTo>
                            <a:pt x="2581" y="4987"/>
                          </a:lnTo>
                          <a:lnTo>
                            <a:pt x="2581" y="4704"/>
                          </a:lnTo>
                          <a:lnTo>
                            <a:pt x="2121" y="4704"/>
                          </a:lnTo>
                          <a:close/>
                          <a:moveTo>
                            <a:pt x="3509" y="4256"/>
                          </a:moveTo>
                          <a:lnTo>
                            <a:pt x="3509" y="4539"/>
                          </a:lnTo>
                          <a:lnTo>
                            <a:pt x="3968" y="4539"/>
                          </a:lnTo>
                          <a:lnTo>
                            <a:pt x="3968" y="4256"/>
                          </a:lnTo>
                          <a:lnTo>
                            <a:pt x="3509" y="4256"/>
                          </a:lnTo>
                          <a:close/>
                          <a:moveTo>
                            <a:pt x="2803" y="4256"/>
                          </a:moveTo>
                          <a:lnTo>
                            <a:pt x="2803" y="4539"/>
                          </a:lnTo>
                          <a:lnTo>
                            <a:pt x="3262" y="4539"/>
                          </a:lnTo>
                          <a:lnTo>
                            <a:pt x="3262" y="4256"/>
                          </a:lnTo>
                          <a:lnTo>
                            <a:pt x="2803" y="4256"/>
                          </a:lnTo>
                          <a:close/>
                          <a:moveTo>
                            <a:pt x="2121" y="4256"/>
                          </a:moveTo>
                          <a:lnTo>
                            <a:pt x="2121" y="4539"/>
                          </a:lnTo>
                          <a:lnTo>
                            <a:pt x="2581" y="4539"/>
                          </a:lnTo>
                          <a:lnTo>
                            <a:pt x="2581" y="4256"/>
                          </a:lnTo>
                          <a:lnTo>
                            <a:pt x="2121" y="4256"/>
                          </a:lnTo>
                          <a:close/>
                          <a:moveTo>
                            <a:pt x="3509" y="3819"/>
                          </a:moveTo>
                          <a:lnTo>
                            <a:pt x="3509" y="4102"/>
                          </a:lnTo>
                          <a:lnTo>
                            <a:pt x="3968" y="4102"/>
                          </a:lnTo>
                          <a:lnTo>
                            <a:pt x="3968" y="3819"/>
                          </a:lnTo>
                          <a:lnTo>
                            <a:pt x="3509" y="3819"/>
                          </a:lnTo>
                          <a:close/>
                          <a:moveTo>
                            <a:pt x="2803" y="3819"/>
                          </a:moveTo>
                          <a:lnTo>
                            <a:pt x="2803" y="4102"/>
                          </a:lnTo>
                          <a:lnTo>
                            <a:pt x="3262" y="4102"/>
                          </a:lnTo>
                          <a:lnTo>
                            <a:pt x="3262" y="3819"/>
                          </a:lnTo>
                          <a:lnTo>
                            <a:pt x="2803" y="3819"/>
                          </a:lnTo>
                          <a:close/>
                          <a:moveTo>
                            <a:pt x="2121" y="3819"/>
                          </a:moveTo>
                          <a:lnTo>
                            <a:pt x="2121" y="4102"/>
                          </a:lnTo>
                          <a:lnTo>
                            <a:pt x="2581" y="4102"/>
                          </a:lnTo>
                          <a:lnTo>
                            <a:pt x="2581" y="3819"/>
                          </a:lnTo>
                          <a:lnTo>
                            <a:pt x="2121" y="3819"/>
                          </a:lnTo>
                          <a:close/>
                          <a:moveTo>
                            <a:pt x="2479" y="1864"/>
                          </a:moveTo>
                          <a:lnTo>
                            <a:pt x="2479" y="2048"/>
                          </a:lnTo>
                          <a:lnTo>
                            <a:pt x="4341" y="2048"/>
                          </a:lnTo>
                          <a:lnTo>
                            <a:pt x="4341" y="1864"/>
                          </a:lnTo>
                          <a:lnTo>
                            <a:pt x="2479" y="1864"/>
                          </a:lnTo>
                          <a:close/>
                          <a:moveTo>
                            <a:pt x="2479" y="1443"/>
                          </a:moveTo>
                          <a:lnTo>
                            <a:pt x="2479" y="1627"/>
                          </a:lnTo>
                          <a:lnTo>
                            <a:pt x="4341" y="1627"/>
                          </a:lnTo>
                          <a:lnTo>
                            <a:pt x="4341" y="1443"/>
                          </a:lnTo>
                          <a:lnTo>
                            <a:pt x="2479" y="1443"/>
                          </a:lnTo>
                          <a:close/>
                          <a:moveTo>
                            <a:pt x="2479" y="1044"/>
                          </a:moveTo>
                          <a:lnTo>
                            <a:pt x="2479" y="1228"/>
                          </a:lnTo>
                          <a:lnTo>
                            <a:pt x="3582" y="1228"/>
                          </a:lnTo>
                          <a:lnTo>
                            <a:pt x="3582" y="1044"/>
                          </a:lnTo>
                          <a:lnTo>
                            <a:pt x="2479" y="1044"/>
                          </a:lnTo>
                          <a:close/>
                          <a:moveTo>
                            <a:pt x="2479" y="623"/>
                          </a:moveTo>
                          <a:lnTo>
                            <a:pt x="2479" y="807"/>
                          </a:lnTo>
                          <a:lnTo>
                            <a:pt x="3582" y="807"/>
                          </a:lnTo>
                          <a:lnTo>
                            <a:pt x="3582" y="623"/>
                          </a:lnTo>
                          <a:lnTo>
                            <a:pt x="2479" y="623"/>
                          </a:lnTo>
                          <a:close/>
                          <a:moveTo>
                            <a:pt x="4167" y="447"/>
                          </a:moveTo>
                          <a:lnTo>
                            <a:pt x="4141" y="656"/>
                          </a:lnTo>
                          <a:lnTo>
                            <a:pt x="4466" y="812"/>
                          </a:lnTo>
                          <a:lnTo>
                            <a:pt x="4167" y="447"/>
                          </a:lnTo>
                          <a:close/>
                          <a:moveTo>
                            <a:pt x="4688" y="1238"/>
                          </a:moveTo>
                          <a:lnTo>
                            <a:pt x="3922" y="871"/>
                          </a:lnTo>
                          <a:lnTo>
                            <a:pt x="3829" y="826"/>
                          </a:lnTo>
                          <a:lnTo>
                            <a:pt x="3842" y="722"/>
                          </a:lnTo>
                          <a:lnTo>
                            <a:pt x="3897" y="289"/>
                          </a:lnTo>
                          <a:lnTo>
                            <a:pt x="2203" y="289"/>
                          </a:lnTo>
                          <a:lnTo>
                            <a:pt x="2203" y="2238"/>
                          </a:lnTo>
                          <a:lnTo>
                            <a:pt x="4688" y="2238"/>
                          </a:lnTo>
                          <a:lnTo>
                            <a:pt x="4688" y="1238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>
                        <a:contourClr>
                          <a:srgbClr val="FFFFFF"/>
                        </a:contourClr>
                      </a:sp3d>
                    </a:bodyPr>
                    <a:lstStyle/>
                    <a:p>
                      <a:pPr algn="ctr">
                        <a:defRPr/>
                      </a:pPr>
                      <a:endParaRPr lang="zh-CN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37" name="矩形 36"/>
                    <p:cNvSpPr/>
                    <p:nvPr/>
                  </p:nvSpPr>
                  <p:spPr>
                    <a:xfrm>
                      <a:off x="3538108" y="5616606"/>
                      <a:ext cx="132921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zh-CN" altLang="zh-CN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010- 8215 0277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p:txBody>
                </p:sp>
              </p:grpSp>
            </p:grpSp>
          </p:grpSp>
          <p:cxnSp>
            <p:nvCxnSpPr>
              <p:cNvPr id="45" name="直接连接符 44"/>
              <p:cNvCxnSpPr/>
              <p:nvPr/>
            </p:nvCxnSpPr>
            <p:spPr>
              <a:xfrm>
                <a:off x="6871724" y="5366322"/>
                <a:ext cx="0" cy="540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矩形 29"/>
          <p:cNvSpPr/>
          <p:nvPr/>
        </p:nvSpPr>
        <p:spPr>
          <a:xfrm>
            <a:off x="4789276" y="452244"/>
            <a:ext cx="3658688" cy="120032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 smtClean="0">
                <a:solidFill>
                  <a:srgbClr val="027A2B"/>
                </a:solidFill>
                <a:latin typeface="+mn-ea"/>
              </a:rPr>
              <a:t>汇报完毕 </a:t>
            </a:r>
            <a:r>
              <a:rPr lang="en-US" altLang="zh-CN" sz="4800" b="1" dirty="0" smtClean="0">
                <a:solidFill>
                  <a:srgbClr val="027A2B"/>
                </a:solidFill>
                <a:latin typeface="+mn-ea"/>
              </a:rPr>
              <a:t>!</a:t>
            </a:r>
            <a:endParaRPr lang="en-US" altLang="zh-CN" sz="4800" b="1" dirty="0">
              <a:solidFill>
                <a:srgbClr val="027A2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23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514" y="0"/>
            <a:ext cx="3541486" cy="6858000"/>
          </a:xfrm>
          <a:prstGeom prst="rect">
            <a:avLst/>
          </a:prstGeom>
          <a:solidFill>
            <a:srgbClr val="027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7545" y="2481935"/>
            <a:ext cx="17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457" y="3258134"/>
            <a:ext cx="2554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5236030" y="2187315"/>
            <a:ext cx="506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27A2B"/>
                </a:solidFill>
                <a:latin typeface="+mn-ea"/>
              </a:rPr>
              <a:t>一、</a:t>
            </a:r>
            <a:r>
              <a:rPr lang="en-US" altLang="zh-CN" sz="3600" b="1" dirty="0" smtClean="0">
                <a:solidFill>
                  <a:srgbClr val="027A2B"/>
                </a:solidFill>
                <a:latin typeface="+mn-ea"/>
              </a:rPr>
              <a:t>   </a:t>
            </a:r>
            <a:r>
              <a:rPr lang="zh-CN" altLang="en-US" sz="3600" b="1" dirty="0" smtClean="0">
                <a:solidFill>
                  <a:srgbClr val="027A2B"/>
                </a:solidFill>
                <a:latin typeface="+mn-ea"/>
              </a:rPr>
              <a:t>目前进展</a:t>
            </a:r>
            <a:endParaRPr lang="zh-CN" altLang="en-US" sz="3600" b="1" dirty="0">
              <a:solidFill>
                <a:srgbClr val="027A2B"/>
              </a:solidFill>
              <a:latin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38" y="452459"/>
            <a:ext cx="928687" cy="327003"/>
          </a:xfrm>
          <a:prstGeom prst="rect">
            <a:avLst/>
          </a:prstGeom>
        </p:spPr>
      </p:pic>
      <p:sp>
        <p:nvSpPr>
          <p:cNvPr id="23" name="TextBox 8"/>
          <p:cNvSpPr txBox="1"/>
          <p:nvPr/>
        </p:nvSpPr>
        <p:spPr>
          <a:xfrm>
            <a:off x="5236031" y="3085424"/>
            <a:ext cx="46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+mn-ea"/>
              </a:rPr>
              <a:t>二、</a:t>
            </a:r>
            <a:r>
              <a:rPr lang="en-US" altLang="zh-CN" sz="3600" b="1" dirty="0" smtClean="0">
                <a:latin typeface="+mn-ea"/>
              </a:rPr>
              <a:t>   </a:t>
            </a:r>
            <a:r>
              <a:rPr lang="zh-CN" altLang="en-US" sz="3600" b="1" dirty="0" smtClean="0">
                <a:latin typeface="+mn-ea"/>
              </a:rPr>
              <a:t>下步计划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36031" y="3983533"/>
            <a:ext cx="46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027A2B"/>
                </a:solidFill>
                <a:latin typeface="+mn-ea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存在问题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482174549"/>
              </p:ext>
            </p:extLst>
          </p:nvPr>
        </p:nvGraphicFramePr>
        <p:xfrm>
          <a:off x="224736" y="239660"/>
          <a:ext cx="1032896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632043916"/>
              </p:ext>
            </p:extLst>
          </p:nvPr>
        </p:nvGraphicFramePr>
        <p:xfrm>
          <a:off x="299545" y="232403"/>
          <a:ext cx="1029588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矩形 17"/>
          <p:cNvSpPr/>
          <p:nvPr/>
        </p:nvSpPr>
        <p:spPr>
          <a:xfrm>
            <a:off x="294486" y="418083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rgbClr val="027A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rgbClr val="027A2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11010"/>
              </p:ext>
            </p:extLst>
          </p:nvPr>
        </p:nvGraphicFramePr>
        <p:xfrm>
          <a:off x="540859" y="1632779"/>
          <a:ext cx="10924310" cy="458045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429277"/>
                <a:gridCol w="2561300"/>
                <a:gridCol w="3654391"/>
                <a:gridCol w="2279342"/>
              </a:tblGrid>
              <a:tr h="564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项目名称</a:t>
                      </a:r>
                      <a:endParaRPr lang="zh-CN" sz="1800" kern="100" dirty="0">
                        <a:effectLst/>
                        <a:latin typeface="+mn-lt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</a:rPr>
                        <a:t>工作</a:t>
                      </a:r>
                      <a:r>
                        <a:rPr lang="zh-CN" altLang="en-US" sz="1800" kern="100" dirty="0" smtClean="0">
                          <a:effectLst/>
                        </a:rPr>
                        <a:t>任务</a:t>
                      </a:r>
                      <a:endParaRPr lang="zh-CN" sz="1800" kern="100" dirty="0">
                        <a:effectLst/>
                        <a:latin typeface="+mn-lt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</a:rPr>
                        <a:t>具体内容</a:t>
                      </a:r>
                      <a:endParaRPr lang="zh-CN" altLang="en-US" sz="1800" b="1" kern="100" dirty="0">
                        <a:solidFill>
                          <a:srgbClr val="FFFFFF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</a:rPr>
                        <a:t>完成</a:t>
                      </a:r>
                      <a:r>
                        <a:rPr lang="zh-CN" sz="1800" kern="100" dirty="0" smtClean="0">
                          <a:effectLst/>
                        </a:rPr>
                        <a:t>情况</a:t>
                      </a:r>
                      <a:endParaRPr lang="zh-CN" sz="1800" kern="100" dirty="0">
                        <a:effectLst/>
                        <a:latin typeface="+mn-lt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45053">
                <a:tc rowSpan="1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</a:rPr>
                        <a:t>SimON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</a:rPr>
                        <a:t>（调用</a:t>
                      </a:r>
                      <a:r>
                        <a:rPr lang="en-US" altLang="zh-CN" sz="1800" kern="100" dirty="0" err="1" smtClean="0">
                          <a:effectLst/>
                        </a:rPr>
                        <a:t>tNavigator</a:t>
                      </a:r>
                      <a:r>
                        <a:rPr lang="zh-CN" altLang="en-US" sz="1800" kern="100" dirty="0" smtClean="0">
                          <a:effectLst/>
                        </a:rPr>
                        <a:t>内核）</a:t>
                      </a:r>
                      <a:endParaRPr lang="zh-CN" sz="1800" kern="100" dirty="0">
                        <a:effectLst/>
                        <a:latin typeface="+mn-lt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黑油</a:t>
                      </a:r>
                      <a:r>
                        <a:rPr lang="zh-CN" altLang="en-US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模拟</a:t>
                      </a:r>
                      <a:r>
                        <a:rPr lang="zh-CN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前处理功能</a:t>
                      </a:r>
                      <a:endParaRPr lang="en-US" altLang="zh-CN" sz="1800" kern="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（基础功能</a:t>
                      </a: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r>
                        <a:rPr lang="zh-CN" altLang="en-US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部分高级扩展功能）</a:t>
                      </a:r>
                      <a:endParaRPr lang="en-US" altLang="zh-CN" sz="1800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模型定义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zh-CN" sz="1800" dirty="0" smtClean="0">
                          <a:effectLst/>
                        </a:rPr>
                        <a:t>完成</a:t>
                      </a:r>
                      <a:r>
                        <a:rPr lang="en-US" altLang="zh-CN" sz="1800" dirty="0" smtClean="0">
                          <a:effectLst/>
                        </a:rPr>
                        <a:t>100%</a:t>
                      </a:r>
                      <a:endParaRPr lang="zh-CN" altLang="zh-CN" sz="1800" kern="100" dirty="0" smtClean="0">
                        <a:effectLst/>
                        <a:latin typeface="+mn-lt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450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>
                          <a:effectLst/>
                        </a:rPr>
                        <a:t>地质模型</a:t>
                      </a:r>
                      <a:endParaRPr lang="zh-CN" altLang="en-US" dirty="0" smtClean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5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>
                          <a:effectLst/>
                        </a:rPr>
                        <a:t>流体</a:t>
                      </a:r>
                      <a:r>
                        <a:rPr lang="zh-CN" altLang="en-US" sz="1800" dirty="0" smtClean="0">
                          <a:effectLst/>
                        </a:rPr>
                        <a:t>模型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5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岩石模型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5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effectLst/>
                        </a:rPr>
                        <a:t>模型初始化</a:t>
                      </a:r>
                      <a:endParaRPr lang="zh-CN" altLang="en-US" dirty="0" smtClean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5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>
                          <a:effectLst/>
                        </a:rPr>
                        <a:t>生产模型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675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调用</a:t>
                      </a:r>
                      <a:r>
                        <a:rPr lang="en-US" sz="1800" kern="100" dirty="0" smtClean="0">
                          <a:effectLst/>
                        </a:rPr>
                        <a:t>EXE</a:t>
                      </a:r>
                      <a:r>
                        <a:rPr lang="zh-CN" altLang="zh-CN" sz="1800" kern="100" dirty="0" smtClean="0">
                          <a:effectLst/>
                        </a:rPr>
                        <a:t>程序</a:t>
                      </a:r>
                      <a:endParaRPr lang="en-US" altLang="zh-CN" sz="1800" kern="100" dirty="0" smtClean="0">
                        <a:effectLst/>
                        <a:latin typeface="+mn-lt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>
                          <a:effectLst/>
                        </a:rPr>
                        <a:t>调用</a:t>
                      </a:r>
                      <a:r>
                        <a:rPr lang="en-US" altLang="zh-CN" sz="1800" dirty="0" smtClean="0">
                          <a:effectLst/>
                        </a:rPr>
                        <a:t>tNavigator-con.exe</a:t>
                      </a:r>
                      <a:r>
                        <a:rPr lang="zh-CN" altLang="zh-CN" sz="1800" dirty="0" smtClean="0">
                          <a:effectLst/>
                        </a:rPr>
                        <a:t>运</a:t>
                      </a:r>
                      <a:r>
                        <a:rPr lang="zh-CN" altLang="en-US" sz="1800" dirty="0" smtClean="0">
                          <a:effectLst/>
                        </a:rPr>
                        <a:t>算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zh-CN" sz="1800" dirty="0" smtClean="0">
                          <a:effectLst/>
                        </a:rPr>
                        <a:t>完成</a:t>
                      </a:r>
                      <a:r>
                        <a:rPr lang="en-US" altLang="zh-CN" sz="1800" dirty="0" smtClean="0">
                          <a:effectLst/>
                        </a:rPr>
                        <a:t>100%</a:t>
                      </a:r>
                      <a:endParaRPr lang="zh-CN" altLang="zh-CN" sz="1800" kern="100" dirty="0" smtClean="0">
                        <a:effectLst/>
                        <a:latin typeface="+mn-lt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55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独立运算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5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effectLst/>
                        </a:rPr>
                        <a:t>批处理</a:t>
                      </a:r>
                      <a:endParaRPr lang="zh-CN" altLang="en-US" dirty="0" smtClean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5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tNavigator</a:t>
                      </a:r>
                      <a:r>
                        <a:rPr lang="zh-CN" altLang="en-US" dirty="0" smtClean="0"/>
                        <a:t>并行计算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69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后</a:t>
                      </a:r>
                      <a:r>
                        <a:rPr lang="zh-CN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处理</a:t>
                      </a:r>
                      <a:r>
                        <a:rPr lang="zh-CN" altLang="en-US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结果查看</a:t>
                      </a:r>
                      <a:r>
                        <a:rPr lang="zh-CN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功能</a:t>
                      </a:r>
                      <a:endParaRPr lang="en-US" altLang="zh-CN" sz="1800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</a:rPr>
                        <a:t>二进制</a:t>
                      </a:r>
                      <a:r>
                        <a:rPr lang="en-US" altLang="zh-CN" sz="1800" dirty="0" smtClean="0">
                          <a:effectLst/>
                        </a:rPr>
                        <a:t>2D</a:t>
                      </a:r>
                      <a:r>
                        <a:rPr lang="zh-CN" altLang="en-US" sz="1800" dirty="0" smtClean="0">
                          <a:effectLst/>
                        </a:rPr>
                        <a:t>、</a:t>
                      </a:r>
                      <a:r>
                        <a:rPr lang="en-US" altLang="zh-CN" sz="1800" dirty="0" smtClean="0">
                          <a:effectLst/>
                        </a:rPr>
                        <a:t>3D</a:t>
                      </a:r>
                      <a:r>
                        <a:rPr lang="zh-CN" altLang="en-US" sz="1800" dirty="0" smtClean="0">
                          <a:effectLst/>
                        </a:rPr>
                        <a:t>结果文件解析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zh-CN" sz="1800" dirty="0" smtClean="0">
                          <a:effectLst/>
                        </a:rPr>
                        <a:t>完成</a:t>
                      </a:r>
                      <a:r>
                        <a:rPr lang="en-US" altLang="zh-CN" sz="1800" dirty="0" smtClean="0">
                          <a:effectLst/>
                        </a:rPr>
                        <a:t>100%</a:t>
                      </a:r>
                      <a:endParaRPr lang="zh-CN" altLang="zh-CN" sz="1800" kern="100" dirty="0" smtClean="0">
                        <a:effectLst/>
                        <a:latin typeface="+mn-lt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4563" y="1063029"/>
            <a:ext cx="2489652" cy="369332"/>
          </a:xfrm>
          <a:prstGeom prst="rect">
            <a:avLst/>
          </a:prstGeom>
          <a:solidFill>
            <a:srgbClr val="027A2B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prstClr val="white">
                    <a:lumMod val="95000"/>
                  </a:prstClr>
                </a:solidFill>
                <a:latin typeface="微软雅黑"/>
              </a:rPr>
              <a:t>项目整体完成情况：</a:t>
            </a:r>
            <a:endParaRPr lang="en-US" altLang="zh-CN" b="1" dirty="0">
              <a:solidFill>
                <a:prstClr val="white">
                  <a:lumMod val="95000"/>
                </a:prstClr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035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/>
          <p:cNvGraphicFramePr/>
          <p:nvPr>
            <p:extLst/>
          </p:nvPr>
        </p:nvGraphicFramePr>
        <p:xfrm>
          <a:off x="224736" y="239660"/>
          <a:ext cx="1032896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>
            <p:extLst/>
          </p:nvPr>
        </p:nvGraphicFramePr>
        <p:xfrm>
          <a:off x="299545" y="232403"/>
          <a:ext cx="1029588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矩形 17"/>
          <p:cNvSpPr/>
          <p:nvPr/>
        </p:nvSpPr>
        <p:spPr>
          <a:xfrm>
            <a:off x="294486" y="418083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rgbClr val="027A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rgbClr val="027A2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783" y="1574128"/>
            <a:ext cx="1118163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适用于黑油、油水、气水、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挥发油等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各类油气藏的数值模拟；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直接导入</a:t>
            </a:r>
            <a:r>
              <a:rPr lang="en-US" altLang="zh-CN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Petrel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模型、导入断层数据；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地质模型属性参数快速修改功能；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全面水体模拟，包括解析水体（即</a:t>
            </a:r>
            <a:r>
              <a:rPr lang="en-US" altLang="zh-CN" sz="2000" kern="100" dirty="0" err="1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Fetkovich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水体、</a:t>
            </a:r>
            <a:r>
              <a:rPr lang="en-US" altLang="zh-CN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Carter-Tracy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水体、定压头水体、恒流量水体共四种）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、及数值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水体；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油气藏特性的静态分区功能，可快速增加、复制、删除分区（包括对流体、相渗、岩石、平衡分区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的操作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）；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岩石压实模拟；</a:t>
            </a:r>
            <a:endParaRPr lang="en-US" altLang="zh-CN" sz="2000" kern="100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相渗归一化、相渗经验公式功能调用；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饱和度表端点标定功能；</a:t>
            </a:r>
            <a:endParaRPr lang="en-US" altLang="zh-CN" sz="2000" kern="100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油气藏初始平衡选择（提供平衡初始化、非平衡初始化两种方法）；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563" y="1063029"/>
            <a:ext cx="3638514" cy="369332"/>
          </a:xfrm>
          <a:prstGeom prst="rect">
            <a:avLst/>
          </a:prstGeom>
          <a:solidFill>
            <a:srgbClr val="027A2B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/>
            <a:r>
              <a:rPr lang="zh-CN" altLang="en-US" b="1" dirty="0">
                <a:solidFill>
                  <a:prstClr val="white">
                    <a:lumMod val="95000"/>
                  </a:prstClr>
                </a:solidFill>
                <a:latin typeface="微软雅黑"/>
              </a:rPr>
              <a:t>已</a:t>
            </a:r>
            <a:r>
              <a:rPr lang="zh-CN" altLang="en-US" b="1" dirty="0" smtClean="0">
                <a:solidFill>
                  <a:prstClr val="white">
                    <a:lumMod val="95000"/>
                  </a:prstClr>
                </a:solidFill>
                <a:latin typeface="微软雅黑"/>
              </a:rPr>
              <a:t>实现的前处理功能</a:t>
            </a:r>
            <a:r>
              <a:rPr lang="zh-CN" altLang="en-US" b="1" dirty="0" smtClean="0">
                <a:solidFill>
                  <a:srgbClr val="FF0000"/>
                </a:solidFill>
                <a:latin typeface="微软雅黑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latin typeface="微软雅黑"/>
              </a:rPr>
              <a:t>20</a:t>
            </a:r>
            <a:r>
              <a:rPr lang="zh-CN" altLang="en-US" b="1" dirty="0" smtClean="0">
                <a:solidFill>
                  <a:srgbClr val="FF0000"/>
                </a:solidFill>
                <a:latin typeface="微软雅黑"/>
              </a:rPr>
              <a:t>项）</a:t>
            </a:r>
            <a:r>
              <a:rPr lang="zh-CN" altLang="en-US" b="1" dirty="0" smtClean="0">
                <a:solidFill>
                  <a:prstClr val="white">
                    <a:lumMod val="95000"/>
                  </a:prstClr>
                </a:solidFill>
                <a:latin typeface="微软雅黑"/>
              </a:rPr>
              <a:t>：</a:t>
            </a:r>
            <a:endParaRPr lang="en-US" altLang="zh-CN" b="1" dirty="0">
              <a:solidFill>
                <a:prstClr val="white">
                  <a:lumMod val="95000"/>
                </a:prstClr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32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/>
          <p:cNvGraphicFramePr/>
          <p:nvPr>
            <p:extLst/>
          </p:nvPr>
        </p:nvGraphicFramePr>
        <p:xfrm>
          <a:off x="224736" y="239660"/>
          <a:ext cx="1032896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>
            <p:extLst/>
          </p:nvPr>
        </p:nvGraphicFramePr>
        <p:xfrm>
          <a:off x="299545" y="232403"/>
          <a:ext cx="1029588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矩形 17"/>
          <p:cNvSpPr/>
          <p:nvPr/>
        </p:nvSpPr>
        <p:spPr>
          <a:xfrm>
            <a:off x="294486" y="418083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rgbClr val="027A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rgbClr val="027A2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4564" y="880443"/>
            <a:ext cx="11123603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导入生产数据功能（支持快速导入</a:t>
            </a:r>
            <a:r>
              <a:rPr lang="en-US" altLang="zh-CN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Eclipse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格式的</a:t>
            </a:r>
            <a:r>
              <a:rPr lang="en-US" altLang="zh-CN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SCHEDULE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部分的</a:t>
            </a:r>
            <a:r>
              <a:rPr lang="en-US" altLang="zh-CN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include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文件）；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井数据处理器功能（根据井轨迹、井措施、实际生产历史等数据生成模拟器支持的数据体格式）；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井位图显示；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直井、斜井、水平井模拟；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单井生产控制功能（包括历史、预测生产操作、井指数修改、单井经济极限、目标参数控制、</a:t>
            </a:r>
            <a:r>
              <a:rPr lang="en-US" altLang="zh-CN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因子修改等）；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井组生产控制功能（包括生产井组控制、注入井组控制、井组经济极限等）；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en-US" altLang="zh-CN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VFP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垂直管流模拟功能（支持导入、新增生产井与注入井的</a:t>
            </a:r>
            <a:r>
              <a:rPr lang="en-US" altLang="zh-CN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VFP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表信息）；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水力裂缝模拟功能（支持输入裂缝几何参数模拟水力裂缝）；</a:t>
            </a:r>
            <a:endParaRPr lang="en-US" altLang="zh-CN" sz="2000" kern="100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生产数据统计功能（支持对完井数据、水力裂缝数据、单井和井组等各种数据的分类统计）；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生产过程曲线绘制功能（支持按井名筛选，绘制生产历史曲线，图形展示整个生产过程）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重启模拟功能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/>
          <p:cNvGraphicFramePr/>
          <p:nvPr>
            <p:extLst/>
          </p:nvPr>
        </p:nvGraphicFramePr>
        <p:xfrm>
          <a:off x="224736" y="239660"/>
          <a:ext cx="1032896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599221367"/>
              </p:ext>
            </p:extLst>
          </p:nvPr>
        </p:nvGraphicFramePr>
        <p:xfrm>
          <a:off x="299545" y="232403"/>
          <a:ext cx="1029588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矩形 17"/>
          <p:cNvSpPr/>
          <p:nvPr/>
        </p:nvSpPr>
        <p:spPr>
          <a:xfrm>
            <a:off x="294486" y="41808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027A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rgbClr val="027A2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6523" y="971188"/>
            <a:ext cx="2647416" cy="432000"/>
          </a:xfrm>
          <a:prstGeom prst="roundRect">
            <a:avLst>
              <a:gd name="adj" fmla="val 10000"/>
            </a:avLst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图片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55" y="1518074"/>
            <a:ext cx="3910013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13" y="1518074"/>
            <a:ext cx="380047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8" y="4110461"/>
            <a:ext cx="39116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13" y="4110461"/>
            <a:ext cx="380047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3934118" y="1684761"/>
            <a:ext cx="1306512" cy="409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方正粗黑宋简体" pitchFamily="2" charset="-122"/>
                <a:ea typeface="方正粗黑宋简体" pitchFamily="2" charset="-122"/>
              </a:rPr>
              <a:t>曲线视图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8742338" y="4253336"/>
            <a:ext cx="1306512" cy="409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方正粗黑宋简体" pitchFamily="2" charset="-122"/>
                <a:ea typeface="方正粗黑宋简体" pitchFamily="2" charset="-122"/>
              </a:rPr>
              <a:t>网格视图</a:t>
            </a: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8608988" y="1684761"/>
            <a:ext cx="1439862" cy="409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方正粗黑宋简体" pitchFamily="2" charset="-122"/>
                <a:ea typeface="方正粗黑宋简体" pitchFamily="2" charset="-122"/>
              </a:rPr>
              <a:t>等值线视图</a:t>
            </a:r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auto">
          <a:xfrm>
            <a:off x="3923005" y="4253336"/>
            <a:ext cx="1306513" cy="4079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方正粗黑宋简体" pitchFamily="2" charset="-122"/>
                <a:ea typeface="方正粗黑宋简体" pitchFamily="2" charset="-122"/>
              </a:rPr>
              <a:t>三维视图</a:t>
            </a:r>
          </a:p>
        </p:txBody>
      </p:sp>
      <p:sp>
        <p:nvSpPr>
          <p:cNvPr id="27" name="矩形 26"/>
          <p:cNvSpPr/>
          <p:nvPr/>
        </p:nvSpPr>
        <p:spPr>
          <a:xfrm>
            <a:off x="464563" y="1063029"/>
            <a:ext cx="2501375" cy="369332"/>
          </a:xfrm>
          <a:prstGeom prst="rect">
            <a:avLst/>
          </a:prstGeom>
          <a:solidFill>
            <a:srgbClr val="027A2B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/>
            <a:r>
              <a:rPr lang="zh-CN" altLang="en-US" b="1" dirty="0">
                <a:solidFill>
                  <a:prstClr val="white">
                    <a:lumMod val="95000"/>
                  </a:prstClr>
                </a:solidFill>
                <a:latin typeface="微软雅黑"/>
              </a:rPr>
              <a:t>已</a:t>
            </a:r>
            <a:r>
              <a:rPr lang="zh-CN" altLang="en-US" b="1" dirty="0" smtClean="0">
                <a:solidFill>
                  <a:prstClr val="white">
                    <a:lumMod val="95000"/>
                  </a:prstClr>
                </a:solidFill>
                <a:latin typeface="微软雅黑"/>
              </a:rPr>
              <a:t>实现的后处理功能</a:t>
            </a:r>
            <a:r>
              <a:rPr lang="zh-CN" altLang="en-US" b="1" dirty="0">
                <a:solidFill>
                  <a:prstClr val="white">
                    <a:lumMod val="95000"/>
                  </a:prstClr>
                </a:solidFill>
                <a:latin typeface="微软雅黑"/>
              </a:rPr>
              <a:t>：</a:t>
            </a:r>
            <a:endParaRPr lang="en-US" altLang="zh-CN" b="1" dirty="0">
              <a:solidFill>
                <a:prstClr val="white">
                  <a:lumMod val="95000"/>
                </a:prstClr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524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514" y="0"/>
            <a:ext cx="3541486" cy="6858000"/>
          </a:xfrm>
          <a:prstGeom prst="rect">
            <a:avLst/>
          </a:prstGeom>
          <a:solidFill>
            <a:srgbClr val="027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7545" y="2481935"/>
            <a:ext cx="17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457" y="3258134"/>
            <a:ext cx="2554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5236030" y="2187315"/>
            <a:ext cx="506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+mn-ea"/>
              </a:rPr>
              <a:t>一、</a:t>
            </a:r>
            <a:r>
              <a:rPr lang="en-US" altLang="zh-CN" sz="3600" b="1" dirty="0" smtClean="0">
                <a:latin typeface="+mn-ea"/>
              </a:rPr>
              <a:t>   </a:t>
            </a:r>
            <a:r>
              <a:rPr lang="zh-CN" altLang="en-US" sz="3600" b="1" dirty="0" smtClean="0">
                <a:latin typeface="+mn-ea"/>
              </a:rPr>
              <a:t>目前进展</a:t>
            </a:r>
            <a:endParaRPr lang="zh-CN" altLang="en-US" sz="3600" b="1" dirty="0">
              <a:latin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38" y="452459"/>
            <a:ext cx="928687" cy="327003"/>
          </a:xfrm>
          <a:prstGeom prst="rect">
            <a:avLst/>
          </a:prstGeom>
        </p:spPr>
      </p:pic>
      <p:sp>
        <p:nvSpPr>
          <p:cNvPr id="23" name="TextBox 8"/>
          <p:cNvSpPr txBox="1"/>
          <p:nvPr/>
        </p:nvSpPr>
        <p:spPr>
          <a:xfrm>
            <a:off x="5236031" y="3085424"/>
            <a:ext cx="46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27A2B"/>
                </a:solidFill>
                <a:latin typeface="+mn-ea"/>
              </a:rPr>
              <a:t>二、</a:t>
            </a:r>
            <a:r>
              <a:rPr lang="en-US" altLang="zh-CN" sz="3600" b="1" dirty="0" smtClean="0">
                <a:solidFill>
                  <a:srgbClr val="027A2B"/>
                </a:solidFill>
                <a:latin typeface="+mn-ea"/>
              </a:rPr>
              <a:t>   </a:t>
            </a:r>
            <a:r>
              <a:rPr lang="zh-CN" altLang="en-US" sz="3600" b="1" dirty="0" smtClean="0">
                <a:solidFill>
                  <a:srgbClr val="027A2B"/>
                </a:solidFill>
                <a:latin typeface="+mn-ea"/>
              </a:rPr>
              <a:t>下步计划</a:t>
            </a:r>
            <a:endParaRPr lang="zh-CN" altLang="en-US" sz="3600" b="1" dirty="0">
              <a:solidFill>
                <a:srgbClr val="027A2B"/>
              </a:solidFill>
              <a:latin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36031" y="3983533"/>
            <a:ext cx="46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027A2B"/>
                </a:solidFill>
                <a:latin typeface="+mn-ea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存在问题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/>
          <p:cNvGraphicFramePr/>
          <p:nvPr>
            <p:extLst/>
          </p:nvPr>
        </p:nvGraphicFramePr>
        <p:xfrm>
          <a:off x="224736" y="239660"/>
          <a:ext cx="1032896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656931293"/>
              </p:ext>
            </p:extLst>
          </p:nvPr>
        </p:nvGraphicFramePr>
        <p:xfrm>
          <a:off x="299545" y="232403"/>
          <a:ext cx="1029588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矩形 17"/>
          <p:cNvSpPr/>
          <p:nvPr/>
        </p:nvSpPr>
        <p:spPr>
          <a:xfrm>
            <a:off x="294486" y="41808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027A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rgbClr val="027A2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3599" y="1252808"/>
            <a:ext cx="10865694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双重介质</a:t>
            </a:r>
            <a:r>
              <a:rPr lang="zh-CN" altLang="en-US" sz="2000" kern="100" dirty="0" smtClean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模型（包括双孔、双渗模型，提供</a:t>
            </a:r>
            <a:r>
              <a:rPr lang="en-US" altLang="zh-CN" sz="2000" kern="1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3D</a:t>
            </a:r>
            <a:r>
              <a:rPr lang="zh-CN" altLang="en-US" sz="2000" kern="100" dirty="0" smtClean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结果展示）；</a:t>
            </a:r>
            <a:endParaRPr lang="en-US" altLang="zh-CN" sz="2000" kern="100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局部网格加密功能（提供局部加密</a:t>
            </a:r>
            <a:r>
              <a:rPr lang="en-US" altLang="zh-CN" sz="2000" kern="1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3D</a:t>
            </a:r>
            <a:r>
              <a:rPr lang="zh-CN" altLang="en-US" sz="2000" kern="100" dirty="0" smtClean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结果展示）；</a:t>
            </a:r>
            <a:endParaRPr lang="en-US" altLang="zh-CN" sz="2000" kern="100" dirty="0" smtClean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煤层气模型；</a:t>
            </a:r>
            <a:endParaRPr lang="en-US" altLang="zh-CN" sz="2000" kern="100" dirty="0" smtClean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动态曲线绘制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功能（运算过程中实时绘制生产曲线）；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相渗关键字扩展（增加</a:t>
            </a:r>
            <a:r>
              <a:rPr lang="en-US" altLang="zh-CN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SWFN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SGFN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SOF2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SOF3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第二类相渗关键字）；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端点标定功能完善（增加相对渗透率、毛管压力端点标定）；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水力裂缝功能完善（增加支撑剂、流动函数设置，水力裂缝</a:t>
            </a:r>
            <a:r>
              <a:rPr lang="en-US" altLang="zh-CN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2D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图形显示、</a:t>
            </a:r>
            <a:r>
              <a:rPr lang="en-US" altLang="zh-CN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3D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结果展示）；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地质模型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完善（提供历史拟合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参数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修改界面）；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生产模型关键字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扩展（完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井层段控制、完井连接顺序、生产时率、循环开关井等）；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多段井模型（待定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）；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示踪剂模拟（待定）；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温度效应（待定）；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563" y="934076"/>
            <a:ext cx="2946852" cy="369332"/>
          </a:xfrm>
          <a:prstGeom prst="rect">
            <a:avLst/>
          </a:prstGeom>
          <a:solidFill>
            <a:srgbClr val="027A2B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prstClr val="white">
                    <a:lumMod val="95000"/>
                  </a:prstClr>
                </a:solidFill>
                <a:latin typeface="微软雅黑"/>
              </a:rPr>
              <a:t>黑油模拟高级功能扩展：</a:t>
            </a:r>
            <a:endParaRPr lang="en-US" altLang="zh-CN" b="1" dirty="0">
              <a:solidFill>
                <a:prstClr val="white">
                  <a:lumMod val="95000"/>
                </a:prstClr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13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/>
          <p:cNvGraphicFramePr/>
          <p:nvPr>
            <p:extLst/>
          </p:nvPr>
        </p:nvGraphicFramePr>
        <p:xfrm>
          <a:off x="224736" y="239660"/>
          <a:ext cx="1032896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>
            <p:extLst/>
          </p:nvPr>
        </p:nvGraphicFramePr>
        <p:xfrm>
          <a:off x="299545" y="232403"/>
          <a:ext cx="10295884" cy="81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矩形 17"/>
          <p:cNvSpPr/>
          <p:nvPr/>
        </p:nvSpPr>
        <p:spPr>
          <a:xfrm>
            <a:off x="294486" y="41808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027A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rgbClr val="027A2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565" y="1065718"/>
            <a:ext cx="3521281" cy="369332"/>
          </a:xfrm>
          <a:prstGeom prst="rect">
            <a:avLst/>
          </a:prstGeom>
          <a:solidFill>
            <a:srgbClr val="027A2B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prstClr val="white">
                    <a:lumMod val="95000"/>
                  </a:prstClr>
                </a:solidFill>
                <a:latin typeface="微软雅黑"/>
              </a:rPr>
              <a:t>组分模拟基础功能开发（待定）</a:t>
            </a:r>
            <a:endParaRPr lang="en-US" altLang="zh-CN" b="1" dirty="0">
              <a:solidFill>
                <a:prstClr val="white">
                  <a:lumMod val="95000"/>
                </a:prstClr>
              </a:solidFill>
              <a:latin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8429" y="1482889"/>
            <a:ext cx="10947756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组分定义；</a:t>
            </a:r>
            <a:endParaRPr lang="zh-CN" altLang="en-US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支持多个状态方程（</a:t>
            </a:r>
            <a:r>
              <a:rPr lang="en-US" altLang="zh-CN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EOS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）；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增加、复制、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删除</a:t>
            </a:r>
            <a:r>
              <a:rPr lang="en-US" altLang="zh-CN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EOS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分区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组分初始含量分布；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标准条件、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初始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油藏条件：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温度、组分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随深度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变化；</a:t>
            </a:r>
            <a:endParaRPr lang="zh-CN" altLang="en-US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油田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分离器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设置；</a:t>
            </a:r>
            <a:endParaRPr lang="zh-CN" altLang="en-US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生产井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控制扩展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注入井控制扩展</a:t>
            </a: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（热流体及它们的混合物驱）</a:t>
            </a: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单井分离器条件；</a:t>
            </a:r>
            <a:endParaRPr lang="en-US" altLang="zh-CN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2000" kern="100" dirty="0" smtClean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井组控制（提供水气交替注入模拟）；</a:t>
            </a:r>
            <a:endParaRPr lang="zh-CN" altLang="en-US" sz="2000" kern="100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D74"/>
        </a:solidFill>
        <a:ln>
          <a:solidFill>
            <a:srgbClr val="003D7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10807</TotalTime>
  <Words>1187</Words>
  <Application>Microsoft Office PowerPoint</Application>
  <PresentationFormat>宽屏</PresentationFormat>
  <Paragraphs>183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方正粗黑宋简体</vt:lpstr>
      <vt:lpstr>黑体</vt:lpstr>
      <vt:lpstr>宋体</vt:lpstr>
      <vt:lpstr>微软雅黑</vt:lpstr>
      <vt:lpstr>幼圆</vt:lpstr>
      <vt:lpstr>Arial</vt:lpstr>
      <vt:lpstr>Calibri</vt:lpstr>
      <vt:lpstr>Calibri Light</vt:lpstr>
      <vt:lpstr>Franklin Gothic Medium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Bin He</cp:lastModifiedBy>
  <cp:revision>1138</cp:revision>
  <dcterms:created xsi:type="dcterms:W3CDTF">2015-05-11T09:02:14Z</dcterms:created>
  <dcterms:modified xsi:type="dcterms:W3CDTF">2016-05-04T08:29:09Z</dcterms:modified>
</cp:coreProperties>
</file>