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86" y="-4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Bing He\Documents\!!! JHU !!!\2014fall_Research\computingClub\Rdebug\fig\Cute-Bug-27-Wallpaper-Background-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0" y="15240"/>
            <a:ext cx="9164320" cy="64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&quot;No&quot; Symbol 3"/>
          <p:cNvSpPr/>
          <p:nvPr/>
        </p:nvSpPr>
        <p:spPr>
          <a:xfrm>
            <a:off x="1295400" y="0"/>
            <a:ext cx="6858000" cy="6858000"/>
          </a:xfrm>
          <a:prstGeom prst="noSmoking">
            <a:avLst/>
          </a:prstGeom>
          <a:solidFill>
            <a:srgbClr val="FF0000">
              <a:alpha val="62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0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He</dc:creator>
  <cp:lastModifiedBy>Bing He</cp:lastModifiedBy>
  <cp:revision>1</cp:revision>
  <dcterms:created xsi:type="dcterms:W3CDTF">2006-08-16T00:00:00Z</dcterms:created>
  <dcterms:modified xsi:type="dcterms:W3CDTF">2014-09-18T13:11:22Z</dcterms:modified>
</cp:coreProperties>
</file>