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35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94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50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4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44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05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0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1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2FF6-55CE-4B11-9587-C6885EB94A58}" type="datetimeFigureOut">
              <a:rPr lang="zh-TW" altLang="en-US" smtClean="0"/>
              <a:t>2024/6/3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2463-4700-415A-8AA1-D400570C44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8043" y="1507524"/>
            <a:ext cx="1565189" cy="257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前端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HTML</a:t>
            </a:r>
          </a:p>
          <a:p>
            <a:pPr algn="ctr"/>
            <a:r>
              <a:rPr lang="en-US" altLang="zh-TW" dirty="0" smtClean="0"/>
              <a:t>CSS</a:t>
            </a:r>
          </a:p>
          <a:p>
            <a:pPr algn="ctr"/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47254" y="1507524"/>
            <a:ext cx="1565189" cy="257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php</a:t>
            </a:r>
            <a:endParaRPr lang="zh-TW" altLang="en-US" dirty="0"/>
          </a:p>
        </p:txBody>
      </p:sp>
      <p:sp>
        <p:nvSpPr>
          <p:cNvPr id="6" name="流程圖: 磁碟 5"/>
          <p:cNvSpPr/>
          <p:nvPr/>
        </p:nvSpPr>
        <p:spPr>
          <a:xfrm>
            <a:off x="10000735" y="1318054"/>
            <a:ext cx="1433383" cy="27679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7" name="笑臉 6"/>
          <p:cNvSpPr/>
          <p:nvPr/>
        </p:nvSpPr>
        <p:spPr>
          <a:xfrm>
            <a:off x="345989" y="2092411"/>
            <a:ext cx="1243914" cy="11862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6"/>
          </p:cNvCxnSpPr>
          <p:nvPr/>
        </p:nvCxnSpPr>
        <p:spPr>
          <a:xfrm>
            <a:off x="1589903" y="2685535"/>
            <a:ext cx="1540475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753232" y="2685535"/>
            <a:ext cx="1540475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8044248" y="2685535"/>
            <a:ext cx="1956487" cy="12357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924" y="158577"/>
            <a:ext cx="5770605" cy="5523471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187715" y="27356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2024-06-03T02:37:06Z</dcterms:created>
  <dcterms:modified xsi:type="dcterms:W3CDTF">2024-06-03T05:58:48Z</dcterms:modified>
</cp:coreProperties>
</file>