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58" r:id="rId10"/>
    <p:sldId id="266" r:id="rId11"/>
    <p:sldId id="257" r:id="rId12"/>
    <p:sldId id="267" r:id="rId13"/>
    <p:sldId id="269" r:id="rId14"/>
    <p:sldId id="268"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484E"/>
    <a:srgbClr val="FFA500"/>
    <a:srgbClr val="C2D44C"/>
    <a:srgbClr val="FF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91" autoAdjust="0"/>
    <p:restoredTop sz="94665" autoAdjust="0"/>
  </p:normalViewPr>
  <p:slideViewPr>
    <p:cSldViewPr>
      <p:cViewPr varScale="1">
        <p:scale>
          <a:sx n="92" d="100"/>
          <a:sy n="92" d="100"/>
        </p:scale>
        <p:origin x="-52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2016/9/29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2016/9/29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2016/9/29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2016/9/29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2143116"/>
            <a:ext cx="9144000" cy="2000264"/>
          </a:xfrm>
          <a:solidFill>
            <a:srgbClr val="43484E"/>
          </a:solidFill>
        </p:spPr>
        <p:txBody>
          <a:bodyPr>
            <a:normAutofit lnSpcReduction="10000"/>
          </a:bodyPr>
          <a:lstStyle/>
          <a:p>
            <a:pPr algn="l"/>
            <a:r>
              <a:rPr lang="en-US" altLang="zh-CN" dirty="0" smtClean="0">
                <a:solidFill>
                  <a:schemeClr val="bg1"/>
                </a:solidFill>
              </a:rPr>
              <a:t>	</a:t>
            </a:r>
            <a:r>
              <a:rPr lang="zh-CN" altLang="en-US" dirty="0" smtClean="0">
                <a:solidFill>
                  <a:schemeClr val="bg1"/>
                </a:solidFill>
              </a:rPr>
              <a:t>为为网是国内领先在家居建材行业推出</a:t>
            </a:r>
            <a:r>
              <a:rPr lang="en-US" altLang="zh-CN" dirty="0" smtClean="0">
                <a:solidFill>
                  <a:schemeClr val="bg1"/>
                </a:solidFill>
              </a:rPr>
              <a:t>O2M</a:t>
            </a:r>
            <a:r>
              <a:rPr lang="zh-CN" altLang="en-US" dirty="0" smtClean="0">
                <a:solidFill>
                  <a:schemeClr val="bg1"/>
                </a:solidFill>
              </a:rPr>
              <a:t>模式的企业，是行业的先驱者，带领着建材家居行业跨越了从传统互联网电子商务到移动电子商务的巨大转型。</a:t>
            </a:r>
            <a:endParaRPr lang="zh-CN" altLang="en-US" dirty="0">
              <a:solidFill>
                <a:schemeClr val="bg1"/>
              </a:solidFill>
            </a:endParaRPr>
          </a:p>
        </p:txBody>
      </p:sp>
      <p:pic>
        <p:nvPicPr>
          <p:cNvPr id="1026" name="Picture 2" descr="D:\H5\vv\libs\images\index\logo.png"/>
          <p:cNvPicPr>
            <a:picLocks noChangeAspect="1" noChangeArrowheads="1"/>
          </p:cNvPicPr>
          <p:nvPr/>
        </p:nvPicPr>
        <p:blipFill>
          <a:blip r:embed="rId2"/>
          <a:srcRect/>
          <a:stretch>
            <a:fillRect/>
          </a:stretch>
        </p:blipFill>
        <p:spPr bwMode="auto">
          <a:xfrm>
            <a:off x="214282" y="214290"/>
            <a:ext cx="2286000" cy="5715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1142984"/>
            <a:ext cx="5143536" cy="4714908"/>
          </a:xfrm>
          <a:solidFill>
            <a:srgbClr val="43484E"/>
          </a:solidFill>
        </p:spPr>
        <p:txBody>
          <a:bodyPr>
            <a:normAutofit fontScale="92500" lnSpcReduction="10000"/>
          </a:bodyPr>
          <a:lstStyle/>
          <a:p>
            <a:pPr algn="r"/>
            <a:r>
              <a:rPr lang="zh-CN" altLang="en-US" dirty="0" smtClean="0">
                <a:solidFill>
                  <a:schemeClr val="bg1"/>
                </a:solidFill>
              </a:rPr>
              <a:t>使用到的框架和插件</a:t>
            </a:r>
            <a:r>
              <a:rPr lang="en-US" altLang="zh-CN" dirty="0" smtClean="0">
                <a:solidFill>
                  <a:schemeClr val="bg1"/>
                </a:solidFill>
              </a:rPr>
              <a:t>	</a:t>
            </a:r>
          </a:p>
          <a:p>
            <a:r>
              <a:rPr lang="en-US" altLang="zh-CN" dirty="0" smtClean="0">
                <a:solidFill>
                  <a:schemeClr val="bg1"/>
                </a:solidFill>
              </a:rPr>
              <a:t>1</a:t>
            </a:r>
            <a:r>
              <a:rPr lang="en-US" altLang="zh-CN" dirty="0" smtClean="0">
                <a:solidFill>
                  <a:schemeClr val="bg1"/>
                </a:solidFill>
              </a:rPr>
              <a:t>. </a:t>
            </a:r>
            <a:r>
              <a:rPr lang="en-US" altLang="zh-CN" dirty="0" err="1" smtClean="0">
                <a:solidFill>
                  <a:schemeClr val="bg1"/>
                </a:solidFill>
              </a:rPr>
              <a:t>jQuery</a:t>
            </a:r>
            <a:endParaRPr lang="en-US" altLang="zh-CN" dirty="0" smtClean="0">
              <a:solidFill>
                <a:schemeClr val="bg1"/>
              </a:solidFill>
            </a:endParaRPr>
          </a:p>
          <a:p>
            <a:r>
              <a:rPr lang="en-US" altLang="zh-CN" dirty="0" smtClean="0">
                <a:solidFill>
                  <a:schemeClr val="bg1"/>
                </a:solidFill>
              </a:rPr>
              <a:t>2</a:t>
            </a:r>
            <a:r>
              <a:rPr lang="en-US" altLang="zh-CN" dirty="0" smtClean="0">
                <a:solidFill>
                  <a:schemeClr val="bg1"/>
                </a:solidFill>
              </a:rPr>
              <a:t>. </a:t>
            </a:r>
            <a:r>
              <a:rPr lang="en-US" altLang="zh-CN" dirty="0" err="1" smtClean="0">
                <a:solidFill>
                  <a:schemeClr val="bg1"/>
                </a:solidFill>
              </a:rPr>
              <a:t>Boostrap</a:t>
            </a:r>
            <a:endParaRPr lang="en-US" altLang="zh-CN" dirty="0" smtClean="0">
              <a:solidFill>
                <a:schemeClr val="bg1"/>
              </a:solidFill>
            </a:endParaRPr>
          </a:p>
          <a:p>
            <a:r>
              <a:rPr lang="en-US" altLang="zh-CN" dirty="0" smtClean="0">
                <a:solidFill>
                  <a:schemeClr val="bg1"/>
                </a:solidFill>
              </a:rPr>
              <a:t>3.Swiper</a:t>
            </a:r>
          </a:p>
          <a:p>
            <a:r>
              <a:rPr lang="en-US" altLang="zh-CN" dirty="0" smtClean="0">
                <a:solidFill>
                  <a:schemeClr val="bg1"/>
                </a:solidFill>
              </a:rPr>
              <a:t>4.jQZoom</a:t>
            </a:r>
          </a:p>
          <a:p>
            <a:r>
              <a:rPr lang="en-US" altLang="zh-CN" dirty="0" smtClean="0">
                <a:solidFill>
                  <a:schemeClr val="bg1"/>
                </a:solidFill>
              </a:rPr>
              <a:t>5. </a:t>
            </a:r>
            <a:r>
              <a:rPr lang="en-US" dirty="0" smtClean="0">
                <a:solidFill>
                  <a:schemeClr val="bg1"/>
                </a:solidFill>
              </a:rPr>
              <a:t>Font </a:t>
            </a:r>
            <a:r>
              <a:rPr lang="en-US" dirty="0" smtClean="0">
                <a:solidFill>
                  <a:schemeClr val="bg1"/>
                </a:solidFill>
              </a:rPr>
              <a:t>Awesome</a:t>
            </a:r>
            <a:endParaRPr lang="en-US" altLang="zh-CN" dirty="0" smtClean="0">
              <a:solidFill>
                <a:schemeClr val="bg1"/>
              </a:solidFill>
            </a:endParaRPr>
          </a:p>
          <a:p>
            <a:r>
              <a:rPr lang="en-US" altLang="zh-CN" dirty="0" smtClean="0">
                <a:solidFill>
                  <a:schemeClr val="bg1"/>
                </a:solidFill>
              </a:rPr>
              <a:t>6</a:t>
            </a:r>
            <a:r>
              <a:rPr lang="en-US" altLang="zh-CN" dirty="0" smtClean="0">
                <a:solidFill>
                  <a:schemeClr val="bg1"/>
                </a:solidFill>
              </a:rPr>
              <a:t>. </a:t>
            </a:r>
            <a:r>
              <a:rPr lang="en-US" altLang="zh-CN" dirty="0" err="1" smtClean="0">
                <a:solidFill>
                  <a:schemeClr val="bg1"/>
                </a:solidFill>
              </a:rPr>
              <a:t>jQuery.cookie</a:t>
            </a:r>
            <a:endParaRPr lang="en-US" altLang="zh-CN" dirty="0" smtClean="0">
              <a:solidFill>
                <a:schemeClr val="bg1"/>
              </a:solidFill>
            </a:endParaRPr>
          </a:p>
          <a:p>
            <a:r>
              <a:rPr lang="en-US" altLang="zh-CN" dirty="0" smtClean="0">
                <a:solidFill>
                  <a:schemeClr val="bg1"/>
                </a:solidFill>
              </a:rPr>
              <a:t>7.</a:t>
            </a:r>
            <a:r>
              <a:rPr lang="en-US" dirty="0" smtClean="0"/>
              <a:t> </a:t>
            </a:r>
            <a:r>
              <a:rPr lang="en-US" dirty="0" err="1" smtClean="0">
                <a:solidFill>
                  <a:schemeClr val="bg1"/>
                </a:solidFill>
              </a:rPr>
              <a:t>jQuery.idcode</a:t>
            </a:r>
            <a:endParaRPr lang="en-US" dirty="0" smtClean="0">
              <a:solidFill>
                <a:schemeClr val="bg1"/>
              </a:solidFill>
            </a:endParaRPr>
          </a:p>
          <a:p>
            <a:r>
              <a:rPr lang="en-US" dirty="0" smtClean="0">
                <a:solidFill>
                  <a:schemeClr val="bg1"/>
                </a:solidFill>
              </a:rPr>
              <a:t>8. </a:t>
            </a:r>
            <a:r>
              <a:rPr lang="en-US" altLang="zh-CN" dirty="0" smtClean="0">
                <a:solidFill>
                  <a:schemeClr val="bg1"/>
                </a:solidFill>
              </a:rPr>
              <a:t>jQuery-validation-1.15.0</a:t>
            </a:r>
            <a:endParaRPr lang="en-US" dirty="0" smtClean="0">
              <a:solidFill>
                <a:schemeClr val="bg1"/>
              </a:solidFill>
            </a:endParaRPr>
          </a:p>
          <a:p>
            <a:endParaRPr lang="zh-CN" altLang="en-US" dirty="0">
              <a:solidFill>
                <a:schemeClr val="bg1"/>
              </a:solidFill>
            </a:endParaRPr>
          </a:p>
        </p:txBody>
      </p:sp>
      <p:pic>
        <p:nvPicPr>
          <p:cNvPr id="1026" name="Picture 2" descr="D:\H5\vv\libs\images\index\logo.png"/>
          <p:cNvPicPr>
            <a:picLocks noChangeAspect="1" noChangeArrowheads="1"/>
          </p:cNvPicPr>
          <p:nvPr/>
        </p:nvPicPr>
        <p:blipFill>
          <a:blip r:embed="rId2"/>
          <a:srcRect/>
          <a:stretch>
            <a:fillRect/>
          </a:stretch>
        </p:blipFill>
        <p:spPr bwMode="auto">
          <a:xfrm>
            <a:off x="214282" y="214290"/>
            <a:ext cx="2286000" cy="571500"/>
          </a:xfrm>
          <a:prstGeom prst="rect">
            <a:avLst/>
          </a:prstGeom>
          <a:noFill/>
        </p:spPr>
      </p:pic>
      <p:pic>
        <p:nvPicPr>
          <p:cNvPr id="8194" name="Picture 2"/>
          <p:cNvPicPr>
            <a:picLocks noChangeAspect="1" noChangeArrowheads="1"/>
          </p:cNvPicPr>
          <p:nvPr/>
        </p:nvPicPr>
        <p:blipFill>
          <a:blip r:embed="rId3"/>
          <a:srcRect/>
          <a:stretch>
            <a:fillRect/>
          </a:stretch>
        </p:blipFill>
        <p:spPr bwMode="auto">
          <a:xfrm>
            <a:off x="5286380" y="1571636"/>
            <a:ext cx="1162050" cy="1238250"/>
          </a:xfrm>
          <a:prstGeom prst="rect">
            <a:avLst/>
          </a:prstGeom>
          <a:noFill/>
          <a:ln w="9525">
            <a:noFill/>
            <a:miter lim="800000"/>
            <a:headEnd/>
            <a:tailEnd/>
          </a:ln>
          <a:effectLst/>
        </p:spPr>
      </p:pic>
      <p:pic>
        <p:nvPicPr>
          <p:cNvPr id="8196" name="Picture 4"/>
          <p:cNvPicPr>
            <a:picLocks noChangeAspect="1" noChangeArrowheads="1"/>
          </p:cNvPicPr>
          <p:nvPr/>
        </p:nvPicPr>
        <p:blipFill>
          <a:blip r:embed="rId4"/>
          <a:srcRect/>
          <a:stretch>
            <a:fillRect/>
          </a:stretch>
        </p:blipFill>
        <p:spPr bwMode="auto">
          <a:xfrm>
            <a:off x="6500826" y="1571636"/>
            <a:ext cx="1357322" cy="1357322"/>
          </a:xfrm>
          <a:prstGeom prst="rect">
            <a:avLst/>
          </a:prstGeom>
          <a:noFill/>
          <a:ln w="9525">
            <a:noFill/>
            <a:miter lim="800000"/>
            <a:headEnd/>
            <a:tailEnd/>
          </a:ln>
          <a:effectLst/>
        </p:spPr>
      </p:pic>
      <p:pic>
        <p:nvPicPr>
          <p:cNvPr id="8197" name="Picture 5"/>
          <p:cNvPicPr>
            <a:picLocks noChangeAspect="1" noChangeArrowheads="1"/>
          </p:cNvPicPr>
          <p:nvPr/>
        </p:nvPicPr>
        <p:blipFill>
          <a:blip r:embed="rId5"/>
          <a:srcRect/>
          <a:stretch>
            <a:fillRect/>
          </a:stretch>
        </p:blipFill>
        <p:spPr bwMode="auto">
          <a:xfrm>
            <a:off x="7858116" y="1571636"/>
            <a:ext cx="1285884" cy="1214446"/>
          </a:xfrm>
          <a:prstGeom prst="rect">
            <a:avLst/>
          </a:prstGeom>
          <a:noFill/>
          <a:ln w="9525">
            <a:noFill/>
            <a:miter lim="800000"/>
            <a:headEnd/>
            <a:tailEnd/>
          </a:ln>
          <a:effectLst/>
        </p:spPr>
      </p:pic>
      <p:pic>
        <p:nvPicPr>
          <p:cNvPr id="8198" name="Picture 6"/>
          <p:cNvPicPr>
            <a:picLocks noChangeAspect="1" noChangeArrowheads="1"/>
          </p:cNvPicPr>
          <p:nvPr/>
        </p:nvPicPr>
        <p:blipFill>
          <a:blip r:embed="rId6"/>
          <a:srcRect/>
          <a:stretch>
            <a:fillRect/>
          </a:stretch>
        </p:blipFill>
        <p:spPr bwMode="auto">
          <a:xfrm>
            <a:off x="5286380" y="2786058"/>
            <a:ext cx="3857620" cy="833442"/>
          </a:xfrm>
          <a:prstGeom prst="rect">
            <a:avLst/>
          </a:prstGeom>
          <a:noFill/>
          <a:ln w="9525">
            <a:noFill/>
            <a:miter lim="800000"/>
            <a:headEnd/>
            <a:tailEnd/>
          </a:ln>
          <a:effectLst/>
        </p:spPr>
      </p:pic>
      <p:pic>
        <p:nvPicPr>
          <p:cNvPr id="8201" name="Picture 9"/>
          <p:cNvPicPr>
            <a:picLocks noChangeAspect="1" noChangeArrowheads="1"/>
          </p:cNvPicPr>
          <p:nvPr/>
        </p:nvPicPr>
        <p:blipFill>
          <a:blip r:embed="rId7"/>
          <a:srcRect/>
          <a:stretch>
            <a:fillRect/>
          </a:stretch>
        </p:blipFill>
        <p:spPr bwMode="auto">
          <a:xfrm>
            <a:off x="5286380" y="3571876"/>
            <a:ext cx="3857620" cy="16772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sp>
        <p:nvSpPr>
          <p:cNvPr id="5" name="副标题 2"/>
          <p:cNvSpPr txBox="1">
            <a:spLocks/>
          </p:cNvSpPr>
          <p:nvPr/>
        </p:nvSpPr>
        <p:spPr>
          <a:xfrm>
            <a:off x="0" y="1000108"/>
            <a:ext cx="9144000" cy="4786346"/>
          </a:xfrm>
          <a:prstGeom prst="rect">
            <a:avLst/>
          </a:prstGeom>
          <a:solidFill>
            <a:srgbClr val="43484E"/>
          </a:solidFill>
        </p:spPr>
        <p:txBody>
          <a:bodyPr vert="horz" lIns="91440" tIns="45720" rIns="91440" bIns="45720" rtlCol="0">
            <a:normAutofit/>
          </a:bodyPr>
          <a:lstStyle/>
          <a:p>
            <a:pPr marL="0" marR="0" lvl="0" indent="0" algn="ctr" defTabSz="914400" rtl="0" eaLnBrk="1" fontAlgn="auto" latinLnBrk="0" hangingPunct="1">
              <a:lnSpc>
                <a:spcPct val="200000"/>
              </a:lnSpc>
              <a:spcBef>
                <a:spcPct val="20000"/>
              </a:spcBef>
              <a:spcAft>
                <a:spcPts val="0"/>
              </a:spcAft>
              <a:buClrTx/>
              <a:buSzTx/>
              <a:buFont typeface="Arial" pitchFamily="34" charset="0"/>
              <a:buNone/>
              <a:tabLst/>
              <a:defRPr/>
            </a:pPr>
            <a:r>
              <a:rPr lang="zh-CN" altLang="en-US" sz="11500" dirty="0" smtClean="0">
                <a:solidFill>
                  <a:schemeClr val="bg1"/>
                </a:solidFill>
              </a:rPr>
              <a:t>演示</a:t>
            </a:r>
            <a:endParaRPr kumimoji="0" lang="zh-CN" altLang="en-US" sz="115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1357298"/>
            <a:ext cx="9144000" cy="4929222"/>
          </a:xfrm>
          <a:solidFill>
            <a:srgbClr val="43484E"/>
          </a:solidFill>
        </p:spPr>
        <p:txBody>
          <a:bodyPr>
            <a:normAutofit fontScale="92500" lnSpcReduction="20000"/>
          </a:bodyPr>
          <a:lstStyle/>
          <a:p>
            <a:r>
              <a:rPr lang="zh-CN" altLang="en-US" dirty="0" smtClean="0">
                <a:solidFill>
                  <a:schemeClr val="bg1"/>
                </a:solidFill>
              </a:rPr>
              <a:t>前方高能，注意坑  </a:t>
            </a:r>
            <a:r>
              <a:rPr lang="en-US" altLang="zh-CN" dirty="0" smtClean="0">
                <a:solidFill>
                  <a:schemeClr val="bg1"/>
                </a:solidFill>
              </a:rPr>
              <a:t>Bug</a:t>
            </a:r>
          </a:p>
          <a:p>
            <a:pPr algn="l"/>
            <a:r>
              <a:rPr lang="zh-CN" altLang="en-US" dirty="0" smtClean="0">
                <a:solidFill>
                  <a:schemeClr val="bg1"/>
                </a:solidFill>
              </a:rPr>
              <a:t>页面</a:t>
            </a:r>
            <a:r>
              <a:rPr lang="zh-CN" altLang="en-US" dirty="0" smtClean="0">
                <a:solidFill>
                  <a:schemeClr val="bg1"/>
                </a:solidFill>
              </a:rPr>
              <a:t>布局：</a:t>
            </a:r>
            <a:endParaRPr lang="en-US" altLang="zh-CN" dirty="0" smtClean="0">
              <a:solidFill>
                <a:schemeClr val="bg1"/>
              </a:solidFill>
            </a:endParaRPr>
          </a:p>
          <a:p>
            <a:r>
              <a:rPr lang="zh-CN" altLang="en-US" dirty="0" smtClean="0">
                <a:solidFill>
                  <a:schemeClr val="bg1"/>
                </a:solidFill>
              </a:rPr>
              <a:t>善用定位，注意</a:t>
            </a:r>
            <a:r>
              <a:rPr lang="en-US" altLang="zh-CN" dirty="0" smtClean="0">
                <a:solidFill>
                  <a:schemeClr val="bg1"/>
                </a:solidFill>
              </a:rPr>
              <a:t>z-index</a:t>
            </a:r>
            <a:r>
              <a:rPr lang="zh-CN" altLang="en-US" dirty="0" smtClean="0">
                <a:solidFill>
                  <a:schemeClr val="bg1"/>
                </a:solidFill>
              </a:rPr>
              <a:t>。</a:t>
            </a:r>
            <a:endParaRPr lang="en-US" altLang="zh-CN" dirty="0" smtClean="0">
              <a:solidFill>
                <a:schemeClr val="bg1"/>
              </a:solidFill>
            </a:endParaRPr>
          </a:p>
          <a:p>
            <a:pPr algn="l"/>
            <a:r>
              <a:rPr lang="zh-CN" altLang="en-US" dirty="0" smtClean="0">
                <a:solidFill>
                  <a:schemeClr val="bg1"/>
                </a:solidFill>
              </a:rPr>
              <a:t>样式</a:t>
            </a:r>
            <a:r>
              <a:rPr lang="zh-CN" altLang="en-US" dirty="0" smtClean="0">
                <a:solidFill>
                  <a:schemeClr val="bg1"/>
                </a:solidFill>
              </a:rPr>
              <a:t>编写：</a:t>
            </a:r>
            <a:endParaRPr lang="en-US" altLang="zh-CN" dirty="0" smtClean="0">
              <a:solidFill>
                <a:schemeClr val="bg1"/>
              </a:solidFill>
            </a:endParaRPr>
          </a:p>
          <a:p>
            <a:r>
              <a:rPr lang="zh-CN" altLang="en-US" dirty="0" smtClean="0">
                <a:solidFill>
                  <a:schemeClr val="bg1"/>
                </a:solidFill>
              </a:rPr>
              <a:t>注意权重。</a:t>
            </a:r>
            <a:endParaRPr lang="en-US" altLang="zh-CN" dirty="0" smtClean="0">
              <a:solidFill>
                <a:schemeClr val="bg1"/>
              </a:solidFill>
            </a:endParaRPr>
          </a:p>
          <a:p>
            <a:pPr algn="l"/>
            <a:r>
              <a:rPr lang="zh-CN" altLang="en-US" dirty="0" smtClean="0">
                <a:solidFill>
                  <a:schemeClr val="bg1"/>
                </a:solidFill>
              </a:rPr>
              <a:t>函数编写：</a:t>
            </a:r>
            <a:endParaRPr lang="en-US" altLang="zh-CN" dirty="0" smtClean="0">
              <a:solidFill>
                <a:schemeClr val="bg1"/>
              </a:solidFill>
            </a:endParaRPr>
          </a:p>
          <a:p>
            <a:r>
              <a:rPr lang="zh-CN" altLang="en-US" dirty="0" smtClean="0">
                <a:solidFill>
                  <a:schemeClr val="bg1"/>
                </a:solidFill>
              </a:rPr>
              <a:t>封装函数，达到代码重用减少代码量的目的。</a:t>
            </a:r>
          </a:p>
          <a:p>
            <a:endParaRPr lang="en-US" altLang="zh-CN" dirty="0" smtClean="0">
              <a:solidFill>
                <a:schemeClr val="bg1"/>
              </a:solidFill>
            </a:endParaRPr>
          </a:p>
          <a:p>
            <a:pPr algn="l"/>
            <a:r>
              <a:rPr lang="zh-CN" altLang="en-US" dirty="0" smtClean="0">
                <a:solidFill>
                  <a:schemeClr val="bg1"/>
                </a:solidFill>
              </a:rPr>
              <a:t>外部文件引入：</a:t>
            </a:r>
            <a:endParaRPr lang="en-US" altLang="zh-CN" dirty="0" smtClean="0">
              <a:solidFill>
                <a:schemeClr val="bg1"/>
              </a:solidFill>
            </a:endParaRPr>
          </a:p>
          <a:p>
            <a:r>
              <a:rPr lang="zh-CN" altLang="en-US" dirty="0" smtClean="0">
                <a:solidFill>
                  <a:schemeClr val="bg1"/>
                </a:solidFill>
              </a:rPr>
              <a:t>注意共同外部文件的引入。</a:t>
            </a:r>
            <a:endParaRPr lang="en-US" altLang="zh-CN" dirty="0" smtClean="0">
              <a:solidFill>
                <a:schemeClr val="bg1"/>
              </a:solidFill>
            </a:endParaRPr>
          </a:p>
        </p:txBody>
      </p:sp>
      <p:pic>
        <p:nvPicPr>
          <p:cNvPr id="1026" name="Picture 2" descr="D:\H5\vv\libs\images\index\logo.png"/>
          <p:cNvPicPr>
            <a:picLocks noChangeAspect="1" noChangeArrowheads="1"/>
          </p:cNvPicPr>
          <p:nvPr/>
        </p:nvPicPr>
        <p:blipFill>
          <a:blip r:embed="rId2"/>
          <a:srcRect/>
          <a:stretch>
            <a:fillRect/>
          </a:stretch>
        </p:blipFill>
        <p:spPr bwMode="auto">
          <a:xfrm>
            <a:off x="214282" y="214290"/>
            <a:ext cx="2286000" cy="571500"/>
          </a:xfrm>
          <a:prstGeom prst="rect">
            <a:avLst/>
          </a:prstGeom>
          <a:noFill/>
        </p:spPr>
      </p:pic>
      <p:pic>
        <p:nvPicPr>
          <p:cNvPr id="2" name="Picture 2"/>
          <p:cNvPicPr>
            <a:picLocks noChangeAspect="1" noChangeArrowheads="1"/>
          </p:cNvPicPr>
          <p:nvPr/>
        </p:nvPicPr>
        <p:blipFill>
          <a:blip r:embed="rId3"/>
          <a:srcRect/>
          <a:stretch>
            <a:fillRect/>
          </a:stretch>
        </p:blipFill>
        <p:spPr bwMode="auto">
          <a:xfrm>
            <a:off x="6841099" y="1357298"/>
            <a:ext cx="2302901" cy="12858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sp>
        <p:nvSpPr>
          <p:cNvPr id="5" name="副标题 2"/>
          <p:cNvSpPr txBox="1">
            <a:spLocks/>
          </p:cNvSpPr>
          <p:nvPr/>
        </p:nvSpPr>
        <p:spPr>
          <a:xfrm>
            <a:off x="0" y="1000108"/>
            <a:ext cx="9144000" cy="4786346"/>
          </a:xfrm>
          <a:prstGeom prst="rect">
            <a:avLst/>
          </a:prstGeom>
          <a:solidFill>
            <a:srgbClr val="43484E"/>
          </a:solidFill>
        </p:spPr>
        <p:txBody>
          <a:bodyPr vert="horz" lIns="91440" tIns="45720" rIns="91440" bIns="45720" rtlCol="0">
            <a:normAutofit/>
          </a:bodyPr>
          <a:lstStyle/>
          <a:p>
            <a:pPr marL="0" marR="0" lvl="0" indent="0" algn="ctr" defTabSz="914400" rtl="0" eaLnBrk="1" fontAlgn="auto" latinLnBrk="0" hangingPunct="1">
              <a:lnSpc>
                <a:spcPct val="200000"/>
              </a:lnSpc>
              <a:spcBef>
                <a:spcPct val="20000"/>
              </a:spcBef>
              <a:spcAft>
                <a:spcPts val="0"/>
              </a:spcAft>
              <a:buClrTx/>
              <a:buSzTx/>
              <a:buFont typeface="Arial" pitchFamily="34" charset="0"/>
              <a:buNone/>
              <a:tabLst/>
              <a:defRPr/>
            </a:pPr>
            <a:r>
              <a:rPr kumimoji="0" lang="zh-CN" altLang="en-US" sz="11500" b="0" i="0" u="none" strike="noStrike" kern="1200" cap="none" spc="0" normalizeH="0" baseline="0" noProof="0" dirty="0" smtClean="0">
                <a:ln>
                  <a:noFill/>
                </a:ln>
                <a:solidFill>
                  <a:schemeClr val="bg1"/>
                </a:solidFill>
                <a:effectLst/>
                <a:uLnTx/>
                <a:uFillTx/>
                <a:latin typeface="+mn-lt"/>
                <a:ea typeface="+mn-ea"/>
                <a:cs typeface="+mn-cs"/>
              </a:rPr>
              <a:t>总结</a:t>
            </a:r>
            <a:endParaRPr kumimoji="0" lang="zh-CN" altLang="en-US" sz="115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sp>
        <p:nvSpPr>
          <p:cNvPr id="5" name="副标题 2"/>
          <p:cNvSpPr txBox="1">
            <a:spLocks/>
          </p:cNvSpPr>
          <p:nvPr/>
        </p:nvSpPr>
        <p:spPr>
          <a:xfrm>
            <a:off x="0" y="1000108"/>
            <a:ext cx="9144000" cy="4786346"/>
          </a:xfrm>
          <a:prstGeom prst="rect">
            <a:avLst/>
          </a:prstGeom>
          <a:solidFill>
            <a:srgbClr val="43484E"/>
          </a:solidFill>
        </p:spPr>
        <p:txBody>
          <a:bodyPr vert="horz" lIns="91440" tIns="45720" rIns="91440" bIns="45720" rtlCol="0">
            <a:normAutofit/>
          </a:bodyPr>
          <a:lstStyle/>
          <a:p>
            <a:pPr marL="0" marR="0" lvl="0" indent="0" algn="ctr" defTabSz="914400" rtl="0" eaLnBrk="1" fontAlgn="auto" latinLnBrk="0" hangingPunct="1">
              <a:lnSpc>
                <a:spcPct val="200000"/>
              </a:lnSpc>
              <a:spcBef>
                <a:spcPct val="20000"/>
              </a:spcBef>
              <a:spcAft>
                <a:spcPts val="0"/>
              </a:spcAft>
              <a:buClrTx/>
              <a:buSzTx/>
              <a:buFont typeface="Arial" pitchFamily="34" charset="0"/>
              <a:buNone/>
              <a:tabLst/>
              <a:defRPr/>
            </a:pPr>
            <a:r>
              <a:rPr kumimoji="0" lang="zh-CN" altLang="en-US" sz="11500" b="0" i="0" u="none" strike="noStrike" kern="1200" cap="none" spc="0" normalizeH="0" baseline="0" noProof="0" dirty="0" smtClean="0">
                <a:ln>
                  <a:noFill/>
                </a:ln>
                <a:solidFill>
                  <a:schemeClr val="bg1"/>
                </a:solidFill>
                <a:effectLst/>
                <a:uLnTx/>
                <a:uFillTx/>
                <a:latin typeface="+mn-lt"/>
                <a:ea typeface="+mn-ea"/>
                <a:cs typeface="+mn-cs"/>
              </a:rPr>
              <a:t>谢谢</a:t>
            </a:r>
            <a:endParaRPr kumimoji="0" lang="zh-CN" altLang="en-US" sz="115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1357298"/>
            <a:ext cx="9144000" cy="4281502"/>
          </a:xfrm>
          <a:solidFill>
            <a:srgbClr val="43484E"/>
          </a:solidFill>
        </p:spPr>
        <p:txBody>
          <a:bodyPr/>
          <a:lstStyle/>
          <a:p>
            <a:r>
              <a:rPr lang="zh-CN" altLang="en-US" dirty="0" smtClean="0">
                <a:solidFill>
                  <a:schemeClr val="bg1"/>
                </a:solidFill>
              </a:rPr>
              <a:t>主要页面</a:t>
            </a:r>
            <a:endParaRPr lang="en-US" altLang="zh-CN" dirty="0" smtClean="0">
              <a:solidFill>
                <a:schemeClr val="bg1"/>
              </a:solidFill>
            </a:endParaRPr>
          </a:p>
          <a:p>
            <a:pPr algn="l"/>
            <a:r>
              <a:rPr lang="en-US" altLang="zh-CN" dirty="0" smtClean="0">
                <a:solidFill>
                  <a:schemeClr val="bg1"/>
                </a:solidFill>
              </a:rPr>
              <a:t>		1.</a:t>
            </a:r>
            <a:r>
              <a:rPr lang="zh-CN" altLang="en-US" dirty="0" smtClean="0">
                <a:solidFill>
                  <a:schemeClr val="bg1"/>
                </a:solidFill>
              </a:rPr>
              <a:t>共同页面</a:t>
            </a:r>
            <a:r>
              <a:rPr lang="en-US" altLang="zh-CN" dirty="0" smtClean="0">
                <a:solidFill>
                  <a:schemeClr val="bg1"/>
                </a:solidFill>
              </a:rPr>
              <a:t>——</a:t>
            </a:r>
            <a:r>
              <a:rPr lang="zh-CN" altLang="en-US" dirty="0" smtClean="0">
                <a:solidFill>
                  <a:schemeClr val="bg1"/>
                </a:solidFill>
              </a:rPr>
              <a:t>头部，脚部</a:t>
            </a:r>
            <a:endParaRPr lang="en-US" altLang="zh-CN" dirty="0" smtClean="0">
              <a:solidFill>
                <a:schemeClr val="bg1"/>
              </a:solidFill>
            </a:endParaRPr>
          </a:p>
          <a:p>
            <a:pPr algn="l"/>
            <a:r>
              <a:rPr lang="en-US" altLang="zh-CN" dirty="0" smtClean="0">
                <a:solidFill>
                  <a:schemeClr val="bg1"/>
                </a:solidFill>
              </a:rPr>
              <a:t>		2.</a:t>
            </a:r>
            <a:r>
              <a:rPr lang="zh-CN" altLang="en-US" dirty="0" smtClean="0">
                <a:solidFill>
                  <a:schemeClr val="bg1"/>
                </a:solidFill>
              </a:rPr>
              <a:t>首页</a:t>
            </a:r>
            <a:endParaRPr lang="en-US" altLang="zh-CN" dirty="0" smtClean="0">
              <a:solidFill>
                <a:schemeClr val="bg1"/>
              </a:solidFill>
            </a:endParaRPr>
          </a:p>
          <a:p>
            <a:pPr algn="l"/>
            <a:r>
              <a:rPr lang="en-US" altLang="zh-CN" dirty="0" smtClean="0">
                <a:solidFill>
                  <a:schemeClr val="bg1"/>
                </a:solidFill>
              </a:rPr>
              <a:t>		3.</a:t>
            </a:r>
            <a:r>
              <a:rPr lang="zh-CN" altLang="en-US" dirty="0" smtClean="0">
                <a:solidFill>
                  <a:schemeClr val="bg1"/>
                </a:solidFill>
              </a:rPr>
              <a:t>列表页</a:t>
            </a:r>
            <a:endParaRPr lang="en-US" altLang="zh-CN" dirty="0" smtClean="0">
              <a:solidFill>
                <a:schemeClr val="bg1"/>
              </a:solidFill>
            </a:endParaRPr>
          </a:p>
          <a:p>
            <a:pPr algn="l"/>
            <a:r>
              <a:rPr lang="en-US" altLang="zh-CN" dirty="0" smtClean="0">
                <a:solidFill>
                  <a:schemeClr val="bg1"/>
                </a:solidFill>
              </a:rPr>
              <a:t>		4.</a:t>
            </a:r>
            <a:r>
              <a:rPr lang="zh-CN" altLang="en-US" dirty="0" smtClean="0">
                <a:solidFill>
                  <a:schemeClr val="bg1"/>
                </a:solidFill>
              </a:rPr>
              <a:t>商品详情页面</a:t>
            </a:r>
            <a:endParaRPr lang="en-US" altLang="zh-CN" dirty="0" smtClean="0">
              <a:solidFill>
                <a:schemeClr val="bg1"/>
              </a:solidFill>
            </a:endParaRPr>
          </a:p>
          <a:p>
            <a:pPr algn="l"/>
            <a:r>
              <a:rPr lang="en-US" altLang="zh-CN" dirty="0" smtClean="0">
                <a:solidFill>
                  <a:schemeClr val="bg1"/>
                </a:solidFill>
              </a:rPr>
              <a:t>		5.</a:t>
            </a:r>
            <a:r>
              <a:rPr lang="zh-CN" altLang="en-US" dirty="0" smtClean="0">
                <a:solidFill>
                  <a:schemeClr val="bg1"/>
                </a:solidFill>
              </a:rPr>
              <a:t>购物车页面</a:t>
            </a:r>
            <a:endParaRPr lang="en-US" altLang="zh-CN" dirty="0" smtClean="0">
              <a:solidFill>
                <a:schemeClr val="bg1"/>
              </a:solidFill>
            </a:endParaRPr>
          </a:p>
          <a:p>
            <a:pPr algn="l"/>
            <a:r>
              <a:rPr lang="en-US" altLang="zh-CN" dirty="0" smtClean="0">
                <a:solidFill>
                  <a:schemeClr val="bg1"/>
                </a:solidFill>
              </a:rPr>
              <a:t>		6.</a:t>
            </a:r>
            <a:r>
              <a:rPr lang="zh-CN" altLang="en-US" dirty="0" smtClean="0">
                <a:solidFill>
                  <a:schemeClr val="bg1"/>
                </a:solidFill>
              </a:rPr>
              <a:t>登录注册页面</a:t>
            </a:r>
            <a:endParaRPr lang="zh-CN" altLang="en-US" dirty="0">
              <a:solidFill>
                <a:schemeClr val="bg1"/>
              </a:solidFill>
            </a:endParaRPr>
          </a:p>
        </p:txBody>
      </p:sp>
      <p:pic>
        <p:nvPicPr>
          <p:cNvPr id="1026" name="Picture 2" descr="D:\H5\vv\libs\images\index\logo.png"/>
          <p:cNvPicPr>
            <a:picLocks noChangeAspect="1" noChangeArrowheads="1"/>
          </p:cNvPicPr>
          <p:nvPr/>
        </p:nvPicPr>
        <p:blipFill>
          <a:blip r:embed="rId2"/>
          <a:srcRect/>
          <a:stretch>
            <a:fillRect/>
          </a:stretch>
        </p:blipFill>
        <p:spPr bwMode="auto">
          <a:xfrm>
            <a:off x="214282" y="214290"/>
            <a:ext cx="2286000" cy="5715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857232"/>
            <a:ext cx="9144000" cy="642942"/>
          </a:xfrm>
          <a:solidFill>
            <a:srgbClr val="43484E"/>
          </a:solidFill>
        </p:spPr>
        <p:txBody>
          <a:bodyPr>
            <a:normAutofit/>
          </a:bodyPr>
          <a:lstStyle/>
          <a:p>
            <a:r>
              <a:rPr lang="en-US" altLang="zh-CN" dirty="0" smtClean="0">
                <a:solidFill>
                  <a:schemeClr val="bg1"/>
                </a:solidFill>
              </a:rPr>
              <a:t>1.</a:t>
            </a:r>
            <a:r>
              <a:rPr lang="zh-CN" altLang="en-US" dirty="0" smtClean="0">
                <a:solidFill>
                  <a:schemeClr val="bg1"/>
                </a:solidFill>
              </a:rPr>
              <a:t>首页</a:t>
            </a:r>
            <a:endParaRPr lang="en-US" altLang="zh-CN" dirty="0" smtClean="0">
              <a:solidFill>
                <a:schemeClr val="bg1"/>
              </a:solidFill>
            </a:endParaRPr>
          </a:p>
        </p:txBody>
      </p:sp>
      <p:pic>
        <p:nvPicPr>
          <p:cNvPr id="1026" name="Picture 2" descr="D:\H5\vv\libs\images\index\logo.png"/>
          <p:cNvPicPr>
            <a:picLocks noChangeAspect="1" noChangeArrowheads="1"/>
          </p:cNvPicPr>
          <p:nvPr/>
        </p:nvPicPr>
        <p:blipFill>
          <a:blip r:embed="rId2"/>
          <a:srcRect/>
          <a:stretch>
            <a:fillRect/>
          </a:stretch>
        </p:blipFill>
        <p:spPr bwMode="auto">
          <a:xfrm>
            <a:off x="214282" y="214290"/>
            <a:ext cx="2286000" cy="571500"/>
          </a:xfrm>
          <a:prstGeom prst="rect">
            <a:avLst/>
          </a:prstGeom>
          <a:noFill/>
        </p:spPr>
      </p:pic>
      <p:pic>
        <p:nvPicPr>
          <p:cNvPr id="1027" name="Picture 3"/>
          <p:cNvPicPr>
            <a:picLocks noChangeAspect="1" noChangeArrowheads="1"/>
          </p:cNvPicPr>
          <p:nvPr/>
        </p:nvPicPr>
        <p:blipFill>
          <a:blip r:embed="rId3" cstate="print"/>
          <a:srcRect/>
          <a:stretch>
            <a:fillRect/>
          </a:stretch>
        </p:blipFill>
        <p:spPr bwMode="auto">
          <a:xfrm>
            <a:off x="0" y="2714620"/>
            <a:ext cx="4448203" cy="2928934"/>
          </a:xfrm>
          <a:prstGeom prst="rect">
            <a:avLst/>
          </a:prstGeom>
          <a:noFill/>
          <a:ln w="9525">
            <a:noFill/>
            <a:miter lim="800000"/>
            <a:headEnd/>
            <a:tailEnd/>
          </a:ln>
          <a:effectLst/>
        </p:spPr>
      </p:pic>
      <p:sp>
        <p:nvSpPr>
          <p:cNvPr id="6" name="TextBox 5"/>
          <p:cNvSpPr txBox="1"/>
          <p:nvPr/>
        </p:nvSpPr>
        <p:spPr>
          <a:xfrm>
            <a:off x="1857356" y="2214554"/>
            <a:ext cx="646331" cy="369332"/>
          </a:xfrm>
          <a:prstGeom prst="rect">
            <a:avLst/>
          </a:prstGeom>
          <a:noFill/>
        </p:spPr>
        <p:txBody>
          <a:bodyPr wrap="none" rtlCol="0">
            <a:spAutoFit/>
          </a:bodyPr>
          <a:lstStyle/>
          <a:p>
            <a:r>
              <a:rPr lang="zh-CN" altLang="en-US" dirty="0" smtClean="0"/>
              <a:t>官网</a:t>
            </a:r>
            <a:endParaRPr lang="zh-CN" altLang="en-US" dirty="0"/>
          </a:p>
        </p:txBody>
      </p:sp>
      <p:sp>
        <p:nvSpPr>
          <p:cNvPr id="7" name="TextBox 6"/>
          <p:cNvSpPr txBox="1"/>
          <p:nvPr/>
        </p:nvSpPr>
        <p:spPr>
          <a:xfrm>
            <a:off x="6572264" y="2214554"/>
            <a:ext cx="646331" cy="369332"/>
          </a:xfrm>
          <a:prstGeom prst="rect">
            <a:avLst/>
          </a:prstGeom>
          <a:noFill/>
        </p:spPr>
        <p:txBody>
          <a:bodyPr wrap="none" rtlCol="0">
            <a:spAutoFit/>
          </a:bodyPr>
          <a:lstStyle/>
          <a:p>
            <a:r>
              <a:rPr lang="zh-CN" altLang="en-US" dirty="0" smtClean="0"/>
              <a:t>作品</a:t>
            </a:r>
            <a:endParaRPr lang="zh-CN" altLang="en-US" dirty="0"/>
          </a:p>
        </p:txBody>
      </p:sp>
      <p:pic>
        <p:nvPicPr>
          <p:cNvPr id="1029" name="Picture 5"/>
          <p:cNvPicPr>
            <a:picLocks noChangeAspect="1" noChangeArrowheads="1"/>
          </p:cNvPicPr>
          <p:nvPr/>
        </p:nvPicPr>
        <p:blipFill>
          <a:blip r:embed="rId4"/>
          <a:srcRect/>
          <a:stretch>
            <a:fillRect/>
          </a:stretch>
        </p:blipFill>
        <p:spPr bwMode="auto">
          <a:xfrm>
            <a:off x="4643437" y="2714620"/>
            <a:ext cx="4500563" cy="2944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857232"/>
            <a:ext cx="9144000" cy="642942"/>
          </a:xfrm>
          <a:solidFill>
            <a:srgbClr val="43484E"/>
          </a:solidFill>
        </p:spPr>
        <p:txBody>
          <a:bodyPr>
            <a:normAutofit/>
          </a:bodyPr>
          <a:lstStyle/>
          <a:p>
            <a:r>
              <a:rPr lang="en-US" altLang="zh-CN" dirty="0" smtClean="0">
                <a:solidFill>
                  <a:schemeClr val="bg1"/>
                </a:solidFill>
              </a:rPr>
              <a:t>2.</a:t>
            </a:r>
            <a:r>
              <a:rPr lang="zh-CN" altLang="en-US" dirty="0" smtClean="0">
                <a:solidFill>
                  <a:schemeClr val="bg1"/>
                </a:solidFill>
              </a:rPr>
              <a:t>列表页</a:t>
            </a:r>
            <a:endParaRPr lang="en-US" altLang="zh-CN" dirty="0" smtClean="0">
              <a:solidFill>
                <a:schemeClr val="bg1"/>
              </a:solidFill>
            </a:endParaRPr>
          </a:p>
        </p:txBody>
      </p:sp>
      <p:pic>
        <p:nvPicPr>
          <p:cNvPr id="1026" name="Picture 2" descr="D:\H5\vv\libs\images\index\logo.png"/>
          <p:cNvPicPr>
            <a:picLocks noChangeAspect="1" noChangeArrowheads="1"/>
          </p:cNvPicPr>
          <p:nvPr/>
        </p:nvPicPr>
        <p:blipFill>
          <a:blip r:embed="rId2"/>
          <a:srcRect/>
          <a:stretch>
            <a:fillRect/>
          </a:stretch>
        </p:blipFill>
        <p:spPr bwMode="auto">
          <a:xfrm>
            <a:off x="214282" y="214290"/>
            <a:ext cx="2286000" cy="571500"/>
          </a:xfrm>
          <a:prstGeom prst="rect">
            <a:avLst/>
          </a:prstGeom>
          <a:noFill/>
        </p:spPr>
      </p:pic>
      <p:sp>
        <p:nvSpPr>
          <p:cNvPr id="6" name="TextBox 5"/>
          <p:cNvSpPr txBox="1"/>
          <p:nvPr/>
        </p:nvSpPr>
        <p:spPr>
          <a:xfrm>
            <a:off x="1857356" y="2214554"/>
            <a:ext cx="646331" cy="369332"/>
          </a:xfrm>
          <a:prstGeom prst="rect">
            <a:avLst/>
          </a:prstGeom>
          <a:noFill/>
        </p:spPr>
        <p:txBody>
          <a:bodyPr wrap="none" rtlCol="0">
            <a:spAutoFit/>
          </a:bodyPr>
          <a:lstStyle/>
          <a:p>
            <a:r>
              <a:rPr lang="zh-CN" altLang="en-US" dirty="0" smtClean="0"/>
              <a:t>官网</a:t>
            </a:r>
            <a:endParaRPr lang="zh-CN" altLang="en-US" dirty="0"/>
          </a:p>
        </p:txBody>
      </p:sp>
      <p:sp>
        <p:nvSpPr>
          <p:cNvPr id="7" name="TextBox 6"/>
          <p:cNvSpPr txBox="1"/>
          <p:nvPr/>
        </p:nvSpPr>
        <p:spPr>
          <a:xfrm>
            <a:off x="6572264" y="2214554"/>
            <a:ext cx="646331" cy="369332"/>
          </a:xfrm>
          <a:prstGeom prst="rect">
            <a:avLst/>
          </a:prstGeom>
          <a:noFill/>
        </p:spPr>
        <p:txBody>
          <a:bodyPr wrap="none" rtlCol="0">
            <a:spAutoFit/>
          </a:bodyPr>
          <a:lstStyle/>
          <a:p>
            <a:r>
              <a:rPr lang="zh-CN" altLang="en-US" dirty="0" smtClean="0"/>
              <a:t>作品</a:t>
            </a:r>
            <a:endParaRPr lang="zh-CN" altLang="en-US" dirty="0"/>
          </a:p>
        </p:txBody>
      </p:sp>
      <p:pic>
        <p:nvPicPr>
          <p:cNvPr id="2050" name="Picture 2"/>
          <p:cNvPicPr>
            <a:picLocks noChangeAspect="1" noChangeArrowheads="1"/>
          </p:cNvPicPr>
          <p:nvPr/>
        </p:nvPicPr>
        <p:blipFill>
          <a:blip r:embed="rId3"/>
          <a:srcRect/>
          <a:stretch>
            <a:fillRect/>
          </a:stretch>
        </p:blipFill>
        <p:spPr bwMode="auto">
          <a:xfrm>
            <a:off x="0" y="2714620"/>
            <a:ext cx="4465670" cy="2951025"/>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4679332" y="2714620"/>
            <a:ext cx="4464668" cy="29289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857232"/>
            <a:ext cx="9144000" cy="642942"/>
          </a:xfrm>
          <a:solidFill>
            <a:srgbClr val="43484E"/>
          </a:solidFill>
        </p:spPr>
        <p:txBody>
          <a:bodyPr>
            <a:normAutofit/>
          </a:bodyPr>
          <a:lstStyle/>
          <a:p>
            <a:r>
              <a:rPr lang="en-US" altLang="zh-CN" dirty="0" smtClean="0">
                <a:solidFill>
                  <a:schemeClr val="bg1"/>
                </a:solidFill>
              </a:rPr>
              <a:t>3.</a:t>
            </a:r>
            <a:r>
              <a:rPr lang="zh-CN" altLang="en-US" dirty="0" smtClean="0">
                <a:solidFill>
                  <a:schemeClr val="bg1"/>
                </a:solidFill>
              </a:rPr>
              <a:t>商品详情页</a:t>
            </a:r>
            <a:endParaRPr lang="en-US" altLang="zh-CN" dirty="0" smtClean="0">
              <a:solidFill>
                <a:schemeClr val="bg1"/>
              </a:solidFill>
            </a:endParaRPr>
          </a:p>
        </p:txBody>
      </p:sp>
      <p:pic>
        <p:nvPicPr>
          <p:cNvPr id="1026" name="Picture 2" descr="D:\H5\vv\libs\images\index\logo.png"/>
          <p:cNvPicPr>
            <a:picLocks noChangeAspect="1" noChangeArrowheads="1"/>
          </p:cNvPicPr>
          <p:nvPr/>
        </p:nvPicPr>
        <p:blipFill>
          <a:blip r:embed="rId2"/>
          <a:srcRect/>
          <a:stretch>
            <a:fillRect/>
          </a:stretch>
        </p:blipFill>
        <p:spPr bwMode="auto">
          <a:xfrm>
            <a:off x="214282" y="214290"/>
            <a:ext cx="2286000" cy="571500"/>
          </a:xfrm>
          <a:prstGeom prst="rect">
            <a:avLst/>
          </a:prstGeom>
          <a:noFill/>
        </p:spPr>
      </p:pic>
      <p:sp>
        <p:nvSpPr>
          <p:cNvPr id="6" name="TextBox 5"/>
          <p:cNvSpPr txBox="1"/>
          <p:nvPr/>
        </p:nvSpPr>
        <p:spPr>
          <a:xfrm>
            <a:off x="1857356" y="2214554"/>
            <a:ext cx="646331" cy="369332"/>
          </a:xfrm>
          <a:prstGeom prst="rect">
            <a:avLst/>
          </a:prstGeom>
          <a:noFill/>
        </p:spPr>
        <p:txBody>
          <a:bodyPr wrap="none" rtlCol="0">
            <a:spAutoFit/>
          </a:bodyPr>
          <a:lstStyle/>
          <a:p>
            <a:r>
              <a:rPr lang="zh-CN" altLang="en-US" dirty="0" smtClean="0"/>
              <a:t>官网</a:t>
            </a:r>
            <a:endParaRPr lang="zh-CN" altLang="en-US" dirty="0"/>
          </a:p>
        </p:txBody>
      </p:sp>
      <p:sp>
        <p:nvSpPr>
          <p:cNvPr id="7" name="TextBox 6"/>
          <p:cNvSpPr txBox="1"/>
          <p:nvPr/>
        </p:nvSpPr>
        <p:spPr>
          <a:xfrm>
            <a:off x="6572264" y="2214554"/>
            <a:ext cx="646331" cy="369332"/>
          </a:xfrm>
          <a:prstGeom prst="rect">
            <a:avLst/>
          </a:prstGeom>
          <a:noFill/>
        </p:spPr>
        <p:txBody>
          <a:bodyPr wrap="none" rtlCol="0">
            <a:spAutoFit/>
          </a:bodyPr>
          <a:lstStyle/>
          <a:p>
            <a:r>
              <a:rPr lang="zh-CN" altLang="en-US" dirty="0" smtClean="0"/>
              <a:t>作品</a:t>
            </a:r>
            <a:endParaRPr lang="zh-CN" altLang="en-US" dirty="0"/>
          </a:p>
        </p:txBody>
      </p:sp>
      <p:pic>
        <p:nvPicPr>
          <p:cNvPr id="3074" name="Picture 2"/>
          <p:cNvPicPr>
            <a:picLocks noChangeAspect="1" noChangeArrowheads="1"/>
          </p:cNvPicPr>
          <p:nvPr/>
        </p:nvPicPr>
        <p:blipFill>
          <a:blip r:embed="rId3"/>
          <a:srcRect/>
          <a:stretch>
            <a:fillRect/>
          </a:stretch>
        </p:blipFill>
        <p:spPr bwMode="auto">
          <a:xfrm>
            <a:off x="4650719" y="2714620"/>
            <a:ext cx="4493281" cy="2928958"/>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0" y="2714620"/>
            <a:ext cx="4429124" cy="29373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857232"/>
            <a:ext cx="9144000" cy="642942"/>
          </a:xfrm>
          <a:solidFill>
            <a:srgbClr val="43484E"/>
          </a:solidFill>
        </p:spPr>
        <p:txBody>
          <a:bodyPr>
            <a:normAutofit/>
          </a:bodyPr>
          <a:lstStyle/>
          <a:p>
            <a:r>
              <a:rPr lang="en-US" altLang="zh-CN" dirty="0" smtClean="0">
                <a:solidFill>
                  <a:schemeClr val="bg1"/>
                </a:solidFill>
              </a:rPr>
              <a:t>4.</a:t>
            </a:r>
            <a:r>
              <a:rPr lang="zh-CN" altLang="en-US" dirty="0" smtClean="0">
                <a:solidFill>
                  <a:schemeClr val="bg1"/>
                </a:solidFill>
              </a:rPr>
              <a:t>购物车</a:t>
            </a:r>
            <a:endParaRPr lang="en-US" altLang="zh-CN" dirty="0" smtClean="0">
              <a:solidFill>
                <a:schemeClr val="bg1"/>
              </a:solidFill>
            </a:endParaRPr>
          </a:p>
        </p:txBody>
      </p:sp>
      <p:pic>
        <p:nvPicPr>
          <p:cNvPr id="1026" name="Picture 2" descr="D:\H5\vv\libs\images\index\logo.png"/>
          <p:cNvPicPr>
            <a:picLocks noChangeAspect="1" noChangeArrowheads="1"/>
          </p:cNvPicPr>
          <p:nvPr/>
        </p:nvPicPr>
        <p:blipFill>
          <a:blip r:embed="rId2"/>
          <a:srcRect/>
          <a:stretch>
            <a:fillRect/>
          </a:stretch>
        </p:blipFill>
        <p:spPr bwMode="auto">
          <a:xfrm>
            <a:off x="214282" y="214290"/>
            <a:ext cx="2286000" cy="571500"/>
          </a:xfrm>
          <a:prstGeom prst="rect">
            <a:avLst/>
          </a:prstGeom>
          <a:noFill/>
        </p:spPr>
      </p:pic>
      <p:sp>
        <p:nvSpPr>
          <p:cNvPr id="6" name="TextBox 5"/>
          <p:cNvSpPr txBox="1"/>
          <p:nvPr/>
        </p:nvSpPr>
        <p:spPr>
          <a:xfrm>
            <a:off x="1857356" y="2214554"/>
            <a:ext cx="646331" cy="369332"/>
          </a:xfrm>
          <a:prstGeom prst="rect">
            <a:avLst/>
          </a:prstGeom>
          <a:noFill/>
        </p:spPr>
        <p:txBody>
          <a:bodyPr wrap="none" rtlCol="0">
            <a:spAutoFit/>
          </a:bodyPr>
          <a:lstStyle/>
          <a:p>
            <a:r>
              <a:rPr lang="zh-CN" altLang="en-US" dirty="0" smtClean="0"/>
              <a:t>官网</a:t>
            </a:r>
            <a:endParaRPr lang="zh-CN" altLang="en-US" dirty="0"/>
          </a:p>
        </p:txBody>
      </p:sp>
      <p:sp>
        <p:nvSpPr>
          <p:cNvPr id="7" name="TextBox 6"/>
          <p:cNvSpPr txBox="1"/>
          <p:nvPr/>
        </p:nvSpPr>
        <p:spPr>
          <a:xfrm>
            <a:off x="6572264" y="2214554"/>
            <a:ext cx="646331" cy="369332"/>
          </a:xfrm>
          <a:prstGeom prst="rect">
            <a:avLst/>
          </a:prstGeom>
          <a:noFill/>
        </p:spPr>
        <p:txBody>
          <a:bodyPr wrap="none" rtlCol="0">
            <a:spAutoFit/>
          </a:bodyPr>
          <a:lstStyle/>
          <a:p>
            <a:r>
              <a:rPr lang="zh-CN" altLang="en-US" dirty="0" smtClean="0"/>
              <a:t>作品</a:t>
            </a:r>
            <a:endParaRPr lang="zh-CN" altLang="en-US" dirty="0"/>
          </a:p>
        </p:txBody>
      </p:sp>
      <p:pic>
        <p:nvPicPr>
          <p:cNvPr id="4098" name="Picture 2"/>
          <p:cNvPicPr>
            <a:picLocks noChangeAspect="1" noChangeArrowheads="1"/>
          </p:cNvPicPr>
          <p:nvPr/>
        </p:nvPicPr>
        <p:blipFill>
          <a:blip r:embed="rId3"/>
          <a:srcRect/>
          <a:stretch>
            <a:fillRect/>
          </a:stretch>
        </p:blipFill>
        <p:spPr bwMode="auto">
          <a:xfrm>
            <a:off x="0" y="2714620"/>
            <a:ext cx="4500563" cy="2970455"/>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4648820" y="2714620"/>
            <a:ext cx="4495180" cy="29289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857232"/>
            <a:ext cx="9144000" cy="642942"/>
          </a:xfrm>
          <a:solidFill>
            <a:srgbClr val="43484E"/>
          </a:solidFill>
        </p:spPr>
        <p:txBody>
          <a:bodyPr>
            <a:normAutofit/>
          </a:bodyPr>
          <a:lstStyle/>
          <a:p>
            <a:r>
              <a:rPr lang="en-US" altLang="zh-CN" dirty="0" smtClean="0">
                <a:solidFill>
                  <a:schemeClr val="bg1"/>
                </a:solidFill>
              </a:rPr>
              <a:t>5.</a:t>
            </a:r>
            <a:r>
              <a:rPr lang="zh-CN" altLang="en-US" dirty="0" smtClean="0">
                <a:solidFill>
                  <a:schemeClr val="bg1"/>
                </a:solidFill>
              </a:rPr>
              <a:t>登录页</a:t>
            </a:r>
            <a:endParaRPr lang="en-US" altLang="zh-CN" dirty="0" smtClean="0">
              <a:solidFill>
                <a:schemeClr val="bg1"/>
              </a:solidFill>
            </a:endParaRPr>
          </a:p>
        </p:txBody>
      </p:sp>
      <p:pic>
        <p:nvPicPr>
          <p:cNvPr id="1026" name="Picture 2" descr="D:\H5\vv\libs\images\index\logo.png"/>
          <p:cNvPicPr>
            <a:picLocks noChangeAspect="1" noChangeArrowheads="1"/>
          </p:cNvPicPr>
          <p:nvPr/>
        </p:nvPicPr>
        <p:blipFill>
          <a:blip r:embed="rId2"/>
          <a:srcRect/>
          <a:stretch>
            <a:fillRect/>
          </a:stretch>
        </p:blipFill>
        <p:spPr bwMode="auto">
          <a:xfrm>
            <a:off x="214282" y="214290"/>
            <a:ext cx="2286000" cy="571500"/>
          </a:xfrm>
          <a:prstGeom prst="rect">
            <a:avLst/>
          </a:prstGeom>
          <a:noFill/>
        </p:spPr>
      </p:pic>
      <p:sp>
        <p:nvSpPr>
          <p:cNvPr id="6" name="TextBox 5"/>
          <p:cNvSpPr txBox="1"/>
          <p:nvPr/>
        </p:nvSpPr>
        <p:spPr>
          <a:xfrm>
            <a:off x="1857356" y="2214554"/>
            <a:ext cx="646331" cy="369332"/>
          </a:xfrm>
          <a:prstGeom prst="rect">
            <a:avLst/>
          </a:prstGeom>
          <a:noFill/>
        </p:spPr>
        <p:txBody>
          <a:bodyPr wrap="none" rtlCol="0">
            <a:spAutoFit/>
          </a:bodyPr>
          <a:lstStyle/>
          <a:p>
            <a:r>
              <a:rPr lang="zh-CN" altLang="en-US" dirty="0" smtClean="0"/>
              <a:t>官网</a:t>
            </a:r>
            <a:endParaRPr lang="zh-CN" altLang="en-US" dirty="0"/>
          </a:p>
        </p:txBody>
      </p:sp>
      <p:sp>
        <p:nvSpPr>
          <p:cNvPr id="7" name="TextBox 6"/>
          <p:cNvSpPr txBox="1"/>
          <p:nvPr/>
        </p:nvSpPr>
        <p:spPr>
          <a:xfrm>
            <a:off x="6572264" y="2214554"/>
            <a:ext cx="646331" cy="369332"/>
          </a:xfrm>
          <a:prstGeom prst="rect">
            <a:avLst/>
          </a:prstGeom>
          <a:noFill/>
        </p:spPr>
        <p:txBody>
          <a:bodyPr wrap="none" rtlCol="0">
            <a:spAutoFit/>
          </a:bodyPr>
          <a:lstStyle/>
          <a:p>
            <a:r>
              <a:rPr lang="zh-CN" altLang="en-US" dirty="0" smtClean="0"/>
              <a:t>作品</a:t>
            </a:r>
            <a:endParaRPr lang="zh-CN" altLang="en-US" dirty="0"/>
          </a:p>
        </p:txBody>
      </p:sp>
      <p:pic>
        <p:nvPicPr>
          <p:cNvPr id="8" name="Picture 4"/>
          <p:cNvPicPr>
            <a:picLocks noChangeAspect="1" noChangeArrowheads="1"/>
          </p:cNvPicPr>
          <p:nvPr/>
        </p:nvPicPr>
        <p:blipFill>
          <a:blip r:embed="rId3" cstate="print"/>
          <a:srcRect/>
          <a:stretch>
            <a:fillRect/>
          </a:stretch>
        </p:blipFill>
        <p:spPr bwMode="auto">
          <a:xfrm>
            <a:off x="4572000" y="2714620"/>
            <a:ext cx="4572000" cy="2974300"/>
          </a:xfrm>
          <a:prstGeom prst="rect">
            <a:avLst/>
          </a:prstGeom>
          <a:noFill/>
          <a:ln w="9525">
            <a:noFill/>
            <a:miter lim="800000"/>
            <a:headEnd/>
            <a:tailEnd/>
          </a:ln>
          <a:effectLst/>
        </p:spPr>
      </p:pic>
      <p:pic>
        <p:nvPicPr>
          <p:cNvPr id="5122" name="Picture 2"/>
          <p:cNvPicPr>
            <a:picLocks noChangeAspect="1" noChangeArrowheads="1"/>
          </p:cNvPicPr>
          <p:nvPr/>
        </p:nvPicPr>
        <p:blipFill>
          <a:blip r:embed="rId4" cstate="print"/>
          <a:srcRect/>
          <a:stretch>
            <a:fillRect/>
          </a:stretch>
        </p:blipFill>
        <p:spPr bwMode="auto">
          <a:xfrm>
            <a:off x="0" y="2786058"/>
            <a:ext cx="4435779" cy="29289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857232"/>
            <a:ext cx="9144000" cy="642942"/>
          </a:xfrm>
          <a:solidFill>
            <a:srgbClr val="43484E"/>
          </a:solidFill>
        </p:spPr>
        <p:txBody>
          <a:bodyPr>
            <a:normAutofit/>
          </a:bodyPr>
          <a:lstStyle/>
          <a:p>
            <a:r>
              <a:rPr lang="en-US" altLang="zh-CN" dirty="0" smtClean="0">
                <a:solidFill>
                  <a:schemeClr val="bg1"/>
                </a:solidFill>
              </a:rPr>
              <a:t>6.</a:t>
            </a:r>
            <a:r>
              <a:rPr lang="zh-CN" altLang="en-US" dirty="0" smtClean="0">
                <a:solidFill>
                  <a:schemeClr val="bg1"/>
                </a:solidFill>
              </a:rPr>
              <a:t>注册页面</a:t>
            </a:r>
            <a:endParaRPr lang="en-US" altLang="zh-CN" dirty="0" smtClean="0">
              <a:solidFill>
                <a:schemeClr val="bg1"/>
              </a:solidFill>
            </a:endParaRPr>
          </a:p>
        </p:txBody>
      </p:sp>
      <p:pic>
        <p:nvPicPr>
          <p:cNvPr id="1026" name="Picture 2" descr="D:\H5\vv\libs\images\index\logo.png"/>
          <p:cNvPicPr>
            <a:picLocks noChangeAspect="1" noChangeArrowheads="1"/>
          </p:cNvPicPr>
          <p:nvPr/>
        </p:nvPicPr>
        <p:blipFill>
          <a:blip r:embed="rId2"/>
          <a:srcRect/>
          <a:stretch>
            <a:fillRect/>
          </a:stretch>
        </p:blipFill>
        <p:spPr bwMode="auto">
          <a:xfrm>
            <a:off x="214282" y="214290"/>
            <a:ext cx="2286000" cy="571500"/>
          </a:xfrm>
          <a:prstGeom prst="rect">
            <a:avLst/>
          </a:prstGeom>
          <a:noFill/>
        </p:spPr>
      </p:pic>
      <p:sp>
        <p:nvSpPr>
          <p:cNvPr id="6" name="TextBox 5"/>
          <p:cNvSpPr txBox="1"/>
          <p:nvPr/>
        </p:nvSpPr>
        <p:spPr>
          <a:xfrm>
            <a:off x="1857356" y="2214554"/>
            <a:ext cx="646331" cy="369332"/>
          </a:xfrm>
          <a:prstGeom prst="rect">
            <a:avLst/>
          </a:prstGeom>
          <a:noFill/>
        </p:spPr>
        <p:txBody>
          <a:bodyPr wrap="none" rtlCol="0">
            <a:spAutoFit/>
          </a:bodyPr>
          <a:lstStyle/>
          <a:p>
            <a:r>
              <a:rPr lang="zh-CN" altLang="en-US" dirty="0" smtClean="0"/>
              <a:t>官网</a:t>
            </a:r>
            <a:endParaRPr lang="zh-CN" altLang="en-US" dirty="0"/>
          </a:p>
        </p:txBody>
      </p:sp>
      <p:sp>
        <p:nvSpPr>
          <p:cNvPr id="7" name="TextBox 6"/>
          <p:cNvSpPr txBox="1"/>
          <p:nvPr/>
        </p:nvSpPr>
        <p:spPr>
          <a:xfrm>
            <a:off x="6572264" y="2214554"/>
            <a:ext cx="646331" cy="369332"/>
          </a:xfrm>
          <a:prstGeom prst="rect">
            <a:avLst/>
          </a:prstGeom>
          <a:noFill/>
        </p:spPr>
        <p:txBody>
          <a:bodyPr wrap="none" rtlCol="0">
            <a:spAutoFit/>
          </a:bodyPr>
          <a:lstStyle/>
          <a:p>
            <a:r>
              <a:rPr lang="zh-CN" altLang="en-US" dirty="0" smtClean="0"/>
              <a:t>作品</a:t>
            </a:r>
            <a:endParaRPr lang="zh-CN" altLang="en-US" dirty="0"/>
          </a:p>
        </p:txBody>
      </p:sp>
      <p:pic>
        <p:nvPicPr>
          <p:cNvPr id="9" name="Picture 2"/>
          <p:cNvPicPr>
            <a:picLocks noChangeAspect="1" noChangeArrowheads="1"/>
          </p:cNvPicPr>
          <p:nvPr/>
        </p:nvPicPr>
        <p:blipFill>
          <a:blip r:embed="rId3"/>
          <a:srcRect/>
          <a:stretch>
            <a:fillRect/>
          </a:stretch>
        </p:blipFill>
        <p:spPr bwMode="auto">
          <a:xfrm>
            <a:off x="4510331" y="2786058"/>
            <a:ext cx="4633669" cy="3000396"/>
          </a:xfrm>
          <a:prstGeom prst="rect">
            <a:avLst/>
          </a:prstGeom>
          <a:noFill/>
          <a:ln w="9525">
            <a:noFill/>
            <a:miter lim="800000"/>
            <a:headEnd/>
            <a:tailEnd/>
          </a:ln>
          <a:effectLst/>
        </p:spPr>
      </p:pic>
      <p:pic>
        <p:nvPicPr>
          <p:cNvPr id="7170" name="Picture 2"/>
          <p:cNvPicPr>
            <a:picLocks noChangeAspect="1" noChangeArrowheads="1"/>
          </p:cNvPicPr>
          <p:nvPr/>
        </p:nvPicPr>
        <p:blipFill>
          <a:blip r:embed="rId4"/>
          <a:srcRect/>
          <a:stretch>
            <a:fillRect/>
          </a:stretch>
        </p:blipFill>
        <p:spPr bwMode="auto">
          <a:xfrm>
            <a:off x="0" y="2786058"/>
            <a:ext cx="4429124" cy="29280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1357298"/>
            <a:ext cx="9144000" cy="4929222"/>
          </a:xfrm>
          <a:solidFill>
            <a:srgbClr val="43484E"/>
          </a:solidFill>
        </p:spPr>
        <p:txBody>
          <a:bodyPr/>
          <a:lstStyle/>
          <a:p>
            <a:r>
              <a:rPr lang="zh-CN" altLang="en-US" dirty="0" smtClean="0">
                <a:solidFill>
                  <a:schemeClr val="bg1"/>
                </a:solidFill>
              </a:rPr>
              <a:t>主要实现功能</a:t>
            </a:r>
            <a:endParaRPr lang="en-US" altLang="zh-CN" dirty="0" smtClean="0">
              <a:solidFill>
                <a:schemeClr val="bg1"/>
              </a:solidFill>
            </a:endParaRPr>
          </a:p>
          <a:p>
            <a:pPr algn="l"/>
            <a:r>
              <a:rPr lang="en-US" altLang="zh-CN" dirty="0" smtClean="0">
                <a:solidFill>
                  <a:schemeClr val="bg1"/>
                </a:solidFill>
              </a:rPr>
              <a:t>			1.</a:t>
            </a:r>
            <a:r>
              <a:rPr lang="zh-CN" altLang="en-US" dirty="0" smtClean="0">
                <a:solidFill>
                  <a:schemeClr val="bg1"/>
                </a:solidFill>
              </a:rPr>
              <a:t>登录，注册</a:t>
            </a:r>
            <a:endParaRPr lang="en-US" altLang="zh-CN" dirty="0" smtClean="0">
              <a:solidFill>
                <a:schemeClr val="bg1"/>
              </a:solidFill>
            </a:endParaRPr>
          </a:p>
          <a:p>
            <a:pPr algn="l"/>
            <a:r>
              <a:rPr lang="en-US" altLang="zh-CN" dirty="0" smtClean="0">
                <a:solidFill>
                  <a:schemeClr val="bg1"/>
                </a:solidFill>
              </a:rPr>
              <a:t>			2.</a:t>
            </a:r>
            <a:r>
              <a:rPr lang="zh-CN" altLang="en-US" dirty="0" smtClean="0">
                <a:solidFill>
                  <a:schemeClr val="bg1"/>
                </a:solidFill>
              </a:rPr>
              <a:t>轮播</a:t>
            </a:r>
            <a:endParaRPr lang="en-US" altLang="zh-CN" dirty="0" smtClean="0">
              <a:solidFill>
                <a:schemeClr val="bg1"/>
              </a:solidFill>
            </a:endParaRPr>
          </a:p>
          <a:p>
            <a:pPr algn="l"/>
            <a:r>
              <a:rPr lang="en-US" altLang="zh-CN" dirty="0" smtClean="0">
                <a:solidFill>
                  <a:schemeClr val="bg1"/>
                </a:solidFill>
              </a:rPr>
              <a:t>			3.</a:t>
            </a:r>
            <a:r>
              <a:rPr lang="zh-CN" altLang="en-US" dirty="0" smtClean="0">
                <a:solidFill>
                  <a:schemeClr val="bg1"/>
                </a:solidFill>
              </a:rPr>
              <a:t>翻页</a:t>
            </a:r>
            <a:endParaRPr lang="en-US" altLang="zh-CN" dirty="0" smtClean="0">
              <a:solidFill>
                <a:schemeClr val="bg1"/>
              </a:solidFill>
            </a:endParaRPr>
          </a:p>
          <a:p>
            <a:pPr algn="l"/>
            <a:r>
              <a:rPr lang="en-US" altLang="zh-CN" dirty="0" smtClean="0">
                <a:solidFill>
                  <a:schemeClr val="bg1"/>
                </a:solidFill>
              </a:rPr>
              <a:t>			4.</a:t>
            </a:r>
            <a:r>
              <a:rPr lang="zh-CN" altLang="en-US" dirty="0" smtClean="0">
                <a:solidFill>
                  <a:schemeClr val="bg1"/>
                </a:solidFill>
              </a:rPr>
              <a:t>排序</a:t>
            </a:r>
            <a:endParaRPr lang="en-US" altLang="zh-CN" dirty="0" smtClean="0">
              <a:solidFill>
                <a:schemeClr val="bg1"/>
              </a:solidFill>
            </a:endParaRPr>
          </a:p>
          <a:p>
            <a:pPr algn="l"/>
            <a:r>
              <a:rPr lang="en-US" altLang="zh-CN" dirty="0" smtClean="0">
                <a:solidFill>
                  <a:schemeClr val="bg1"/>
                </a:solidFill>
              </a:rPr>
              <a:t>			5.</a:t>
            </a:r>
            <a:r>
              <a:rPr lang="zh-CN" altLang="en-US" dirty="0" smtClean="0">
                <a:solidFill>
                  <a:schemeClr val="bg1"/>
                </a:solidFill>
              </a:rPr>
              <a:t>搜索</a:t>
            </a:r>
            <a:endParaRPr lang="en-US" altLang="zh-CN" dirty="0" smtClean="0">
              <a:solidFill>
                <a:schemeClr val="bg1"/>
              </a:solidFill>
            </a:endParaRPr>
          </a:p>
          <a:p>
            <a:pPr algn="l"/>
            <a:r>
              <a:rPr lang="en-US" altLang="zh-CN" dirty="0" smtClean="0">
                <a:solidFill>
                  <a:schemeClr val="bg1"/>
                </a:solidFill>
              </a:rPr>
              <a:t>			6.</a:t>
            </a:r>
            <a:r>
              <a:rPr lang="zh-CN" altLang="en-US" dirty="0" smtClean="0">
                <a:solidFill>
                  <a:schemeClr val="bg1"/>
                </a:solidFill>
              </a:rPr>
              <a:t>加入购物车</a:t>
            </a:r>
            <a:endParaRPr lang="en-US" altLang="zh-CN" dirty="0" smtClean="0">
              <a:solidFill>
                <a:schemeClr val="bg1"/>
              </a:solidFill>
            </a:endParaRPr>
          </a:p>
          <a:p>
            <a:pPr algn="l"/>
            <a:r>
              <a:rPr lang="en-US" altLang="zh-CN" dirty="0" smtClean="0">
                <a:solidFill>
                  <a:schemeClr val="bg1"/>
                </a:solidFill>
              </a:rPr>
              <a:t>			7.</a:t>
            </a:r>
            <a:r>
              <a:rPr lang="zh-CN" altLang="en-US" dirty="0" smtClean="0">
                <a:solidFill>
                  <a:schemeClr val="bg1"/>
                </a:solidFill>
              </a:rPr>
              <a:t>结算</a:t>
            </a:r>
            <a:endParaRPr lang="zh-CN" altLang="en-US" dirty="0">
              <a:solidFill>
                <a:schemeClr val="bg1"/>
              </a:solidFill>
            </a:endParaRPr>
          </a:p>
        </p:txBody>
      </p:sp>
      <p:pic>
        <p:nvPicPr>
          <p:cNvPr id="1026" name="Picture 2" descr="D:\H5\vv\libs\images\index\logo.png"/>
          <p:cNvPicPr>
            <a:picLocks noChangeAspect="1" noChangeArrowheads="1"/>
          </p:cNvPicPr>
          <p:nvPr/>
        </p:nvPicPr>
        <p:blipFill>
          <a:blip r:embed="rId2"/>
          <a:srcRect/>
          <a:stretch>
            <a:fillRect/>
          </a:stretch>
        </p:blipFill>
        <p:spPr bwMode="auto">
          <a:xfrm>
            <a:off x="214282" y="214290"/>
            <a:ext cx="2286000" cy="5715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103</Words>
  <PresentationFormat>全屏显示(4:3)</PresentationFormat>
  <Paragraphs>56</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qianfeng</dc:creator>
  <cp:lastModifiedBy>qianfeng</cp:lastModifiedBy>
  <cp:revision>34</cp:revision>
  <dcterms:created xsi:type="dcterms:W3CDTF">2016-09-28T11:18:44Z</dcterms:created>
  <dcterms:modified xsi:type="dcterms:W3CDTF">2016-09-29T08:05:28Z</dcterms:modified>
</cp:coreProperties>
</file>