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0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1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43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0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28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2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6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9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9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0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6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1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487C-C968-4079-A3D8-64DD22CA568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7ADD11-F525-4D33-8344-287F49B9C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函数说明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分类器</a:t>
            </a:r>
          </a:p>
          <a:p>
            <a:pPr marL="0" indent="0">
              <a:buNone/>
            </a:pPr>
            <a:r>
              <a:rPr lang="en-US" altLang="zh-CN" dirty="0" smtClean="0"/>
              <a:t>Parameters: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inX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用于分类的数据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测试集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dataSet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用于训练的数据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训练集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labes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分类标签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k - 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算法参数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选择距离最小的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</a:t>
            </a:r>
          </a:p>
          <a:p>
            <a:pPr marL="0" indent="0">
              <a:buNone/>
            </a:pPr>
            <a:r>
              <a:rPr lang="en-US" altLang="zh-CN" dirty="0" smtClean="0"/>
              <a:t>Returns: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sortedClassCount</a:t>
            </a:r>
            <a:r>
              <a:rPr lang="en-US" altLang="zh-CN" dirty="0" smtClean="0"/>
              <a:t>[0][0] - </a:t>
            </a:r>
            <a:r>
              <a:rPr lang="zh-CN" altLang="en-US" dirty="0" smtClean="0"/>
              <a:t>分类结果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90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classify0(</a:t>
            </a:r>
            <a:r>
              <a:rPr lang="en-US" altLang="zh-CN" dirty="0" err="1" smtClean="0"/>
              <a:t>inx</a:t>
            </a:r>
            <a:r>
              <a:rPr lang="en-US" altLang="zh-CN" dirty="0" smtClean="0"/>
              <a:t>, dataset, labels, k):</a:t>
            </a:r>
          </a:p>
          <a:p>
            <a:pPr marL="0" indent="0">
              <a:buNone/>
            </a:pPr>
            <a:r>
              <a:rPr lang="en-US" altLang="zh-CN" dirty="0" smtClean="0"/>
              <a:t>	# </a:t>
            </a:r>
            <a:r>
              <a:rPr lang="zh-CN" altLang="en-US" dirty="0" smtClean="0"/>
              <a:t>计算距离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np.sum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inx</a:t>
            </a:r>
            <a:r>
              <a:rPr lang="en-US" altLang="zh-CN" dirty="0" smtClean="0"/>
              <a:t> - dataset)**2, axis=1)**0.5</a:t>
            </a:r>
          </a:p>
          <a:p>
            <a:pPr marL="0" indent="0">
              <a:buNone/>
            </a:pPr>
            <a:r>
              <a:rPr lang="en-US" altLang="zh-CN" dirty="0" smtClean="0"/>
              <a:t>	# k</a:t>
            </a:r>
            <a:r>
              <a:rPr lang="zh-CN" altLang="en-US" dirty="0" smtClean="0"/>
              <a:t>个最近的标签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k_labels</a:t>
            </a:r>
            <a:r>
              <a:rPr lang="en-US" altLang="zh-CN" dirty="0" smtClean="0"/>
              <a:t> = [labels[index] for index in </a:t>
            </a:r>
            <a:r>
              <a:rPr lang="en-US" altLang="zh-CN" dirty="0" err="1" smtClean="0"/>
              <a:t>dist.argsort</a:t>
            </a:r>
            <a:r>
              <a:rPr lang="en-US" altLang="zh-CN" dirty="0" smtClean="0"/>
              <a:t>()[0 : k]]</a:t>
            </a:r>
          </a:p>
          <a:p>
            <a:pPr marL="0" indent="0">
              <a:buNone/>
            </a:pPr>
            <a:r>
              <a:rPr lang="en-US" altLang="zh-CN" dirty="0" smtClean="0"/>
              <a:t>	# </a:t>
            </a:r>
            <a:r>
              <a:rPr lang="zh-CN" altLang="en-US" dirty="0" smtClean="0"/>
              <a:t>出现次数最多的标签即为最终类别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label = </a:t>
            </a:r>
            <a:r>
              <a:rPr lang="en-US" altLang="zh-CN" dirty="0" err="1" smtClean="0"/>
              <a:t>collections.Counter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k_labels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most_common</a:t>
            </a:r>
            <a:r>
              <a:rPr lang="en-US" altLang="zh-CN" dirty="0" smtClean="0"/>
              <a:t>(1)[0][0]</a:t>
            </a:r>
          </a:p>
          <a:p>
            <a:pPr marL="0" indent="0">
              <a:buNone/>
            </a:pPr>
            <a:r>
              <a:rPr lang="en-US" altLang="zh-CN" dirty="0" smtClean="0"/>
              <a:t>	return label</a:t>
            </a:r>
          </a:p>
        </p:txBody>
      </p:sp>
    </p:spTree>
    <p:extLst>
      <p:ext uri="{BB962C8B-B14F-4D97-AF65-F5344CB8AC3E}">
        <p14:creationId xmlns:p14="http://schemas.microsoft.com/office/powerpoint/2010/main" val="1013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 __name__ == '__main__':</a:t>
            </a:r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zh-CN" altLang="en-US" dirty="0" smtClean="0"/>
              <a:t>创建数据集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group, labels = </a:t>
            </a:r>
            <a:r>
              <a:rPr lang="en-US" altLang="zh-CN" dirty="0" err="1" smtClean="0"/>
              <a:t>createDataSet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zh-CN" altLang="en-US" dirty="0" smtClean="0"/>
              <a:t>测试集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test = [101,20]</a:t>
            </a:r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分类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test_class</a:t>
            </a:r>
            <a:r>
              <a:rPr lang="en-US" altLang="zh-CN" dirty="0" smtClean="0"/>
              <a:t> = classify0(test, group, labels, 3)</a:t>
            </a:r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zh-CN" altLang="en-US" dirty="0" smtClean="0"/>
              <a:t>打印分类结果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test_class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4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2-</a:t>
            </a:r>
            <a:r>
              <a:rPr lang="zh-CN" altLang="en-US" dirty="0" smtClean="0"/>
              <a:t>海伦约会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样本数据：1</a:t>
            </a:r>
            <a:r>
              <a:rPr lang="en-US" altLang="zh-CN" dirty="0" smtClean="0"/>
              <a:t>000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种特征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）每年获得的飞行常客里程数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）玩视频游戏所耗时间百分比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）每周消费的冰淇淋公升数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77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2-</a:t>
            </a:r>
            <a:r>
              <a:rPr lang="zh-CN" altLang="en-US" dirty="0" smtClean="0"/>
              <a:t>代码及演示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37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3-</a:t>
            </a:r>
            <a:r>
              <a:rPr lang="zh-CN" altLang="en-US" dirty="0" smtClean="0"/>
              <a:t>数字识别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实验作业</a:t>
            </a:r>
            <a:r>
              <a:rPr lang="en-US" altLang="zh-CN" dirty="0" smtClean="0"/>
              <a:t>-Letter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6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0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给定一个训练数据集，对新的输入实例，在训练数据集中找到与该实例最邻近的 </a:t>
            </a:r>
            <a:r>
              <a:rPr lang="en-US" altLang="zh-CN" dirty="0"/>
              <a:t>k </a:t>
            </a:r>
            <a:r>
              <a:rPr lang="zh-CN" altLang="en-US" dirty="0"/>
              <a:t>个实例，这 </a:t>
            </a:r>
            <a:r>
              <a:rPr lang="en-US" altLang="zh-CN" dirty="0"/>
              <a:t>k </a:t>
            </a:r>
            <a:r>
              <a:rPr lang="zh-CN" altLang="en-US" dirty="0"/>
              <a:t>个实例的多数属于某个类，就把该输入实例分为这个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7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）计算测试数据与各个训练数据之间的距离；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）按照距离的递增关系进行排序；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）选取距离最小的</a:t>
            </a:r>
            <a:r>
              <a:rPr lang="en-US" altLang="zh-CN" dirty="0"/>
              <a:t>K</a:t>
            </a:r>
            <a:r>
              <a:rPr lang="zh-CN" altLang="en-US" dirty="0"/>
              <a:t>个点；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）确定前</a:t>
            </a:r>
            <a:r>
              <a:rPr lang="en-US" altLang="zh-CN" dirty="0"/>
              <a:t>K</a:t>
            </a:r>
            <a:r>
              <a:rPr lang="zh-CN" altLang="en-US" dirty="0"/>
              <a:t>个点所在类别的出现频率；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）返回前</a:t>
            </a:r>
            <a:r>
              <a:rPr lang="en-US" altLang="zh-CN" dirty="0"/>
              <a:t>K</a:t>
            </a:r>
            <a:r>
              <a:rPr lang="zh-CN" altLang="en-US" dirty="0"/>
              <a:t>个点中出现频率最高的类别作为测试数据的预测分类。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2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距离计算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23" y="2427248"/>
            <a:ext cx="6743154" cy="1695047"/>
          </a:xfrm>
        </p:spPr>
      </p:pic>
    </p:spTree>
    <p:extLst>
      <p:ext uri="{BB962C8B-B14F-4D97-AF65-F5344CB8AC3E}">
        <p14:creationId xmlns:p14="http://schemas.microsoft.com/office/powerpoint/2010/main" val="374228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属于监督学习算法，训练集数据已作好标注</a:t>
            </a:r>
            <a:endParaRPr lang="en-US" altLang="zh-CN" dirty="0" smtClean="0"/>
          </a:p>
          <a:p>
            <a:r>
              <a:rPr lang="zh-CN" altLang="en-US" dirty="0" smtClean="0"/>
              <a:t>无明显的前期学习过程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31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电影分类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0" y="2160626"/>
            <a:ext cx="4698714" cy="2951019"/>
          </a:xfrm>
        </p:spPr>
      </p:pic>
    </p:spTree>
    <p:extLst>
      <p:ext uri="{BB962C8B-B14F-4D97-AF65-F5344CB8AC3E}">
        <p14:creationId xmlns:p14="http://schemas.microsoft.com/office/powerpoint/2010/main" val="270619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已标记的电影数据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73" y="2147588"/>
            <a:ext cx="7769668" cy="32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某部未标记的电影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82" y="2146729"/>
            <a:ext cx="7959700" cy="3084837"/>
          </a:xfrm>
        </p:spPr>
      </p:pic>
    </p:spTree>
    <p:extLst>
      <p:ext uri="{BB962C8B-B14F-4D97-AF65-F5344CB8AC3E}">
        <p14:creationId xmlns:p14="http://schemas.microsoft.com/office/powerpoint/2010/main" val="48720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np</a:t>
            </a:r>
          </a:p>
          <a:p>
            <a:pPr marL="0" indent="0">
              <a:buNone/>
            </a:pPr>
            <a:r>
              <a:rPr lang="en-US" altLang="zh-CN" dirty="0" smtClean="0"/>
              <a:t>import operator</a:t>
            </a:r>
          </a:p>
          <a:p>
            <a:pPr marL="0" indent="0">
              <a:buNone/>
            </a:pPr>
            <a:r>
              <a:rPr lang="en-US" altLang="zh-CN" dirty="0" smtClean="0"/>
              <a:t>Import collections</a:t>
            </a:r>
          </a:p>
          <a:p>
            <a:pPr marL="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createDataSet</a:t>
            </a:r>
            <a:r>
              <a:rPr lang="en-US" altLang="zh-CN" dirty="0" smtClean="0"/>
              <a:t>():</a:t>
            </a:r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zh-CN" altLang="en-US" dirty="0" smtClean="0"/>
              <a:t>四组二维特征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group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([[1,101],[5,89],[108,5],[115,8]])</a:t>
            </a:r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zh-CN" altLang="en-US" dirty="0" smtClean="0"/>
              <a:t>四组特征的标签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labels = ['</a:t>
            </a:r>
            <a:r>
              <a:rPr lang="zh-CN" altLang="en-US" dirty="0" smtClean="0"/>
              <a:t>爱情片</a:t>
            </a:r>
            <a:r>
              <a:rPr lang="en-US" altLang="zh-CN" dirty="0" smtClean="0"/>
              <a:t>','</a:t>
            </a:r>
            <a:r>
              <a:rPr lang="zh-CN" altLang="en-US" dirty="0" smtClean="0"/>
              <a:t>爱情片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动作片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动作片</a:t>
            </a:r>
            <a:r>
              <a:rPr lang="en-US" altLang="zh-CN" dirty="0" smtClean="0"/>
              <a:t>']</a:t>
            </a:r>
          </a:p>
          <a:p>
            <a:pPr marL="0" indent="0">
              <a:buNone/>
            </a:pPr>
            <a:r>
              <a:rPr lang="en-US" altLang="zh-CN" dirty="0" smtClean="0"/>
              <a:t>	return group, labels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39928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248</Words>
  <Application>Microsoft Office PowerPoint</Application>
  <PresentationFormat>宽屏</PresentationFormat>
  <Paragraphs>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方正姚体</vt:lpstr>
      <vt:lpstr>华文新魏</vt:lpstr>
      <vt:lpstr>Arial</vt:lpstr>
      <vt:lpstr>Trebuchet MS</vt:lpstr>
      <vt:lpstr>Wingdings 3</vt:lpstr>
      <vt:lpstr>平面</vt:lpstr>
      <vt:lpstr>KNN实验</vt:lpstr>
      <vt:lpstr>KNN算法</vt:lpstr>
      <vt:lpstr>KNN算法流程</vt:lpstr>
      <vt:lpstr>距离计算</vt:lpstr>
      <vt:lpstr>KNN算法</vt:lpstr>
      <vt:lpstr>示例1-电影分类</vt:lpstr>
      <vt:lpstr>已标记的电影数据</vt:lpstr>
      <vt:lpstr>某部未标记的电影</vt:lpstr>
      <vt:lpstr>示例1-代码</vt:lpstr>
      <vt:lpstr>PowerPoint 演示文稿</vt:lpstr>
      <vt:lpstr>PowerPoint 演示文稿</vt:lpstr>
      <vt:lpstr>PowerPoint 演示文稿</vt:lpstr>
      <vt:lpstr>示例2-海伦约会</vt:lpstr>
      <vt:lpstr>示例2-代码及演示</vt:lpstr>
      <vt:lpstr>示例3-数字识别</vt:lpstr>
      <vt:lpstr>实验作业-Letter Recognition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KNN实验</dc:title>
  <dc:creator>fyj</dc:creator>
  <cp:lastModifiedBy>fyj</cp:lastModifiedBy>
  <cp:revision>20</cp:revision>
  <dcterms:created xsi:type="dcterms:W3CDTF">2018-09-25T10:43:14Z</dcterms:created>
  <dcterms:modified xsi:type="dcterms:W3CDTF">2018-09-25T13:52:58Z</dcterms:modified>
</cp:coreProperties>
</file>