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82" r:id="rId17"/>
    <p:sldId id="283" r:id="rId18"/>
    <p:sldId id="290" r:id="rId19"/>
    <p:sldId id="292" r:id="rId20"/>
    <p:sldId id="293" r:id="rId21"/>
    <p:sldId id="294" r:id="rId22"/>
    <p:sldId id="277" r:id="rId23"/>
    <p:sldId id="278" r:id="rId24"/>
    <p:sldId id="284" r:id="rId25"/>
    <p:sldId id="285" r:id="rId26"/>
    <p:sldId id="286" r:id="rId27"/>
    <p:sldId id="287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C317-DDA4-42C5-A3F8-8D10A93943A4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FCFE-E481-483A-A3D7-EC14248AC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33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6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500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2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6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15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8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020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2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6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3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4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8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2B79-AA11-4DC2-8CFE-6545CEB8B3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2DF34D-A4C9-4E93-A52F-834E7F008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6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数据流图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Shape 2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9869" y="3809663"/>
            <a:ext cx="5728624" cy="23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261872" y="2048256"/>
            <a:ext cx="866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阶段：定义计算图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阶段：使用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来执行定义的图计算过程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6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tensor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可看做一个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维数组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◆当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n=0,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表示一个数字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◆当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n=1,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表示一个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维数组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向量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◆当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n=2,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表示一个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维数组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矩阵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◆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表示为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维数组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62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tensor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=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([1.0,2.0], name = “a”)</a:t>
            </a: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 =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([2.0,3.0], name = “b”)</a:t>
            </a: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result =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tf.add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b, name = “add”)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3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运行模型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回话（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tf.Session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sess.run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result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关闭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en-US" altLang="zh-CN" sz="3600" dirty="0" err="1" smtClean="0"/>
              <a:t>sess.close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运行结果：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(result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9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31" y="2734469"/>
            <a:ext cx="5362575" cy="2733675"/>
          </a:xfrm>
        </p:spPr>
      </p:pic>
    </p:spTree>
    <p:extLst>
      <p:ext uri="{BB962C8B-B14F-4D97-AF65-F5344CB8AC3E}">
        <p14:creationId xmlns:p14="http://schemas.microsoft.com/office/powerpoint/2010/main" val="338149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神经网络参数与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446" y="1690688"/>
            <a:ext cx="10515600" cy="1244146"/>
          </a:xfrm>
        </p:spPr>
        <p:txBody>
          <a:bodyPr/>
          <a:lstStyle/>
          <a:p>
            <a:r>
              <a:rPr lang="zh-CN" altLang="en-US" dirty="0" smtClean="0"/>
              <a:t>声明一个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的矩阵变量：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weights=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tf.random_normal</a:t>
            </a:r>
            <a:r>
              <a:rPr lang="en-US" altLang="zh-CN" dirty="0"/>
              <a:t>([2, 3], </a:t>
            </a:r>
            <a:r>
              <a:rPr lang="en-US" altLang="zh-CN" dirty="0" err="1" smtClean="0"/>
              <a:t>stddev</a:t>
            </a:r>
            <a:r>
              <a:rPr lang="en-US" altLang="zh-CN" dirty="0" smtClean="0"/>
              <a:t>=2))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79174"/>
              </p:ext>
            </p:extLst>
          </p:nvPr>
        </p:nvGraphicFramePr>
        <p:xfrm>
          <a:off x="1052285" y="3178582"/>
          <a:ext cx="8127999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4965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9811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05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随机数分布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主要参数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7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tf.random_normal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正态分布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平均值、标准差、取值类型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3275"/>
                  </a:ext>
                </a:extLst>
              </a:tr>
              <a:tr h="97032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tf.truncated_normal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正态分布，但如果随机出来的值偏离平均值超过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个标准差，那么这个数会被重新随机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平均值、标准差、取值类型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1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tf.random_uniform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均匀分布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最小、最大取值、取值类型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1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tf.random_gamma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r>
                        <a:rPr lang="zh-CN" altLang="en-US" dirty="0" smtClean="0"/>
                        <a:t>分布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形状参数</a:t>
                      </a:r>
                      <a:r>
                        <a:rPr lang="en-US" altLang="zh-CN" dirty="0" smtClean="0"/>
                        <a:t>alpha</a:t>
                      </a:r>
                      <a:r>
                        <a:rPr lang="zh-CN" altLang="en-US" dirty="0" smtClean="0"/>
                        <a:t>、尺度参数</a:t>
                      </a:r>
                      <a:r>
                        <a:rPr lang="en-US" altLang="zh-CN" dirty="0" smtClean="0"/>
                        <a:t>beta</a:t>
                      </a:r>
                      <a:r>
                        <a:rPr lang="zh-CN" altLang="en-US" dirty="0" smtClean="0"/>
                        <a:t>、取值类型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0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8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常数生成函数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739703"/>
              </p:ext>
            </p:extLst>
          </p:nvPr>
        </p:nvGraphicFramePr>
        <p:xfrm>
          <a:off x="707571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432237837"/>
                    </a:ext>
                  </a:extLst>
                </a:gridCol>
                <a:gridCol w="3618412">
                  <a:extLst>
                    <a:ext uri="{9D8B030D-6E8A-4147-A177-3AD203B41FA5}">
                      <a16:colId xmlns:a16="http://schemas.microsoft.com/office/drawing/2014/main" val="3790828512"/>
                    </a:ext>
                  </a:extLst>
                </a:gridCol>
                <a:gridCol w="5083628">
                  <a:extLst>
                    <a:ext uri="{9D8B030D-6E8A-4147-A177-3AD203B41FA5}">
                      <a16:colId xmlns:a16="http://schemas.microsoft.com/office/drawing/2014/main" val="274228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9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tf.zeros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产生全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的数组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tf.zeros</a:t>
                      </a:r>
                      <a:r>
                        <a:rPr lang="en-US" altLang="zh-CN" dirty="0" smtClean="0"/>
                        <a:t>([2,3],int</a:t>
                      </a:r>
                      <a:r>
                        <a:rPr lang="en-US" altLang="zh-CN" baseline="0" dirty="0" smtClean="0"/>
                        <a:t>32)-&gt;[[0,0,0],[0,0,0]]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0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产生全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的数组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tf.ones</a:t>
                      </a:r>
                      <a:r>
                        <a:rPr lang="en-US" altLang="zh-CN" dirty="0" smtClean="0"/>
                        <a:t>([2,3],int</a:t>
                      </a:r>
                      <a:r>
                        <a:rPr lang="en-US" altLang="zh-CN" baseline="0" dirty="0" smtClean="0"/>
                        <a:t>32)-&gt;[[1,1,1],[1,1,1]]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1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产生一个全部为给定数字的数组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tf.fill</a:t>
                      </a:r>
                      <a:r>
                        <a:rPr lang="en-US" altLang="zh-CN" dirty="0" smtClean="0"/>
                        <a:t>([2,3],9)-&gt;[[9,9,9],[9,9,9]]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0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产生一个给定值的常量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tf.constant</a:t>
                      </a:r>
                      <a:r>
                        <a:rPr lang="en-US" altLang="zh-CN" dirty="0" smtClean="0"/>
                        <a:t>([1,2,3])-&gt;[1,2,3]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3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6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变量需要被初始化，初始化过程并不在定义时运行，而是通过</a:t>
            </a:r>
            <a:r>
              <a:rPr lang="en-US" altLang="zh-CN" dirty="0" err="1" smtClean="0"/>
              <a:t>tf.global_variables_initializer</a:t>
            </a:r>
            <a:r>
              <a:rPr lang="en-US" altLang="zh-CN" dirty="0"/>
              <a:t>() </a:t>
            </a:r>
            <a:r>
              <a:rPr lang="zh-CN" altLang="en-US" dirty="0" smtClean="0"/>
              <a:t>函数来实现初始化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init_op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tf.global_variables_initializer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init_op</a:t>
            </a:r>
            <a:r>
              <a:rPr lang="en-US" altLang="zh-CN" dirty="0" smtClean="0"/>
              <a:t> )</a:t>
            </a:r>
          </a:p>
          <a:p>
            <a:r>
              <a:rPr lang="zh-CN" altLang="en-US" dirty="0"/>
              <a:t>变量</a:t>
            </a:r>
            <a:r>
              <a:rPr lang="zh-CN" altLang="en-US" dirty="0" smtClean="0"/>
              <a:t>的类型不可改变</a:t>
            </a:r>
            <a:endParaRPr lang="en-US" altLang="zh-CN" dirty="0" smtClean="0"/>
          </a:p>
          <a:p>
            <a:r>
              <a:rPr lang="zh-CN" altLang="en-US" dirty="0" smtClean="0"/>
              <a:t>变量的维度</a:t>
            </a:r>
            <a:r>
              <a:rPr lang="en-US" altLang="zh-CN" dirty="0" smtClean="0"/>
              <a:t>(shape)</a:t>
            </a:r>
            <a:r>
              <a:rPr lang="zh-CN" altLang="en-US" dirty="0" smtClean="0"/>
              <a:t>可以改变，但需要设置参数</a:t>
            </a:r>
            <a:r>
              <a:rPr lang="en-US" altLang="zh-CN" dirty="0" err="1" smtClean="0"/>
              <a:t>validate_shape</a:t>
            </a:r>
            <a:r>
              <a:rPr lang="en-US" altLang="zh-CN" dirty="0" smtClean="0"/>
              <a:t>=false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2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create variables with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tf.get_variable</a:t>
            </a:r>
            <a:endParaRPr lang="en-US" altLang="zh-CN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tf.get_variable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("scalar", initializer=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tf.constant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(2))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 =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tf.get_variable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("matrix", initializer=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tf.constant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([[0, 1], [2, 3]]))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 =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tf.get_variable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big_matrix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", shape=(784, 10), initializer=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tf.zeros_initializer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with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tf.Session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 as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:</a:t>
            </a:r>
            <a:b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</a:b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(W))   &gt;&gt; </a:t>
            </a:r>
            <a:r>
              <a:rPr lang="en-US" altLang="zh-C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FailedPreconditionError</a:t>
            </a:r>
            <a:r>
              <a:rPr lang="en-US" altLang="zh-C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Attempting to use uninitialized value Variable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28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latin typeface="Georgia"/>
                <a:ea typeface="Georgia"/>
                <a:cs typeface="Georgia"/>
                <a:sym typeface="Georgia"/>
              </a:rPr>
              <a:t>tf.Variable.assign()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598" y="1690688"/>
            <a:ext cx="9956074" cy="2223861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 = </a:t>
            </a:r>
            <a:r>
              <a:rPr lang="en-US" altLang="zh-C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tf.Variable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(10)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W.assign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(100)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with </a:t>
            </a:r>
            <a:r>
              <a:rPr lang="en-US" altLang="zh-C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tf.Session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 as </a:t>
            </a:r>
            <a:r>
              <a:rPr lang="en-US" altLang="zh-C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</a:t>
            </a:r>
            <a:r>
              <a:rPr lang="en-US" altLang="zh-C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W.initializer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W.eval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()) 				# &gt;&gt;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10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&gt;&gt; 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10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446" y="4023360"/>
            <a:ext cx="885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 = </a:t>
            </a:r>
            <a:r>
              <a:rPr lang="en-US" altLang="zh-CN" sz="24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tf.Variable</a:t>
            </a:r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(10</a:t>
            </a:r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r>
              <a:rPr lang="en-US" altLang="zh-CN" sz="2400" dirty="0" err="1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assign_op</a:t>
            </a:r>
            <a:r>
              <a:rPr lang="en-US" altLang="zh-CN" sz="2400" dirty="0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= </a:t>
            </a:r>
            <a:r>
              <a:rPr lang="en-US" altLang="zh-CN" sz="2400" dirty="0" err="1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W.assign</a:t>
            </a:r>
            <a:r>
              <a:rPr lang="en-US" altLang="zh-CN" sz="2400" dirty="0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(100)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with </a:t>
            </a:r>
            <a:r>
              <a:rPr lang="en-US" altLang="zh-CN" sz="24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tf.Session</a:t>
            </a:r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 as </a:t>
            </a:r>
            <a:r>
              <a:rPr lang="en-US" altLang="zh-CN" sz="24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</a:t>
            </a:r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: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W.initializer</a:t>
            </a:r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   </a:t>
            </a:r>
            <a:r>
              <a:rPr lang="en-US" altLang="zh-CN" sz="2400" dirty="0" err="1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sz="2400" dirty="0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2400" dirty="0" err="1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assign_op</a:t>
            </a:r>
            <a:r>
              <a:rPr lang="en-US" altLang="zh-CN" sz="2400" dirty="0">
                <a:highlight>
                  <a:schemeClr val="accent3"/>
                </a:highlight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print(</a:t>
            </a:r>
            <a:r>
              <a:rPr lang="en-US" altLang="zh-CN" sz="24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W.eval</a:t>
            </a:r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()) 				</a:t>
            </a:r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          # </a:t>
            </a:r>
            <a:r>
              <a:rPr lang="en-US" altLang="zh-CN" sz="24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&gt;&gt; </a:t>
            </a:r>
            <a:r>
              <a:rPr lang="en-US" altLang="zh-CN" sz="24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100</a:t>
            </a:r>
            <a:endParaRPr lang="en-US" altLang="zh-CN" sz="24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42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使用数据流图进行数学计算的开源软件</a:t>
            </a:r>
            <a:endParaRPr lang="en-US" altLang="zh-CN" dirty="0" smtClean="0"/>
          </a:p>
          <a:p>
            <a:r>
              <a:rPr lang="zh-CN" altLang="en-US" dirty="0" smtClean="0"/>
              <a:t>最开始由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开发作为机器学习工具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年开源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0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latin typeface="Georgia"/>
                <a:ea typeface="Georgia"/>
                <a:cs typeface="Georgia"/>
                <a:sym typeface="Georgia"/>
              </a:rPr>
              <a:t>tf.Variable.assign()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create a variable whose original value is 2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=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tf.Variable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(2, name="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")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sz="2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assign a * 2 to a and call that op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a_times_two</a:t>
            </a:r>
            <a:endParaRPr lang="en-US" altLang="zh-CN" sz="2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my_var_times_two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=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my_var.assign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(2 *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sz="2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with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tf.Session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 as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my_var.initializer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my_var_times_two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 	</a:t>
            </a:r>
            <a:r>
              <a:rPr lang="en-US" altLang="zh-CN" sz="22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&gt;&gt; the value of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now is 4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my_var_times_two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 	</a:t>
            </a:r>
            <a:r>
              <a:rPr lang="en-US" altLang="zh-CN" sz="22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&gt;&gt; the value of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now is 8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my_var_times_two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 	</a:t>
            </a:r>
            <a:r>
              <a:rPr lang="en-US" altLang="zh-CN" sz="2200" dirty="0" smtClean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&gt;&gt; the value of </a:t>
            </a:r>
            <a:r>
              <a:rPr lang="en-US" altLang="zh-CN" sz="2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my_var</a:t>
            </a:r>
            <a:r>
              <a:rPr lang="en-US" altLang="zh-C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now is 16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sz="24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CN" sz="2400" dirty="0">
              <a:latin typeface="Georgia"/>
              <a:ea typeface="Georgia"/>
              <a:cs typeface="Georgia"/>
              <a:sym typeface="Georgi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0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446" y="195308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latin typeface="Georgia"/>
                <a:ea typeface="Georgia"/>
                <a:cs typeface="Georgia"/>
                <a:sym typeface="Georgia"/>
              </a:rPr>
              <a:t>每个会话维护变量的一份独有的拷贝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949" y="1520871"/>
            <a:ext cx="10515600" cy="4927872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 =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tf.Variable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(10)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sess1 =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tf.Session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sess2 = 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tf.Session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sess1.run(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W.initializer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sess2.run(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W.initializer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print(sess1.run(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W.assign_add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(10))) 		# &gt;&gt; 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print(sess2.run(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W.assign_sub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(2))) 		# &gt;&gt; 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print(sess1.run(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W.assign_add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(100))) 		# &gt;&gt; 120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print(sess2.run(</a:t>
            </a:r>
            <a:r>
              <a:rPr lang="en-US" altLang="zh-CN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W.assign_sub</a:t>
            </a: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(50))) 		# &gt;&gt; -42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sess1.close()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sess2.close()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5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Shape 283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863" y="2809742"/>
            <a:ext cx="8596312" cy="2583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3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数学计算</a:t>
            </a:r>
            <a:endParaRPr lang="zh-CN" altLang="en-US" dirty="0"/>
          </a:p>
        </p:txBody>
      </p:sp>
      <p:pic>
        <p:nvPicPr>
          <p:cNvPr id="4" name="Shape 293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1582" y="2160588"/>
            <a:ext cx="2968873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82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a = 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tf.constant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([2, 2], name='a')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b = 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tf.constant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([[0, 1], [2, 3]], name='b')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with 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tf.Session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 as 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: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tf.div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(b, a)))             ⇒ [[0 0] [1 1]]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tf.divide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(b, a)))          ⇒ [[0. 0.5] [1. 1.5]]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tf.truediv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(b, a)))         ⇒ [[0. 0.5] [1. 1.5]]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tf.floordiv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(b, a)))        ⇒ [[0 0] [1 1]]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tf.realdiv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(b, a)))         ⇒ # Error: only works for real values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tf.truncatediv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(b, a)))     ⇒ [[0 0] [1 1]]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print(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sess.run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tf.floor_div</a:t>
            </a:r>
            <a:r>
              <a:rPr lang="en-US" altLang="zh-CN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(b, a)))       ⇒ [[0 0] [1 1]]</a:t>
            </a:r>
          </a:p>
          <a:p>
            <a:pPr>
              <a:lnSpc>
                <a:spcPct val="170000"/>
              </a:lnSpc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3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4" name="Shape 363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685" y="365125"/>
            <a:ext cx="4932881" cy="604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66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Quantize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4734"/>
            <a:ext cx="10515600" cy="2472055"/>
          </a:xfrm>
        </p:spPr>
        <p:txBody>
          <a:bodyPr>
            <a:normAutofit/>
          </a:bodyPr>
          <a:lstStyle/>
          <a:p>
            <a:r>
              <a:rPr lang="zh-CN" altLang="en-US" dirty="0"/>
              <a:t>对于模型文件的量化压缩</a:t>
            </a:r>
            <a:r>
              <a:rPr lang="zh-CN" altLang="en-US" dirty="0" smtClean="0"/>
              <a:t>，比如我们</a:t>
            </a:r>
            <a:r>
              <a:rPr lang="zh-CN" altLang="en-US" dirty="0"/>
              <a:t>发现模型属于同一层的参数值会分布在一个较小的区间内，比如</a:t>
            </a:r>
            <a:r>
              <a:rPr lang="en-US" altLang="zh-CN" dirty="0"/>
              <a:t>-3</a:t>
            </a:r>
            <a:r>
              <a:rPr lang="zh-CN" altLang="en-US" dirty="0"/>
              <a:t>， </a:t>
            </a:r>
            <a:r>
              <a:rPr lang="en-US" altLang="zh-CN" dirty="0"/>
              <a:t>5</a:t>
            </a:r>
            <a:r>
              <a:rPr lang="zh-CN" altLang="en-US" dirty="0"/>
              <a:t>之间，我们可以记下这个最小值和最大值，在采用</a:t>
            </a:r>
            <a:r>
              <a:rPr lang="en-US" altLang="zh-CN" dirty="0"/>
              <a:t>8</a:t>
            </a:r>
            <a:r>
              <a:rPr lang="zh-CN" altLang="en-US" dirty="0"/>
              <a:t>位数量化（可以有其他选择）的情况下，可以把同一层的所有参数都线性映射（也可以采用非线性映射进一步压缩空间）到区间</a:t>
            </a:r>
            <a:r>
              <a:rPr lang="en-US" altLang="zh-CN" dirty="0"/>
              <a:t>[-3, 5]</a:t>
            </a:r>
            <a:r>
              <a:rPr lang="zh-CN" altLang="en-US" dirty="0"/>
              <a:t>之间的</a:t>
            </a:r>
            <a:r>
              <a:rPr lang="en-US" altLang="zh-CN" dirty="0"/>
              <a:t>255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位整数中的最接近的一个数，例如如下映射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36" y="3790949"/>
            <a:ext cx="3849189" cy="19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2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sz="3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tf.Graph.control_dependencies</a:t>
            </a: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control_inputs</a:t>
            </a: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# defines which ops should be run first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# your graph g have 5 ops: a, b, c, d, 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g = </a:t>
            </a:r>
            <a:r>
              <a:rPr lang="en-US" altLang="zh-CN" sz="3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tf.get_default_graph</a:t>
            </a: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with </a:t>
            </a:r>
            <a:r>
              <a:rPr lang="en-US" altLang="zh-CN" sz="3200" dirty="0" err="1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g.control_dependencies</a:t>
            </a: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([a, b, c]):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# 'd' and 'e' will only run after 'a', 'b', and 'c' have executed.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d = ...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e = 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511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效率高</a:t>
            </a:r>
            <a:endParaRPr lang="en-US" altLang="zh-CN" dirty="0" smtClean="0"/>
          </a:p>
          <a:p>
            <a:r>
              <a:rPr lang="zh-CN" altLang="en-US" dirty="0" smtClean="0"/>
              <a:t>可扩展性好</a:t>
            </a:r>
            <a:endParaRPr lang="en-US" altLang="zh-CN" dirty="0" smtClean="0"/>
          </a:p>
          <a:p>
            <a:r>
              <a:rPr lang="zh-CN" altLang="en-US" dirty="0" smtClean="0"/>
              <a:t>可维护性好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0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pic>
        <p:nvPicPr>
          <p:cNvPr id="4" name="Shape 108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3040" y="1690688"/>
            <a:ext cx="8851392" cy="463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 smtClean="0">
                <a:latin typeface="Georgia"/>
                <a:ea typeface="Georgia"/>
                <a:cs typeface="Georgia"/>
                <a:sym typeface="Georgia"/>
              </a:rPr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6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zh-CN" altLang="en-US" b="1" dirty="0">
                <a:latin typeface="Georgia"/>
                <a:ea typeface="Georgia"/>
                <a:cs typeface="Georgia"/>
                <a:sym typeface="Georgia"/>
              </a:rPr>
              <a:t>使用</a:t>
            </a:r>
            <a:r>
              <a:rPr lang="en" b="1" dirty="0" smtClean="0">
                <a:latin typeface="Georgia"/>
                <a:ea typeface="Georgia"/>
                <a:cs typeface="Georgia"/>
                <a:sym typeface="Georgia"/>
              </a:rPr>
              <a:t>TensorFlow</a:t>
            </a:r>
            <a:r>
              <a:rPr lang="zh-CN" altLang="en-US" b="1" dirty="0" smtClean="0">
                <a:latin typeface="Georgia"/>
                <a:ea typeface="Georgia"/>
                <a:cs typeface="Georgia"/>
                <a:sym typeface="Georgia"/>
              </a:rPr>
              <a:t>的公司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2"/>
                </a:solidFill>
              </a:rPr>
              <a:pPr/>
              <a:t>6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968" y="1430533"/>
            <a:ext cx="8133900" cy="4604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21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Tensorflow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0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Tensorflow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计算模型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Tensor-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张量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Flow-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基于图的计算模型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Tensorflow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是一个通过计算图的形式来表达计算的计算系统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97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数据流图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Shape 263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122" y="2734469"/>
            <a:ext cx="83439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042416" y="1690688"/>
            <a:ext cx="738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Tensorflow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通过计算图（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graph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）和会话（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session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将计算的定义与运行分开。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49795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797</Words>
  <Application>Microsoft Office PowerPoint</Application>
  <PresentationFormat>宽屏</PresentationFormat>
  <Paragraphs>158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方正姚体</vt:lpstr>
      <vt:lpstr>华文新魏</vt:lpstr>
      <vt:lpstr>楷体</vt:lpstr>
      <vt:lpstr>Arial</vt:lpstr>
      <vt:lpstr>Consolas</vt:lpstr>
      <vt:lpstr>Georgia</vt:lpstr>
      <vt:lpstr>Times New Roman</vt:lpstr>
      <vt:lpstr>Trebuchet MS</vt:lpstr>
      <vt:lpstr>Wingdings 3</vt:lpstr>
      <vt:lpstr>平面</vt:lpstr>
      <vt:lpstr>Tensorflow入门</vt:lpstr>
      <vt:lpstr>Tensorflow</vt:lpstr>
      <vt:lpstr>Tensorflow优点</vt:lpstr>
      <vt:lpstr>Tensorflow</vt:lpstr>
      <vt:lpstr>TensorFlow</vt:lpstr>
      <vt:lpstr>使用TensorFlow的公司</vt:lpstr>
      <vt:lpstr>Tensorflow入门</vt:lpstr>
      <vt:lpstr>Tensorflow计算模型-计算图</vt:lpstr>
      <vt:lpstr>数据流图</vt:lpstr>
      <vt:lpstr>数据流图</vt:lpstr>
      <vt:lpstr>tensor概念</vt:lpstr>
      <vt:lpstr>tensor概念</vt:lpstr>
      <vt:lpstr>Tensorflow运行模型-回话（session）</vt:lpstr>
      <vt:lpstr>PowerPoint 演示文稿</vt:lpstr>
      <vt:lpstr>神经网络参数与Tensorflow变量</vt:lpstr>
      <vt:lpstr>Tensorflow常数生成函数</vt:lpstr>
      <vt:lpstr>Tensorflow变量</vt:lpstr>
      <vt:lpstr>Tensorflow变量</vt:lpstr>
      <vt:lpstr>tf.Variable.assign()</vt:lpstr>
      <vt:lpstr>tf.Variable.assign()</vt:lpstr>
      <vt:lpstr>每个会话维护变量的一份独有的拷贝</vt:lpstr>
      <vt:lpstr>操作</vt:lpstr>
      <vt:lpstr>数学计算</vt:lpstr>
      <vt:lpstr>除法</vt:lpstr>
      <vt:lpstr>数据类型</vt:lpstr>
      <vt:lpstr> Quantize  </vt:lpstr>
      <vt:lpstr>控制依赖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Tensorflow入门</dc:title>
  <dc:creator>fyj</dc:creator>
  <cp:lastModifiedBy>fyj</cp:lastModifiedBy>
  <cp:revision>42</cp:revision>
  <dcterms:created xsi:type="dcterms:W3CDTF">2018-11-05T08:10:22Z</dcterms:created>
  <dcterms:modified xsi:type="dcterms:W3CDTF">2018-11-07T07:37:58Z</dcterms:modified>
</cp:coreProperties>
</file>