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1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1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6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5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9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9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45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1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3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1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326F-3BC3-4492-A3F0-6520B879C757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76358-8A79-4C5B-AC3E-88E2B6A16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图像数据处理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8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Tesorflow</a:t>
            </a:r>
            <a:r>
              <a:rPr lang="zh-CN" altLang="en-US" dirty="0" smtClean="0"/>
              <a:t>统一数据格式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TFRecord</a:t>
            </a:r>
            <a:r>
              <a:rPr lang="zh-CN" altLang="en-US" dirty="0" smtClean="0"/>
              <a:t>输入数据格式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essage Example{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Features feature = 1;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essage Features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map&lt;string, Feature&gt; feature = 1;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m</a:t>
            </a:r>
            <a:r>
              <a:rPr lang="en-US" altLang="zh-CN" dirty="0" smtClean="0"/>
              <a:t>essage Feature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one of kind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ByteList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bytes_list</a:t>
            </a:r>
            <a:r>
              <a:rPr lang="en-US" altLang="zh-CN" dirty="0" smtClean="0"/>
              <a:t> = 1;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FloatList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float_list</a:t>
            </a:r>
            <a:r>
              <a:rPr lang="en-US" altLang="zh-CN" dirty="0" smtClean="0"/>
              <a:t> = 2;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Int64List int64_list = 3;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}</a:t>
            </a:r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27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图像数据处理</a:t>
            </a:r>
            <a:r>
              <a:rPr lang="zh-CN" altLang="en-US" dirty="0"/>
              <a:t>函数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338044"/>
              </p:ext>
            </p:extLst>
          </p:nvPr>
        </p:nvGraphicFramePr>
        <p:xfrm>
          <a:off x="838200" y="2952205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506323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0264010"/>
                    </a:ext>
                  </a:extLst>
                </a:gridCol>
              </a:tblGrid>
              <a:tr h="1978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r>
                        <a:rPr lang="zh-CN" altLang="en-US" dirty="0" smtClean="0"/>
                        <a:t>取值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图像大小调整算法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双线性插值法（</a:t>
                      </a:r>
                      <a:r>
                        <a:rPr lang="en-US" altLang="zh-CN" dirty="0" smtClean="0"/>
                        <a:t>Bilinear Interpolation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2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最近邻居法（</a:t>
                      </a:r>
                      <a:r>
                        <a:rPr lang="en-US" altLang="zh-CN" dirty="0" smtClean="0"/>
                        <a:t>Nearest neighbor interpolation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双三次插值法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Bicubic</a:t>
                      </a:r>
                      <a:r>
                        <a:rPr lang="en-US" altLang="zh-CN" baseline="0" dirty="0" smtClean="0"/>
                        <a:t> interpolation)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2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面积插值法</a:t>
                      </a:r>
                      <a:r>
                        <a:rPr lang="en-US" altLang="zh-CN" dirty="0" smtClean="0"/>
                        <a:t>(Area interpolation)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3876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40526" y="1690688"/>
            <a:ext cx="871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图像大小调整函数：</a:t>
            </a:r>
            <a:r>
              <a:rPr lang="en-US" altLang="zh-CN" dirty="0" err="1" smtClean="0"/>
              <a:t>tf.images.resize_images</a:t>
            </a:r>
            <a:r>
              <a:rPr lang="zh-CN" altLang="en-US" dirty="0" smtClean="0"/>
              <a:t>（）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80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图像翻转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上下翻转：</a:t>
            </a:r>
            <a:r>
              <a:rPr lang="en-US" altLang="zh-CN" dirty="0" err="1" smtClean="0"/>
              <a:t>tf.images.flip_up_down</a:t>
            </a:r>
            <a:endParaRPr lang="en-US" altLang="zh-CN" dirty="0" smtClean="0"/>
          </a:p>
          <a:p>
            <a:r>
              <a:rPr lang="zh-CN" altLang="en-US" dirty="0" smtClean="0"/>
              <a:t>左右翻转：</a:t>
            </a:r>
            <a:r>
              <a:rPr lang="en-US" altLang="zh-CN" dirty="0" err="1" smtClean="0"/>
              <a:t>tf.images.flip_left_right</a:t>
            </a:r>
            <a:endParaRPr lang="en-US" altLang="zh-CN" dirty="0" smtClean="0"/>
          </a:p>
          <a:p>
            <a:r>
              <a:rPr lang="zh-CN" altLang="en-US" dirty="0" smtClean="0"/>
              <a:t>对角线翻转：</a:t>
            </a:r>
            <a:r>
              <a:rPr lang="en-US" altLang="zh-CN" dirty="0" err="1" smtClean="0"/>
              <a:t>tf.images.transpose_image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图像色彩调整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调整对比度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tf.images.adjust_contrast</a:t>
            </a:r>
            <a:endParaRPr lang="en-US" altLang="zh-CN" dirty="0" smtClean="0"/>
          </a:p>
          <a:p>
            <a:r>
              <a:rPr lang="zh-CN" altLang="en-US" dirty="0" smtClean="0"/>
              <a:t>调整亮度：</a:t>
            </a:r>
            <a:r>
              <a:rPr lang="en-US" altLang="zh-CN" dirty="0" err="1" smtClean="0"/>
              <a:t>tf.images.adjust_brightness</a:t>
            </a:r>
            <a:endParaRPr lang="en-US" altLang="zh-CN" dirty="0" smtClean="0"/>
          </a:p>
          <a:p>
            <a:r>
              <a:rPr lang="zh-CN" altLang="en-US" dirty="0" smtClean="0"/>
              <a:t>调整色相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tf.image.adjust_hue</a:t>
            </a:r>
            <a:endParaRPr lang="en-US" altLang="zh-CN" dirty="0" smtClean="0"/>
          </a:p>
          <a:p>
            <a:r>
              <a:rPr lang="zh-CN" altLang="en-US" dirty="0" smtClean="0"/>
              <a:t>调整饱和度：</a:t>
            </a:r>
            <a:r>
              <a:rPr lang="en-US" altLang="zh-CN" dirty="0" err="1" smtClean="0"/>
              <a:t>tf.images.adjust_saturation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多线程数据处理框架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0859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通过队列与多线性，来并行处理数据，提高处理效率。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976257"/>
            <a:ext cx="762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创建队列： </a:t>
            </a:r>
            <a:r>
              <a:rPr lang="en-US" altLang="zh-CN" sz="2400" dirty="0" err="1" smtClean="0"/>
              <a:t>tf.FIFOQueue</a:t>
            </a:r>
            <a:r>
              <a:rPr lang="en-US" altLang="zh-CN" sz="2400" dirty="0" smtClean="0"/>
              <a:t>()</a:t>
            </a:r>
          </a:p>
          <a:p>
            <a:r>
              <a:rPr lang="zh-CN" altLang="en-US" sz="2400" dirty="0" smtClean="0"/>
              <a:t>入队：</a:t>
            </a:r>
            <a:r>
              <a:rPr lang="en-US" altLang="zh-CN" sz="2400" dirty="0" smtClean="0"/>
              <a:t>enqueuer()</a:t>
            </a:r>
          </a:p>
          <a:p>
            <a:r>
              <a:rPr lang="zh-CN" altLang="en-US" sz="2400" dirty="0"/>
              <a:t>出</a:t>
            </a:r>
            <a:r>
              <a:rPr lang="zh-CN" altLang="en-US" sz="2400" dirty="0" smtClean="0"/>
              <a:t>队：</a:t>
            </a:r>
            <a:r>
              <a:rPr lang="en-US" altLang="zh-CN" sz="2400" dirty="0" smtClean="0"/>
              <a:t>dequeuer()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3296462"/>
            <a:ext cx="752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创建多线程：</a:t>
            </a:r>
            <a:r>
              <a:rPr lang="en-US" altLang="zh-CN" sz="2400" dirty="0" err="1" smtClean="0"/>
              <a:t>coord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tf.train.Coordinator</a:t>
            </a:r>
            <a:r>
              <a:rPr lang="en-US" altLang="zh-CN" sz="2400" dirty="0" smtClean="0"/>
              <a:t>()</a:t>
            </a:r>
          </a:p>
          <a:p>
            <a:r>
              <a:rPr lang="en-US" altLang="zh-CN" sz="2400" dirty="0" smtClean="0"/>
              <a:t>                  threads  = [</a:t>
            </a:r>
            <a:r>
              <a:rPr lang="en-US" altLang="zh-CN" sz="2400" dirty="0" err="1" smtClean="0"/>
              <a:t>threading.Thread</a:t>
            </a:r>
            <a:r>
              <a:rPr lang="en-US" altLang="zh-CN" sz="2400" dirty="0" smtClean="0"/>
              <a:t>(target , 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..)]</a:t>
            </a:r>
          </a:p>
          <a:p>
            <a:r>
              <a:rPr lang="zh-CN" altLang="en-US" sz="2400" dirty="0" smtClean="0"/>
              <a:t>等待所有线程退出：</a:t>
            </a:r>
            <a:r>
              <a:rPr lang="en-US" altLang="zh-CN" sz="2400" dirty="0" err="1" smtClean="0"/>
              <a:t>coord.join</a:t>
            </a:r>
            <a:r>
              <a:rPr lang="en-US" altLang="zh-CN" sz="2400" dirty="0" smtClean="0"/>
              <a:t>(threads)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728754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tf.QueueRunner</a:t>
            </a:r>
            <a:r>
              <a:rPr lang="zh-CN" altLang="en-US" sz="2400" dirty="0" smtClean="0"/>
              <a:t>（）用于启动多个线程来操作同一队列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173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利用数据集读取数据的基本步骤：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）定义数据集的构造方法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）定义遍历器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）使用</a:t>
            </a:r>
            <a:r>
              <a:rPr lang="en-US" altLang="zh-CN" dirty="0" err="1" smtClean="0"/>
              <a:t>get_next</a:t>
            </a:r>
            <a:r>
              <a:rPr lang="en-US" altLang="zh-CN" dirty="0" smtClean="0"/>
              <a:t>()</a:t>
            </a:r>
            <a:r>
              <a:rPr lang="zh-CN" altLang="en-US" dirty="0" smtClean="0"/>
              <a:t>从遍历器中读取数据张量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71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数据集的高层操作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Map</a:t>
            </a:r>
            <a:r>
              <a:rPr lang="zh-CN" altLang="en-US" dirty="0" smtClean="0"/>
              <a:t>操作：可以通过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来设置对数据集中每条数据需要指定调用的方法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如 </a:t>
            </a:r>
            <a:r>
              <a:rPr lang="en-US" altLang="zh-CN" dirty="0" smtClean="0"/>
              <a:t>dataset = </a:t>
            </a:r>
            <a:r>
              <a:rPr lang="en-US" altLang="zh-CN" dirty="0" err="1" smtClean="0"/>
              <a:t>dataset.map</a:t>
            </a:r>
            <a:r>
              <a:rPr lang="en-US" altLang="zh-CN" dirty="0" smtClean="0"/>
              <a:t>(parser)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huffle</a:t>
            </a:r>
            <a:r>
              <a:rPr lang="zh-CN" altLang="en-US" dirty="0" smtClean="0"/>
              <a:t>操作用于随机打乱数据顺序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atch</a:t>
            </a:r>
            <a:r>
              <a:rPr lang="zh-CN" altLang="en-US" dirty="0" smtClean="0"/>
              <a:t>操作用于将数据组合成</a:t>
            </a:r>
            <a:r>
              <a:rPr lang="en-US" altLang="zh-CN" dirty="0" smtClean="0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367327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2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292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图像数据处理</vt:lpstr>
      <vt:lpstr>Tesorflow统一数据格式-TFRecord输入数据格式</vt:lpstr>
      <vt:lpstr>图像数据处理函数</vt:lpstr>
      <vt:lpstr>图像翻转</vt:lpstr>
      <vt:lpstr>图像色彩调整</vt:lpstr>
      <vt:lpstr>多线程数据处理框架 </vt:lpstr>
      <vt:lpstr>数据集</vt:lpstr>
      <vt:lpstr>数据集的高层操作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图像数据处理</dc:title>
  <dc:creator>fyj</dc:creator>
  <cp:lastModifiedBy>fyj</cp:lastModifiedBy>
  <cp:revision>8</cp:revision>
  <dcterms:created xsi:type="dcterms:W3CDTF">2018-12-05T12:09:43Z</dcterms:created>
  <dcterms:modified xsi:type="dcterms:W3CDTF">2018-12-05T13:02:56Z</dcterms:modified>
</cp:coreProperties>
</file>