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6" r:id="rId5"/>
    <p:sldId id="261" r:id="rId6"/>
    <p:sldId id="269" r:id="rId7"/>
    <p:sldId id="274" r:id="rId8"/>
    <p:sldId id="270" r:id="rId9"/>
    <p:sldId id="257" r:id="rId10"/>
    <p:sldId id="272" r:id="rId11"/>
    <p:sldId id="277" r:id="rId12"/>
    <p:sldId id="278" r:id="rId13"/>
    <p:sldId id="273" r:id="rId14"/>
    <p:sldId id="268" r:id="rId15"/>
    <p:sldId id="279" r:id="rId16"/>
    <p:sldId id="285" r:id="rId17"/>
    <p:sldId id="280" r:id="rId18"/>
    <p:sldId id="283" r:id="rId19"/>
    <p:sldId id="284" r:id="rId20"/>
    <p:sldId id="286" r:id="rId21"/>
    <p:sldId id="281" r:id="rId22"/>
    <p:sldId id="287" r:id="rId23"/>
    <p:sldId id="282" r:id="rId24"/>
    <p:sldId id="28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8"/>
            <a:ext cx="9144000" cy="68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1926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9600" dirty="0">
                <a:solidFill>
                  <a:srgbClr val="00B050"/>
                </a:solidFill>
                <a:latin typeface="方正黄草简体" pitchFamily="2" charset="-122"/>
                <a:ea typeface="方正黄草简体" pitchFamily="2" charset="-122"/>
              </a:rPr>
              <a:t>连连看</a:t>
            </a:r>
          </a:p>
        </p:txBody>
      </p:sp>
    </p:spTree>
    <p:extLst>
      <p:ext uri="{BB962C8B-B14F-4D97-AF65-F5344CB8AC3E}">
        <p14:creationId xmlns:p14="http://schemas.microsoft.com/office/powerpoint/2010/main" val="41438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连接符 22"/>
          <p:cNvCxnSpPr/>
          <p:nvPr/>
        </p:nvCxnSpPr>
        <p:spPr>
          <a:xfrm>
            <a:off x="611560" y="1827301"/>
            <a:ext cx="77768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83568" y="5499709"/>
            <a:ext cx="77768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流程图: 汇总连接 23"/>
          <p:cNvSpPr/>
          <p:nvPr/>
        </p:nvSpPr>
        <p:spPr>
          <a:xfrm>
            <a:off x="609013" y="169204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汇总连接 28"/>
          <p:cNvSpPr/>
          <p:nvPr/>
        </p:nvSpPr>
        <p:spPr>
          <a:xfrm>
            <a:off x="1619672" y="169204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汇总连接 29"/>
          <p:cNvSpPr/>
          <p:nvPr/>
        </p:nvSpPr>
        <p:spPr>
          <a:xfrm>
            <a:off x="2627784" y="171494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汇总连接 30"/>
          <p:cNvSpPr/>
          <p:nvPr/>
        </p:nvSpPr>
        <p:spPr>
          <a:xfrm>
            <a:off x="3491880" y="171720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汇总连接 31"/>
          <p:cNvSpPr/>
          <p:nvPr/>
        </p:nvSpPr>
        <p:spPr>
          <a:xfrm>
            <a:off x="5430033" y="173435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汇总连接 32"/>
          <p:cNvSpPr/>
          <p:nvPr/>
        </p:nvSpPr>
        <p:spPr>
          <a:xfrm>
            <a:off x="6444208" y="171494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汇总连接 33"/>
          <p:cNvSpPr/>
          <p:nvPr/>
        </p:nvSpPr>
        <p:spPr>
          <a:xfrm>
            <a:off x="7308304" y="169204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汇总连接 34"/>
          <p:cNvSpPr/>
          <p:nvPr/>
        </p:nvSpPr>
        <p:spPr>
          <a:xfrm>
            <a:off x="8244408" y="171494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602950" y="533929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汇总连接 36"/>
          <p:cNvSpPr/>
          <p:nvPr/>
        </p:nvSpPr>
        <p:spPr>
          <a:xfrm>
            <a:off x="1613609" y="533929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汇总连接 37"/>
          <p:cNvSpPr/>
          <p:nvPr/>
        </p:nvSpPr>
        <p:spPr>
          <a:xfrm>
            <a:off x="2621721" y="536219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汇总连接 38"/>
          <p:cNvSpPr/>
          <p:nvPr/>
        </p:nvSpPr>
        <p:spPr>
          <a:xfrm>
            <a:off x="3485817" y="536445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汇总连接 39"/>
          <p:cNvSpPr/>
          <p:nvPr/>
        </p:nvSpPr>
        <p:spPr>
          <a:xfrm>
            <a:off x="5458498" y="5365878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汇总连接 40"/>
          <p:cNvSpPr/>
          <p:nvPr/>
        </p:nvSpPr>
        <p:spPr>
          <a:xfrm>
            <a:off x="6438145" y="536219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汇总连接 41"/>
          <p:cNvSpPr/>
          <p:nvPr/>
        </p:nvSpPr>
        <p:spPr>
          <a:xfrm>
            <a:off x="7302241" y="533929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汇总连接 42"/>
          <p:cNvSpPr/>
          <p:nvPr/>
        </p:nvSpPr>
        <p:spPr>
          <a:xfrm>
            <a:off x="8238345" y="536219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4265966" y="1556792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汇总连接 43"/>
          <p:cNvSpPr/>
          <p:nvPr/>
        </p:nvSpPr>
        <p:spPr>
          <a:xfrm>
            <a:off x="601823" y="245059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汇总连接 44"/>
          <p:cNvSpPr/>
          <p:nvPr/>
        </p:nvSpPr>
        <p:spPr>
          <a:xfrm>
            <a:off x="1612482" y="245059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汇总连接 45"/>
          <p:cNvSpPr/>
          <p:nvPr/>
        </p:nvSpPr>
        <p:spPr>
          <a:xfrm>
            <a:off x="2620594" y="247349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汇总连接 46"/>
          <p:cNvSpPr/>
          <p:nvPr/>
        </p:nvSpPr>
        <p:spPr>
          <a:xfrm>
            <a:off x="3484690" y="247575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汇总连接 47"/>
          <p:cNvSpPr/>
          <p:nvPr/>
        </p:nvSpPr>
        <p:spPr>
          <a:xfrm>
            <a:off x="5422843" y="249289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汇总连接 48"/>
          <p:cNvSpPr/>
          <p:nvPr/>
        </p:nvSpPr>
        <p:spPr>
          <a:xfrm>
            <a:off x="6437018" y="247349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汇总连接 49"/>
          <p:cNvSpPr/>
          <p:nvPr/>
        </p:nvSpPr>
        <p:spPr>
          <a:xfrm>
            <a:off x="7301114" y="245059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汇总连接 50"/>
          <p:cNvSpPr/>
          <p:nvPr/>
        </p:nvSpPr>
        <p:spPr>
          <a:xfrm>
            <a:off x="8237218" y="247349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汇总连接 51"/>
          <p:cNvSpPr/>
          <p:nvPr/>
        </p:nvSpPr>
        <p:spPr>
          <a:xfrm>
            <a:off x="601823" y="344751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汇总连接 52"/>
          <p:cNvSpPr/>
          <p:nvPr/>
        </p:nvSpPr>
        <p:spPr>
          <a:xfrm>
            <a:off x="1612482" y="344751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汇总连接 53"/>
          <p:cNvSpPr/>
          <p:nvPr/>
        </p:nvSpPr>
        <p:spPr>
          <a:xfrm>
            <a:off x="2620594" y="347041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汇总连接 54"/>
          <p:cNvSpPr/>
          <p:nvPr/>
        </p:nvSpPr>
        <p:spPr>
          <a:xfrm>
            <a:off x="3484690" y="347267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汇总连接 55"/>
          <p:cNvSpPr/>
          <p:nvPr/>
        </p:nvSpPr>
        <p:spPr>
          <a:xfrm>
            <a:off x="5422843" y="3489817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汇总连接 56"/>
          <p:cNvSpPr/>
          <p:nvPr/>
        </p:nvSpPr>
        <p:spPr>
          <a:xfrm>
            <a:off x="6437018" y="347041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汇总连接 57"/>
          <p:cNvSpPr/>
          <p:nvPr/>
        </p:nvSpPr>
        <p:spPr>
          <a:xfrm>
            <a:off x="7301114" y="344751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汇总连接 58"/>
          <p:cNvSpPr/>
          <p:nvPr/>
        </p:nvSpPr>
        <p:spPr>
          <a:xfrm>
            <a:off x="8237218" y="347041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汇总连接 59"/>
          <p:cNvSpPr/>
          <p:nvPr/>
        </p:nvSpPr>
        <p:spPr>
          <a:xfrm>
            <a:off x="601823" y="448396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汇总连接 60"/>
          <p:cNvSpPr/>
          <p:nvPr/>
        </p:nvSpPr>
        <p:spPr>
          <a:xfrm>
            <a:off x="1612482" y="4483959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汇总连接 61"/>
          <p:cNvSpPr/>
          <p:nvPr/>
        </p:nvSpPr>
        <p:spPr>
          <a:xfrm>
            <a:off x="2620594" y="450686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汇总连接 62"/>
          <p:cNvSpPr/>
          <p:nvPr/>
        </p:nvSpPr>
        <p:spPr>
          <a:xfrm>
            <a:off x="3484690" y="450912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汇总连接 63"/>
          <p:cNvSpPr/>
          <p:nvPr/>
        </p:nvSpPr>
        <p:spPr>
          <a:xfrm>
            <a:off x="5422843" y="452626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汇总连接 64"/>
          <p:cNvSpPr/>
          <p:nvPr/>
        </p:nvSpPr>
        <p:spPr>
          <a:xfrm>
            <a:off x="6437018" y="450686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汇总连接 65"/>
          <p:cNvSpPr/>
          <p:nvPr/>
        </p:nvSpPr>
        <p:spPr>
          <a:xfrm>
            <a:off x="7301114" y="448396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汇总连接 66"/>
          <p:cNvSpPr/>
          <p:nvPr/>
        </p:nvSpPr>
        <p:spPr>
          <a:xfrm>
            <a:off x="8237218" y="4506859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汇总连接 67"/>
          <p:cNvSpPr/>
          <p:nvPr/>
        </p:nvSpPr>
        <p:spPr>
          <a:xfrm>
            <a:off x="4427984" y="251004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汇总连接 68"/>
          <p:cNvSpPr/>
          <p:nvPr/>
        </p:nvSpPr>
        <p:spPr>
          <a:xfrm>
            <a:off x="4427984" y="350696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汇总连接 69"/>
          <p:cNvSpPr/>
          <p:nvPr/>
        </p:nvSpPr>
        <p:spPr>
          <a:xfrm>
            <a:off x="4427984" y="454341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4265966" y="5229200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99344" y="1827301"/>
            <a:ext cx="0" cy="36724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连线算法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104E-6 L 0.11267 0.00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7 0.00301 L 0.22517 0.000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18 0.00047 L 0.31979 0.0004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79 0.00046 L 0.42344 -0.0025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4 -0.00255 L 0.52709 -0.0055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08 -0.00555 L 0.63733 -0.0055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33 -0.00555 L 0.74636 -0.0129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636 -0.01295 L 0.84097 -0.0129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206997" y="4356152"/>
            <a:ext cx="8730005" cy="171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>
            <a:off x="164006" y="1867345"/>
            <a:ext cx="8730005" cy="171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笑脸 2"/>
          <p:cNvSpPr/>
          <p:nvPr/>
        </p:nvSpPr>
        <p:spPr>
          <a:xfrm>
            <a:off x="6228184" y="1540779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411760" y="4077072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汇总连接 4"/>
          <p:cNvSpPr/>
          <p:nvPr/>
        </p:nvSpPr>
        <p:spPr>
          <a:xfrm>
            <a:off x="2612278" y="173209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汇总连接 5"/>
          <p:cNvSpPr/>
          <p:nvPr/>
        </p:nvSpPr>
        <p:spPr>
          <a:xfrm>
            <a:off x="3851920" y="173209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汇总连接 6"/>
          <p:cNvSpPr/>
          <p:nvPr/>
        </p:nvSpPr>
        <p:spPr>
          <a:xfrm>
            <a:off x="5004048" y="173209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汇总连接 7"/>
          <p:cNvSpPr/>
          <p:nvPr/>
        </p:nvSpPr>
        <p:spPr>
          <a:xfrm>
            <a:off x="164006" y="173209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汇总连接 8"/>
          <p:cNvSpPr/>
          <p:nvPr/>
        </p:nvSpPr>
        <p:spPr>
          <a:xfrm>
            <a:off x="1403648" y="173209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7638863" y="174923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汇总连接 10"/>
          <p:cNvSpPr/>
          <p:nvPr/>
        </p:nvSpPr>
        <p:spPr>
          <a:xfrm>
            <a:off x="8590473" y="174923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汇总连接 11"/>
          <p:cNvSpPr/>
          <p:nvPr/>
        </p:nvSpPr>
        <p:spPr>
          <a:xfrm>
            <a:off x="3867426" y="421232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汇总连接 12"/>
          <p:cNvSpPr/>
          <p:nvPr/>
        </p:nvSpPr>
        <p:spPr>
          <a:xfrm>
            <a:off x="5019554" y="421232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/>
          <p:cNvSpPr/>
          <p:nvPr/>
        </p:nvSpPr>
        <p:spPr>
          <a:xfrm>
            <a:off x="179512" y="4212325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/>
          <p:cNvSpPr/>
          <p:nvPr/>
        </p:nvSpPr>
        <p:spPr>
          <a:xfrm>
            <a:off x="1419154" y="4212326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汇总连接 15"/>
          <p:cNvSpPr/>
          <p:nvPr/>
        </p:nvSpPr>
        <p:spPr>
          <a:xfrm>
            <a:off x="7654369" y="422947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/>
          <p:cNvSpPr/>
          <p:nvPr/>
        </p:nvSpPr>
        <p:spPr>
          <a:xfrm>
            <a:off x="8605979" y="422947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汇总连接 17"/>
          <p:cNvSpPr/>
          <p:nvPr/>
        </p:nvSpPr>
        <p:spPr>
          <a:xfrm>
            <a:off x="6390202" y="4229471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汇总连接 29"/>
          <p:cNvSpPr/>
          <p:nvPr/>
        </p:nvSpPr>
        <p:spPr>
          <a:xfrm>
            <a:off x="2612278" y="256490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汇总连接 30"/>
          <p:cNvSpPr/>
          <p:nvPr/>
        </p:nvSpPr>
        <p:spPr>
          <a:xfrm>
            <a:off x="3851920" y="256490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汇总连接 31"/>
          <p:cNvSpPr/>
          <p:nvPr/>
        </p:nvSpPr>
        <p:spPr>
          <a:xfrm>
            <a:off x="5004048" y="256490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汇总连接 32"/>
          <p:cNvSpPr/>
          <p:nvPr/>
        </p:nvSpPr>
        <p:spPr>
          <a:xfrm>
            <a:off x="164006" y="256490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汇总连接 33"/>
          <p:cNvSpPr/>
          <p:nvPr/>
        </p:nvSpPr>
        <p:spPr>
          <a:xfrm>
            <a:off x="1403648" y="256490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汇总连接 34"/>
          <p:cNvSpPr/>
          <p:nvPr/>
        </p:nvSpPr>
        <p:spPr>
          <a:xfrm>
            <a:off x="7638863" y="2582048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8590473" y="2582049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汇总连接 36"/>
          <p:cNvSpPr/>
          <p:nvPr/>
        </p:nvSpPr>
        <p:spPr>
          <a:xfrm>
            <a:off x="2618218" y="343362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汇总连接 37"/>
          <p:cNvSpPr/>
          <p:nvPr/>
        </p:nvSpPr>
        <p:spPr>
          <a:xfrm>
            <a:off x="3857860" y="343362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汇总连接 38"/>
          <p:cNvSpPr/>
          <p:nvPr/>
        </p:nvSpPr>
        <p:spPr>
          <a:xfrm>
            <a:off x="5009988" y="343362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汇总连接 39"/>
          <p:cNvSpPr/>
          <p:nvPr/>
        </p:nvSpPr>
        <p:spPr>
          <a:xfrm>
            <a:off x="169946" y="3433622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汇总连接 40"/>
          <p:cNvSpPr/>
          <p:nvPr/>
        </p:nvSpPr>
        <p:spPr>
          <a:xfrm>
            <a:off x="1409588" y="3433623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汇总连接 41"/>
          <p:cNvSpPr/>
          <p:nvPr/>
        </p:nvSpPr>
        <p:spPr>
          <a:xfrm>
            <a:off x="7644803" y="3450767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汇总连接 42"/>
          <p:cNvSpPr/>
          <p:nvPr/>
        </p:nvSpPr>
        <p:spPr>
          <a:xfrm>
            <a:off x="8596413" y="3450768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汇总连接 43"/>
          <p:cNvSpPr/>
          <p:nvPr/>
        </p:nvSpPr>
        <p:spPr>
          <a:xfrm>
            <a:off x="6400249" y="3450768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汇总连接 44"/>
          <p:cNvSpPr/>
          <p:nvPr/>
        </p:nvSpPr>
        <p:spPr>
          <a:xfrm>
            <a:off x="6408633" y="2582049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23528" y="1867345"/>
            <a:ext cx="0" cy="25279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连线算法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5723E-6 L 0.12604 0.001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00162 L 0.25989 0.0016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89 0.00162 L 0.39375 0.0016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0.00162 L 0.5276 0.00162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6 0.00162 L 0.66927 0.0016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27 0.00162 L 0.80312 0.0016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312 0.00162 L 0.91336 0.00162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笑脸 2"/>
          <p:cNvSpPr/>
          <p:nvPr/>
        </p:nvSpPr>
        <p:spPr>
          <a:xfrm>
            <a:off x="6228184" y="1540779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411760" y="4077072"/>
            <a:ext cx="612068" cy="541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517074" y="374470"/>
            <a:ext cx="17144" cy="6045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717794" y="406496"/>
            <a:ext cx="17144" cy="6045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2700650" y="406496"/>
            <a:ext cx="3816424" cy="17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445557" y="503659"/>
            <a:ext cx="25288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连线判断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289674"/>
            <a:ext cx="8147248" cy="557321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if x1==x2 and y1!=y2:</a:t>
            </a:r>
          </a:p>
          <a:p>
            <a:r>
              <a:rPr lang="en-US" altLang="zh-CN" dirty="0"/>
              <a:t>                    i=-1</a:t>
            </a:r>
          </a:p>
          <a:p>
            <a:r>
              <a:rPr lang="en-US" altLang="zh-CN" dirty="0"/>
              <a:t>                    link=1</a:t>
            </a:r>
          </a:p>
          <a:p>
            <a:r>
              <a:rPr lang="en-US" altLang="zh-CN" dirty="0"/>
              <a:t>                    if </a:t>
            </a:r>
            <a:r>
              <a:rPr lang="en-US" altLang="zh-CN" dirty="0" err="1"/>
              <a:t>yma</a:t>
            </a:r>
            <a:r>
              <a:rPr lang="en-US" altLang="zh-CN" dirty="0"/>
              <a:t>!=ymi+1:</a:t>
            </a:r>
          </a:p>
          <a:p>
            <a:r>
              <a:rPr lang="en-US" altLang="zh-CN" dirty="0"/>
              <a:t>                        for k in range(ymi+1,yma):</a:t>
            </a:r>
          </a:p>
          <a:p>
            <a:r>
              <a:rPr lang="en-US" altLang="zh-CN" dirty="0"/>
              <a:t>                            if position[x1][k]!=0:</a:t>
            </a:r>
          </a:p>
          <a:p>
            <a:r>
              <a:rPr lang="en-US" altLang="zh-CN" dirty="0"/>
              <a:t>                                link=0</a:t>
            </a:r>
          </a:p>
          <a:p>
            <a:r>
              <a:rPr lang="en-US" altLang="zh-CN" dirty="0"/>
              <a:t>                    if link==1: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drawline</a:t>
            </a:r>
            <a:r>
              <a:rPr lang="en-US" altLang="zh-CN" dirty="0"/>
              <a:t>(x1,y1,x2,y2,x1,y1,x2,y2)</a:t>
            </a:r>
          </a:p>
          <a:p>
            <a:r>
              <a:rPr lang="en-US" altLang="zh-CN" dirty="0"/>
              <a:t>                    while i&lt;9 and link==0:</a:t>
            </a:r>
          </a:p>
          <a:p>
            <a:r>
              <a:rPr lang="en-US" altLang="zh-CN" dirty="0"/>
              <a:t>                        i=i+1</a:t>
            </a:r>
          </a:p>
          <a:p>
            <a:r>
              <a:rPr lang="en-US" altLang="zh-CN" dirty="0"/>
              <a:t>                        link=1</a:t>
            </a:r>
          </a:p>
          <a:p>
            <a:r>
              <a:rPr lang="en-US" altLang="zh-CN" dirty="0"/>
              <a:t>                        for k in range(min(</a:t>
            </a:r>
            <a:r>
              <a:rPr lang="en-US" altLang="zh-CN" dirty="0" err="1"/>
              <a:t>xmi,i</a:t>
            </a:r>
            <a:r>
              <a:rPr lang="en-US" altLang="zh-CN" dirty="0"/>
              <a:t>),max(</a:t>
            </a:r>
            <a:r>
              <a:rPr lang="en-US" altLang="zh-CN" dirty="0" err="1"/>
              <a:t>xmi,i</a:t>
            </a:r>
            <a:r>
              <a:rPr lang="en-US" altLang="zh-CN" dirty="0"/>
              <a:t>)+1):</a:t>
            </a:r>
          </a:p>
          <a:p>
            <a:r>
              <a:rPr lang="en-US" altLang="zh-CN" dirty="0"/>
              <a:t>                            if k!=x1:</a:t>
            </a:r>
          </a:p>
          <a:p>
            <a:r>
              <a:rPr lang="en-US" altLang="zh-CN" dirty="0"/>
              <a:t>                                if position[k][</a:t>
            </a:r>
            <a:r>
              <a:rPr lang="en-US" altLang="zh-CN" dirty="0" err="1"/>
              <a:t>ymi</a:t>
            </a:r>
            <a:r>
              <a:rPr lang="en-US" altLang="zh-CN" dirty="0"/>
              <a:t>]!=0:</a:t>
            </a:r>
          </a:p>
          <a:p>
            <a:r>
              <a:rPr lang="en-US" altLang="zh-CN" dirty="0"/>
              <a:t>                                    link=0</a:t>
            </a:r>
          </a:p>
          <a:p>
            <a:r>
              <a:rPr lang="en-US" altLang="zh-CN" dirty="0"/>
              <a:t>                                if position[k][</a:t>
            </a:r>
            <a:r>
              <a:rPr lang="en-US" altLang="zh-CN" dirty="0" err="1"/>
              <a:t>yma</a:t>
            </a:r>
            <a:r>
              <a:rPr lang="en-US" altLang="zh-CN" dirty="0"/>
              <a:t>]!=0:</a:t>
            </a:r>
          </a:p>
          <a:p>
            <a:r>
              <a:rPr lang="en-US" altLang="zh-CN" dirty="0"/>
              <a:t>                                    link=0</a:t>
            </a:r>
          </a:p>
          <a:p>
            <a:r>
              <a:rPr lang="en-US" altLang="zh-CN" dirty="0"/>
              <a:t>                        for k in range(ymi,yma+1):</a:t>
            </a:r>
          </a:p>
          <a:p>
            <a:r>
              <a:rPr lang="en-US" altLang="zh-CN" dirty="0"/>
              <a:t>                            if position[i][k]!=0:</a:t>
            </a:r>
          </a:p>
          <a:p>
            <a:r>
              <a:rPr lang="en-US" altLang="zh-CN" dirty="0"/>
              <a:t>                                link=0</a:t>
            </a:r>
          </a:p>
          <a:p>
            <a:r>
              <a:rPr lang="en-US" altLang="zh-CN" dirty="0"/>
              <a:t>                        if link==1:</a:t>
            </a:r>
          </a:p>
          <a:p>
            <a:r>
              <a:rPr lang="en-US" altLang="zh-CN" dirty="0"/>
              <a:t>                            z=i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drawline</a:t>
            </a:r>
            <a:r>
              <a:rPr lang="en-US" altLang="zh-CN" dirty="0"/>
              <a:t>(x1,y1,z,y1,z,y2,x1,y2)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4696994" y="1916832"/>
            <a:ext cx="1243158" cy="1358179"/>
          </a:xfrm>
          <a:prstGeom prst="rightBrace">
            <a:avLst>
              <a:gd name="adj1" fmla="val 93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6341305" y="1412776"/>
            <a:ext cx="306034" cy="27050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6341305" y="3380752"/>
            <a:ext cx="306034" cy="27050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6494322" y="1673955"/>
            <a:ext cx="8572" cy="17263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流程图: 汇总连接 10"/>
          <p:cNvSpPr/>
          <p:nvPr/>
        </p:nvSpPr>
        <p:spPr>
          <a:xfrm>
            <a:off x="6354592" y="1873790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汇总连接 11"/>
          <p:cNvSpPr/>
          <p:nvPr/>
        </p:nvSpPr>
        <p:spPr>
          <a:xfrm>
            <a:off x="6350306" y="2292884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汇总连接 12"/>
          <p:cNvSpPr/>
          <p:nvPr/>
        </p:nvSpPr>
        <p:spPr>
          <a:xfrm>
            <a:off x="6362976" y="2780928"/>
            <a:ext cx="288032" cy="2705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4884485" y="3400315"/>
            <a:ext cx="1243158" cy="2548965"/>
          </a:xfrm>
          <a:prstGeom prst="rightBrace">
            <a:avLst>
              <a:gd name="adj1" fmla="val 93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20" idx="6"/>
          </p:cNvCxnSpPr>
          <p:nvPr/>
        </p:nvCxnSpPr>
        <p:spPr>
          <a:xfrm>
            <a:off x="6660869" y="5838373"/>
            <a:ext cx="1821707" cy="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汇总连接 15"/>
          <p:cNvSpPr/>
          <p:nvPr/>
        </p:nvSpPr>
        <p:spPr>
          <a:xfrm>
            <a:off x="6432219" y="326686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/>
          <p:cNvSpPr/>
          <p:nvPr/>
        </p:nvSpPr>
        <p:spPr>
          <a:xfrm>
            <a:off x="7079073" y="326686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汇总连接 17"/>
          <p:cNvSpPr/>
          <p:nvPr/>
        </p:nvSpPr>
        <p:spPr>
          <a:xfrm>
            <a:off x="7625851" y="326686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汇总连接 19"/>
          <p:cNvSpPr/>
          <p:nvPr/>
        </p:nvSpPr>
        <p:spPr>
          <a:xfrm>
            <a:off x="6449081" y="5736931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汇总连接 20"/>
          <p:cNvSpPr/>
          <p:nvPr/>
        </p:nvSpPr>
        <p:spPr>
          <a:xfrm>
            <a:off x="7091743" y="5736300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汇总连接 21"/>
          <p:cNvSpPr/>
          <p:nvPr/>
        </p:nvSpPr>
        <p:spPr>
          <a:xfrm>
            <a:off x="7642980" y="5748131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笑脸 23"/>
          <p:cNvSpPr/>
          <p:nvPr/>
        </p:nvSpPr>
        <p:spPr>
          <a:xfrm>
            <a:off x="8256034" y="3178993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/>
          <p:cNvSpPr/>
          <p:nvPr/>
        </p:nvSpPr>
        <p:spPr>
          <a:xfrm>
            <a:off x="6432219" y="388698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汇总连接 25"/>
          <p:cNvSpPr/>
          <p:nvPr/>
        </p:nvSpPr>
        <p:spPr>
          <a:xfrm>
            <a:off x="6457131" y="458155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汇总连接 26"/>
          <p:cNvSpPr/>
          <p:nvPr/>
        </p:nvSpPr>
        <p:spPr>
          <a:xfrm>
            <a:off x="6457131" y="519032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笑脸 27"/>
          <p:cNvSpPr/>
          <p:nvPr/>
        </p:nvSpPr>
        <p:spPr>
          <a:xfrm>
            <a:off x="8256034" y="5648424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6557514" y="3355374"/>
            <a:ext cx="1821707" cy="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4"/>
            <a:endCxn id="16" idx="4"/>
          </p:cNvCxnSpPr>
          <p:nvPr/>
        </p:nvCxnSpPr>
        <p:spPr>
          <a:xfrm flipH="1" flipV="1">
            <a:off x="6538113" y="3469750"/>
            <a:ext cx="16862" cy="2470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4758904" y="6061639"/>
            <a:ext cx="724092" cy="679090"/>
          </a:xfrm>
          <a:prstGeom prst="rightBrace">
            <a:avLst>
              <a:gd name="adj1" fmla="val 9341"/>
              <a:gd name="adj2" fmla="val 52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6589841" y="4484304"/>
            <a:ext cx="634612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8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6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elif</a:t>
            </a:r>
            <a:r>
              <a:rPr lang="en-US" altLang="zh-CN" dirty="0"/>
              <a:t> x1!=x2 and y1!=y2:</a:t>
            </a:r>
          </a:p>
          <a:p>
            <a:r>
              <a:rPr lang="en-US" altLang="zh-CN" dirty="0"/>
              <a:t>                    i=-1</a:t>
            </a:r>
          </a:p>
          <a:p>
            <a:r>
              <a:rPr lang="en-US" altLang="zh-CN" dirty="0"/>
              <a:t>                    link=0</a:t>
            </a:r>
          </a:p>
          <a:p>
            <a:r>
              <a:rPr lang="en-US" altLang="zh-CN" dirty="0"/>
              <a:t>                    while i&lt;9 and link==0:</a:t>
            </a:r>
          </a:p>
          <a:p>
            <a:r>
              <a:rPr lang="en-US" altLang="zh-CN" dirty="0"/>
              <a:t>                        i=i+1</a:t>
            </a:r>
          </a:p>
          <a:p>
            <a:r>
              <a:rPr lang="en-US" altLang="zh-CN" dirty="0"/>
              <a:t>                        link=1</a:t>
            </a:r>
          </a:p>
          <a:p>
            <a:r>
              <a:rPr lang="en-US" altLang="zh-CN" dirty="0"/>
              <a:t>                        if y11!=i:</a:t>
            </a:r>
          </a:p>
          <a:p>
            <a:r>
              <a:rPr lang="en-US" altLang="zh-CN" dirty="0"/>
              <a:t>                            for k in range(min(y11,i),max(y11,i)+1):</a:t>
            </a:r>
          </a:p>
          <a:p>
            <a:r>
              <a:rPr lang="en-US" altLang="zh-CN" dirty="0"/>
              <a:t>                                if k!=y11:</a:t>
            </a:r>
          </a:p>
          <a:p>
            <a:r>
              <a:rPr lang="en-US" altLang="zh-CN" dirty="0"/>
              <a:t>                                    if position[</a:t>
            </a:r>
            <a:r>
              <a:rPr lang="en-US" altLang="zh-CN" dirty="0" err="1"/>
              <a:t>xmi</a:t>
            </a:r>
            <a:r>
              <a:rPr lang="en-US" altLang="zh-CN" dirty="0"/>
              <a:t>][k]!=0:</a:t>
            </a:r>
          </a:p>
          <a:p>
            <a:r>
              <a:rPr lang="en-US" altLang="zh-CN" dirty="0"/>
              <a:t>                                        link=0</a:t>
            </a:r>
          </a:p>
          <a:p>
            <a:r>
              <a:rPr lang="en-US" altLang="zh-CN" dirty="0"/>
              <a:t>                        if y22!=i:</a:t>
            </a:r>
          </a:p>
          <a:p>
            <a:r>
              <a:rPr lang="en-US" altLang="zh-CN" dirty="0"/>
              <a:t>                            for k in range(min(y22,i),max(y22,i)+1):</a:t>
            </a:r>
          </a:p>
          <a:p>
            <a:r>
              <a:rPr lang="en-US" altLang="zh-CN" dirty="0"/>
              <a:t>                                if k!=y22:</a:t>
            </a:r>
          </a:p>
          <a:p>
            <a:r>
              <a:rPr lang="en-US" altLang="zh-CN" dirty="0"/>
              <a:t>                                    if position[</a:t>
            </a:r>
            <a:r>
              <a:rPr lang="en-US" altLang="zh-CN" dirty="0" err="1"/>
              <a:t>xma</a:t>
            </a:r>
            <a:r>
              <a:rPr lang="en-US" altLang="zh-CN" dirty="0"/>
              <a:t>][k]!=0:</a:t>
            </a:r>
          </a:p>
          <a:p>
            <a:r>
              <a:rPr lang="en-US" altLang="zh-CN" dirty="0"/>
              <a:t>                                        link=0</a:t>
            </a:r>
          </a:p>
          <a:p>
            <a:r>
              <a:rPr lang="en-US" altLang="zh-CN" dirty="0"/>
              <a:t>                        for k in range(xmi+1,xma):</a:t>
            </a:r>
          </a:p>
          <a:p>
            <a:r>
              <a:rPr lang="en-US" altLang="zh-CN" dirty="0"/>
              <a:t>                            if position[k][i]!=0:</a:t>
            </a:r>
          </a:p>
          <a:p>
            <a:r>
              <a:rPr lang="en-US" altLang="zh-CN" dirty="0"/>
              <a:t>                                link=0</a:t>
            </a:r>
          </a:p>
          <a:p>
            <a:r>
              <a:rPr lang="en-US" altLang="zh-CN" dirty="0"/>
              <a:t>                        if link==1:</a:t>
            </a:r>
          </a:p>
          <a:p>
            <a:r>
              <a:rPr lang="en-US" altLang="zh-CN" dirty="0"/>
              <a:t>                            z=i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drawline</a:t>
            </a:r>
            <a:r>
              <a:rPr lang="en-US" altLang="zh-CN" dirty="0"/>
              <a:t>(xmi,y11,xmi,z,xma,z,xma,y22)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>
            <a:stCxn id="10" idx="6"/>
          </p:cNvCxnSpPr>
          <p:nvPr/>
        </p:nvCxnSpPr>
        <p:spPr>
          <a:xfrm>
            <a:off x="6242474" y="5178383"/>
            <a:ext cx="1031597" cy="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流程图: 汇总连接 6"/>
          <p:cNvSpPr/>
          <p:nvPr/>
        </p:nvSpPr>
        <p:spPr>
          <a:xfrm>
            <a:off x="6013824" y="260687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汇总连接 7"/>
          <p:cNvSpPr/>
          <p:nvPr/>
        </p:nvSpPr>
        <p:spPr>
          <a:xfrm>
            <a:off x="6660678" y="260687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汇总连接 8"/>
          <p:cNvSpPr/>
          <p:nvPr/>
        </p:nvSpPr>
        <p:spPr>
          <a:xfrm>
            <a:off x="7207456" y="260687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6030686" y="5076941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汇总连接 10"/>
          <p:cNvSpPr/>
          <p:nvPr/>
        </p:nvSpPr>
        <p:spPr>
          <a:xfrm>
            <a:off x="6673348" y="5076310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8274032" y="2519003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/>
          <p:cNvSpPr/>
          <p:nvPr/>
        </p:nvSpPr>
        <p:spPr>
          <a:xfrm>
            <a:off x="6013824" y="322699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/>
          <p:cNvSpPr/>
          <p:nvPr/>
        </p:nvSpPr>
        <p:spPr>
          <a:xfrm>
            <a:off x="6038736" y="392156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汇总连接 15"/>
          <p:cNvSpPr/>
          <p:nvPr/>
        </p:nvSpPr>
        <p:spPr>
          <a:xfrm>
            <a:off x="6038736" y="453033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7049046" y="5029708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119718" y="2682117"/>
            <a:ext cx="2308706" cy="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4"/>
            <a:endCxn id="7" idx="4"/>
          </p:cNvCxnSpPr>
          <p:nvPr/>
        </p:nvCxnSpPr>
        <p:spPr>
          <a:xfrm flipH="1" flipV="1">
            <a:off x="6119718" y="2809760"/>
            <a:ext cx="16862" cy="2470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流程图: 汇总连接 19"/>
          <p:cNvSpPr/>
          <p:nvPr/>
        </p:nvSpPr>
        <p:spPr>
          <a:xfrm>
            <a:off x="7749038" y="262044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250524" y="3789040"/>
            <a:ext cx="4228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连线判断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2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 while i&lt;9 and link==0:</a:t>
            </a:r>
          </a:p>
          <a:p>
            <a:r>
              <a:rPr lang="en-US" altLang="zh-CN" dirty="0"/>
              <a:t>                        i=i+1</a:t>
            </a:r>
          </a:p>
          <a:p>
            <a:r>
              <a:rPr lang="en-US" altLang="zh-CN" dirty="0"/>
              <a:t>                        link=1</a:t>
            </a:r>
          </a:p>
          <a:p>
            <a:r>
              <a:rPr lang="en-US" altLang="zh-CN" dirty="0"/>
              <a:t>                        if </a:t>
            </a:r>
            <a:r>
              <a:rPr lang="en-US" altLang="zh-CN" dirty="0" err="1"/>
              <a:t>xmi</a:t>
            </a:r>
            <a:r>
              <a:rPr lang="en-US" altLang="zh-CN" dirty="0"/>
              <a:t>!=i:</a:t>
            </a:r>
          </a:p>
          <a:p>
            <a:r>
              <a:rPr lang="en-US" altLang="zh-CN" dirty="0"/>
              <a:t>                            for k in range(min(</a:t>
            </a:r>
            <a:r>
              <a:rPr lang="en-US" altLang="zh-CN" dirty="0" err="1"/>
              <a:t>xmi,i</a:t>
            </a:r>
            <a:r>
              <a:rPr lang="en-US" altLang="zh-CN" dirty="0"/>
              <a:t>),max(</a:t>
            </a:r>
            <a:r>
              <a:rPr lang="en-US" altLang="zh-CN" dirty="0" err="1"/>
              <a:t>xmi,i</a:t>
            </a:r>
            <a:r>
              <a:rPr lang="en-US" altLang="zh-CN" dirty="0"/>
              <a:t>)+1):</a:t>
            </a:r>
          </a:p>
          <a:p>
            <a:r>
              <a:rPr lang="en-US" altLang="zh-CN" dirty="0"/>
              <a:t>                                if k!=</a:t>
            </a:r>
            <a:r>
              <a:rPr lang="en-US" altLang="zh-CN" dirty="0" err="1"/>
              <a:t>xmi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                    if position[k][y11]!=0:</a:t>
            </a:r>
          </a:p>
          <a:p>
            <a:r>
              <a:rPr lang="en-US" altLang="zh-CN" dirty="0"/>
              <a:t>                                        link=0</a:t>
            </a:r>
          </a:p>
          <a:p>
            <a:r>
              <a:rPr lang="en-US" altLang="zh-CN" dirty="0"/>
              <a:t>                        if </a:t>
            </a:r>
            <a:r>
              <a:rPr lang="en-US" altLang="zh-CN" dirty="0" err="1"/>
              <a:t>xma</a:t>
            </a:r>
            <a:r>
              <a:rPr lang="en-US" altLang="zh-CN" dirty="0"/>
              <a:t>!=i:</a:t>
            </a:r>
          </a:p>
          <a:p>
            <a:r>
              <a:rPr lang="en-US" altLang="zh-CN" dirty="0"/>
              <a:t>                            for k in range(min(</a:t>
            </a:r>
            <a:r>
              <a:rPr lang="en-US" altLang="zh-CN" dirty="0" err="1"/>
              <a:t>xma,i</a:t>
            </a:r>
            <a:r>
              <a:rPr lang="en-US" altLang="zh-CN" dirty="0"/>
              <a:t>),max(</a:t>
            </a:r>
            <a:r>
              <a:rPr lang="en-US" altLang="zh-CN" dirty="0" err="1"/>
              <a:t>xma,i</a:t>
            </a:r>
            <a:r>
              <a:rPr lang="en-US" altLang="zh-CN" dirty="0"/>
              <a:t>)+1):</a:t>
            </a:r>
          </a:p>
          <a:p>
            <a:r>
              <a:rPr lang="en-US" altLang="zh-CN" dirty="0"/>
              <a:t>                                if k!=</a:t>
            </a:r>
            <a:r>
              <a:rPr lang="en-US" altLang="zh-CN" dirty="0" err="1"/>
              <a:t>xma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                    if position[k][y22]!=0:</a:t>
            </a:r>
          </a:p>
          <a:p>
            <a:r>
              <a:rPr lang="en-US" altLang="zh-CN" dirty="0"/>
              <a:t>                                        link=0</a:t>
            </a:r>
          </a:p>
          <a:p>
            <a:r>
              <a:rPr lang="en-US" altLang="zh-CN" dirty="0"/>
              <a:t>                        for k in range(ymi+1,yma):</a:t>
            </a:r>
          </a:p>
          <a:p>
            <a:r>
              <a:rPr lang="en-US" altLang="zh-CN" dirty="0"/>
              <a:t>                            if position[i][k]!=0:</a:t>
            </a:r>
          </a:p>
          <a:p>
            <a:r>
              <a:rPr lang="en-US" altLang="zh-CN" dirty="0"/>
              <a:t>                                link=0</a:t>
            </a:r>
          </a:p>
          <a:p>
            <a:r>
              <a:rPr lang="en-US" altLang="zh-CN" dirty="0"/>
              <a:t>                        if link==1:</a:t>
            </a:r>
          </a:p>
          <a:p>
            <a:r>
              <a:rPr lang="en-US" altLang="zh-CN" dirty="0"/>
              <a:t>                            z=i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drawline</a:t>
            </a:r>
            <a:r>
              <a:rPr lang="en-US" altLang="zh-CN" dirty="0"/>
              <a:t>(xmi,y11,z,y11,z,y22,xma,y22)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9" idx="6"/>
          </p:cNvCxnSpPr>
          <p:nvPr/>
        </p:nvCxnSpPr>
        <p:spPr>
          <a:xfrm flipV="1">
            <a:off x="6370428" y="2592156"/>
            <a:ext cx="2449371" cy="65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流程图: 汇总连接 7"/>
          <p:cNvSpPr/>
          <p:nvPr/>
        </p:nvSpPr>
        <p:spPr>
          <a:xfrm>
            <a:off x="6264534" y="247714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汇总连接 8"/>
          <p:cNvSpPr/>
          <p:nvPr/>
        </p:nvSpPr>
        <p:spPr>
          <a:xfrm>
            <a:off x="8608011" y="249071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8610128" y="308095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汇总连接 10"/>
          <p:cNvSpPr/>
          <p:nvPr/>
        </p:nvSpPr>
        <p:spPr>
          <a:xfrm>
            <a:off x="6281396" y="4947211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汇总连接 11"/>
          <p:cNvSpPr/>
          <p:nvPr/>
        </p:nvSpPr>
        <p:spPr>
          <a:xfrm>
            <a:off x="6924058" y="249071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8488880" y="3588954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/>
          <p:cNvSpPr/>
          <p:nvPr/>
        </p:nvSpPr>
        <p:spPr>
          <a:xfrm>
            <a:off x="6264534" y="3097266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/>
          <p:cNvSpPr/>
          <p:nvPr/>
        </p:nvSpPr>
        <p:spPr>
          <a:xfrm>
            <a:off x="6289446" y="3791837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汇总连接 15"/>
          <p:cNvSpPr/>
          <p:nvPr/>
        </p:nvSpPr>
        <p:spPr>
          <a:xfrm>
            <a:off x="6289446" y="4400604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6153834" y="5459510"/>
            <a:ext cx="450050" cy="4057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8713905" y="2448859"/>
            <a:ext cx="0" cy="4090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8" idx="4"/>
          </p:cNvCxnSpPr>
          <p:nvPr/>
        </p:nvCxnSpPr>
        <p:spPr>
          <a:xfrm flipH="1" flipV="1">
            <a:off x="6370428" y="2680030"/>
            <a:ext cx="16862" cy="385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流程图: 汇总连接 19"/>
          <p:cNvSpPr/>
          <p:nvPr/>
        </p:nvSpPr>
        <p:spPr>
          <a:xfrm>
            <a:off x="7445190" y="2493330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7339672" y="2881242"/>
            <a:ext cx="4228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/>
          <p:cNvSpPr/>
          <p:nvPr/>
        </p:nvSpPr>
        <p:spPr>
          <a:xfrm>
            <a:off x="7955655" y="2493330"/>
            <a:ext cx="211788" cy="20288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连线判断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if link==1:</a:t>
            </a:r>
          </a:p>
          <a:p>
            <a:r>
              <a:rPr lang="en-US" altLang="zh-CN" dirty="0"/>
              <a:t>                    position[x1][y1]=0</a:t>
            </a:r>
          </a:p>
          <a:p>
            <a:r>
              <a:rPr lang="en-US" altLang="zh-CN" dirty="0"/>
              <a:t>                    position[x2][y2]=0</a:t>
            </a:r>
          </a:p>
          <a:p>
            <a:r>
              <a:rPr lang="en-US" altLang="zh-CN" dirty="0"/>
              <a:t>                    c=Draw(x1,y1)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c.m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    c=Draw(x2,y2)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c.m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picture_left</a:t>
            </a:r>
            <a:r>
              <a:rPr lang="en-US" altLang="zh-CN" dirty="0"/>
              <a:t>=picture_left-2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elif</a:t>
            </a:r>
            <a:r>
              <a:rPr lang="en-US" altLang="zh-CN" dirty="0"/>
              <a:t> link==0:</a:t>
            </a:r>
          </a:p>
          <a:p>
            <a:r>
              <a:rPr lang="en-US" altLang="zh-CN" dirty="0"/>
              <a:t>                    xo1=0</a:t>
            </a:r>
          </a:p>
          <a:p>
            <a:r>
              <a:rPr lang="en-US" altLang="zh-CN" dirty="0"/>
              <a:t>                    yo1=0</a:t>
            </a:r>
          </a:p>
          <a:p>
            <a:r>
              <a:rPr lang="en-US" altLang="zh-CN" dirty="0"/>
              <a:t>                    cl1.undraw()</a:t>
            </a:r>
          </a:p>
          <a:p>
            <a:r>
              <a:rPr lang="en-US" altLang="zh-CN" dirty="0"/>
              <a:t>                    cl2.undraw()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9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画线的函数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drawline</a:t>
            </a:r>
            <a:r>
              <a:rPr lang="en-US" altLang="zh-CN" dirty="0"/>
              <a:t>(</a:t>
            </a:r>
            <a:r>
              <a:rPr lang="en-US" altLang="zh-CN" dirty="0" err="1"/>
              <a:t>a,b,c,d,e,f,g,h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global playtime,cl1,cl2,playtime_text</a:t>
            </a:r>
          </a:p>
          <a:p>
            <a:r>
              <a:rPr lang="en-US" altLang="zh-CN" dirty="0"/>
              <a:t>    l1=Line(Point(a*50,b*50),Point(c*50,d*50))</a:t>
            </a:r>
          </a:p>
          <a:p>
            <a:r>
              <a:rPr lang="en-US" altLang="zh-CN" dirty="0"/>
              <a:t>    l1.setOutline("red")</a:t>
            </a:r>
          </a:p>
          <a:p>
            <a:r>
              <a:rPr lang="en-US" altLang="zh-CN" dirty="0"/>
              <a:t>    l1.draw(win)</a:t>
            </a:r>
          </a:p>
          <a:p>
            <a:r>
              <a:rPr lang="en-US" altLang="zh-CN" dirty="0"/>
              <a:t>    l2=Line(Point(c*50,d*50),Point(e*50,f*50))</a:t>
            </a:r>
          </a:p>
          <a:p>
            <a:r>
              <a:rPr lang="en-US" altLang="zh-CN" dirty="0"/>
              <a:t>    l2.setOutline("red")</a:t>
            </a:r>
          </a:p>
          <a:p>
            <a:r>
              <a:rPr lang="en-US" altLang="zh-CN" dirty="0"/>
              <a:t>    l2.draw(win)</a:t>
            </a:r>
          </a:p>
          <a:p>
            <a:r>
              <a:rPr lang="en-US" altLang="zh-CN" dirty="0"/>
              <a:t>    l3=Line(Point(e*50,f*50),Point(g*50,h*50))</a:t>
            </a:r>
          </a:p>
          <a:p>
            <a:r>
              <a:rPr lang="en-US" altLang="zh-CN" dirty="0"/>
              <a:t>    l3.setOutline("red")</a:t>
            </a:r>
          </a:p>
          <a:p>
            <a:r>
              <a:rPr lang="en-US" altLang="zh-CN" dirty="0"/>
              <a:t>    l3.draw(win)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tt</a:t>
            </a:r>
            <a:r>
              <a:rPr lang="en-US" altLang="zh-CN" dirty="0"/>
              <a:t>=Text(Point(300,0),"+2 seconds")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tt.draw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playtime=playtime+2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playtime_text.setText</a:t>
            </a:r>
            <a:r>
              <a:rPr lang="en-US" altLang="zh-CN" dirty="0"/>
              <a:t>(playtime)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(0.5)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tt.undraw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l1.undraw()</a:t>
            </a:r>
          </a:p>
          <a:p>
            <a:r>
              <a:rPr lang="en-US" altLang="zh-CN" dirty="0"/>
              <a:t>    l2.undraw()</a:t>
            </a:r>
          </a:p>
          <a:p>
            <a:r>
              <a:rPr lang="en-US" altLang="zh-CN" dirty="0"/>
              <a:t>    l3.undraw()</a:t>
            </a:r>
          </a:p>
          <a:p>
            <a:r>
              <a:rPr lang="en-US" altLang="zh-CN" dirty="0"/>
              <a:t>    cl1.undraw()</a:t>
            </a:r>
          </a:p>
          <a:p>
            <a:r>
              <a:rPr lang="en-US" altLang="zh-CN" dirty="0"/>
              <a:t>    cl2.undraw()</a:t>
            </a:r>
          </a:p>
          <a:p>
            <a:endParaRPr lang="zh-CN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89414"/>
            <a:ext cx="2981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2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画框的类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class Draw: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err="1"/>
              <a:t>self,a,b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self.p1=Point(50*a-25,50*b-25)</a:t>
            </a:r>
          </a:p>
          <a:p>
            <a:r>
              <a:rPr lang="en-US" altLang="zh-CN" dirty="0"/>
              <a:t>        self.p2=Point(50*a+25,50*b-25)</a:t>
            </a:r>
          </a:p>
          <a:p>
            <a:r>
              <a:rPr lang="en-US" altLang="zh-CN" dirty="0"/>
              <a:t>        self.p3=Point(50*a+25,50*b+25)</a:t>
            </a:r>
          </a:p>
          <a:p>
            <a:r>
              <a:rPr lang="en-US" altLang="zh-CN" dirty="0"/>
              <a:t>        self.p4=Point(50*a-25,50*b+25)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circle(self):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</a:t>
            </a:r>
            <a:r>
              <a:rPr lang="en-US" altLang="zh-CN" dirty="0"/>
              <a:t>=Polygon(self.p1,self.p2,self.p3,self.p4)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self.c.setOutline</a:t>
            </a:r>
            <a:r>
              <a:rPr lang="en-US" altLang="zh-CN" dirty="0"/>
              <a:t>("blue")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    return c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m(self):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</a:t>
            </a:r>
            <a:r>
              <a:rPr lang="en-US" altLang="zh-CN" dirty="0"/>
              <a:t>=Polygon(self.p1,self.p2,self.p3,self.p4)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self.c.setFill</a:t>
            </a:r>
            <a:r>
              <a:rPr lang="en-US" altLang="zh-CN" dirty="0"/>
              <a:t>("white")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self.c.setOutline</a:t>
            </a:r>
            <a:r>
              <a:rPr lang="en-US" altLang="zh-CN" dirty="0"/>
              <a:t>("white")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undraw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self.c.undraw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1000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636912"/>
            <a:ext cx="1000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75376"/>
            <a:ext cx="1000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58" y="5013176"/>
            <a:ext cx="981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洗牌算法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14, 0, 0, 0, 11, 0]</a:t>
            </a:r>
          </a:p>
          <a:p>
            <a:r>
              <a:rPr lang="en-US" altLang="zh-CN" dirty="0"/>
              <a:t>[0, 0, 16, 1, 12, 0, 0, 5, 11, 0]</a:t>
            </a:r>
          </a:p>
          <a:p>
            <a:r>
              <a:rPr lang="en-US" altLang="zh-CN" dirty="0"/>
              <a:t>[0, 7, 11, 9, 11, 1, 13, 16, 5, 0]</a:t>
            </a:r>
          </a:p>
          <a:p>
            <a:r>
              <a:rPr lang="en-US" altLang="zh-CN" dirty="0"/>
              <a:t>[0, 5, 4, 0, 0, 0, 0, 3, 10, 0]</a:t>
            </a:r>
          </a:p>
          <a:p>
            <a:r>
              <a:rPr lang="en-US" altLang="zh-CN" dirty="0"/>
              <a:t>[0, 12, 5, 0, 0, 10, 8, 0, 9, 0]</a:t>
            </a:r>
          </a:p>
          <a:p>
            <a:r>
              <a:rPr lang="en-US" altLang="zh-CN" dirty="0"/>
              <a:t>[0, 8, 10, 8, 1, 4, 6, 0, 0, 0]</a:t>
            </a:r>
          </a:p>
          <a:p>
            <a:r>
              <a:rPr lang="en-US" altLang="zh-CN" dirty="0"/>
              <a:t>[0, 0, 8, 7, 13, 0, 0, 0, 9, 0]</a:t>
            </a:r>
          </a:p>
          <a:p>
            <a:r>
              <a:rPr lang="en-US" altLang="zh-CN" dirty="0"/>
              <a:t>[0, 2, 1, 10, 2, 9, 14, 6, 3,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0832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14, 0, 0, 0, 11, 0]</a:t>
            </a:r>
          </a:p>
          <a:p>
            <a:r>
              <a:rPr lang="en-US" altLang="zh-CN" dirty="0"/>
              <a:t>[0, 0, 16, 1, 12, 0, 0, 5, 11, 0]</a:t>
            </a:r>
          </a:p>
          <a:p>
            <a:r>
              <a:rPr lang="en-US" altLang="zh-CN" dirty="0"/>
              <a:t>[0, 7, 11, 9, 11, 1, 13, 16, 5, 0]</a:t>
            </a:r>
          </a:p>
          <a:p>
            <a:r>
              <a:rPr lang="en-US" altLang="zh-CN" dirty="0"/>
              <a:t>[0, 5, 4, 0, 0, 0, 0, 3, 10, 0]</a:t>
            </a:r>
          </a:p>
          <a:p>
            <a:r>
              <a:rPr lang="en-US" altLang="zh-CN" dirty="0"/>
              <a:t>[0, 12, 5, 0, 0, 10, 8, 0, 9, 0]</a:t>
            </a:r>
          </a:p>
          <a:p>
            <a:r>
              <a:rPr lang="en-US" altLang="zh-CN" dirty="0"/>
              <a:t>[0, 8, 10, 8, 1, 4, 6, 0, 0, 0]</a:t>
            </a:r>
          </a:p>
          <a:p>
            <a:r>
              <a:rPr lang="en-US" altLang="zh-CN" dirty="0"/>
              <a:t>[0, 0, 8, 7, 13, 0, 0, 0, 9, 0]</a:t>
            </a:r>
          </a:p>
          <a:p>
            <a:r>
              <a:rPr lang="en-US" altLang="zh-CN" dirty="0"/>
              <a:t>[0, 2, 1, 10, 2, 9, 14, 6, 3,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0479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14, 0, 0, 0, 11, 0]</a:t>
            </a:r>
          </a:p>
          <a:p>
            <a:r>
              <a:rPr lang="en-US" altLang="zh-CN" dirty="0"/>
              <a:t>[0, 0, 16, 1, 12, 0, 0, 5, 11, 0]</a:t>
            </a:r>
          </a:p>
          <a:p>
            <a:r>
              <a:rPr lang="en-US" altLang="zh-CN" dirty="0"/>
              <a:t>[0, 7, 11, 9, 11, 1, 13, 16, 5, 0]</a:t>
            </a:r>
          </a:p>
          <a:p>
            <a:r>
              <a:rPr lang="en-US" altLang="zh-CN" dirty="0"/>
              <a:t>[0, 5, 4, 0, 0, 0, 0, 3, 10, 0]</a:t>
            </a:r>
          </a:p>
          <a:p>
            <a:r>
              <a:rPr lang="en-US" altLang="zh-CN" dirty="0"/>
              <a:t>[0, 12, 5, 0, 0, 10, 8, 0, 9, 0]</a:t>
            </a:r>
          </a:p>
          <a:p>
            <a:r>
              <a:rPr lang="en-US" altLang="zh-CN" dirty="0"/>
              <a:t>[0, 8, 10, 8, 1, 4, 6, 0, 0, 0]</a:t>
            </a:r>
          </a:p>
          <a:p>
            <a:r>
              <a:rPr lang="en-US" altLang="zh-CN" dirty="0"/>
              <a:t>[0, 0, 8, 7, 13, 0, 0, 0, 9, 0]</a:t>
            </a:r>
          </a:p>
          <a:p>
            <a:r>
              <a:rPr lang="en-US" altLang="zh-CN" dirty="0"/>
              <a:t>[0, 2, 1, 10, 2, 9, 14, 6, 3,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5112" y="1628507"/>
            <a:ext cx="14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9484" y="1628507"/>
            <a:ext cx="14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copy2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771800" y="3284984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796136" y="329336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933" y="51668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positiona</a:t>
            </a:r>
            <a:r>
              <a:rPr lang="en-US" altLang="zh-CN" dirty="0"/>
              <a:t>=</a:t>
            </a:r>
            <a:r>
              <a:rPr lang="en-US" altLang="zh-CN" dirty="0" err="1"/>
              <a:t>copy.deepcopy</a:t>
            </a:r>
            <a:r>
              <a:rPr lang="en-US" altLang="zh-CN" dirty="0"/>
              <a:t> (position)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positionb</a:t>
            </a:r>
            <a:r>
              <a:rPr lang="en-US" altLang="zh-CN" dirty="0"/>
              <a:t>=</a:t>
            </a:r>
            <a:r>
              <a:rPr lang="en-US" altLang="zh-CN" dirty="0" err="1"/>
              <a:t>copy.deepcopy</a:t>
            </a:r>
            <a:r>
              <a:rPr lang="en-US" altLang="zh-CN" dirty="0"/>
              <a:t> (position)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9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9" grpId="0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07413"/>
            <a:ext cx="7997135" cy="455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80854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14, 0, 0, 0, 11, 0]</a:t>
            </a:r>
          </a:p>
          <a:p>
            <a:r>
              <a:rPr lang="en-US" altLang="zh-CN" dirty="0"/>
              <a:t>[0, 0, 16, 1, 12, 0, 0, 5, 11, 0]</a:t>
            </a:r>
          </a:p>
          <a:p>
            <a:r>
              <a:rPr lang="en-US" altLang="zh-CN" dirty="0"/>
              <a:t>[0, 7, 11, 9, 11, 1, 13, 16, 5, 0]</a:t>
            </a:r>
          </a:p>
          <a:p>
            <a:r>
              <a:rPr lang="en-US" altLang="zh-CN" dirty="0"/>
              <a:t>[0, 5, 4, 0, 0, 0, 0, 3, 10, 0]</a:t>
            </a:r>
          </a:p>
          <a:p>
            <a:r>
              <a:rPr lang="en-US" altLang="zh-CN" dirty="0"/>
              <a:t>[0, 12, 5, 0, 0, 10, 8, 0, 9, 0]</a:t>
            </a:r>
          </a:p>
          <a:p>
            <a:r>
              <a:rPr lang="en-US" altLang="zh-CN" dirty="0"/>
              <a:t>[0, 8, 10, 8, 1, 4, 6, 0, 0, 0]</a:t>
            </a:r>
          </a:p>
          <a:p>
            <a:r>
              <a:rPr lang="en-US" altLang="zh-CN" dirty="0"/>
              <a:t>[0, 0, 8, 7, 13, 0, 0, 0, 9, 0]</a:t>
            </a:r>
          </a:p>
          <a:p>
            <a:r>
              <a:rPr lang="en-US" altLang="zh-CN" dirty="0"/>
              <a:t>[0, 2, 1, 10, 2, 9, 14, 6, 3,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0479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</a:t>
            </a:r>
            <a:r>
              <a:rPr lang="en-US" altLang="zh-CN" dirty="0" smtClean="0"/>
              <a:t>1, </a:t>
            </a:r>
            <a:r>
              <a:rPr lang="en-US" altLang="zh-CN" dirty="0"/>
              <a:t>0, 0, 0, </a:t>
            </a:r>
            <a:r>
              <a:rPr lang="en-US" altLang="zh-CN" dirty="0" smtClean="0"/>
              <a:t>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0, </a:t>
            </a:r>
            <a:r>
              <a:rPr lang="en-US" altLang="zh-CN" dirty="0" smtClean="0"/>
              <a:t>1, </a:t>
            </a:r>
            <a:r>
              <a:rPr lang="en-US" altLang="zh-CN" dirty="0"/>
              <a:t>1, </a:t>
            </a:r>
            <a:r>
              <a:rPr lang="en-US" altLang="zh-CN" dirty="0" smtClean="0"/>
              <a:t>1, </a:t>
            </a:r>
            <a:r>
              <a:rPr lang="en-US" altLang="zh-CN" dirty="0"/>
              <a:t>0, 0, </a:t>
            </a:r>
            <a:r>
              <a:rPr lang="en-US" altLang="zh-CN" dirty="0" smtClean="0"/>
              <a:t>1, 1,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1, 1, 1, 1, </a:t>
            </a:r>
            <a:r>
              <a:rPr lang="en-US" altLang="zh-CN" dirty="0"/>
              <a:t>1, </a:t>
            </a:r>
            <a:r>
              <a:rPr lang="en-US" altLang="zh-CN" dirty="0" smtClean="0"/>
              <a:t>1, 1, 1,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1, 1, </a:t>
            </a:r>
            <a:r>
              <a:rPr lang="en-US" altLang="zh-CN" dirty="0"/>
              <a:t>0, 0, 0, 0, </a:t>
            </a:r>
            <a:r>
              <a:rPr lang="en-US" altLang="zh-CN" dirty="0" smtClean="0"/>
              <a:t>1, 1,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1, 1, </a:t>
            </a:r>
            <a:r>
              <a:rPr lang="en-US" altLang="zh-CN" dirty="0"/>
              <a:t>0, 0, </a:t>
            </a:r>
            <a:r>
              <a:rPr lang="en-US" altLang="zh-CN" dirty="0" smtClean="0"/>
              <a:t>1, 1, 0,1,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1, 1, 1, </a:t>
            </a:r>
            <a:r>
              <a:rPr lang="en-US" altLang="zh-CN" dirty="0"/>
              <a:t>1, </a:t>
            </a:r>
            <a:r>
              <a:rPr lang="en-US" altLang="zh-CN" dirty="0" smtClean="0"/>
              <a:t>1, 1, </a:t>
            </a:r>
            <a:r>
              <a:rPr lang="en-US" altLang="zh-CN" dirty="0"/>
              <a:t>0, 0, 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0,1, 1, 1, </a:t>
            </a:r>
            <a:r>
              <a:rPr lang="en-US" altLang="zh-CN" dirty="0"/>
              <a:t>0, 0, </a:t>
            </a:r>
            <a:r>
              <a:rPr lang="en-US" altLang="zh-CN" dirty="0" smtClean="0"/>
              <a:t>0,1,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</a:t>
            </a:r>
            <a:r>
              <a:rPr lang="en-US" altLang="zh-CN" dirty="0" smtClean="0"/>
              <a:t>1, </a:t>
            </a:r>
            <a:r>
              <a:rPr lang="en-US" altLang="zh-CN" dirty="0"/>
              <a:t>1, </a:t>
            </a:r>
            <a:r>
              <a:rPr lang="en-US" altLang="zh-CN" dirty="0" smtClean="0"/>
              <a:t>1, 1, 1, 1, 1, 1, </a:t>
            </a:r>
            <a:r>
              <a:rPr lang="en-US" altLang="zh-CN" dirty="0"/>
              <a:t>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5112" y="1628507"/>
            <a:ext cx="14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9484" y="1628507"/>
            <a:ext cx="14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5169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 smtClean="0"/>
              <a:t>[0, 0, 0, 0, 0, 0, 0, 0, 0, 0]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0, 0, 0, 0, 0, 0, 0, 0, 0, 0]</a:t>
            </a:r>
            <a:endParaRPr lang="zh-CN" altLang="en-US" dirty="0"/>
          </a:p>
        </p:txBody>
      </p:sp>
      <p:sp>
        <p:nvSpPr>
          <p:cNvPr id="10" name="同心圆 9"/>
          <p:cNvSpPr/>
          <p:nvPr/>
        </p:nvSpPr>
        <p:spPr>
          <a:xfrm>
            <a:off x="4157120" y="2276872"/>
            <a:ext cx="414880" cy="360040"/>
          </a:xfrm>
          <a:prstGeom prst="donut">
            <a:avLst>
              <a:gd name="adj" fmla="val 4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347864" y="2024844"/>
            <a:ext cx="360040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弧形箭头 11"/>
          <p:cNvSpPr/>
          <p:nvPr/>
        </p:nvSpPr>
        <p:spPr>
          <a:xfrm>
            <a:off x="4463462" y="4917768"/>
            <a:ext cx="3060866" cy="7200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7901536" y="3356992"/>
            <a:ext cx="414880" cy="360040"/>
          </a:xfrm>
          <a:prstGeom prst="donut">
            <a:avLst>
              <a:gd name="adj" fmla="val 4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6749408" y="4221088"/>
            <a:ext cx="414880" cy="360040"/>
          </a:xfrm>
          <a:prstGeom prst="donut">
            <a:avLst>
              <a:gd name="adj" fmla="val 4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 flipH="1">
            <a:off x="1403648" y="4917768"/>
            <a:ext cx="6349206" cy="10171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755576" y="4221088"/>
            <a:ext cx="414880" cy="360040"/>
          </a:xfrm>
          <a:prstGeom prst="donut">
            <a:avLst>
              <a:gd name="adj" fmla="val 4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8885754">
            <a:off x="1048276" y="3252291"/>
            <a:ext cx="3167024" cy="412591"/>
          </a:xfrm>
          <a:prstGeom prst="rightArrow">
            <a:avLst>
              <a:gd name="adj1" fmla="val 50000"/>
              <a:gd name="adj2" fmla="val 134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1910" y="421179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[0, 0, </a:t>
            </a:r>
            <a:r>
              <a:rPr lang="en-US" altLang="zh-CN" dirty="0" smtClean="0"/>
              <a:t>14, </a:t>
            </a:r>
            <a:r>
              <a:rPr lang="en-US" altLang="zh-CN" dirty="0"/>
              <a:t>0, 0, 0, 0, 0, 0, 0]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洗牌算法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3" grpId="0" animBg="1"/>
      <p:bldP spid="13" grpId="1" animBg="1"/>
      <p:bldP spid="17" grpId="0" animBg="1"/>
      <p:bldP spid="21" grpId="0" animBg="1"/>
      <p:bldP spid="21" grpId="1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14, 0, 0, 0, 11, 0]</a:t>
            </a:r>
          </a:p>
          <a:p>
            <a:r>
              <a:rPr lang="en-US" altLang="zh-CN" dirty="0"/>
              <a:t>[0, 0, 16, 1, 12, 0, 0, 5, 11, 0]</a:t>
            </a:r>
          </a:p>
          <a:p>
            <a:r>
              <a:rPr lang="en-US" altLang="zh-CN" dirty="0"/>
              <a:t>[0, 7, 11, 9, 11, 1, 13, 16, 5, 0]</a:t>
            </a:r>
          </a:p>
          <a:p>
            <a:r>
              <a:rPr lang="en-US" altLang="zh-CN" dirty="0"/>
              <a:t>[0, 5, 4, 0, 0, 0, 0, 3, 10, 0]</a:t>
            </a:r>
          </a:p>
          <a:p>
            <a:r>
              <a:rPr lang="en-US" altLang="zh-CN" dirty="0"/>
              <a:t>[0, 12, 5, 0, 0, 10, 8, 0, 9, 0]</a:t>
            </a:r>
          </a:p>
          <a:p>
            <a:r>
              <a:rPr lang="en-US" altLang="zh-CN" dirty="0"/>
              <a:t>[0, 8, 10, 8, 1, 4, 6, 0, 0, 0]</a:t>
            </a:r>
          </a:p>
          <a:p>
            <a:r>
              <a:rPr lang="en-US" altLang="zh-CN" dirty="0"/>
              <a:t>[0, 0, 8, 7, 13, 0, 0, 0, 9, 0]</a:t>
            </a:r>
          </a:p>
          <a:p>
            <a:r>
              <a:rPr lang="en-US" altLang="zh-CN" dirty="0"/>
              <a:t>[0, 2, 1, 10, 2, 9, 14, 6, 3,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15550"/>
            <a:ext cx="3817640" cy="33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3514497" y="3413051"/>
            <a:ext cx="1656184" cy="56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洗牌算法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wash1():</a:t>
            </a:r>
          </a:p>
          <a:p>
            <a:r>
              <a:rPr lang="en-US" altLang="zh-CN" dirty="0"/>
              <a:t>    global </a:t>
            </a:r>
            <a:r>
              <a:rPr lang="en-US" altLang="zh-CN" dirty="0" err="1"/>
              <a:t>click,wash,position</a:t>
            </a:r>
            <a:endParaRPr lang="en-US" altLang="zh-CN" dirty="0"/>
          </a:p>
          <a:p>
            <a:r>
              <a:rPr lang="en-US" altLang="zh-CN" dirty="0"/>
              <a:t>    if click==1:</a:t>
            </a:r>
          </a:p>
          <a:p>
            <a:r>
              <a:rPr lang="en-US" altLang="zh-CN" dirty="0"/>
              <a:t>        cl1.undraw()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click==2:</a:t>
            </a:r>
          </a:p>
          <a:p>
            <a:r>
              <a:rPr lang="en-US" altLang="zh-CN" dirty="0"/>
              <a:t>        cl1.undraw()</a:t>
            </a:r>
          </a:p>
          <a:p>
            <a:r>
              <a:rPr lang="en-US" altLang="zh-CN" dirty="0"/>
              <a:t>        cl2.undraw()</a:t>
            </a:r>
          </a:p>
          <a:p>
            <a:r>
              <a:rPr lang="en-US" altLang="zh-CN" dirty="0"/>
              <a:t>    click=0</a:t>
            </a:r>
          </a:p>
          <a:p>
            <a:r>
              <a:rPr lang="en-US" altLang="zh-CN" dirty="0"/>
              <a:t>    wash=wash-1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wash_text.setText</a:t>
            </a:r>
            <a:r>
              <a:rPr lang="en-US" altLang="zh-CN" dirty="0"/>
              <a:t>("</a:t>
            </a:r>
            <a:r>
              <a:rPr lang="zh-CN" altLang="en-US" dirty="0"/>
              <a:t>你还有</a:t>
            </a:r>
            <a:r>
              <a:rPr lang="en-US" altLang="zh-CN" dirty="0"/>
              <a:t>%s</a:t>
            </a:r>
            <a:r>
              <a:rPr lang="zh-CN" altLang="en-US" dirty="0"/>
              <a:t>次洗牌机会</a:t>
            </a:r>
            <a:r>
              <a:rPr lang="en-US" altLang="zh-CN" dirty="0"/>
              <a:t>"%wash)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positiona</a:t>
            </a:r>
            <a:r>
              <a:rPr lang="en-US" altLang="zh-CN" dirty="0"/>
              <a:t>=</a:t>
            </a:r>
            <a:r>
              <a:rPr lang="en-US" altLang="zh-CN" dirty="0" err="1"/>
              <a:t>copy.deepcopy</a:t>
            </a:r>
            <a:r>
              <a:rPr lang="en-US" altLang="zh-CN" dirty="0"/>
              <a:t> (position)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positionb</a:t>
            </a:r>
            <a:r>
              <a:rPr lang="en-US" altLang="zh-CN" dirty="0"/>
              <a:t>=</a:t>
            </a:r>
            <a:r>
              <a:rPr lang="en-US" altLang="zh-CN" dirty="0" err="1"/>
              <a:t>copy.deepcopy</a:t>
            </a:r>
            <a:r>
              <a:rPr lang="en-US" altLang="zh-CN" dirty="0"/>
              <a:t> (position)</a:t>
            </a:r>
          </a:p>
          <a:p>
            <a:r>
              <a:rPr lang="en-US" altLang="zh-CN" dirty="0"/>
              <a:t>    for i in range (1,9):</a:t>
            </a:r>
          </a:p>
          <a:p>
            <a:r>
              <a:rPr lang="en-US" altLang="zh-CN" dirty="0"/>
              <a:t>        for k in range(1,9):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positiona</a:t>
            </a:r>
            <a:r>
              <a:rPr lang="en-US" altLang="zh-CN" dirty="0"/>
              <a:t>[i][k]!=0:</a:t>
            </a:r>
          </a:p>
          <a:p>
            <a:r>
              <a:rPr lang="en-US" altLang="zh-CN" dirty="0"/>
              <a:t>                while 1:</a:t>
            </a:r>
          </a:p>
          <a:p>
            <a:r>
              <a:rPr lang="en-US" altLang="zh-CN" dirty="0"/>
              <a:t>                    x=</a:t>
            </a:r>
            <a:r>
              <a:rPr lang="en-US" altLang="zh-CN" dirty="0" err="1"/>
              <a:t>randrange</a:t>
            </a:r>
            <a:r>
              <a:rPr lang="en-US" altLang="zh-CN" dirty="0"/>
              <a:t>(1,9)</a:t>
            </a:r>
          </a:p>
          <a:p>
            <a:r>
              <a:rPr lang="en-US" altLang="zh-CN" dirty="0"/>
              <a:t>                    y=</a:t>
            </a:r>
            <a:r>
              <a:rPr lang="en-US" altLang="zh-CN" dirty="0" err="1"/>
              <a:t>randrange</a:t>
            </a:r>
            <a:r>
              <a:rPr lang="en-US" altLang="zh-CN" dirty="0"/>
              <a:t>(1,9)</a:t>
            </a:r>
          </a:p>
          <a:p>
            <a:r>
              <a:rPr lang="en-US" altLang="zh-CN" dirty="0"/>
              <a:t>                    if </a:t>
            </a:r>
            <a:r>
              <a:rPr lang="en-US" altLang="zh-CN" dirty="0" err="1"/>
              <a:t>positionb</a:t>
            </a:r>
            <a:r>
              <a:rPr lang="en-US" altLang="zh-CN" dirty="0"/>
              <a:t>[x][y]!=0:</a:t>
            </a:r>
          </a:p>
          <a:p>
            <a:r>
              <a:rPr lang="en-US" altLang="zh-CN" dirty="0"/>
              <a:t>                        position[x][y]=</a:t>
            </a:r>
            <a:r>
              <a:rPr lang="en-US" altLang="zh-CN" dirty="0" err="1"/>
              <a:t>positiona</a:t>
            </a:r>
            <a:r>
              <a:rPr lang="en-US" altLang="zh-CN" dirty="0"/>
              <a:t>[i][k]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positionb</a:t>
            </a:r>
            <a:r>
              <a:rPr lang="en-US" altLang="zh-CN" dirty="0"/>
              <a:t>[x][y]=0</a:t>
            </a:r>
          </a:p>
          <a:p>
            <a:r>
              <a:rPr lang="en-US" altLang="zh-CN" dirty="0"/>
              <a:t>                        a=position[x][y]</a:t>
            </a:r>
          </a:p>
          <a:p>
            <a:r>
              <a:rPr lang="en-US" altLang="zh-CN" dirty="0"/>
              <a:t>                        p=Point(x*50,y*50)</a:t>
            </a:r>
          </a:p>
          <a:p>
            <a:r>
              <a:rPr lang="en-US" altLang="zh-CN" dirty="0"/>
              <a:t>                        picture=Image(</a:t>
            </a:r>
            <a:r>
              <a:rPr lang="en-US" altLang="zh-CN" dirty="0" err="1"/>
              <a:t>p,'pictures</a:t>
            </a:r>
            <a:r>
              <a:rPr lang="en-US" altLang="zh-CN" dirty="0"/>
              <a:t>\\%</a:t>
            </a:r>
            <a:r>
              <a:rPr lang="en-US" altLang="zh-CN" dirty="0" err="1"/>
              <a:t>s.gif'%a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picture.draw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                    break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洗牌算法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判断输赢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 if </a:t>
            </a:r>
            <a:r>
              <a:rPr lang="en-US" altLang="zh-CN" dirty="0" err="1"/>
              <a:t>picture_left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            ach=Text(Point(225,475),"you </a:t>
            </a:r>
            <a:r>
              <a:rPr lang="en-US" altLang="zh-CN" dirty="0" err="1"/>
              <a:t>win,click</a:t>
            </a:r>
            <a:r>
              <a:rPr lang="en-US" altLang="zh-CN" dirty="0"/>
              <a:t> anywhere to restart")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ach.draw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        playtime=0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win.getMouse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            break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if </a:t>
            </a:r>
            <a:r>
              <a:rPr lang="en-US" altLang="zh-CN" dirty="0" smtClean="0"/>
              <a:t>playtime=0:</a:t>
            </a:r>
            <a:endParaRPr lang="en-US" altLang="zh-CN" dirty="0"/>
          </a:p>
          <a:p>
            <a:r>
              <a:rPr lang="en-US" altLang="zh-CN" dirty="0"/>
              <a:t>            fail=Text(Point(225,475),"you </a:t>
            </a:r>
            <a:r>
              <a:rPr lang="en-US" altLang="zh-CN" dirty="0" err="1"/>
              <a:t>fail,click</a:t>
            </a:r>
            <a:r>
              <a:rPr lang="en-US" altLang="zh-CN" dirty="0"/>
              <a:t> anywhere to restart")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fail.draw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win.getMouse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            break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528" y="3861048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from random import </a:t>
            </a:r>
            <a:r>
              <a:rPr lang="en-US" altLang="zh-CN" dirty="0" err="1"/>
              <a:t>randrange</a:t>
            </a:r>
            <a:endParaRPr lang="en-US" altLang="zh-CN" dirty="0"/>
          </a:p>
          <a:p>
            <a:r>
              <a:rPr lang="en-US" altLang="zh-CN" dirty="0"/>
              <a:t>from graphics import*</a:t>
            </a:r>
          </a:p>
          <a:p>
            <a:r>
              <a:rPr lang="en-US" altLang="zh-CN" dirty="0"/>
              <a:t>import math</a:t>
            </a:r>
          </a:p>
          <a:p>
            <a:r>
              <a:rPr lang="en-US" altLang="zh-CN" dirty="0"/>
              <a:t>import time</a:t>
            </a:r>
          </a:p>
          <a:p>
            <a:r>
              <a:rPr lang="en-US" altLang="zh-CN" dirty="0"/>
              <a:t>import copy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winsound</a:t>
            </a:r>
            <a:endParaRPr lang="en-US" altLang="zh-CN" dirty="0"/>
          </a:p>
          <a:p>
            <a:r>
              <a:rPr lang="en-US" altLang="zh-CN" dirty="0"/>
              <a:t>import thread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win=</a:t>
            </a:r>
            <a:r>
              <a:rPr lang="en-US" altLang="zh-CN" dirty="0" err="1" smtClean="0"/>
              <a:t>GraphWin</a:t>
            </a:r>
            <a:r>
              <a:rPr lang="en-US" altLang="zh-CN" dirty="0"/>
              <a:t>('game interface',600,600)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win.setCoords</a:t>
            </a:r>
            <a:r>
              <a:rPr lang="en-US" altLang="zh-CN" dirty="0"/>
              <a:t>(-100,500,500,-75)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8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1531624" cy="49971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 position=[[0 for i in range(10)] for k in range(10)]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0, 0, 0, 0, 0, 0, 0, 0, 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0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产生图片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10873208" cy="470911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 position=[[0 for i in range(10)] for k </a:t>
            </a:r>
            <a:r>
              <a:rPr lang="en-US" altLang="zh-CN" dirty="0" smtClean="0"/>
              <a:t>in range(10)]</a:t>
            </a:r>
          </a:p>
          <a:p>
            <a:r>
              <a:rPr lang="en-US" altLang="zh-CN" dirty="0"/>
              <a:t> for i in range (1,17):</a:t>
            </a:r>
          </a:p>
          <a:p>
            <a:r>
              <a:rPr lang="en-US" altLang="zh-CN" dirty="0"/>
              <a:t>        k=0</a:t>
            </a:r>
          </a:p>
          <a:p>
            <a:r>
              <a:rPr lang="en-US" altLang="zh-CN" dirty="0"/>
              <a:t>        while k&lt;4:</a:t>
            </a:r>
          </a:p>
          <a:p>
            <a:r>
              <a:rPr lang="en-US" altLang="zh-CN" dirty="0"/>
              <a:t>            x=</a:t>
            </a:r>
            <a:r>
              <a:rPr lang="en-US" altLang="zh-CN" dirty="0" err="1"/>
              <a:t>randrange</a:t>
            </a:r>
            <a:r>
              <a:rPr lang="en-US" altLang="zh-CN" dirty="0"/>
              <a:t>(1,9)</a:t>
            </a:r>
          </a:p>
          <a:p>
            <a:r>
              <a:rPr lang="en-US" altLang="zh-CN" dirty="0"/>
              <a:t>            y=</a:t>
            </a:r>
            <a:r>
              <a:rPr lang="en-US" altLang="zh-CN" dirty="0" err="1"/>
              <a:t>randrange</a:t>
            </a:r>
            <a:r>
              <a:rPr lang="en-US" altLang="zh-CN" dirty="0"/>
              <a:t>(1,9)</a:t>
            </a:r>
          </a:p>
          <a:p>
            <a:r>
              <a:rPr lang="en-US" altLang="zh-CN" dirty="0"/>
              <a:t>            if position[x][y]==0:</a:t>
            </a:r>
          </a:p>
          <a:p>
            <a:r>
              <a:rPr lang="en-US" altLang="zh-CN" dirty="0"/>
              <a:t>                k=k+1</a:t>
            </a:r>
          </a:p>
          <a:p>
            <a:r>
              <a:rPr lang="en-US" altLang="zh-CN" dirty="0"/>
              <a:t>                position[x][y]=i</a:t>
            </a:r>
          </a:p>
          <a:p>
            <a:r>
              <a:rPr lang="en-US" altLang="zh-CN" dirty="0"/>
              <a:t>                point=Point(x*50,y*50)</a:t>
            </a:r>
          </a:p>
          <a:p>
            <a:r>
              <a:rPr lang="en-US" altLang="zh-CN" dirty="0"/>
              <a:t>                picture=Image(</a:t>
            </a:r>
            <a:r>
              <a:rPr lang="en-US" altLang="zh-CN" dirty="0" err="1"/>
              <a:t>point,'pictures</a:t>
            </a:r>
            <a:r>
              <a:rPr lang="en-US" altLang="zh-CN" dirty="0"/>
              <a:t>\\%</a:t>
            </a:r>
            <a:r>
              <a:rPr lang="en-US" altLang="zh-CN" dirty="0" err="1"/>
              <a:t>s.gif'%i</a:t>
            </a:r>
            <a:r>
              <a:rPr lang="en-US" altLang="zh-CN" dirty="0"/>
              <a:t>).draw(win)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产生图片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0610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[0, 0, 0, 0, 0, 0, 0, 0, 0, 0]</a:t>
            </a:r>
          </a:p>
          <a:p>
            <a:r>
              <a:rPr lang="en-US" altLang="zh-CN" dirty="0"/>
              <a:t>[0, 8, 11, 4, 7, 1, 12, 14, 4, 0]</a:t>
            </a:r>
          </a:p>
          <a:p>
            <a:r>
              <a:rPr lang="en-US" altLang="zh-CN" dirty="0"/>
              <a:t>[0, 13, 10, 2, 1, 9, 16, 12, 6, 0]</a:t>
            </a:r>
          </a:p>
          <a:p>
            <a:r>
              <a:rPr lang="en-US" altLang="zh-CN" dirty="0"/>
              <a:t>[0, 8, 10, 9, 3, 2, 15, 10, 11, 0]</a:t>
            </a:r>
          </a:p>
          <a:p>
            <a:r>
              <a:rPr lang="en-US" altLang="zh-CN" dirty="0"/>
              <a:t>[0, 6, 11, 10, 14, 15, 15, 4, 5, 0]</a:t>
            </a:r>
          </a:p>
          <a:p>
            <a:r>
              <a:rPr lang="en-US" altLang="zh-CN" dirty="0"/>
              <a:t>[0, 7, 5, 16, 4, 3, 6, 3, 14, 0]</a:t>
            </a:r>
          </a:p>
          <a:p>
            <a:r>
              <a:rPr lang="en-US" altLang="zh-CN" dirty="0"/>
              <a:t>[0, 14, 3, 16, 1, 16, 9, 12, 11, 0]</a:t>
            </a:r>
          </a:p>
          <a:p>
            <a:r>
              <a:rPr lang="en-US" altLang="zh-CN" dirty="0"/>
              <a:t>[0, 9, 1, 13, 2, 7, 12, 5, 2, 0]</a:t>
            </a:r>
          </a:p>
          <a:p>
            <a:r>
              <a:rPr lang="en-US" altLang="zh-CN" dirty="0"/>
              <a:t>[0, 6, 8, 13, 5, 15, 8, 7, 13, 0]</a:t>
            </a:r>
          </a:p>
          <a:p>
            <a:r>
              <a:rPr lang="en-US" altLang="zh-CN" dirty="0"/>
              <a:t>[0, 0, 0, 0, 0, 0, 0, 0, 0, 0]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60" y="1567028"/>
            <a:ext cx="3600400" cy="372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4391066" y="3117258"/>
            <a:ext cx="1261053" cy="67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play_time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global </a:t>
            </a:r>
            <a:r>
              <a:rPr lang="en-US" altLang="zh-CN" dirty="0" err="1"/>
              <a:t>playtime,playtime_text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playtime_text</a:t>
            </a:r>
            <a:r>
              <a:rPr lang="en-US" altLang="zh-CN" dirty="0"/>
              <a:t>=Text(Point(200,0),playtime)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playtime_text.draw</a:t>
            </a:r>
            <a:r>
              <a:rPr lang="en-US" altLang="zh-CN" dirty="0"/>
              <a:t>(win)</a:t>
            </a:r>
          </a:p>
          <a:p>
            <a:r>
              <a:rPr lang="en-US" altLang="zh-CN" dirty="0"/>
              <a:t>    playtime_text2=Text(Point(150,0),"</a:t>
            </a:r>
            <a:r>
              <a:rPr lang="zh-CN" altLang="en-US" dirty="0"/>
              <a:t>时间</a:t>
            </a:r>
            <a:r>
              <a:rPr lang="en-US" altLang="zh-CN" dirty="0"/>
              <a:t>:").draw(win)</a:t>
            </a:r>
          </a:p>
          <a:p>
            <a:r>
              <a:rPr lang="en-US" altLang="zh-CN" dirty="0"/>
              <a:t>    while playtime&gt;0: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        playtime=playtime-1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playtime_text.setText</a:t>
            </a:r>
            <a:r>
              <a:rPr lang="en-US" altLang="zh-CN" dirty="0"/>
              <a:t>(playtime)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playtime=50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thread.start_new_thread</a:t>
            </a:r>
            <a:r>
              <a:rPr lang="en-US" altLang="zh-CN" dirty="0"/>
              <a:t>(</a:t>
            </a:r>
            <a:r>
              <a:rPr lang="en-US" altLang="zh-CN" dirty="0" err="1"/>
              <a:t>play_time</a:t>
            </a:r>
            <a:r>
              <a:rPr lang="en-US" altLang="zh-CN" dirty="0"/>
              <a:t>,())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1"/>
          <a:stretch/>
        </p:blipFill>
        <p:spPr bwMode="auto">
          <a:xfrm>
            <a:off x="1547664" y="1467989"/>
            <a:ext cx="5676900" cy="6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8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80" y="1628800"/>
            <a:ext cx="9621440" cy="38164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winsound.PlaySound</a:t>
            </a:r>
            <a:r>
              <a:rPr lang="en-US" altLang="zh-CN" dirty="0"/>
              <a:t>('pictures\\1', </a:t>
            </a:r>
            <a:r>
              <a:rPr lang="en-US" altLang="zh-CN" dirty="0" err="1"/>
              <a:t>winsound.SND_ASYNC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close=Polygon(Point(375,10),Point(450,10),Point(450,-25),Point(375,-25))</a:t>
            </a:r>
          </a:p>
          <a:p>
            <a:r>
              <a:rPr lang="en-US" altLang="zh-CN" dirty="0" err="1" smtClean="0"/>
              <a:t>close.draw</a:t>
            </a:r>
            <a:r>
              <a:rPr lang="en-US" altLang="zh-CN" dirty="0" smtClean="0"/>
              <a:t>(win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close_text</a:t>
            </a:r>
            <a:r>
              <a:rPr lang="en-US" altLang="zh-CN" dirty="0" smtClean="0"/>
              <a:t>=Text(Point(412</a:t>
            </a:r>
            <a:r>
              <a:rPr lang="en-US" altLang="zh-CN" dirty="0"/>
              <a:t>,-12),"</a:t>
            </a:r>
            <a:r>
              <a:rPr lang="zh-CN" altLang="en-US" dirty="0"/>
              <a:t>关闭声音</a:t>
            </a:r>
            <a:r>
              <a:rPr lang="en-US" altLang="zh-CN" dirty="0"/>
              <a:t>").draw(win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po2.getX()&gt;375 and po2.getX()&lt;450 and po2.getY()&gt;-25 </a:t>
            </a:r>
            <a:r>
              <a:rPr lang="en-US" altLang="zh-CN" dirty="0" smtClean="0"/>
              <a:t>and\po2.getY</a:t>
            </a:r>
            <a:r>
              <a:rPr lang="en-US" altLang="zh-CN" dirty="0"/>
              <a:t>()&lt;10:</a:t>
            </a:r>
          </a:p>
          <a:p>
            <a:r>
              <a:rPr lang="en-US" altLang="zh-CN" dirty="0" err="1" smtClean="0"/>
              <a:t>winsound.PlaySound</a:t>
            </a:r>
            <a:r>
              <a:rPr lang="en-US" altLang="zh-CN" dirty="0"/>
              <a:t>('pictures\\2', </a:t>
            </a:r>
            <a:r>
              <a:rPr lang="en-US" altLang="zh-CN" dirty="0" err="1"/>
              <a:t>winsound.SND_ASYNC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2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hp\Pictures\wer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9469"/>
          <a:stretch/>
        </p:blipFill>
        <p:spPr bwMode="auto">
          <a:xfrm>
            <a:off x="602250" y="1702415"/>
            <a:ext cx="1971675" cy="205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48" y="4482882"/>
            <a:ext cx="1133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51" y="1726390"/>
            <a:ext cx="2028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2254"/>
            <a:ext cx="1962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0" b="10759"/>
          <a:stretch/>
        </p:blipFill>
        <p:spPr bwMode="auto">
          <a:xfrm>
            <a:off x="4499992" y="4482882"/>
            <a:ext cx="1504950" cy="204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4540254"/>
            <a:ext cx="2981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85" y="1702416"/>
            <a:ext cx="20288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1074" y="768815"/>
            <a:ext cx="1574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直线：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2467" y="768815"/>
            <a:ext cx="38908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一折（两条线）：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50" y="3836551"/>
            <a:ext cx="38908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两折（三条线）：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连线算法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9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2913</Words>
  <Application>Microsoft Office PowerPoint</Application>
  <PresentationFormat>全屏显示(4:3)</PresentationFormat>
  <Paragraphs>322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连连看</vt:lpstr>
      <vt:lpstr>素材</vt:lpstr>
      <vt:lpstr>打开窗口</vt:lpstr>
      <vt:lpstr>列表</vt:lpstr>
      <vt:lpstr>产生图片</vt:lpstr>
      <vt:lpstr>产生图片</vt:lpstr>
      <vt:lpstr>记时</vt:lpstr>
      <vt:lpstr>声音</vt:lpstr>
      <vt:lpstr>PowerPoint 演示文稿</vt:lpstr>
      <vt:lpstr>PowerPoint 演示文稿</vt:lpstr>
      <vt:lpstr>PowerPoint 演示文稿</vt:lpstr>
      <vt:lpstr>PowerPoint 演示文稿</vt:lpstr>
      <vt:lpstr>连线判断</vt:lpstr>
      <vt:lpstr>PowerPoint 演示文稿</vt:lpstr>
      <vt:lpstr>PowerPoint 演示文稿</vt:lpstr>
      <vt:lpstr>PowerPoint 演示文稿</vt:lpstr>
      <vt:lpstr>画线的函数</vt:lpstr>
      <vt:lpstr>画框的类</vt:lpstr>
      <vt:lpstr>洗牌算法</vt:lpstr>
      <vt:lpstr>PowerPoint 演示文稿</vt:lpstr>
      <vt:lpstr>PowerPoint 演示文稿</vt:lpstr>
      <vt:lpstr>PowerPoint 演示文稿</vt:lpstr>
      <vt:lpstr>判断输赢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35</cp:revision>
  <dcterms:created xsi:type="dcterms:W3CDTF">2011-12-11T14:13:06Z</dcterms:created>
  <dcterms:modified xsi:type="dcterms:W3CDTF">2011-12-12T01:02:02Z</dcterms:modified>
</cp:coreProperties>
</file>