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D45BB-F226-1F5A-8E07-C46143AAD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03D771-612C-37C8-3012-7B8EC505D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C79D2B-626B-996A-9502-2B4AC6897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E6A9A6-D5C5-78A6-6B07-EAAE0102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2DE7A2-B848-74CA-DAAD-507F0F75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06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35B07-31F3-0064-2B87-1E42BCA6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E87CC1-E468-BE63-DD5C-155934342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F8666-02AC-1C99-D751-A4008292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077FD-86CE-F7A7-9C51-911FC1103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152FC-0A4D-6688-F0F0-A6D28335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40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C0E31-A370-FD36-F23D-6FB299E0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B6DD1-D19C-04F1-28E5-6BC80A287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B1F10-152A-2688-64D8-BF7A2A063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3303E-7CCE-C8FD-A75E-5D97131E6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DC5AE-6E30-CD7D-8AFB-53E35700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31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2F6D6-48B9-29B0-BE87-49B02488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400A9-CC5F-05B7-3210-5185D60A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79F35-7040-C12D-72D6-9822526D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0CDFAB-DB2F-2610-9ED4-156074C0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E0AD8B-EF49-D97D-DC6B-B54BE539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841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A58C40-D6E6-8921-EF96-F35F4C6D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EA058-97E6-DC8D-8352-92BF2A565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B00E7-5CD5-BBCD-2C63-8B8E07FA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094C00-A7AA-40EF-73F7-6D5249935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978BA5-09EC-6C53-458B-78C96269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1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B57F3-354D-FA7D-85B8-DBAB215B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99027-CCA4-D7B3-0508-1DF6BB78A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69EF2D-3463-A38D-33CC-9154E2BB0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270F4A-2078-FFFB-85D0-C7FF77F7E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9F9EAC-3312-B8F9-9582-552FF5E8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4EFA7A-BEAD-F9AD-08A8-3FBCD648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F46BF-9B0A-A78B-5479-E531FF9CD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4B6AD-20AB-287E-AFF8-7C01F0A4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AA7DE5-4BEA-2271-CB7E-B4BDCD4F5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8225B2-FA06-7E69-B376-38B859A4B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771DE5-9BC3-D293-3B61-975DAD351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DD6C83-0F72-E1DF-22A3-E825A014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87153-4AB3-8BD5-D887-317A946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51B56A3-BF55-4C2F-28E7-2BF2C833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7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8A902-F177-6F10-6040-5103E176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C32AB4-F48D-371E-2E86-D9DFDC3A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2EAD77-AB47-4022-54B6-036DA4285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941B65-090E-3B9B-178B-6C9E13D7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9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EA18CC-5BC0-E18E-884C-EE586732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ED3B4E-63F8-7418-FCE7-F1175530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287859-FDC2-13A6-8C41-77C10C47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84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9B462-518D-C5BE-B1B8-A87CA44B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41E89F-5262-B22E-2A11-F42659F3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5ED81F-29AA-445C-CAEA-B0C6C99C6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3CBC5-9CE5-36CD-8C14-569790AC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8CDF6-E867-D580-FE9F-17FF3D49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2E6DAB-C9B6-FC8C-3744-3B3308A1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29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911FF-298C-2F30-5826-4B36A894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5B2A87-5A44-2F38-BDB8-50478C69B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44B318-0680-8C07-14A0-903AC3B3F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FC59D3-4134-DD38-D03D-2B1D1846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E18E0F-9A33-F6F4-70BE-EFC6D933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70DEF9-4771-80AD-ACAA-A7C677B6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61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D95461-EF7F-13E4-3314-4B531A33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EE51E-1FEB-CC08-0322-A1617FCA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CA9FB-9C58-27DD-6637-2D15D2333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DF9BC-AC03-49B9-AF4A-FF457ED2CB2C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4065B-6269-902D-EC96-D405F19EE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939DCF-3B69-7E81-642D-F3C3F1C69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C1FCCF-EC6A-44F5-B5F6-073A266BFA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83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10DB4E-2906-E176-D587-C5F2B97232C9}"/>
              </a:ext>
            </a:extLst>
          </p:cNvPr>
          <p:cNvSpPr txBox="1"/>
          <p:nvPr/>
        </p:nvSpPr>
        <p:spPr>
          <a:xfrm>
            <a:off x="707921" y="171365"/>
            <a:ext cx="111006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存在的问题：这份模型需要利用自己的</a:t>
            </a:r>
            <a:r>
              <a:rPr lang="en-US" altLang="zh-CN"/>
              <a:t>svg</a:t>
            </a:r>
            <a:r>
              <a:rPr lang="zh-CN" altLang="en-US"/>
              <a:t>数据集得到</a:t>
            </a:r>
            <a:r>
              <a:rPr lang="en-US" altLang="zh-CN"/>
              <a:t>.pth</a:t>
            </a:r>
            <a:r>
              <a:rPr lang="zh-CN" altLang="en-US"/>
              <a:t>文件（类似于模型转化过程的权重文件），然后就可以得到特定一张</a:t>
            </a:r>
            <a:r>
              <a:rPr lang="en-US" altLang="zh-CN"/>
              <a:t>svg</a:t>
            </a:r>
            <a:r>
              <a:rPr lang="zh-CN" altLang="en-US"/>
              <a:t>的潜在空间向量</a:t>
            </a:r>
            <a:r>
              <a:rPr lang="en-US" altLang="zh-CN"/>
              <a:t>z,</a:t>
            </a:r>
          </a:p>
          <a:p>
            <a:r>
              <a:rPr lang="zh-CN" altLang="en-US"/>
              <a:t>但是</a:t>
            </a:r>
            <a:r>
              <a:rPr lang="en-US" altLang="zh-CN"/>
              <a:t>pth</a:t>
            </a:r>
            <a:r>
              <a:rPr lang="zh-CN" altLang="en-US"/>
              <a:t>文件的</a:t>
            </a:r>
            <a:r>
              <a:rPr lang="en-US" altLang="zh-CN"/>
              <a:t>nb_groups,len_group,max_len_group</a:t>
            </a:r>
            <a:r>
              <a:rPr lang="zh-CN" altLang="en-US"/>
              <a:t>需要必要大于我们自己数据集的这些指标，实际上任意一张</a:t>
            </a:r>
            <a:r>
              <a:rPr lang="en-US" altLang="zh-CN"/>
              <a:t>dwg</a:t>
            </a:r>
            <a:r>
              <a:rPr lang="zh-CN" altLang="en-US"/>
              <a:t>转化为</a:t>
            </a:r>
            <a:r>
              <a:rPr lang="en-US" altLang="zh-CN"/>
              <a:t>svg</a:t>
            </a:r>
            <a:r>
              <a:rPr lang="zh-CN" altLang="en-US"/>
              <a:t>再得到这三个指标非常大，作者给的</a:t>
            </a:r>
            <a:r>
              <a:rPr lang="en-US" altLang="zh-CN"/>
              <a:t>pth</a:t>
            </a:r>
            <a:r>
              <a:rPr lang="zh-CN" altLang="en-US"/>
              <a:t>文件这些指标很小，因为它的</a:t>
            </a:r>
            <a:r>
              <a:rPr lang="en-US" altLang="zh-CN"/>
              <a:t>svg</a:t>
            </a:r>
            <a:r>
              <a:rPr lang="zh-CN" altLang="en-US"/>
              <a:t>图片是很简单的那种，不是我们这种</a:t>
            </a:r>
            <a:r>
              <a:rPr lang="en-US" altLang="zh-CN"/>
              <a:t>dwg</a:t>
            </a:r>
            <a:r>
              <a:rPr lang="zh-CN" altLang="en-US"/>
              <a:t>文件转化来的</a:t>
            </a:r>
            <a:r>
              <a:rPr lang="en-US" altLang="zh-CN"/>
              <a:t>svg</a:t>
            </a:r>
            <a:r>
              <a:rPr lang="zh-CN" altLang="en-US"/>
              <a:t>图片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AE7EC2-5C75-16D3-1B80-92C8146C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87" y="2006213"/>
            <a:ext cx="8622890" cy="2238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D8B6B5-C8A5-1D51-4F4C-178FDAC3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0" y="3732443"/>
            <a:ext cx="5620534" cy="24577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3B2271-7069-046A-7AEB-35421B2EB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02420"/>
            <a:ext cx="5211097" cy="15337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3B3914-686E-27E8-3059-D57DA2DC0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26" y="1672792"/>
            <a:ext cx="2727287" cy="20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36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2D8C9C-F18F-383D-8F17-D29FC66007F4}"/>
              </a:ext>
            </a:extLst>
          </p:cNvPr>
          <p:cNvSpPr txBox="1"/>
          <p:nvPr/>
        </p:nvSpPr>
        <p:spPr>
          <a:xfrm>
            <a:off x="698089" y="363793"/>
            <a:ext cx="97044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我目前能做到的就是能够训练出</a:t>
            </a:r>
            <a:r>
              <a:rPr lang="en-US" altLang="zh-CN"/>
              <a:t>nb_groups</a:t>
            </a:r>
            <a:r>
              <a:rPr lang="zh-CN" altLang="en-US"/>
              <a:t>为几十的</a:t>
            </a:r>
            <a:r>
              <a:rPr lang="en-US" altLang="zh-CN"/>
              <a:t>pth</a:t>
            </a:r>
            <a:r>
              <a:rPr lang="zh-CN" altLang="en-US"/>
              <a:t>文件，然后用自己训练出的</a:t>
            </a:r>
            <a:r>
              <a:rPr lang="en-US" altLang="zh-CN"/>
              <a:t>pth</a:t>
            </a:r>
            <a:r>
              <a:rPr lang="zh-CN" altLang="en-US"/>
              <a:t>文件也能得到潜在空间向量</a:t>
            </a:r>
            <a:r>
              <a:rPr lang="en-US" altLang="zh-CN"/>
              <a:t>z, nb_groups</a:t>
            </a:r>
            <a:r>
              <a:rPr lang="zh-CN" altLang="en-US"/>
              <a:t>更大的就会爆</a:t>
            </a:r>
            <a:r>
              <a:rPr lang="en-US" altLang="zh-CN"/>
              <a:t>GPU</a:t>
            </a:r>
            <a:r>
              <a:rPr lang="zh-CN" altLang="en-US"/>
              <a:t>错误，而且随着我所选</a:t>
            </a:r>
            <a:r>
              <a:rPr lang="en-US" altLang="zh-CN"/>
              <a:t>GPU</a:t>
            </a:r>
            <a:r>
              <a:rPr lang="zh-CN" altLang="en-US"/>
              <a:t>的逐渐增加，它所需的</a:t>
            </a:r>
            <a:r>
              <a:rPr lang="en-US" altLang="zh-CN"/>
              <a:t>GPU</a:t>
            </a:r>
            <a:r>
              <a:rPr lang="zh-CN" altLang="en-US"/>
              <a:t>也逐渐增大，我有尝试减少</a:t>
            </a:r>
            <a:r>
              <a:rPr lang="en-US" altLang="zh-CN"/>
              <a:t>batch_size,</a:t>
            </a:r>
            <a:r>
              <a:rPr lang="zh-CN" altLang="en-US"/>
              <a:t>但是减少</a:t>
            </a:r>
            <a:r>
              <a:rPr lang="en-US" altLang="zh-CN"/>
              <a:t>batch_size,</a:t>
            </a:r>
            <a:r>
              <a:rPr lang="zh-CN" altLang="en-US"/>
              <a:t>没影响，我认为</a:t>
            </a:r>
            <a:r>
              <a:rPr lang="en-US" altLang="zh-CN"/>
              <a:t>batch_size</a:t>
            </a:r>
            <a:r>
              <a:rPr lang="zh-CN" altLang="en-US"/>
              <a:t>不是影响这个模型所需</a:t>
            </a:r>
            <a:r>
              <a:rPr lang="en-US" altLang="zh-CN"/>
              <a:t>GPU</a:t>
            </a:r>
            <a:r>
              <a:rPr lang="zh-CN" altLang="en-US"/>
              <a:t>的瓶颈问题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2DF5F6-9E76-5F52-85A4-14F7CE50F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55" y="1564122"/>
            <a:ext cx="8391489" cy="461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65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97B933-E2FD-5323-5F8D-EEF0A7B4F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842" y="469799"/>
            <a:ext cx="9593014" cy="21624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616EA2-812F-E319-2175-FA85B17FC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36" y="2496653"/>
            <a:ext cx="11846406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38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973FCA-DBD2-8D57-9D51-1FE69DA45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41"/>
            <a:ext cx="12192000" cy="22272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0B5FF73-DE69-C537-0431-BFECEBFB4189}"/>
              </a:ext>
            </a:extLst>
          </p:cNvPr>
          <p:cNvSpPr txBox="1"/>
          <p:nvPr/>
        </p:nvSpPr>
        <p:spPr>
          <a:xfrm>
            <a:off x="1691149" y="3313471"/>
            <a:ext cx="8032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这个模型因为数据维度太大，得不到预训练文件</a:t>
            </a:r>
          </a:p>
        </p:txBody>
      </p:sp>
    </p:spTree>
    <p:extLst>
      <p:ext uri="{BB962C8B-B14F-4D97-AF65-F5344CB8AC3E}">
        <p14:creationId xmlns:p14="http://schemas.microsoft.com/office/powerpoint/2010/main" val="15219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224</Words>
  <Application>Microsoft Office PowerPoint</Application>
  <PresentationFormat>宽屏</PresentationFormat>
  <Paragraphs>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1565319159@qq.com</dc:creator>
  <cp:lastModifiedBy>1565319159@qq.com</cp:lastModifiedBy>
  <cp:revision>3</cp:revision>
  <dcterms:created xsi:type="dcterms:W3CDTF">2024-08-26T12:03:55Z</dcterms:created>
  <dcterms:modified xsi:type="dcterms:W3CDTF">2024-08-26T15:25:00Z</dcterms:modified>
</cp:coreProperties>
</file>