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9" r:id="rId3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12T16:54:10.414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4A2F-AC82-488A-9E22-F18C4E302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8001-45A7-4C61-831C-702E622823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E4A2F-AC82-488A-9E22-F18C4E302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A8001-45A7-4C61-831C-702E6228231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考题分布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412750" y="6325870"/>
            <a:ext cx="8578215" cy="3841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考试结果</a:t>
            </a:r>
            <a:endParaRPr lang="zh-CN" altLang="en-US" dirty="0" smtClean="0"/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412750" y="6325870"/>
            <a:ext cx="8578215" cy="3841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考题分布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412750" y="6325870"/>
            <a:ext cx="8578215" cy="3841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考题分布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412750" y="6325870"/>
            <a:ext cx="8578215" cy="3841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考试形式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412750" y="6325870"/>
            <a:ext cx="8578215" cy="3841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考试内容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412750" y="6325870"/>
            <a:ext cx="8578215" cy="3841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考试难点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412750" y="6325870"/>
            <a:ext cx="8578215" cy="3841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考试易点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412750" y="6325870"/>
            <a:ext cx="8578215" cy="3841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考试规则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412750" y="6325870"/>
            <a:ext cx="8578215" cy="3841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考试技巧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412750" y="6325870"/>
            <a:ext cx="8578215" cy="3841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WPS 演示</Application>
  <PresentationFormat>全屏显示(4:3)</PresentationFormat>
  <Paragraphs>20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考题分布</vt:lpstr>
      <vt:lpstr>考题分布</vt:lpstr>
      <vt:lpstr>考题分布</vt:lpstr>
      <vt:lpstr>考试形式</vt:lpstr>
      <vt:lpstr>考试内容</vt:lpstr>
      <vt:lpstr>考试难点</vt:lpstr>
      <vt:lpstr>考试易点</vt:lpstr>
      <vt:lpstr>考试规则</vt:lpstr>
      <vt:lpstr>考试技巧</vt:lpstr>
      <vt:lpstr>考试结果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think</dc:creator>
  <cp:lastModifiedBy>逸尘</cp:lastModifiedBy>
  <cp:revision>8</cp:revision>
  <dcterms:created xsi:type="dcterms:W3CDTF">2017-08-13T12:36:00Z</dcterms:created>
  <dcterms:modified xsi:type="dcterms:W3CDTF">2018-04-24T06:26:59Z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