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2"/>
  </p:notesMasterIdLst>
  <p:sldIdLst>
    <p:sldId id="256" r:id="rId2"/>
    <p:sldId id="257" r:id="rId3"/>
    <p:sldId id="298" r:id="rId4"/>
    <p:sldId id="309" r:id="rId5"/>
    <p:sldId id="314" r:id="rId6"/>
    <p:sldId id="299" r:id="rId7"/>
    <p:sldId id="311" r:id="rId8"/>
    <p:sldId id="312" r:id="rId9"/>
    <p:sldId id="313" r:id="rId10"/>
    <p:sldId id="317" r:id="rId11"/>
    <p:sldId id="316" r:id="rId12"/>
    <p:sldId id="301" r:id="rId13"/>
    <p:sldId id="303" r:id="rId14"/>
    <p:sldId id="300" r:id="rId15"/>
    <p:sldId id="302" r:id="rId16"/>
    <p:sldId id="304" r:id="rId17"/>
    <p:sldId id="308" r:id="rId18"/>
    <p:sldId id="307" r:id="rId19"/>
    <p:sldId id="306" r:id="rId20"/>
    <p:sldId id="315" r:id="rId21"/>
  </p:sldIdLst>
  <p:sldSz cx="9144000" cy="5143500" type="screen16x9"/>
  <p:notesSz cx="6858000" cy="9144000"/>
  <p:embeddedFontLst>
    <p:embeddedFont>
      <p:font typeface="Barlow Medium" panose="00000600000000000000" pitchFamily="2" charset="0"/>
      <p:regular r:id="rId23"/>
      <p:bold r:id="rId24"/>
      <p:italic r:id="rId25"/>
      <p:bold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Darker Grotesque" panose="020B0604020202020204" charset="0"/>
      <p:regular r:id="rId31"/>
      <p:bold r:id="rId32"/>
    </p:embeddedFont>
    <p:embeddedFont>
      <p:font typeface="Darker Grotesque Black" panose="020B0604020202020204" charset="0"/>
      <p:bold r:id="rId33"/>
    </p:embeddedFont>
    <p:embeddedFont>
      <p:font typeface="Open Sans" panose="020B0606030504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907D"/>
    <a:srgbClr val="FCF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405319-688E-4948-95DA-4F8D80B20965}">
  <a:tblStyle styleId="{4A405319-688E-4948-95DA-4F8D80B209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2322864-3F7D-4A16-B25A-F1A7EB37932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8" autoAdjust="0"/>
    <p:restoredTop sz="93630" autoAdjust="0"/>
  </p:normalViewPr>
  <p:slideViewPr>
    <p:cSldViewPr snapToGrid="0">
      <p:cViewPr varScale="1">
        <p:scale>
          <a:sx n="141" d="100"/>
          <a:sy n="141" d="100"/>
        </p:scale>
        <p:origin x="7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535370840269581E-2"/>
          <c:y val="5.7839112338202534E-2"/>
          <c:w val="0.89220961831955314"/>
          <c:h val="0.804358652714581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DD0-429D-968F-01813D96D37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DD0-429D-968F-01813D96D37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2DD0-429D-968F-01813D96D37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DD0-429D-968F-01813D96D374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2DD0-429D-968F-01813D96D374}"/>
              </c:ext>
            </c:extLst>
          </c:dPt>
          <c:cat>
            <c:strRef>
              <c:f>Sheet1!$A$2:$A$6</c:f>
              <c:strCache>
                <c:ptCount val="5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  <c:pt idx="4">
                  <c:v>AUC-ROC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78</c:v>
                </c:pt>
                <c:pt idx="1">
                  <c:v>89</c:v>
                </c:pt>
                <c:pt idx="2">
                  <c:v>70</c:v>
                </c:pt>
                <c:pt idx="3">
                  <c:v>77</c:v>
                </c:pt>
                <c:pt idx="4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D0-429D-968F-01813D96D3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GRU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  <c:pt idx="4">
                  <c:v>AUC-ROC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80</c:v>
                </c:pt>
                <c:pt idx="1">
                  <c:v>93</c:v>
                </c:pt>
                <c:pt idx="2">
                  <c:v>68</c:v>
                </c:pt>
                <c:pt idx="3">
                  <c:v>79</c:v>
                </c:pt>
                <c:pt idx="4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D0-429D-968F-01813D96D3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2DD0-429D-968F-01813D96D374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2DD0-429D-968F-01813D96D374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2DD0-429D-968F-01813D96D374}"/>
              </c:ext>
            </c:extLst>
          </c:dPt>
          <c:cat>
            <c:strRef>
              <c:f>Sheet1!$A$2:$A$6</c:f>
              <c:strCache>
                <c:ptCount val="5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  <c:pt idx="4">
                  <c:v>AUC-ROC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83</c:v>
                </c:pt>
                <c:pt idx="1">
                  <c:v>93</c:v>
                </c:pt>
                <c:pt idx="2">
                  <c:v>74</c:v>
                </c:pt>
                <c:pt idx="3">
                  <c:v>83</c:v>
                </c:pt>
                <c:pt idx="4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DD0-429D-968F-01813D96D3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5401871"/>
        <c:axId val="1475422671"/>
      </c:barChart>
      <c:catAx>
        <c:axId val="1475401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5422671"/>
        <c:crosses val="autoZero"/>
        <c:auto val="1"/>
        <c:lblAlgn val="ctr"/>
        <c:lblOffset val="100"/>
        <c:noMultiLvlLbl val="0"/>
      </c:catAx>
      <c:valAx>
        <c:axId val="147542267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540187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solidFill>
          <a:schemeClr val="bg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535370840269581E-2"/>
          <c:y val="5.7839112338202534E-2"/>
          <c:w val="0.89220961831955314"/>
          <c:h val="0.804358652714581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DD0-429D-968F-01813D96D37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DD0-429D-968F-01813D96D37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2DD0-429D-968F-01813D96D37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DD0-429D-968F-01813D96D374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2DD0-429D-968F-01813D96D374}"/>
              </c:ext>
            </c:extLst>
          </c:dPt>
          <c:cat>
            <c:strRef>
              <c:f>Sheet1!$A$2:$A$6</c:f>
              <c:strCache>
                <c:ptCount val="5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  <c:pt idx="4">
                  <c:v>AUC-ROC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83</c:v>
                </c:pt>
                <c:pt idx="1">
                  <c:v>95</c:v>
                </c:pt>
                <c:pt idx="2">
                  <c:v>72</c:v>
                </c:pt>
                <c:pt idx="3">
                  <c:v>82</c:v>
                </c:pt>
                <c:pt idx="4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D0-429D-968F-01813D96D3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  <c:pt idx="4">
                  <c:v>AUC-ROC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83</c:v>
                </c:pt>
                <c:pt idx="1">
                  <c:v>93</c:v>
                </c:pt>
                <c:pt idx="2">
                  <c:v>73</c:v>
                </c:pt>
                <c:pt idx="3">
                  <c:v>82</c:v>
                </c:pt>
                <c:pt idx="4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D0-429D-968F-01813D96D3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2DD0-429D-968F-01813D96D374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2DD0-429D-968F-01813D96D374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2DD0-429D-968F-01813D96D374}"/>
              </c:ext>
            </c:extLst>
          </c:dPt>
          <c:cat>
            <c:strRef>
              <c:f>Sheet1!$A$2:$A$6</c:f>
              <c:strCache>
                <c:ptCount val="5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  <c:pt idx="4">
                  <c:v>AUC-ROC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83</c:v>
                </c:pt>
                <c:pt idx="1">
                  <c:v>95</c:v>
                </c:pt>
                <c:pt idx="2">
                  <c:v>73</c:v>
                </c:pt>
                <c:pt idx="3">
                  <c:v>82</c:v>
                </c:pt>
                <c:pt idx="4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DD0-429D-968F-01813D96D3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5401871"/>
        <c:axId val="1475422671"/>
      </c:barChart>
      <c:catAx>
        <c:axId val="1475401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5422671"/>
        <c:crosses val="autoZero"/>
        <c:auto val="1"/>
        <c:lblAlgn val="ctr"/>
        <c:lblOffset val="100"/>
        <c:noMultiLvlLbl val="0"/>
      </c:catAx>
      <c:valAx>
        <c:axId val="147542267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540187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solidFill>
          <a:schemeClr val="bg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535370840269581E-2"/>
          <c:y val="5.7839112338202534E-2"/>
          <c:w val="0.89220961831955314"/>
          <c:h val="0.8043586527145818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AUC-ROC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2DD0-429D-968F-01813D96D374}"/>
              </c:ext>
            </c:extLst>
          </c:dPt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2DD0-429D-968F-01813D96D374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2DD0-429D-968F-01813D96D374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2DD0-429D-968F-01813D96D374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2DD0-429D-968F-01813D96D374}"/>
              </c:ext>
            </c:extLst>
          </c:dPt>
          <c:cat>
            <c:strRef>
              <c:f>Sheet1!$A$2:$A$9</c:f>
              <c:strCache>
                <c:ptCount val="8"/>
                <c:pt idx="0">
                  <c:v>1  семестр</c:v>
                </c:pt>
                <c:pt idx="1">
                  <c:v>2 семестр</c:v>
                </c:pt>
                <c:pt idx="2">
                  <c:v>3 семестр</c:v>
                </c:pt>
                <c:pt idx="3">
                  <c:v>4 семестр</c:v>
                </c:pt>
                <c:pt idx="4">
                  <c:v>5 семестр</c:v>
                </c:pt>
                <c:pt idx="5">
                  <c:v>6 семестр</c:v>
                </c:pt>
                <c:pt idx="6">
                  <c:v>7 семестр</c:v>
                </c:pt>
                <c:pt idx="7">
                  <c:v>8 семестр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76</c:v>
                </c:pt>
                <c:pt idx="1">
                  <c:v>80</c:v>
                </c:pt>
                <c:pt idx="2">
                  <c:v>79</c:v>
                </c:pt>
                <c:pt idx="3">
                  <c:v>79</c:v>
                </c:pt>
                <c:pt idx="4">
                  <c:v>82</c:v>
                </c:pt>
                <c:pt idx="5">
                  <c:v>81</c:v>
                </c:pt>
                <c:pt idx="6">
                  <c:v>84</c:v>
                </c:pt>
                <c:pt idx="7">
                  <c:v>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D0-429D-968F-01813D96D3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F1-score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1  семестр</c:v>
                </c:pt>
                <c:pt idx="1">
                  <c:v>2 семестр</c:v>
                </c:pt>
                <c:pt idx="2">
                  <c:v>3 семестр</c:v>
                </c:pt>
                <c:pt idx="3">
                  <c:v>4 семестр</c:v>
                </c:pt>
                <c:pt idx="4">
                  <c:v>5 семестр</c:v>
                </c:pt>
                <c:pt idx="5">
                  <c:v>6 семестр</c:v>
                </c:pt>
                <c:pt idx="6">
                  <c:v>7 семестр</c:v>
                </c:pt>
                <c:pt idx="7">
                  <c:v>8 семестр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75</c:v>
                </c:pt>
                <c:pt idx="1">
                  <c:v>76</c:v>
                </c:pt>
                <c:pt idx="2">
                  <c:v>72</c:v>
                </c:pt>
                <c:pt idx="3">
                  <c:v>66</c:v>
                </c:pt>
                <c:pt idx="4">
                  <c:v>70</c:v>
                </c:pt>
                <c:pt idx="5">
                  <c:v>67</c:v>
                </c:pt>
                <c:pt idx="6">
                  <c:v>69</c:v>
                </c:pt>
                <c:pt idx="7">
                  <c:v>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DD0-429D-968F-01813D96D3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2DD0-429D-968F-01813D96D374}"/>
              </c:ext>
            </c:extLst>
          </c:dPt>
          <c:dPt>
            <c:idx val="2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2DD0-429D-968F-01813D96D374}"/>
              </c:ext>
            </c:extLst>
          </c:dPt>
          <c:dPt>
            <c:idx val="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4-2DD0-429D-968F-01813D96D374}"/>
              </c:ext>
            </c:extLst>
          </c:dPt>
          <c:cat>
            <c:strRef>
              <c:f>Sheet1!$A$2:$A$9</c:f>
              <c:strCache>
                <c:ptCount val="8"/>
                <c:pt idx="0">
                  <c:v>1  семестр</c:v>
                </c:pt>
                <c:pt idx="1">
                  <c:v>2 семестр</c:v>
                </c:pt>
                <c:pt idx="2">
                  <c:v>3 семестр</c:v>
                </c:pt>
                <c:pt idx="3">
                  <c:v>4 семестр</c:v>
                </c:pt>
                <c:pt idx="4">
                  <c:v>5 семестр</c:v>
                </c:pt>
                <c:pt idx="5">
                  <c:v>6 семестр</c:v>
                </c:pt>
                <c:pt idx="6">
                  <c:v>7 семестр</c:v>
                </c:pt>
                <c:pt idx="7">
                  <c:v>8 семестр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76</c:v>
                </c:pt>
                <c:pt idx="1">
                  <c:v>96</c:v>
                </c:pt>
                <c:pt idx="2">
                  <c:v>84</c:v>
                </c:pt>
                <c:pt idx="3">
                  <c:v>86</c:v>
                </c:pt>
                <c:pt idx="4">
                  <c:v>90</c:v>
                </c:pt>
                <c:pt idx="5">
                  <c:v>93</c:v>
                </c:pt>
                <c:pt idx="6">
                  <c:v>95</c:v>
                </c:pt>
                <c:pt idx="7">
                  <c:v>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DD0-429D-968F-01813D96D3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5401871"/>
        <c:axId val="1475422671"/>
      </c:lineChart>
      <c:catAx>
        <c:axId val="1475401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5422671"/>
        <c:crosses val="autoZero"/>
        <c:auto val="1"/>
        <c:lblAlgn val="ctr"/>
        <c:lblOffset val="100"/>
        <c:noMultiLvlLbl val="0"/>
      </c:catAx>
      <c:valAx>
        <c:axId val="1475422671"/>
        <c:scaling>
          <c:orientation val="minMax"/>
          <c:max val="100"/>
          <c:min val="60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540187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solidFill>
          <a:schemeClr val="bg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3965915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93965915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989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3965915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93965915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316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3965915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93965915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172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3965915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93965915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223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3965915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93965915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852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3965915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93965915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8466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3965915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93965915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565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3965915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93965915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54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3965915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93965915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7568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3965915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93965915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5823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3965915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93965915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514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3965915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93965915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529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3965915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93965915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751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3965915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93965915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434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3965915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93965915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3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3965915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93965915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70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3965915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93965915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382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3965915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93965915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96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0" name="Google Shape;10;p2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738925" y="1235288"/>
            <a:ext cx="5666100" cy="210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739019" y="3432363"/>
            <a:ext cx="5666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6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50" name="Google Shape;50;p6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68" name="Google Shape;68;p8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9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76" name="Google Shape;76;p9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>
            <a:spLocks noGrp="1"/>
          </p:cNvSpPr>
          <p:nvPr>
            <p:ph type="pic" idx="2"/>
          </p:nvPr>
        </p:nvSpPr>
        <p:spPr>
          <a:xfrm>
            <a:off x="-22325" y="-21050"/>
            <a:ext cx="9201900" cy="51645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9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91" name="Google Shape;191;p19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20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98" name="Google Shape;198;p20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3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○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■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○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■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○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■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6" r:id="rId5"/>
    <p:sldLayoutId id="2147483658" r:id="rId6"/>
    <p:sldLayoutId id="2147483665" r:id="rId7"/>
    <p:sldLayoutId id="214748366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0.xml"/><Relationship Id="rId3" Type="http://schemas.openxmlformats.org/officeDocument/2006/relationships/slide" Target="slide1.xml"/><Relationship Id="rId7" Type="http://schemas.openxmlformats.org/officeDocument/2006/relationships/slide" Target="slide14.xml"/><Relationship Id="rId12" Type="http://schemas.openxmlformats.org/officeDocument/2006/relationships/slide" Target="slide1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slide" Target="slide16.xml"/><Relationship Id="rId5" Type="http://schemas.openxmlformats.org/officeDocument/2006/relationships/slide" Target="slide3.xml"/><Relationship Id="rId10" Type="http://schemas.openxmlformats.org/officeDocument/2006/relationships/slide" Target="slide15.xml"/><Relationship Id="rId4" Type="http://schemas.openxmlformats.org/officeDocument/2006/relationships/slide" Target="slide2.xml"/><Relationship Id="rId9" Type="http://schemas.openxmlformats.org/officeDocument/2006/relationships/slide" Target="slide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17.xml"/><Relationship Id="rId3" Type="http://schemas.openxmlformats.org/officeDocument/2006/relationships/image" Target="../media/image10.png"/><Relationship Id="rId7" Type="http://schemas.openxmlformats.org/officeDocument/2006/relationships/slide" Target="slide6.xml"/><Relationship Id="rId12" Type="http://schemas.openxmlformats.org/officeDocument/2006/relationships/slide" Target="slide1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slide" Target="slide15.xml"/><Relationship Id="rId5" Type="http://schemas.openxmlformats.org/officeDocument/2006/relationships/slide" Target="slide2.xml"/><Relationship Id="rId10" Type="http://schemas.openxmlformats.org/officeDocument/2006/relationships/slide" Target="slide13.xml"/><Relationship Id="rId4" Type="http://schemas.openxmlformats.org/officeDocument/2006/relationships/slide" Target="slide1.xml"/><Relationship Id="rId9" Type="http://schemas.openxmlformats.org/officeDocument/2006/relationships/slide" Target="slide12.xml"/><Relationship Id="rId14" Type="http://schemas.openxmlformats.org/officeDocument/2006/relationships/slide" Target="slide2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0.xml"/><Relationship Id="rId3" Type="http://schemas.openxmlformats.org/officeDocument/2006/relationships/slide" Target="slide1.xml"/><Relationship Id="rId7" Type="http://schemas.openxmlformats.org/officeDocument/2006/relationships/slide" Target="slide14.xml"/><Relationship Id="rId12" Type="http://schemas.openxmlformats.org/officeDocument/2006/relationships/slide" Target="slide1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6.xml"/><Relationship Id="rId5" Type="http://schemas.openxmlformats.org/officeDocument/2006/relationships/slide" Target="slide3.xml"/><Relationship Id="rId10" Type="http://schemas.openxmlformats.org/officeDocument/2006/relationships/slide" Target="slide15.xml"/><Relationship Id="rId4" Type="http://schemas.openxmlformats.org/officeDocument/2006/relationships/slide" Target="slide2.xml"/><Relationship Id="rId9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17.xml"/><Relationship Id="rId3" Type="http://schemas.openxmlformats.org/officeDocument/2006/relationships/image" Target="../media/image11.png"/><Relationship Id="rId7" Type="http://schemas.openxmlformats.org/officeDocument/2006/relationships/slide" Target="slide6.xml"/><Relationship Id="rId12" Type="http://schemas.openxmlformats.org/officeDocument/2006/relationships/slide" Target="slide1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slide" Target="slide15.xml"/><Relationship Id="rId5" Type="http://schemas.openxmlformats.org/officeDocument/2006/relationships/slide" Target="slide2.xml"/><Relationship Id="rId10" Type="http://schemas.openxmlformats.org/officeDocument/2006/relationships/slide" Target="slide13.xml"/><Relationship Id="rId4" Type="http://schemas.openxmlformats.org/officeDocument/2006/relationships/slide" Target="slide1.xml"/><Relationship Id="rId9" Type="http://schemas.openxmlformats.org/officeDocument/2006/relationships/slide" Target="slide12.xml"/><Relationship Id="rId14" Type="http://schemas.openxmlformats.org/officeDocument/2006/relationships/slide" Target="slide2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6.xml"/><Relationship Id="rId3" Type="http://schemas.openxmlformats.org/officeDocument/2006/relationships/chart" Target="../charts/chart1.xml"/><Relationship Id="rId7" Type="http://schemas.openxmlformats.org/officeDocument/2006/relationships/slide" Target="slide3.xml"/><Relationship Id="rId12" Type="http://schemas.openxmlformats.org/officeDocument/2006/relationships/slide" Target="slide1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slide" Target="slide13.xml"/><Relationship Id="rId5" Type="http://schemas.openxmlformats.org/officeDocument/2006/relationships/slide" Target="slide1.xml"/><Relationship Id="rId15" Type="http://schemas.openxmlformats.org/officeDocument/2006/relationships/slide" Target="slide20.xml"/><Relationship Id="rId10" Type="http://schemas.openxmlformats.org/officeDocument/2006/relationships/slide" Target="slide12.xml"/><Relationship Id="rId4" Type="http://schemas.openxmlformats.org/officeDocument/2006/relationships/image" Target="../media/image12.png"/><Relationship Id="rId9" Type="http://schemas.openxmlformats.org/officeDocument/2006/relationships/slide" Target="slide14.xml"/><Relationship Id="rId14" Type="http://schemas.openxmlformats.org/officeDocument/2006/relationships/slide" Target="slide1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17.xml"/><Relationship Id="rId3" Type="http://schemas.openxmlformats.org/officeDocument/2006/relationships/image" Target="../media/image13.jpeg"/><Relationship Id="rId7" Type="http://schemas.openxmlformats.org/officeDocument/2006/relationships/slide" Target="slide6.xml"/><Relationship Id="rId12" Type="http://schemas.openxmlformats.org/officeDocument/2006/relationships/slide" Target="slide1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slide" Target="slide15.xml"/><Relationship Id="rId5" Type="http://schemas.openxmlformats.org/officeDocument/2006/relationships/slide" Target="slide2.xml"/><Relationship Id="rId10" Type="http://schemas.openxmlformats.org/officeDocument/2006/relationships/slide" Target="slide13.xml"/><Relationship Id="rId4" Type="http://schemas.openxmlformats.org/officeDocument/2006/relationships/slide" Target="slide1.xml"/><Relationship Id="rId9" Type="http://schemas.openxmlformats.org/officeDocument/2006/relationships/slide" Target="slide12.xml"/><Relationship Id="rId14" Type="http://schemas.openxmlformats.org/officeDocument/2006/relationships/slide" Target="slide2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17.xml"/><Relationship Id="rId3" Type="http://schemas.openxmlformats.org/officeDocument/2006/relationships/chart" Target="../charts/chart2.xml"/><Relationship Id="rId7" Type="http://schemas.openxmlformats.org/officeDocument/2006/relationships/slide" Target="slide6.xml"/><Relationship Id="rId12" Type="http://schemas.openxmlformats.org/officeDocument/2006/relationships/slide" Target="slide1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slide" Target="slide15.xml"/><Relationship Id="rId5" Type="http://schemas.openxmlformats.org/officeDocument/2006/relationships/slide" Target="slide2.xml"/><Relationship Id="rId10" Type="http://schemas.openxmlformats.org/officeDocument/2006/relationships/slide" Target="slide13.xml"/><Relationship Id="rId4" Type="http://schemas.openxmlformats.org/officeDocument/2006/relationships/slide" Target="slide1.xml"/><Relationship Id="rId9" Type="http://schemas.openxmlformats.org/officeDocument/2006/relationships/slide" Target="slide12.xml"/><Relationship Id="rId14" Type="http://schemas.openxmlformats.org/officeDocument/2006/relationships/slide" Target="slide2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0.xml"/><Relationship Id="rId3" Type="http://schemas.openxmlformats.org/officeDocument/2006/relationships/slide" Target="slide1.xml"/><Relationship Id="rId7" Type="http://schemas.openxmlformats.org/officeDocument/2006/relationships/slide" Target="slide14.xml"/><Relationship Id="rId12" Type="http://schemas.openxmlformats.org/officeDocument/2006/relationships/slide" Target="slide1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6.xml"/><Relationship Id="rId5" Type="http://schemas.openxmlformats.org/officeDocument/2006/relationships/slide" Target="slide3.xml"/><Relationship Id="rId10" Type="http://schemas.openxmlformats.org/officeDocument/2006/relationships/slide" Target="slide15.xml"/><Relationship Id="rId4" Type="http://schemas.openxmlformats.org/officeDocument/2006/relationships/slide" Target="slide2.xml"/><Relationship Id="rId9" Type="http://schemas.openxmlformats.org/officeDocument/2006/relationships/slide" Target="slide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17.xml"/><Relationship Id="rId3" Type="http://schemas.openxmlformats.org/officeDocument/2006/relationships/chart" Target="../charts/chart3.xml"/><Relationship Id="rId7" Type="http://schemas.openxmlformats.org/officeDocument/2006/relationships/slide" Target="slide6.xml"/><Relationship Id="rId12" Type="http://schemas.openxmlformats.org/officeDocument/2006/relationships/slide" Target="slide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slide" Target="slide15.xml"/><Relationship Id="rId5" Type="http://schemas.openxmlformats.org/officeDocument/2006/relationships/slide" Target="slide2.xml"/><Relationship Id="rId10" Type="http://schemas.openxmlformats.org/officeDocument/2006/relationships/slide" Target="slide13.xml"/><Relationship Id="rId4" Type="http://schemas.openxmlformats.org/officeDocument/2006/relationships/slide" Target="slide1.xml"/><Relationship Id="rId9" Type="http://schemas.openxmlformats.org/officeDocument/2006/relationships/slide" Target="slide12.xml"/><Relationship Id="rId14" Type="http://schemas.openxmlformats.org/officeDocument/2006/relationships/slide" Target="slide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17.xml"/><Relationship Id="rId3" Type="http://schemas.openxmlformats.org/officeDocument/2006/relationships/image" Target="../media/image14.png"/><Relationship Id="rId7" Type="http://schemas.openxmlformats.org/officeDocument/2006/relationships/slide" Target="slide6.xml"/><Relationship Id="rId12" Type="http://schemas.openxmlformats.org/officeDocument/2006/relationships/slide" Target="slide1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slide" Target="slide15.xml"/><Relationship Id="rId5" Type="http://schemas.openxmlformats.org/officeDocument/2006/relationships/slide" Target="slide2.xml"/><Relationship Id="rId10" Type="http://schemas.openxmlformats.org/officeDocument/2006/relationships/slide" Target="slide13.xml"/><Relationship Id="rId4" Type="http://schemas.openxmlformats.org/officeDocument/2006/relationships/slide" Target="slide1.xml"/><Relationship Id="rId9" Type="http://schemas.openxmlformats.org/officeDocument/2006/relationships/slide" Target="slide12.xml"/><Relationship Id="rId14" Type="http://schemas.openxmlformats.org/officeDocument/2006/relationships/slide" Target="slide2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17.xml"/><Relationship Id="rId3" Type="http://schemas.openxmlformats.org/officeDocument/2006/relationships/image" Target="../media/image15.png"/><Relationship Id="rId7" Type="http://schemas.openxmlformats.org/officeDocument/2006/relationships/slide" Target="slide6.xml"/><Relationship Id="rId12" Type="http://schemas.openxmlformats.org/officeDocument/2006/relationships/slide" Target="slide1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slide" Target="slide15.xml"/><Relationship Id="rId5" Type="http://schemas.openxmlformats.org/officeDocument/2006/relationships/slide" Target="slide2.xml"/><Relationship Id="rId10" Type="http://schemas.openxmlformats.org/officeDocument/2006/relationships/slide" Target="slide13.xml"/><Relationship Id="rId4" Type="http://schemas.openxmlformats.org/officeDocument/2006/relationships/slide" Target="slide1.xml"/><Relationship Id="rId9" Type="http://schemas.openxmlformats.org/officeDocument/2006/relationships/slide" Target="slide12.xml"/><Relationship Id="rId14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17.xml"/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12" Type="http://schemas.openxmlformats.org/officeDocument/2006/relationships/slide" Target="slide1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slide" Target="slide15.xml"/><Relationship Id="rId5" Type="http://schemas.openxmlformats.org/officeDocument/2006/relationships/slide" Target="slide2.xml"/><Relationship Id="rId10" Type="http://schemas.openxmlformats.org/officeDocument/2006/relationships/slide" Target="slide13.xml"/><Relationship Id="rId4" Type="http://schemas.openxmlformats.org/officeDocument/2006/relationships/slide" Target="slide1.xml"/><Relationship Id="rId9" Type="http://schemas.openxmlformats.org/officeDocument/2006/relationships/slide" Target="slide12.xml"/><Relationship Id="rId14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0.xml"/><Relationship Id="rId3" Type="http://schemas.openxmlformats.org/officeDocument/2006/relationships/slide" Target="slide1.xml"/><Relationship Id="rId7" Type="http://schemas.openxmlformats.org/officeDocument/2006/relationships/slide" Target="slide14.xml"/><Relationship Id="rId12" Type="http://schemas.openxmlformats.org/officeDocument/2006/relationships/slide" Target="slide1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slide" Target="slide16.xml"/><Relationship Id="rId5" Type="http://schemas.openxmlformats.org/officeDocument/2006/relationships/slide" Target="slide3.xml"/><Relationship Id="rId10" Type="http://schemas.openxmlformats.org/officeDocument/2006/relationships/slide" Target="slide15.xml"/><Relationship Id="rId4" Type="http://schemas.openxmlformats.org/officeDocument/2006/relationships/slide" Target="slide2.xml"/><Relationship Id="rId9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6.xml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12" Type="http://schemas.openxmlformats.org/officeDocument/2006/relationships/slide" Target="slide1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slide" Target="slide13.xml"/><Relationship Id="rId5" Type="http://schemas.openxmlformats.org/officeDocument/2006/relationships/slide" Target="slide1.xml"/><Relationship Id="rId15" Type="http://schemas.openxmlformats.org/officeDocument/2006/relationships/slide" Target="slide20.xml"/><Relationship Id="rId10" Type="http://schemas.openxmlformats.org/officeDocument/2006/relationships/slide" Target="slide12.xml"/><Relationship Id="rId4" Type="http://schemas.openxmlformats.org/officeDocument/2006/relationships/image" Target="../media/image3.png"/><Relationship Id="rId9" Type="http://schemas.openxmlformats.org/officeDocument/2006/relationships/slide" Target="slide14.xml"/><Relationship Id="rId14" Type="http://schemas.openxmlformats.org/officeDocument/2006/relationships/slide" Target="slide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17.xml"/><Relationship Id="rId3" Type="http://schemas.openxmlformats.org/officeDocument/2006/relationships/image" Target="../media/image4.png"/><Relationship Id="rId7" Type="http://schemas.openxmlformats.org/officeDocument/2006/relationships/slide" Target="slide6.xml"/><Relationship Id="rId12" Type="http://schemas.openxmlformats.org/officeDocument/2006/relationships/slide" Target="slide1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slide" Target="slide15.xml"/><Relationship Id="rId5" Type="http://schemas.openxmlformats.org/officeDocument/2006/relationships/slide" Target="slide2.xml"/><Relationship Id="rId10" Type="http://schemas.openxmlformats.org/officeDocument/2006/relationships/slide" Target="slide13.xml"/><Relationship Id="rId4" Type="http://schemas.openxmlformats.org/officeDocument/2006/relationships/slide" Target="slide1.xml"/><Relationship Id="rId9" Type="http://schemas.openxmlformats.org/officeDocument/2006/relationships/slide" Target="slide12.xml"/><Relationship Id="rId14" Type="http://schemas.openxmlformats.org/officeDocument/2006/relationships/slide" Target="slide2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0.xml"/><Relationship Id="rId3" Type="http://schemas.openxmlformats.org/officeDocument/2006/relationships/slide" Target="slide1.xml"/><Relationship Id="rId7" Type="http://schemas.openxmlformats.org/officeDocument/2006/relationships/slide" Target="slide14.xml"/><Relationship Id="rId12" Type="http://schemas.openxmlformats.org/officeDocument/2006/relationships/slide" Target="slide1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6.xml"/><Relationship Id="rId5" Type="http://schemas.openxmlformats.org/officeDocument/2006/relationships/slide" Target="slide3.xml"/><Relationship Id="rId10" Type="http://schemas.openxmlformats.org/officeDocument/2006/relationships/slide" Target="slide15.xml"/><Relationship Id="rId4" Type="http://schemas.openxmlformats.org/officeDocument/2006/relationships/slide" Target="slide2.xml"/><Relationship Id="rId9" Type="http://schemas.openxmlformats.org/officeDocument/2006/relationships/slide" Target="slide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17.xml"/><Relationship Id="rId3" Type="http://schemas.openxmlformats.org/officeDocument/2006/relationships/image" Target="../media/image5.png"/><Relationship Id="rId7" Type="http://schemas.openxmlformats.org/officeDocument/2006/relationships/slide" Target="slide6.xml"/><Relationship Id="rId12" Type="http://schemas.openxmlformats.org/officeDocument/2006/relationships/slide" Target="slide1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slide" Target="slide15.xml"/><Relationship Id="rId5" Type="http://schemas.openxmlformats.org/officeDocument/2006/relationships/slide" Target="slide2.xml"/><Relationship Id="rId10" Type="http://schemas.openxmlformats.org/officeDocument/2006/relationships/slide" Target="slide13.xml"/><Relationship Id="rId4" Type="http://schemas.openxmlformats.org/officeDocument/2006/relationships/slide" Target="slide1.xml"/><Relationship Id="rId9" Type="http://schemas.openxmlformats.org/officeDocument/2006/relationships/slide" Target="slide12.xml"/><Relationship Id="rId14" Type="http://schemas.openxmlformats.org/officeDocument/2006/relationships/slide" Target="slide2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17.xml"/><Relationship Id="rId3" Type="http://schemas.openxmlformats.org/officeDocument/2006/relationships/image" Target="../media/image6.png"/><Relationship Id="rId7" Type="http://schemas.openxmlformats.org/officeDocument/2006/relationships/slide" Target="slide6.xml"/><Relationship Id="rId12" Type="http://schemas.openxmlformats.org/officeDocument/2006/relationships/slide" Target="slide1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slide" Target="slide15.xml"/><Relationship Id="rId5" Type="http://schemas.openxmlformats.org/officeDocument/2006/relationships/slide" Target="slide2.xml"/><Relationship Id="rId10" Type="http://schemas.openxmlformats.org/officeDocument/2006/relationships/slide" Target="slide13.xml"/><Relationship Id="rId4" Type="http://schemas.openxmlformats.org/officeDocument/2006/relationships/slide" Target="slide1.xml"/><Relationship Id="rId9" Type="http://schemas.openxmlformats.org/officeDocument/2006/relationships/slide" Target="slide12.xml"/><Relationship Id="rId14" Type="http://schemas.openxmlformats.org/officeDocument/2006/relationships/slide" Target="slide2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17.xml"/><Relationship Id="rId3" Type="http://schemas.openxmlformats.org/officeDocument/2006/relationships/image" Target="../media/image7.png"/><Relationship Id="rId7" Type="http://schemas.openxmlformats.org/officeDocument/2006/relationships/slide" Target="slide6.xml"/><Relationship Id="rId12" Type="http://schemas.openxmlformats.org/officeDocument/2006/relationships/slide" Target="slide1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slide" Target="slide15.xml"/><Relationship Id="rId5" Type="http://schemas.openxmlformats.org/officeDocument/2006/relationships/slide" Target="slide2.xml"/><Relationship Id="rId10" Type="http://schemas.openxmlformats.org/officeDocument/2006/relationships/slide" Target="slide13.xml"/><Relationship Id="rId4" Type="http://schemas.openxmlformats.org/officeDocument/2006/relationships/slide" Target="slide1.xml"/><Relationship Id="rId9" Type="http://schemas.openxmlformats.org/officeDocument/2006/relationships/slide" Target="slide12.xml"/><Relationship Id="rId14" Type="http://schemas.openxmlformats.org/officeDocument/2006/relationships/slide" Target="slide2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6.xml"/><Relationship Id="rId3" Type="http://schemas.openxmlformats.org/officeDocument/2006/relationships/image" Target="../media/image8.png"/><Relationship Id="rId7" Type="http://schemas.openxmlformats.org/officeDocument/2006/relationships/slide" Target="slide3.xml"/><Relationship Id="rId12" Type="http://schemas.openxmlformats.org/officeDocument/2006/relationships/slide" Target="slide1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slide" Target="slide13.xml"/><Relationship Id="rId5" Type="http://schemas.openxmlformats.org/officeDocument/2006/relationships/slide" Target="slide1.xml"/><Relationship Id="rId15" Type="http://schemas.openxmlformats.org/officeDocument/2006/relationships/slide" Target="slide20.xml"/><Relationship Id="rId10" Type="http://schemas.openxmlformats.org/officeDocument/2006/relationships/slide" Target="slide12.xml"/><Relationship Id="rId4" Type="http://schemas.openxmlformats.org/officeDocument/2006/relationships/image" Target="../media/image9.png"/><Relationship Id="rId9" Type="http://schemas.openxmlformats.org/officeDocument/2006/relationships/slide" Target="slide14.xml"/><Relationship Id="rId14" Type="http://schemas.openxmlformats.org/officeDocument/2006/relationships/slide" Target="slide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>
            <a:spLocks noGrp="1"/>
          </p:cNvSpPr>
          <p:nvPr>
            <p:ph type="ctrTitle"/>
          </p:nvPr>
        </p:nvSpPr>
        <p:spPr>
          <a:xfrm>
            <a:off x="991210" y="979256"/>
            <a:ext cx="7161580" cy="210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4000" dirty="0"/>
              <a:t> </a:t>
            </a:r>
            <a:r>
              <a:rPr lang="ru-RU" sz="4000" b="1" dirty="0"/>
              <a:t>Прогнозирование вероятности отчисления студентов</a:t>
            </a:r>
            <a:endParaRPr b="1" dirty="0">
              <a:latin typeface="Darker Grotesque" panose="020B0604020202020204" charset="0"/>
            </a:endParaRPr>
          </a:p>
        </p:txBody>
      </p:sp>
      <p:sp>
        <p:nvSpPr>
          <p:cNvPr id="235" name="Google Shape;235;p24"/>
          <p:cNvSpPr txBox="1">
            <a:spLocks noGrp="1"/>
          </p:cNvSpPr>
          <p:nvPr>
            <p:ph type="subTitle" idx="1"/>
          </p:nvPr>
        </p:nvSpPr>
        <p:spPr>
          <a:xfrm>
            <a:off x="3254091" y="3663711"/>
            <a:ext cx="5666100" cy="866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Третьяков К.С.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Девин Г.А.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ТПУ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ИШИТР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8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К12</a:t>
            </a:r>
          </a:p>
          <a:p>
            <a:pPr marL="0" indent="0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Брагин А.Д.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7212631-0E55-4C1F-B6C2-48F48D9F363C}"/>
              </a:ext>
            </a:extLst>
          </p:cNvPr>
          <p:cNvGrpSpPr/>
          <p:nvPr/>
        </p:nvGrpSpPr>
        <p:grpSpPr>
          <a:xfrm>
            <a:off x="1780901" y="4719447"/>
            <a:ext cx="5582197" cy="116400"/>
            <a:chOff x="260932" y="4611073"/>
            <a:chExt cx="5582197" cy="116400"/>
          </a:xfrm>
        </p:grpSpPr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E219E5B0-1FBA-4C09-A9CC-A036EE5E5162}"/>
                </a:ext>
              </a:extLst>
            </p:cNvPr>
            <p:cNvGrpSpPr/>
            <p:nvPr/>
          </p:nvGrpSpPr>
          <p:grpSpPr>
            <a:xfrm>
              <a:off x="260932" y="4611073"/>
              <a:ext cx="3299082" cy="116400"/>
              <a:chOff x="220291" y="4570433"/>
              <a:chExt cx="3299082" cy="116400"/>
            </a:xfrm>
          </p:grpSpPr>
          <p:grpSp>
            <p:nvGrpSpPr>
              <p:cNvPr id="213" name="Google Shape;213;p24" descr="афвыафы&#10;"/>
              <p:cNvGrpSpPr/>
              <p:nvPr/>
            </p:nvGrpSpPr>
            <p:grpSpPr>
              <a:xfrm>
                <a:off x="220291" y="4570433"/>
                <a:ext cx="3037318" cy="116400"/>
                <a:chOff x="1738925" y="4718600"/>
                <a:chExt cx="3037318" cy="116400"/>
              </a:xfrm>
            </p:grpSpPr>
            <p:sp>
              <p:nvSpPr>
                <p:cNvPr id="214" name="Google Shape;214;p24">
                  <a:hlinkClick r:id="rId3" action="ppaction://hlinksldjump"/>
                </p:cNvPr>
                <p:cNvSpPr/>
                <p:nvPr/>
              </p:nvSpPr>
              <p:spPr>
                <a:xfrm>
                  <a:off x="1738925" y="4718600"/>
                  <a:ext cx="116400" cy="116400"/>
                </a:xfrm>
                <a:prstGeom prst="ellipse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15" name="Google Shape;215;p24">
                  <a:hlinkClick r:id="rId4" action="ppaction://hlinksldjump"/>
                </p:cNvPr>
                <p:cNvSpPr/>
                <p:nvPr/>
              </p:nvSpPr>
              <p:spPr>
                <a:xfrm>
                  <a:off x="2031017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16" name="Google Shape;216;p24">
                  <a:hlinkClick r:id="rId5" action="ppaction://hlinksldjump"/>
                </p:cNvPr>
                <p:cNvSpPr/>
                <p:nvPr/>
              </p:nvSpPr>
              <p:spPr>
                <a:xfrm>
                  <a:off x="2323109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17" name="Google Shape;217;p24">
                  <a:hlinkClick r:id="rId6" action="ppaction://hlinksldjump"/>
                </p:cNvPr>
                <p:cNvSpPr/>
                <p:nvPr/>
              </p:nvSpPr>
              <p:spPr>
                <a:xfrm>
                  <a:off x="2615200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18" name="Google Shape;218;p24">
                  <a:hlinkClick r:id="rId7" action="ppaction://hlinksldjump"/>
                </p:cNvPr>
                <p:cNvSpPr/>
                <p:nvPr/>
              </p:nvSpPr>
              <p:spPr>
                <a:xfrm>
                  <a:off x="2907292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19" name="Google Shape;219;p24">
                  <a:hlinkClick r:id="rId8" action="ppaction://hlinksldjump"/>
                </p:cNvPr>
                <p:cNvSpPr/>
                <p:nvPr/>
              </p:nvSpPr>
              <p:spPr>
                <a:xfrm>
                  <a:off x="3199384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20" name="Google Shape;220;p24">
                  <a:hlinkClick r:id="rId9" action="ppaction://hlinksldjump"/>
                </p:cNvPr>
                <p:cNvSpPr/>
                <p:nvPr/>
              </p:nvSpPr>
              <p:spPr>
                <a:xfrm>
                  <a:off x="3491476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21" name="Google Shape;221;p24">
                  <a:hlinkClick r:id="rId10" action="ppaction://hlinksldjump"/>
                </p:cNvPr>
                <p:cNvSpPr/>
                <p:nvPr/>
              </p:nvSpPr>
              <p:spPr>
                <a:xfrm>
                  <a:off x="3783567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22" name="Google Shape;222;p24">
                  <a:hlinkClick r:id="rId11" action="ppaction://hlinksldjump"/>
                </p:cNvPr>
                <p:cNvSpPr/>
                <p:nvPr/>
              </p:nvSpPr>
              <p:spPr>
                <a:xfrm>
                  <a:off x="4075659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23" name="Google Shape;223;p24">
                  <a:hlinkClick r:id="rId12" action="ppaction://hlinksldjump"/>
                </p:cNvPr>
                <p:cNvSpPr/>
                <p:nvPr/>
              </p:nvSpPr>
              <p:spPr>
                <a:xfrm>
                  <a:off x="4367751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24" name="Google Shape;224;p24">
                  <a:hlinkClick r:id="rId13" action="ppaction://hlinksldjump"/>
                </p:cNvPr>
                <p:cNvSpPr/>
                <p:nvPr/>
              </p:nvSpPr>
              <p:spPr>
                <a:xfrm>
                  <a:off x="4659843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34" name="Google Shape;224;p24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B5190FCF-F80F-498C-9EE6-3270FE861433}"/>
                  </a:ext>
                </a:extLst>
              </p:cNvPr>
              <p:cNvSpPr/>
              <p:nvPr/>
            </p:nvSpPr>
            <p:spPr>
              <a:xfrm>
                <a:off x="3402973" y="4570433"/>
                <a:ext cx="116400" cy="1164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35" name="Google Shape;217;p24">
              <a:hlinkClick r:id="rId6" action="ppaction://hlinksldjump"/>
              <a:extLst>
                <a:ext uri="{FF2B5EF4-FFF2-40B4-BE49-F238E27FC236}">
                  <a16:creationId xmlns:a16="http://schemas.microsoft.com/office/drawing/2014/main" id="{2D548485-E06F-435D-9B25-4A145CA2A5B9}"/>
                </a:ext>
              </a:extLst>
            </p:cNvPr>
            <p:cNvSpPr/>
            <p:nvPr/>
          </p:nvSpPr>
          <p:spPr>
            <a:xfrm>
              <a:off x="3705378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218;p24">
              <a:hlinkClick r:id="rId7" action="ppaction://hlinksldjump"/>
              <a:extLst>
                <a:ext uri="{FF2B5EF4-FFF2-40B4-BE49-F238E27FC236}">
                  <a16:creationId xmlns:a16="http://schemas.microsoft.com/office/drawing/2014/main" id="{058FADDF-D778-4E35-95B3-3E9C3D85ABBD}"/>
                </a:ext>
              </a:extLst>
            </p:cNvPr>
            <p:cNvSpPr/>
            <p:nvPr/>
          </p:nvSpPr>
          <p:spPr>
            <a:xfrm>
              <a:off x="3997470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" name="Google Shape;219;p24">
              <a:hlinkClick r:id="rId8" action="ppaction://hlinksldjump"/>
              <a:extLst>
                <a:ext uri="{FF2B5EF4-FFF2-40B4-BE49-F238E27FC236}">
                  <a16:creationId xmlns:a16="http://schemas.microsoft.com/office/drawing/2014/main" id="{5956F126-A407-4270-AD71-C7E24B906E15}"/>
                </a:ext>
              </a:extLst>
            </p:cNvPr>
            <p:cNvSpPr/>
            <p:nvPr/>
          </p:nvSpPr>
          <p:spPr>
            <a:xfrm>
              <a:off x="4289562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Google Shape;220;p24">
              <a:hlinkClick r:id="rId9" action="ppaction://hlinksldjump"/>
              <a:extLst>
                <a:ext uri="{FF2B5EF4-FFF2-40B4-BE49-F238E27FC236}">
                  <a16:creationId xmlns:a16="http://schemas.microsoft.com/office/drawing/2014/main" id="{7F26558F-970C-43E6-8A01-6BF20EC1D8B6}"/>
                </a:ext>
              </a:extLst>
            </p:cNvPr>
            <p:cNvSpPr/>
            <p:nvPr/>
          </p:nvSpPr>
          <p:spPr>
            <a:xfrm>
              <a:off x="4581654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221;p24">
              <a:hlinkClick r:id="rId10" action="ppaction://hlinksldjump"/>
              <a:extLst>
                <a:ext uri="{FF2B5EF4-FFF2-40B4-BE49-F238E27FC236}">
                  <a16:creationId xmlns:a16="http://schemas.microsoft.com/office/drawing/2014/main" id="{E402890A-D8D6-4500-BEE3-F3B6EAF7A345}"/>
                </a:ext>
              </a:extLst>
            </p:cNvPr>
            <p:cNvSpPr/>
            <p:nvPr/>
          </p:nvSpPr>
          <p:spPr>
            <a:xfrm>
              <a:off x="4873745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" name="Google Shape;222;p24">
              <a:hlinkClick r:id="rId11" action="ppaction://hlinksldjump"/>
              <a:extLst>
                <a:ext uri="{FF2B5EF4-FFF2-40B4-BE49-F238E27FC236}">
                  <a16:creationId xmlns:a16="http://schemas.microsoft.com/office/drawing/2014/main" id="{06803CA3-E88C-44E8-B090-58D7FED96A38}"/>
                </a:ext>
              </a:extLst>
            </p:cNvPr>
            <p:cNvSpPr/>
            <p:nvPr/>
          </p:nvSpPr>
          <p:spPr>
            <a:xfrm>
              <a:off x="5165837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" name="Google Shape;223;p24">
              <a:hlinkClick r:id="rId12" action="ppaction://hlinksldjump"/>
              <a:extLst>
                <a:ext uri="{FF2B5EF4-FFF2-40B4-BE49-F238E27FC236}">
                  <a16:creationId xmlns:a16="http://schemas.microsoft.com/office/drawing/2014/main" id="{8D4675DC-5B40-4382-91DE-E93DEB073231}"/>
                </a:ext>
              </a:extLst>
            </p:cNvPr>
            <p:cNvSpPr/>
            <p:nvPr/>
          </p:nvSpPr>
          <p:spPr>
            <a:xfrm>
              <a:off x="5457929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224;p24">
              <a:hlinkClick r:id="rId13" action="ppaction://hlinksldjump"/>
              <a:extLst>
                <a:ext uri="{FF2B5EF4-FFF2-40B4-BE49-F238E27FC236}">
                  <a16:creationId xmlns:a16="http://schemas.microsoft.com/office/drawing/2014/main" id="{9E6977E1-047D-40A8-9AD9-DE9780766E81}"/>
                </a:ext>
              </a:extLst>
            </p:cNvPr>
            <p:cNvSpPr/>
            <p:nvPr/>
          </p:nvSpPr>
          <p:spPr>
            <a:xfrm>
              <a:off x="5726729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dirty="0">
                <a:latin typeface="Barlow Medium"/>
                <a:ea typeface="Barlow Medium"/>
                <a:cs typeface="Barlow Medium"/>
                <a:sym typeface="Barlow Medium"/>
              </a:rPr>
              <a:t>З</a:t>
            </a:r>
            <a:r>
              <a:rPr lang="ru-RU" sz="32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аполнение пропущенных значений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687B25-FA77-763E-0C45-A7187B44FF1D}"/>
              </a:ext>
            </a:extLst>
          </p:cNvPr>
          <p:cNvSpPr txBox="1"/>
          <p:nvPr/>
        </p:nvSpPr>
        <p:spPr>
          <a:xfrm>
            <a:off x="3695725" y="4022542"/>
            <a:ext cx="48381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Рис. </a:t>
            </a:r>
            <a:r>
              <a:rPr lang="ru-RU" dirty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  <a:r>
              <a:rPr lang="ru-RU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r>
              <a:rPr lang="ru-RU" dirty="0">
                <a:latin typeface="Times New Roman" panose="02020603050405020304" pitchFamily="18" charset="0"/>
                <a:ea typeface="SimSun" panose="02010600030101010101" pitchFamily="2" charset="-122"/>
              </a:rPr>
              <a:t> Создание столбца «семестр по дате» </a:t>
            </a:r>
            <a:endParaRPr lang="ru-RU" sz="11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80C463-B0F9-FF3E-6F8C-85378E6F2091}"/>
              </a:ext>
            </a:extLst>
          </p:cNvPr>
          <p:cNvSpPr txBox="1"/>
          <p:nvPr/>
        </p:nvSpPr>
        <p:spPr>
          <a:xfrm>
            <a:off x="720000" y="1209080"/>
            <a:ext cx="444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Записи об исправленных оценках не сохраняются</a:t>
            </a:r>
          </a:p>
          <a:p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4E3598-5E20-47AA-81C0-7DC92E7BD0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2" t="13148" r="6850" b="12645"/>
          <a:stretch/>
        </p:blipFill>
        <p:spPr>
          <a:xfrm>
            <a:off x="3371324" y="1788038"/>
            <a:ext cx="5205866" cy="21463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D71778-E92D-4A5D-8E03-A0B72207DB9C}"/>
              </a:ext>
            </a:extLst>
          </p:cNvPr>
          <p:cNvSpPr txBox="1"/>
          <p:nvPr/>
        </p:nvSpPr>
        <p:spPr>
          <a:xfrm>
            <a:off x="720000" y="1829613"/>
            <a:ext cx="2296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Создаем новую запись с оценкой неудовлетворительно </a:t>
            </a:r>
          </a:p>
          <a:p>
            <a:endParaRPr lang="ru-RU" dirty="0"/>
          </a:p>
        </p:txBody>
      </p: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A849CD33-D9F9-4B69-BD27-CBBBA63A22C3}"/>
              </a:ext>
            </a:extLst>
          </p:cNvPr>
          <p:cNvGrpSpPr/>
          <p:nvPr/>
        </p:nvGrpSpPr>
        <p:grpSpPr>
          <a:xfrm>
            <a:off x="1780901" y="4719447"/>
            <a:ext cx="5582197" cy="116400"/>
            <a:chOff x="260932" y="4611073"/>
            <a:chExt cx="5582197" cy="116400"/>
          </a:xfrm>
        </p:grpSpPr>
        <p:grpSp>
          <p:nvGrpSpPr>
            <p:cNvPr id="48" name="Группа 47">
              <a:extLst>
                <a:ext uri="{FF2B5EF4-FFF2-40B4-BE49-F238E27FC236}">
                  <a16:creationId xmlns:a16="http://schemas.microsoft.com/office/drawing/2014/main" id="{CC1732D3-2BB1-4983-B6B1-FB9F00EB3292}"/>
                </a:ext>
              </a:extLst>
            </p:cNvPr>
            <p:cNvGrpSpPr/>
            <p:nvPr/>
          </p:nvGrpSpPr>
          <p:grpSpPr>
            <a:xfrm>
              <a:off x="260932" y="4611073"/>
              <a:ext cx="3299082" cy="116400"/>
              <a:chOff x="220291" y="4570433"/>
              <a:chExt cx="3299082" cy="116400"/>
            </a:xfrm>
          </p:grpSpPr>
          <p:grpSp>
            <p:nvGrpSpPr>
              <p:cNvPr id="57" name="Google Shape;213;p24" descr="афвыафы&#10;">
                <a:extLst>
                  <a:ext uri="{FF2B5EF4-FFF2-40B4-BE49-F238E27FC236}">
                    <a16:creationId xmlns:a16="http://schemas.microsoft.com/office/drawing/2014/main" id="{D2EB38CA-8BAD-49C0-8BF3-3BA9D2F4A9EA}"/>
                  </a:ext>
                </a:extLst>
              </p:cNvPr>
              <p:cNvGrpSpPr/>
              <p:nvPr/>
            </p:nvGrpSpPr>
            <p:grpSpPr>
              <a:xfrm>
                <a:off x="220291" y="4570433"/>
                <a:ext cx="3037318" cy="116400"/>
                <a:chOff x="1738925" y="4718600"/>
                <a:chExt cx="3037318" cy="116400"/>
              </a:xfrm>
            </p:grpSpPr>
            <p:sp>
              <p:nvSpPr>
                <p:cNvPr id="59" name="Google Shape;214;p24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F71AC4E2-F0F1-4790-A23D-AA0FC4D34520}"/>
                    </a:ext>
                  </a:extLst>
                </p:cNvPr>
                <p:cNvSpPr/>
                <p:nvPr/>
              </p:nvSpPr>
              <p:spPr>
                <a:xfrm>
                  <a:off x="1738925" y="4718600"/>
                  <a:ext cx="116400" cy="116400"/>
                </a:xfrm>
                <a:prstGeom prst="ellipse">
                  <a:avLst/>
                </a:prstGeom>
                <a:solidFill>
                  <a:schemeClr val="bg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0" name="Google Shape;215;p24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AFCC04BC-8D1F-4277-9543-8932B550F2A2}"/>
                    </a:ext>
                  </a:extLst>
                </p:cNvPr>
                <p:cNvSpPr/>
                <p:nvPr/>
              </p:nvSpPr>
              <p:spPr>
                <a:xfrm>
                  <a:off x="2031017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1" name="Google Shape;216;p24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E95029D5-5904-47CA-AE52-1B1D73BFF833}"/>
                    </a:ext>
                  </a:extLst>
                </p:cNvPr>
                <p:cNvSpPr/>
                <p:nvPr/>
              </p:nvSpPr>
              <p:spPr>
                <a:xfrm>
                  <a:off x="2323109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2" name="Google Shape;217;p24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3DB6CD50-FE8B-494A-AAF3-8F8E510DFFB0}"/>
                    </a:ext>
                  </a:extLst>
                </p:cNvPr>
                <p:cNvSpPr/>
                <p:nvPr/>
              </p:nvSpPr>
              <p:spPr>
                <a:xfrm>
                  <a:off x="2615200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3" name="Google Shape;218;p24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A6B0B1FB-BD5D-4D6C-9A1F-D833C48CF83E}"/>
                    </a:ext>
                  </a:extLst>
                </p:cNvPr>
                <p:cNvSpPr/>
                <p:nvPr/>
              </p:nvSpPr>
              <p:spPr>
                <a:xfrm>
                  <a:off x="2907292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4" name="Google Shape;219;p24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6CAF9887-3F87-4FD5-8BE2-AE4062A9F7EE}"/>
                    </a:ext>
                  </a:extLst>
                </p:cNvPr>
                <p:cNvSpPr/>
                <p:nvPr/>
              </p:nvSpPr>
              <p:spPr>
                <a:xfrm>
                  <a:off x="3199384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5" name="Google Shape;220;p24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ED5B22CD-C4EF-4FE2-8524-0271308261CC}"/>
                    </a:ext>
                  </a:extLst>
                </p:cNvPr>
                <p:cNvSpPr/>
                <p:nvPr/>
              </p:nvSpPr>
              <p:spPr>
                <a:xfrm>
                  <a:off x="3491476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6" name="Google Shape;221;p24">
                  <a:hlinkClick r:id="rId11" action="ppaction://hlinksldjump"/>
                  <a:extLst>
                    <a:ext uri="{FF2B5EF4-FFF2-40B4-BE49-F238E27FC236}">
                      <a16:creationId xmlns:a16="http://schemas.microsoft.com/office/drawing/2014/main" id="{D271EB36-7B78-4F52-B564-55AFBA0647E4}"/>
                    </a:ext>
                  </a:extLst>
                </p:cNvPr>
                <p:cNvSpPr/>
                <p:nvPr/>
              </p:nvSpPr>
              <p:spPr>
                <a:xfrm>
                  <a:off x="3783567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7" name="Google Shape;222;p24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7145D4E2-8982-4494-A126-AEF6B8E728DC}"/>
                    </a:ext>
                  </a:extLst>
                </p:cNvPr>
                <p:cNvSpPr/>
                <p:nvPr/>
              </p:nvSpPr>
              <p:spPr>
                <a:xfrm>
                  <a:off x="4075659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8" name="Google Shape;223;p24">
                  <a:hlinkClick r:id="rId13" action="ppaction://hlinksldjump"/>
                  <a:extLst>
                    <a:ext uri="{FF2B5EF4-FFF2-40B4-BE49-F238E27FC236}">
                      <a16:creationId xmlns:a16="http://schemas.microsoft.com/office/drawing/2014/main" id="{07CA8998-25E4-438B-ACCE-BA28BF543545}"/>
                    </a:ext>
                  </a:extLst>
                </p:cNvPr>
                <p:cNvSpPr/>
                <p:nvPr/>
              </p:nvSpPr>
              <p:spPr>
                <a:xfrm>
                  <a:off x="4367751" y="4718600"/>
                  <a:ext cx="116400" cy="116400"/>
                </a:xfrm>
                <a:prstGeom prst="ellipse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9" name="Google Shape;224;p24">
                  <a:hlinkClick r:id="rId14" action="ppaction://hlinksldjump"/>
                  <a:extLst>
                    <a:ext uri="{FF2B5EF4-FFF2-40B4-BE49-F238E27FC236}">
                      <a16:creationId xmlns:a16="http://schemas.microsoft.com/office/drawing/2014/main" id="{E817B0D5-ED4B-48F5-8BD0-B1600602E7FA}"/>
                    </a:ext>
                  </a:extLst>
                </p:cNvPr>
                <p:cNvSpPr/>
                <p:nvPr/>
              </p:nvSpPr>
              <p:spPr>
                <a:xfrm>
                  <a:off x="4659843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58" name="Google Shape;224;p24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5D5A798F-248C-41F4-9B18-74A0E1B6E4C2}"/>
                  </a:ext>
                </a:extLst>
              </p:cNvPr>
              <p:cNvSpPr/>
              <p:nvPr/>
            </p:nvSpPr>
            <p:spPr>
              <a:xfrm>
                <a:off x="3402973" y="4570433"/>
                <a:ext cx="116400" cy="1164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49" name="Google Shape;217;p24">
              <a:hlinkClick r:id="rId7" action="ppaction://hlinksldjump"/>
              <a:extLst>
                <a:ext uri="{FF2B5EF4-FFF2-40B4-BE49-F238E27FC236}">
                  <a16:creationId xmlns:a16="http://schemas.microsoft.com/office/drawing/2014/main" id="{8AA4D67D-BC95-439B-AE1A-064A9E77BEDA}"/>
                </a:ext>
              </a:extLst>
            </p:cNvPr>
            <p:cNvSpPr/>
            <p:nvPr/>
          </p:nvSpPr>
          <p:spPr>
            <a:xfrm>
              <a:off x="3705378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218;p24">
              <a:hlinkClick r:id="rId8" action="ppaction://hlinksldjump"/>
              <a:extLst>
                <a:ext uri="{FF2B5EF4-FFF2-40B4-BE49-F238E27FC236}">
                  <a16:creationId xmlns:a16="http://schemas.microsoft.com/office/drawing/2014/main" id="{934EAFA6-12AD-43E2-9B25-B4E853A4A8A7}"/>
                </a:ext>
              </a:extLst>
            </p:cNvPr>
            <p:cNvSpPr/>
            <p:nvPr/>
          </p:nvSpPr>
          <p:spPr>
            <a:xfrm>
              <a:off x="3997470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219;p24">
              <a:hlinkClick r:id="rId9" action="ppaction://hlinksldjump"/>
              <a:extLst>
                <a:ext uri="{FF2B5EF4-FFF2-40B4-BE49-F238E27FC236}">
                  <a16:creationId xmlns:a16="http://schemas.microsoft.com/office/drawing/2014/main" id="{5913F549-7294-44A0-B278-D16E5BF0904C}"/>
                </a:ext>
              </a:extLst>
            </p:cNvPr>
            <p:cNvSpPr/>
            <p:nvPr/>
          </p:nvSpPr>
          <p:spPr>
            <a:xfrm>
              <a:off x="4289562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Google Shape;220;p24">
              <a:hlinkClick r:id="rId10" action="ppaction://hlinksldjump"/>
              <a:extLst>
                <a:ext uri="{FF2B5EF4-FFF2-40B4-BE49-F238E27FC236}">
                  <a16:creationId xmlns:a16="http://schemas.microsoft.com/office/drawing/2014/main" id="{51D6CA73-CD5B-45DA-995E-20FA933CD2D9}"/>
                </a:ext>
              </a:extLst>
            </p:cNvPr>
            <p:cNvSpPr/>
            <p:nvPr/>
          </p:nvSpPr>
          <p:spPr>
            <a:xfrm>
              <a:off x="4581654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221;p24">
              <a:hlinkClick r:id="rId11" action="ppaction://hlinksldjump"/>
              <a:extLst>
                <a:ext uri="{FF2B5EF4-FFF2-40B4-BE49-F238E27FC236}">
                  <a16:creationId xmlns:a16="http://schemas.microsoft.com/office/drawing/2014/main" id="{74A43E83-3F51-404A-B958-D7C53213CC36}"/>
                </a:ext>
              </a:extLst>
            </p:cNvPr>
            <p:cNvSpPr/>
            <p:nvPr/>
          </p:nvSpPr>
          <p:spPr>
            <a:xfrm>
              <a:off x="4873745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222;p24">
              <a:hlinkClick r:id="rId12" action="ppaction://hlinksldjump"/>
              <a:extLst>
                <a:ext uri="{FF2B5EF4-FFF2-40B4-BE49-F238E27FC236}">
                  <a16:creationId xmlns:a16="http://schemas.microsoft.com/office/drawing/2014/main" id="{3386F4AD-8A01-4A69-9133-7511997491F3}"/>
                </a:ext>
              </a:extLst>
            </p:cNvPr>
            <p:cNvSpPr/>
            <p:nvPr/>
          </p:nvSpPr>
          <p:spPr>
            <a:xfrm>
              <a:off x="5165837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" name="Google Shape;223;p24">
              <a:hlinkClick r:id="rId13" action="ppaction://hlinksldjump"/>
              <a:extLst>
                <a:ext uri="{FF2B5EF4-FFF2-40B4-BE49-F238E27FC236}">
                  <a16:creationId xmlns:a16="http://schemas.microsoft.com/office/drawing/2014/main" id="{542E1ED5-2C97-4B22-B955-22CE3F91D701}"/>
                </a:ext>
              </a:extLst>
            </p:cNvPr>
            <p:cNvSpPr/>
            <p:nvPr/>
          </p:nvSpPr>
          <p:spPr>
            <a:xfrm>
              <a:off x="5457929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Google Shape;224;p24">
              <a:hlinkClick r:id="rId14" action="ppaction://hlinksldjump"/>
              <a:extLst>
                <a:ext uri="{FF2B5EF4-FFF2-40B4-BE49-F238E27FC236}">
                  <a16:creationId xmlns:a16="http://schemas.microsoft.com/office/drawing/2014/main" id="{5BFF42A4-997B-44E7-B2F9-418F8D7A0555}"/>
                </a:ext>
              </a:extLst>
            </p:cNvPr>
            <p:cNvSpPr/>
            <p:nvPr/>
          </p:nvSpPr>
          <p:spPr>
            <a:xfrm>
              <a:off x="5726729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2033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dirty="0">
                <a:latin typeface="Barlow Medium"/>
                <a:ea typeface="Barlow Medium"/>
                <a:cs typeface="Barlow Medium"/>
                <a:sym typeface="Barlow Medium"/>
              </a:rPr>
              <a:t>Итоговые данные</a:t>
            </a:r>
            <a:endParaRPr lang="ru-RU" sz="3200" dirty="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5485445" y="2839543"/>
            <a:ext cx="27727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200" dirty="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6AB176-0E18-495D-A21A-40FBC6935283}"/>
              </a:ext>
            </a:extLst>
          </p:cNvPr>
          <p:cNvSpPr txBox="1"/>
          <p:nvPr/>
        </p:nvSpPr>
        <p:spPr>
          <a:xfrm>
            <a:off x="720000" y="1194479"/>
            <a:ext cx="420229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В результате набор данных имел такие столбцы: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уникальный </a:t>
            </a:r>
            <a:r>
              <a:rPr lang="en-US" sz="1600" dirty="0">
                <a:effectLst/>
                <a:latin typeface="Barlow Medium" panose="00000600000000000000" pitchFamily="2" charset="0"/>
                <a:ea typeface="Times New Roman" panose="02020603050405020304" pitchFamily="18" charset="0"/>
              </a:rPr>
              <a:t>id</a:t>
            </a:r>
            <a:r>
              <a:rPr lang="ru-RU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студента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балл за дисциплину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семестр закрытия дисциплины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флаг исправленного предмета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столбцы, в которых отражен контекст баллов группы за дисциплину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столбцы, в которых отражен контекст пропусков группы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onsolas" panose="020B0609020204030204" pitchFamily="49" charset="0"/>
                <a:ea typeface="Times New Roman" panose="02020603050405020304" pitchFamily="18" charset="0"/>
              </a:rPr>
              <a:t>часы выделенные на дисциплину</a:t>
            </a:r>
            <a:endParaRPr lang="ru-RU" sz="16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186693E6-E6E5-4442-8248-B8DA8B80F18A}"/>
              </a:ext>
            </a:extLst>
          </p:cNvPr>
          <p:cNvGrpSpPr/>
          <p:nvPr/>
        </p:nvGrpSpPr>
        <p:grpSpPr>
          <a:xfrm>
            <a:off x="1780901" y="4719447"/>
            <a:ext cx="5582197" cy="116400"/>
            <a:chOff x="260932" y="4611073"/>
            <a:chExt cx="5582197" cy="116400"/>
          </a:xfrm>
        </p:grpSpPr>
        <p:grpSp>
          <p:nvGrpSpPr>
            <p:cNvPr id="40" name="Группа 39">
              <a:extLst>
                <a:ext uri="{FF2B5EF4-FFF2-40B4-BE49-F238E27FC236}">
                  <a16:creationId xmlns:a16="http://schemas.microsoft.com/office/drawing/2014/main" id="{226DD4FF-E5CA-4F16-A30D-2EC27D0B9C32}"/>
                </a:ext>
              </a:extLst>
            </p:cNvPr>
            <p:cNvGrpSpPr/>
            <p:nvPr/>
          </p:nvGrpSpPr>
          <p:grpSpPr>
            <a:xfrm>
              <a:off x="260932" y="4611073"/>
              <a:ext cx="3299082" cy="116400"/>
              <a:chOff x="220291" y="4570433"/>
              <a:chExt cx="3299082" cy="116400"/>
            </a:xfrm>
          </p:grpSpPr>
          <p:grpSp>
            <p:nvGrpSpPr>
              <p:cNvPr id="49" name="Google Shape;213;p24" descr="афвыафы&#10;">
                <a:extLst>
                  <a:ext uri="{FF2B5EF4-FFF2-40B4-BE49-F238E27FC236}">
                    <a16:creationId xmlns:a16="http://schemas.microsoft.com/office/drawing/2014/main" id="{A884EEE2-C130-4468-8AA3-849BD2B44B3E}"/>
                  </a:ext>
                </a:extLst>
              </p:cNvPr>
              <p:cNvGrpSpPr/>
              <p:nvPr/>
            </p:nvGrpSpPr>
            <p:grpSpPr>
              <a:xfrm>
                <a:off x="220291" y="4570433"/>
                <a:ext cx="3037318" cy="116400"/>
                <a:chOff x="1738925" y="4718600"/>
                <a:chExt cx="3037318" cy="116400"/>
              </a:xfrm>
            </p:grpSpPr>
            <p:sp>
              <p:nvSpPr>
                <p:cNvPr id="51" name="Google Shape;214;p24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8CAF36C9-5651-441C-A261-F53328F83CA2}"/>
                    </a:ext>
                  </a:extLst>
                </p:cNvPr>
                <p:cNvSpPr/>
                <p:nvPr/>
              </p:nvSpPr>
              <p:spPr>
                <a:xfrm>
                  <a:off x="1738925" y="4718600"/>
                  <a:ext cx="116400" cy="116400"/>
                </a:xfrm>
                <a:prstGeom prst="ellipse">
                  <a:avLst/>
                </a:prstGeom>
                <a:solidFill>
                  <a:schemeClr val="bg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2" name="Google Shape;215;p24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7DD275C2-767F-4694-B812-D0C64D62E310}"/>
                    </a:ext>
                  </a:extLst>
                </p:cNvPr>
                <p:cNvSpPr/>
                <p:nvPr/>
              </p:nvSpPr>
              <p:spPr>
                <a:xfrm>
                  <a:off x="2031017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3" name="Google Shape;216;p24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38032A9F-0E7B-4C85-8BF7-83019705ACF9}"/>
                    </a:ext>
                  </a:extLst>
                </p:cNvPr>
                <p:cNvSpPr/>
                <p:nvPr/>
              </p:nvSpPr>
              <p:spPr>
                <a:xfrm>
                  <a:off x="2323109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4" name="Google Shape;217;p24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A3588710-3F96-448E-9CD5-DFE2C38CB23C}"/>
                    </a:ext>
                  </a:extLst>
                </p:cNvPr>
                <p:cNvSpPr/>
                <p:nvPr/>
              </p:nvSpPr>
              <p:spPr>
                <a:xfrm>
                  <a:off x="2615200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5" name="Google Shape;218;p24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493C2E18-4186-43D8-AEE5-8F1E190E1E91}"/>
                    </a:ext>
                  </a:extLst>
                </p:cNvPr>
                <p:cNvSpPr/>
                <p:nvPr/>
              </p:nvSpPr>
              <p:spPr>
                <a:xfrm>
                  <a:off x="2907292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6" name="Google Shape;219;p24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38CFDA9D-926B-4F59-A168-64924F3FC9BB}"/>
                    </a:ext>
                  </a:extLst>
                </p:cNvPr>
                <p:cNvSpPr/>
                <p:nvPr/>
              </p:nvSpPr>
              <p:spPr>
                <a:xfrm>
                  <a:off x="3199384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7" name="Google Shape;220;p24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07690874-52AB-4BFA-A227-3B477689ACE7}"/>
                    </a:ext>
                  </a:extLst>
                </p:cNvPr>
                <p:cNvSpPr/>
                <p:nvPr/>
              </p:nvSpPr>
              <p:spPr>
                <a:xfrm>
                  <a:off x="3491476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8" name="Google Shape;221;p24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23315BA8-ECEC-4851-BC79-AE5246F472A9}"/>
                    </a:ext>
                  </a:extLst>
                </p:cNvPr>
                <p:cNvSpPr/>
                <p:nvPr/>
              </p:nvSpPr>
              <p:spPr>
                <a:xfrm>
                  <a:off x="3783567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9" name="Google Shape;222;p24">
                  <a:hlinkClick r:id="rId11" action="ppaction://hlinksldjump"/>
                  <a:extLst>
                    <a:ext uri="{FF2B5EF4-FFF2-40B4-BE49-F238E27FC236}">
                      <a16:creationId xmlns:a16="http://schemas.microsoft.com/office/drawing/2014/main" id="{71B3FD27-B90C-460C-B6F5-2D0669D707F7}"/>
                    </a:ext>
                  </a:extLst>
                </p:cNvPr>
                <p:cNvSpPr/>
                <p:nvPr/>
              </p:nvSpPr>
              <p:spPr>
                <a:xfrm>
                  <a:off x="4075659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0" name="Google Shape;223;p24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D9F7233C-E370-4771-8BD2-0C3F1F56DF15}"/>
                    </a:ext>
                  </a:extLst>
                </p:cNvPr>
                <p:cNvSpPr/>
                <p:nvPr/>
              </p:nvSpPr>
              <p:spPr>
                <a:xfrm>
                  <a:off x="4367751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1" name="Google Shape;224;p24">
                  <a:hlinkClick r:id="rId13" action="ppaction://hlinksldjump"/>
                  <a:extLst>
                    <a:ext uri="{FF2B5EF4-FFF2-40B4-BE49-F238E27FC236}">
                      <a16:creationId xmlns:a16="http://schemas.microsoft.com/office/drawing/2014/main" id="{87677523-3415-4310-8E62-766FB1D64FE1}"/>
                    </a:ext>
                  </a:extLst>
                </p:cNvPr>
                <p:cNvSpPr/>
                <p:nvPr/>
              </p:nvSpPr>
              <p:spPr>
                <a:xfrm>
                  <a:off x="4659843" y="4718600"/>
                  <a:ext cx="116400" cy="116400"/>
                </a:xfrm>
                <a:prstGeom prst="ellipse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50" name="Google Shape;224;p24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6B8B398B-A660-481E-BABA-E4E206A89C64}"/>
                  </a:ext>
                </a:extLst>
              </p:cNvPr>
              <p:cNvSpPr/>
              <p:nvPr/>
            </p:nvSpPr>
            <p:spPr>
              <a:xfrm>
                <a:off x="3402973" y="4570433"/>
                <a:ext cx="116400" cy="1164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41" name="Google Shape;217;p24">
              <a:hlinkClick r:id="rId6" action="ppaction://hlinksldjump"/>
              <a:extLst>
                <a:ext uri="{FF2B5EF4-FFF2-40B4-BE49-F238E27FC236}">
                  <a16:creationId xmlns:a16="http://schemas.microsoft.com/office/drawing/2014/main" id="{341CEFA8-4C9B-43D7-A76D-30229C0E1A48}"/>
                </a:ext>
              </a:extLst>
            </p:cNvPr>
            <p:cNvSpPr/>
            <p:nvPr/>
          </p:nvSpPr>
          <p:spPr>
            <a:xfrm>
              <a:off x="3705378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218;p24">
              <a:hlinkClick r:id="rId7" action="ppaction://hlinksldjump"/>
              <a:extLst>
                <a:ext uri="{FF2B5EF4-FFF2-40B4-BE49-F238E27FC236}">
                  <a16:creationId xmlns:a16="http://schemas.microsoft.com/office/drawing/2014/main" id="{44615174-8DA4-4E35-97C2-EAAC507DF674}"/>
                </a:ext>
              </a:extLst>
            </p:cNvPr>
            <p:cNvSpPr/>
            <p:nvPr/>
          </p:nvSpPr>
          <p:spPr>
            <a:xfrm>
              <a:off x="3997470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219;p24">
              <a:hlinkClick r:id="rId8" action="ppaction://hlinksldjump"/>
              <a:extLst>
                <a:ext uri="{FF2B5EF4-FFF2-40B4-BE49-F238E27FC236}">
                  <a16:creationId xmlns:a16="http://schemas.microsoft.com/office/drawing/2014/main" id="{EEC5C6A6-0715-4F7F-9864-48CC5A8E166D}"/>
                </a:ext>
              </a:extLst>
            </p:cNvPr>
            <p:cNvSpPr/>
            <p:nvPr/>
          </p:nvSpPr>
          <p:spPr>
            <a:xfrm>
              <a:off x="4289562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220;p24">
              <a:hlinkClick r:id="rId9" action="ppaction://hlinksldjump"/>
              <a:extLst>
                <a:ext uri="{FF2B5EF4-FFF2-40B4-BE49-F238E27FC236}">
                  <a16:creationId xmlns:a16="http://schemas.microsoft.com/office/drawing/2014/main" id="{1ABA05F4-B634-4CA7-92F7-CFB536904C49}"/>
                </a:ext>
              </a:extLst>
            </p:cNvPr>
            <p:cNvSpPr/>
            <p:nvPr/>
          </p:nvSpPr>
          <p:spPr>
            <a:xfrm>
              <a:off x="4581654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221;p24">
              <a:hlinkClick r:id="rId10" action="ppaction://hlinksldjump"/>
              <a:extLst>
                <a:ext uri="{FF2B5EF4-FFF2-40B4-BE49-F238E27FC236}">
                  <a16:creationId xmlns:a16="http://schemas.microsoft.com/office/drawing/2014/main" id="{89DDABB7-3F31-471C-9BF1-E0809DF5E754}"/>
                </a:ext>
              </a:extLst>
            </p:cNvPr>
            <p:cNvSpPr/>
            <p:nvPr/>
          </p:nvSpPr>
          <p:spPr>
            <a:xfrm>
              <a:off x="4873745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" name="Google Shape;222;p24">
              <a:hlinkClick r:id="rId11" action="ppaction://hlinksldjump"/>
              <a:extLst>
                <a:ext uri="{FF2B5EF4-FFF2-40B4-BE49-F238E27FC236}">
                  <a16:creationId xmlns:a16="http://schemas.microsoft.com/office/drawing/2014/main" id="{59CB51FF-5BCF-43D0-942B-A0BBC42472D7}"/>
                </a:ext>
              </a:extLst>
            </p:cNvPr>
            <p:cNvSpPr/>
            <p:nvPr/>
          </p:nvSpPr>
          <p:spPr>
            <a:xfrm>
              <a:off x="5165837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" name="Google Shape;223;p24">
              <a:hlinkClick r:id="rId12" action="ppaction://hlinksldjump"/>
              <a:extLst>
                <a:ext uri="{FF2B5EF4-FFF2-40B4-BE49-F238E27FC236}">
                  <a16:creationId xmlns:a16="http://schemas.microsoft.com/office/drawing/2014/main" id="{6308B29A-4EA7-443A-AA46-1117977040C1}"/>
                </a:ext>
              </a:extLst>
            </p:cNvPr>
            <p:cNvSpPr/>
            <p:nvPr/>
          </p:nvSpPr>
          <p:spPr>
            <a:xfrm>
              <a:off x="5457929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224;p24">
              <a:hlinkClick r:id="rId13" action="ppaction://hlinksldjump"/>
              <a:extLst>
                <a:ext uri="{FF2B5EF4-FFF2-40B4-BE49-F238E27FC236}">
                  <a16:creationId xmlns:a16="http://schemas.microsoft.com/office/drawing/2014/main" id="{0594E005-99F3-422F-808F-4182F53F922D}"/>
                </a:ext>
              </a:extLst>
            </p:cNvPr>
            <p:cNvSpPr/>
            <p:nvPr/>
          </p:nvSpPr>
          <p:spPr>
            <a:xfrm>
              <a:off x="5726729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889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Модель</a:t>
            </a:r>
          </a:p>
        </p:txBody>
      </p:sp>
      <p:sp>
        <p:nvSpPr>
          <p:cNvPr id="242" name="Google Shape;242;p25"/>
          <p:cNvSpPr txBox="1"/>
          <p:nvPr/>
        </p:nvSpPr>
        <p:spPr>
          <a:xfrm>
            <a:off x="720000" y="1196469"/>
            <a:ext cx="3913586" cy="299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Рекуррентные нейронные сети (RNN) — это класс нейронных сетей, специально разработанный для работы с последовательными данными.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Применяются в следующих областях: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тексты </a:t>
            </a:r>
            <a:endParaRPr lang="en-US" sz="1600" dirty="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временные ряды 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анализ временных последовательностей</a:t>
            </a:r>
            <a:endParaRPr lang="en-US" sz="1600" dirty="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B29B2-8550-C8BF-21CE-9012B1949494}"/>
              </a:ext>
            </a:extLst>
          </p:cNvPr>
          <p:cNvSpPr txBox="1"/>
          <p:nvPr/>
        </p:nvSpPr>
        <p:spPr>
          <a:xfrm>
            <a:off x="5130804" y="3689789"/>
            <a:ext cx="29283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Рис. 8. Базовая архитектура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RNN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9F021E0-219E-6EAA-9007-0A463A510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608" y="1196469"/>
            <a:ext cx="3152775" cy="2390775"/>
          </a:xfrm>
          <a:prstGeom prst="rect">
            <a:avLst/>
          </a:prstGeom>
        </p:spPr>
      </p:pic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07212C6-3E35-40FC-9593-63A030DAB73C}"/>
              </a:ext>
            </a:extLst>
          </p:cNvPr>
          <p:cNvGrpSpPr/>
          <p:nvPr/>
        </p:nvGrpSpPr>
        <p:grpSpPr>
          <a:xfrm>
            <a:off x="1780901" y="4719447"/>
            <a:ext cx="5582197" cy="116400"/>
            <a:chOff x="260932" y="4611073"/>
            <a:chExt cx="5582197" cy="116400"/>
          </a:xfrm>
        </p:grpSpPr>
        <p:grpSp>
          <p:nvGrpSpPr>
            <p:cNvPr id="37" name="Группа 36">
              <a:extLst>
                <a:ext uri="{FF2B5EF4-FFF2-40B4-BE49-F238E27FC236}">
                  <a16:creationId xmlns:a16="http://schemas.microsoft.com/office/drawing/2014/main" id="{CD990AC7-911E-4227-A7F0-A472C38961AC}"/>
                </a:ext>
              </a:extLst>
            </p:cNvPr>
            <p:cNvGrpSpPr/>
            <p:nvPr/>
          </p:nvGrpSpPr>
          <p:grpSpPr>
            <a:xfrm>
              <a:off x="260932" y="4611073"/>
              <a:ext cx="3299082" cy="116400"/>
              <a:chOff x="220291" y="4570433"/>
              <a:chExt cx="3299082" cy="116400"/>
            </a:xfrm>
          </p:grpSpPr>
          <p:grpSp>
            <p:nvGrpSpPr>
              <p:cNvPr id="46" name="Google Shape;213;p24" descr="афвыафы&#10;">
                <a:extLst>
                  <a:ext uri="{FF2B5EF4-FFF2-40B4-BE49-F238E27FC236}">
                    <a16:creationId xmlns:a16="http://schemas.microsoft.com/office/drawing/2014/main" id="{B8577D09-9464-4B63-9A99-A40A334ADAFA}"/>
                  </a:ext>
                </a:extLst>
              </p:cNvPr>
              <p:cNvGrpSpPr/>
              <p:nvPr/>
            </p:nvGrpSpPr>
            <p:grpSpPr>
              <a:xfrm>
                <a:off x="220291" y="4570433"/>
                <a:ext cx="3037318" cy="116400"/>
                <a:chOff x="1738925" y="4718600"/>
                <a:chExt cx="3037318" cy="116400"/>
              </a:xfrm>
            </p:grpSpPr>
            <p:sp>
              <p:nvSpPr>
                <p:cNvPr id="48" name="Google Shape;214;p24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82EE7ADF-7F73-42C5-807A-A8F75101EE28}"/>
                    </a:ext>
                  </a:extLst>
                </p:cNvPr>
                <p:cNvSpPr/>
                <p:nvPr/>
              </p:nvSpPr>
              <p:spPr>
                <a:xfrm>
                  <a:off x="1738925" y="4718600"/>
                  <a:ext cx="116400" cy="116400"/>
                </a:xfrm>
                <a:prstGeom prst="ellipse">
                  <a:avLst/>
                </a:prstGeom>
                <a:solidFill>
                  <a:schemeClr val="bg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9" name="Google Shape;215;p24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110BE77B-E83C-46C9-9F23-D7897645A622}"/>
                    </a:ext>
                  </a:extLst>
                </p:cNvPr>
                <p:cNvSpPr/>
                <p:nvPr/>
              </p:nvSpPr>
              <p:spPr>
                <a:xfrm>
                  <a:off x="2031017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0" name="Google Shape;216;p24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366753F2-3578-413A-9113-D252D4D77DB7}"/>
                    </a:ext>
                  </a:extLst>
                </p:cNvPr>
                <p:cNvSpPr/>
                <p:nvPr/>
              </p:nvSpPr>
              <p:spPr>
                <a:xfrm>
                  <a:off x="2323109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1" name="Google Shape;217;p24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A5410006-C94F-4B87-B067-E77B4E9735D7}"/>
                    </a:ext>
                  </a:extLst>
                </p:cNvPr>
                <p:cNvSpPr/>
                <p:nvPr/>
              </p:nvSpPr>
              <p:spPr>
                <a:xfrm>
                  <a:off x="2615200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2" name="Google Shape;218;p24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EBCD6BDB-C386-40D4-9C94-35E31303145B}"/>
                    </a:ext>
                  </a:extLst>
                </p:cNvPr>
                <p:cNvSpPr/>
                <p:nvPr/>
              </p:nvSpPr>
              <p:spPr>
                <a:xfrm>
                  <a:off x="2907292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3" name="Google Shape;219;p24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47C1F68B-0167-4889-9525-D28174F81DE9}"/>
                    </a:ext>
                  </a:extLst>
                </p:cNvPr>
                <p:cNvSpPr/>
                <p:nvPr/>
              </p:nvSpPr>
              <p:spPr>
                <a:xfrm>
                  <a:off x="3199384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4" name="Google Shape;220;p24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ACA079C9-C648-4808-B1DA-1C793E9B2C1E}"/>
                    </a:ext>
                  </a:extLst>
                </p:cNvPr>
                <p:cNvSpPr/>
                <p:nvPr/>
              </p:nvSpPr>
              <p:spPr>
                <a:xfrm>
                  <a:off x="3491476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5" name="Google Shape;221;p24">
                  <a:hlinkClick r:id="rId11" action="ppaction://hlinksldjump"/>
                  <a:extLst>
                    <a:ext uri="{FF2B5EF4-FFF2-40B4-BE49-F238E27FC236}">
                      <a16:creationId xmlns:a16="http://schemas.microsoft.com/office/drawing/2014/main" id="{37569CAC-FE25-4D5D-BCCF-5C7A98184BED}"/>
                    </a:ext>
                  </a:extLst>
                </p:cNvPr>
                <p:cNvSpPr/>
                <p:nvPr/>
              </p:nvSpPr>
              <p:spPr>
                <a:xfrm>
                  <a:off x="3783567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6" name="Google Shape;222;p24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7FD1AA06-9915-4410-B221-D2CB5BA42A1A}"/>
                    </a:ext>
                  </a:extLst>
                </p:cNvPr>
                <p:cNvSpPr/>
                <p:nvPr/>
              </p:nvSpPr>
              <p:spPr>
                <a:xfrm>
                  <a:off x="4075659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7" name="Google Shape;223;p24">
                  <a:hlinkClick r:id="rId13" action="ppaction://hlinksldjump"/>
                  <a:extLst>
                    <a:ext uri="{FF2B5EF4-FFF2-40B4-BE49-F238E27FC236}">
                      <a16:creationId xmlns:a16="http://schemas.microsoft.com/office/drawing/2014/main" id="{7FE0A840-3B2E-498C-B8B0-B82CA16CFF6A}"/>
                    </a:ext>
                  </a:extLst>
                </p:cNvPr>
                <p:cNvSpPr/>
                <p:nvPr/>
              </p:nvSpPr>
              <p:spPr>
                <a:xfrm>
                  <a:off x="4367751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8" name="Google Shape;224;p24">
                  <a:hlinkClick r:id="rId14" action="ppaction://hlinksldjump"/>
                  <a:extLst>
                    <a:ext uri="{FF2B5EF4-FFF2-40B4-BE49-F238E27FC236}">
                      <a16:creationId xmlns:a16="http://schemas.microsoft.com/office/drawing/2014/main" id="{97B095F5-1E4F-47A4-8C7C-8A911F6D4D4F}"/>
                    </a:ext>
                  </a:extLst>
                </p:cNvPr>
                <p:cNvSpPr/>
                <p:nvPr/>
              </p:nvSpPr>
              <p:spPr>
                <a:xfrm>
                  <a:off x="4659843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47" name="Google Shape;224;p24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139904E0-4C3D-4A2F-8FAB-A30AA5AC96A8}"/>
                  </a:ext>
                </a:extLst>
              </p:cNvPr>
              <p:cNvSpPr/>
              <p:nvPr/>
            </p:nvSpPr>
            <p:spPr>
              <a:xfrm>
                <a:off x="3402973" y="4570433"/>
                <a:ext cx="116400" cy="1164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38" name="Google Shape;217;p24">
              <a:hlinkClick r:id="rId7" action="ppaction://hlinksldjump"/>
              <a:extLst>
                <a:ext uri="{FF2B5EF4-FFF2-40B4-BE49-F238E27FC236}">
                  <a16:creationId xmlns:a16="http://schemas.microsoft.com/office/drawing/2014/main" id="{447BC7D3-A45D-4CDC-AC4A-2B03C1498FA1}"/>
                </a:ext>
              </a:extLst>
            </p:cNvPr>
            <p:cNvSpPr/>
            <p:nvPr/>
          </p:nvSpPr>
          <p:spPr>
            <a:xfrm>
              <a:off x="3705378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218;p24">
              <a:hlinkClick r:id="rId8" action="ppaction://hlinksldjump"/>
              <a:extLst>
                <a:ext uri="{FF2B5EF4-FFF2-40B4-BE49-F238E27FC236}">
                  <a16:creationId xmlns:a16="http://schemas.microsoft.com/office/drawing/2014/main" id="{1DA1A1BE-D053-47DA-918F-993D8375370F}"/>
                </a:ext>
              </a:extLst>
            </p:cNvPr>
            <p:cNvSpPr/>
            <p:nvPr/>
          </p:nvSpPr>
          <p:spPr>
            <a:xfrm>
              <a:off x="3997470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" name="Google Shape;219;p24">
              <a:hlinkClick r:id="rId9" action="ppaction://hlinksldjump"/>
              <a:extLst>
                <a:ext uri="{FF2B5EF4-FFF2-40B4-BE49-F238E27FC236}">
                  <a16:creationId xmlns:a16="http://schemas.microsoft.com/office/drawing/2014/main" id="{943FD959-180B-4D09-B432-37333523191A}"/>
                </a:ext>
              </a:extLst>
            </p:cNvPr>
            <p:cNvSpPr/>
            <p:nvPr/>
          </p:nvSpPr>
          <p:spPr>
            <a:xfrm>
              <a:off x="4289562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" name="Google Shape;220;p24">
              <a:hlinkClick r:id="rId10" action="ppaction://hlinksldjump"/>
              <a:extLst>
                <a:ext uri="{FF2B5EF4-FFF2-40B4-BE49-F238E27FC236}">
                  <a16:creationId xmlns:a16="http://schemas.microsoft.com/office/drawing/2014/main" id="{A7F71645-B9BB-4DF6-9605-6378FE0237F0}"/>
                </a:ext>
              </a:extLst>
            </p:cNvPr>
            <p:cNvSpPr/>
            <p:nvPr/>
          </p:nvSpPr>
          <p:spPr>
            <a:xfrm>
              <a:off x="4581654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221;p24">
              <a:hlinkClick r:id="rId11" action="ppaction://hlinksldjump"/>
              <a:extLst>
                <a:ext uri="{FF2B5EF4-FFF2-40B4-BE49-F238E27FC236}">
                  <a16:creationId xmlns:a16="http://schemas.microsoft.com/office/drawing/2014/main" id="{5BB86E9B-ECFD-498F-B79C-15F8BF349ED3}"/>
                </a:ext>
              </a:extLst>
            </p:cNvPr>
            <p:cNvSpPr/>
            <p:nvPr/>
          </p:nvSpPr>
          <p:spPr>
            <a:xfrm>
              <a:off x="4873745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222;p24">
              <a:hlinkClick r:id="rId12" action="ppaction://hlinksldjump"/>
              <a:extLst>
                <a:ext uri="{FF2B5EF4-FFF2-40B4-BE49-F238E27FC236}">
                  <a16:creationId xmlns:a16="http://schemas.microsoft.com/office/drawing/2014/main" id="{E1F572C4-225E-4BFD-B52E-C6F505868744}"/>
                </a:ext>
              </a:extLst>
            </p:cNvPr>
            <p:cNvSpPr/>
            <p:nvPr/>
          </p:nvSpPr>
          <p:spPr>
            <a:xfrm>
              <a:off x="5165837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223;p24">
              <a:hlinkClick r:id="rId13" action="ppaction://hlinksldjump"/>
              <a:extLst>
                <a:ext uri="{FF2B5EF4-FFF2-40B4-BE49-F238E27FC236}">
                  <a16:creationId xmlns:a16="http://schemas.microsoft.com/office/drawing/2014/main" id="{B5AE0195-2E3C-47D7-AA98-96EA9F63D79C}"/>
                </a:ext>
              </a:extLst>
            </p:cNvPr>
            <p:cNvSpPr/>
            <p:nvPr/>
          </p:nvSpPr>
          <p:spPr>
            <a:xfrm>
              <a:off x="5457929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224;p24">
              <a:hlinkClick r:id="rId14" action="ppaction://hlinksldjump"/>
              <a:extLst>
                <a:ext uri="{FF2B5EF4-FFF2-40B4-BE49-F238E27FC236}">
                  <a16:creationId xmlns:a16="http://schemas.microsoft.com/office/drawing/2014/main" id="{D30DFF99-4A30-49A6-A861-9CC9C9B9ECB0}"/>
                </a:ext>
              </a:extLst>
            </p:cNvPr>
            <p:cNvSpPr/>
            <p:nvPr/>
          </p:nvSpPr>
          <p:spPr>
            <a:xfrm>
              <a:off x="5726729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530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Базовая модель</a:t>
            </a:r>
          </a:p>
        </p:txBody>
      </p:sp>
      <p:graphicFrame>
        <p:nvGraphicFramePr>
          <p:cNvPr id="2" name="Chart 7">
            <a:extLst>
              <a:ext uri="{FF2B5EF4-FFF2-40B4-BE49-F238E27FC236}">
                <a16:creationId xmlns:a16="http://schemas.microsoft.com/office/drawing/2014/main" id="{4D0613CB-A82C-8F21-4B02-50A57FB440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4221638"/>
              </p:ext>
            </p:extLst>
          </p:nvPr>
        </p:nvGraphicFramePr>
        <p:xfrm>
          <a:off x="3461833" y="1331842"/>
          <a:ext cx="5151368" cy="2741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ctangle: Top Corners One Rounded and One Snipped 6">
            <a:extLst>
              <a:ext uri="{FF2B5EF4-FFF2-40B4-BE49-F238E27FC236}">
                <a16:creationId xmlns:a16="http://schemas.microsoft.com/office/drawing/2014/main" id="{AA3BD0EC-34CE-FB12-83F3-07FDE17A5E83}"/>
              </a:ext>
            </a:extLst>
          </p:cNvPr>
          <p:cNvSpPr/>
          <p:nvPr/>
        </p:nvSpPr>
        <p:spPr>
          <a:xfrm flipH="1">
            <a:off x="4743897" y="530362"/>
            <a:ext cx="1230278" cy="636912"/>
          </a:xfrm>
          <a:prstGeom prst="snipRoundRect">
            <a:avLst>
              <a:gd name="adj1" fmla="val 16667"/>
              <a:gd name="adj2" fmla="val 36388"/>
            </a:avLst>
          </a:prstGeom>
          <a:solidFill>
            <a:schemeClr val="accent2"/>
          </a:solidFill>
          <a:ln>
            <a:noFill/>
          </a:ln>
          <a:effectLst>
            <a:outerShdw blurRad="25400" dist="762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uadroTexto 24">
            <a:extLst>
              <a:ext uri="{FF2B5EF4-FFF2-40B4-BE49-F238E27FC236}">
                <a16:creationId xmlns:a16="http://schemas.microsoft.com/office/drawing/2014/main" id="{059F469B-8C89-2914-89FF-85B1BDCAD618}"/>
              </a:ext>
            </a:extLst>
          </p:cNvPr>
          <p:cNvSpPr txBox="1"/>
          <p:nvPr/>
        </p:nvSpPr>
        <p:spPr>
          <a:xfrm>
            <a:off x="5074988" y="694930"/>
            <a:ext cx="763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RNN</a:t>
            </a:r>
          </a:p>
        </p:txBody>
      </p:sp>
      <p:sp>
        <p:nvSpPr>
          <p:cNvPr id="21" name="Rectangle: Top Corners One Rounded and One Snipped 6">
            <a:extLst>
              <a:ext uri="{FF2B5EF4-FFF2-40B4-BE49-F238E27FC236}">
                <a16:creationId xmlns:a16="http://schemas.microsoft.com/office/drawing/2014/main" id="{A8B20036-8F60-0D6D-C7E3-C7629DB3D52F}"/>
              </a:ext>
            </a:extLst>
          </p:cNvPr>
          <p:cNvSpPr/>
          <p:nvPr/>
        </p:nvSpPr>
        <p:spPr>
          <a:xfrm flipH="1">
            <a:off x="6044100" y="530362"/>
            <a:ext cx="1230278" cy="636912"/>
          </a:xfrm>
          <a:prstGeom prst="snipRoundRect">
            <a:avLst>
              <a:gd name="adj1" fmla="val 16667"/>
              <a:gd name="adj2" fmla="val 36388"/>
            </a:avLst>
          </a:prstGeom>
          <a:solidFill>
            <a:srgbClr val="0070C0"/>
          </a:solidFill>
          <a:ln>
            <a:noFill/>
          </a:ln>
          <a:effectLst>
            <a:outerShdw blurRad="25400" dist="762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uadroTexto 24">
            <a:extLst>
              <a:ext uri="{FF2B5EF4-FFF2-40B4-BE49-F238E27FC236}">
                <a16:creationId xmlns:a16="http://schemas.microsoft.com/office/drawing/2014/main" id="{DD2F5983-95E7-0D2D-A9CD-C12FAA707EBB}"/>
              </a:ext>
            </a:extLst>
          </p:cNvPr>
          <p:cNvSpPr txBox="1"/>
          <p:nvPr/>
        </p:nvSpPr>
        <p:spPr>
          <a:xfrm>
            <a:off x="6375191" y="694930"/>
            <a:ext cx="763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GRU</a:t>
            </a:r>
          </a:p>
        </p:txBody>
      </p:sp>
      <p:sp>
        <p:nvSpPr>
          <p:cNvPr id="23" name="Rectangle: Top Corners One Rounded and One Snipped 6">
            <a:extLst>
              <a:ext uri="{FF2B5EF4-FFF2-40B4-BE49-F238E27FC236}">
                <a16:creationId xmlns:a16="http://schemas.microsoft.com/office/drawing/2014/main" id="{F8E5EC1B-AA74-DA28-B4E3-0303184B073D}"/>
              </a:ext>
            </a:extLst>
          </p:cNvPr>
          <p:cNvSpPr/>
          <p:nvPr/>
        </p:nvSpPr>
        <p:spPr>
          <a:xfrm flipH="1">
            <a:off x="7375996" y="530362"/>
            <a:ext cx="1230278" cy="636912"/>
          </a:xfrm>
          <a:prstGeom prst="snipRoundRect">
            <a:avLst>
              <a:gd name="adj1" fmla="val 16667"/>
              <a:gd name="adj2" fmla="val 36388"/>
            </a:avLst>
          </a:prstGeom>
          <a:solidFill>
            <a:srgbClr val="92D050"/>
          </a:solidFill>
          <a:ln>
            <a:noFill/>
          </a:ln>
          <a:effectLst>
            <a:outerShdw blurRad="25400" dist="762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uadroTexto 24">
            <a:extLst>
              <a:ext uri="{FF2B5EF4-FFF2-40B4-BE49-F238E27FC236}">
                <a16:creationId xmlns:a16="http://schemas.microsoft.com/office/drawing/2014/main" id="{8D12D6E1-4F91-BEBF-171D-3357DE4493B1}"/>
              </a:ext>
            </a:extLst>
          </p:cNvPr>
          <p:cNvSpPr txBox="1"/>
          <p:nvPr/>
        </p:nvSpPr>
        <p:spPr>
          <a:xfrm>
            <a:off x="7707087" y="694930"/>
            <a:ext cx="763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LSTM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2D86961D-6206-2749-5609-799E23155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99" y="2073979"/>
            <a:ext cx="3053694" cy="125712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EC8834C-64E0-CDB4-1D00-C3E8B3D3A692}"/>
              </a:ext>
            </a:extLst>
          </p:cNvPr>
          <p:cNvSpPr txBox="1"/>
          <p:nvPr/>
        </p:nvSpPr>
        <p:spPr>
          <a:xfrm>
            <a:off x="483089" y="3382611"/>
            <a:ext cx="3101404" cy="319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Рис. 9. Структура модели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73E16533-B60C-4326-BC62-39E5A919038E}"/>
              </a:ext>
            </a:extLst>
          </p:cNvPr>
          <p:cNvGrpSpPr/>
          <p:nvPr/>
        </p:nvGrpSpPr>
        <p:grpSpPr>
          <a:xfrm>
            <a:off x="1780901" y="4719447"/>
            <a:ext cx="5582197" cy="116400"/>
            <a:chOff x="260932" y="4611073"/>
            <a:chExt cx="5582197" cy="116400"/>
          </a:xfrm>
        </p:grpSpPr>
        <p:grpSp>
          <p:nvGrpSpPr>
            <p:cNvPr id="44" name="Группа 43">
              <a:extLst>
                <a:ext uri="{FF2B5EF4-FFF2-40B4-BE49-F238E27FC236}">
                  <a16:creationId xmlns:a16="http://schemas.microsoft.com/office/drawing/2014/main" id="{6C2FFA8C-A431-4D94-8DC6-F23539F39A88}"/>
                </a:ext>
              </a:extLst>
            </p:cNvPr>
            <p:cNvGrpSpPr/>
            <p:nvPr/>
          </p:nvGrpSpPr>
          <p:grpSpPr>
            <a:xfrm>
              <a:off x="260932" y="4611073"/>
              <a:ext cx="3299082" cy="116400"/>
              <a:chOff x="220291" y="4570433"/>
              <a:chExt cx="3299082" cy="116400"/>
            </a:xfrm>
          </p:grpSpPr>
          <p:grpSp>
            <p:nvGrpSpPr>
              <p:cNvPr id="53" name="Google Shape;213;p24" descr="афвыафы&#10;">
                <a:extLst>
                  <a:ext uri="{FF2B5EF4-FFF2-40B4-BE49-F238E27FC236}">
                    <a16:creationId xmlns:a16="http://schemas.microsoft.com/office/drawing/2014/main" id="{DFFC4B39-DBA9-4F61-B05D-C229BD90973B}"/>
                  </a:ext>
                </a:extLst>
              </p:cNvPr>
              <p:cNvGrpSpPr/>
              <p:nvPr/>
            </p:nvGrpSpPr>
            <p:grpSpPr>
              <a:xfrm>
                <a:off x="220291" y="4570433"/>
                <a:ext cx="3037318" cy="116400"/>
                <a:chOff x="1738925" y="4718600"/>
                <a:chExt cx="3037318" cy="116400"/>
              </a:xfrm>
            </p:grpSpPr>
            <p:sp>
              <p:nvSpPr>
                <p:cNvPr id="55" name="Google Shape;214;p24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1E5CC2B5-5129-4EC8-88C4-E6808D3AB752}"/>
                    </a:ext>
                  </a:extLst>
                </p:cNvPr>
                <p:cNvSpPr/>
                <p:nvPr/>
              </p:nvSpPr>
              <p:spPr>
                <a:xfrm>
                  <a:off x="1738925" y="4718600"/>
                  <a:ext cx="116400" cy="116400"/>
                </a:xfrm>
                <a:prstGeom prst="ellipse">
                  <a:avLst/>
                </a:prstGeom>
                <a:solidFill>
                  <a:schemeClr val="bg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6" name="Google Shape;215;p24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D06E0EE5-CCF9-4362-BF9E-97F63BF77D7D}"/>
                    </a:ext>
                  </a:extLst>
                </p:cNvPr>
                <p:cNvSpPr/>
                <p:nvPr/>
              </p:nvSpPr>
              <p:spPr>
                <a:xfrm>
                  <a:off x="2031017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7" name="Google Shape;216;p24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917DFE0B-AB43-4B8E-9C29-136D8B155803}"/>
                    </a:ext>
                  </a:extLst>
                </p:cNvPr>
                <p:cNvSpPr/>
                <p:nvPr/>
              </p:nvSpPr>
              <p:spPr>
                <a:xfrm>
                  <a:off x="2323109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8" name="Google Shape;217;p24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732E94FC-637A-4AF7-A03A-A8F30A7926BB}"/>
                    </a:ext>
                  </a:extLst>
                </p:cNvPr>
                <p:cNvSpPr/>
                <p:nvPr/>
              </p:nvSpPr>
              <p:spPr>
                <a:xfrm>
                  <a:off x="2615200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9" name="Google Shape;218;p24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C8F008F1-DBAD-45DD-9D4E-54BCF7FD958D}"/>
                    </a:ext>
                  </a:extLst>
                </p:cNvPr>
                <p:cNvSpPr/>
                <p:nvPr/>
              </p:nvSpPr>
              <p:spPr>
                <a:xfrm>
                  <a:off x="2907292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0" name="Google Shape;219;p24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D3085C97-E625-4D10-AD4D-A58996451DEB}"/>
                    </a:ext>
                  </a:extLst>
                </p:cNvPr>
                <p:cNvSpPr/>
                <p:nvPr/>
              </p:nvSpPr>
              <p:spPr>
                <a:xfrm>
                  <a:off x="3199384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1" name="Google Shape;220;p24">
                  <a:hlinkClick r:id="rId11" action="ppaction://hlinksldjump"/>
                  <a:extLst>
                    <a:ext uri="{FF2B5EF4-FFF2-40B4-BE49-F238E27FC236}">
                      <a16:creationId xmlns:a16="http://schemas.microsoft.com/office/drawing/2014/main" id="{2B46FA86-0125-465E-A315-0661DAB4B309}"/>
                    </a:ext>
                  </a:extLst>
                </p:cNvPr>
                <p:cNvSpPr/>
                <p:nvPr/>
              </p:nvSpPr>
              <p:spPr>
                <a:xfrm>
                  <a:off x="3491476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2" name="Google Shape;221;p24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3D33834F-080A-4D6D-9D51-C957EF3CB3BD}"/>
                    </a:ext>
                  </a:extLst>
                </p:cNvPr>
                <p:cNvSpPr/>
                <p:nvPr/>
              </p:nvSpPr>
              <p:spPr>
                <a:xfrm>
                  <a:off x="3783567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3" name="Google Shape;222;p24">
                  <a:hlinkClick r:id="rId13" action="ppaction://hlinksldjump"/>
                  <a:extLst>
                    <a:ext uri="{FF2B5EF4-FFF2-40B4-BE49-F238E27FC236}">
                      <a16:creationId xmlns:a16="http://schemas.microsoft.com/office/drawing/2014/main" id="{F51A6401-6524-4C24-8A3C-C7B85E4D6C2F}"/>
                    </a:ext>
                  </a:extLst>
                </p:cNvPr>
                <p:cNvSpPr/>
                <p:nvPr/>
              </p:nvSpPr>
              <p:spPr>
                <a:xfrm>
                  <a:off x="4075659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4" name="Google Shape;223;p24">
                  <a:hlinkClick r:id="rId14" action="ppaction://hlinksldjump"/>
                  <a:extLst>
                    <a:ext uri="{FF2B5EF4-FFF2-40B4-BE49-F238E27FC236}">
                      <a16:creationId xmlns:a16="http://schemas.microsoft.com/office/drawing/2014/main" id="{3DC5F8B5-EE6F-4A32-994E-AF5FB6E4E6AC}"/>
                    </a:ext>
                  </a:extLst>
                </p:cNvPr>
                <p:cNvSpPr/>
                <p:nvPr/>
              </p:nvSpPr>
              <p:spPr>
                <a:xfrm>
                  <a:off x="4367751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5" name="Google Shape;224;p24">
                  <a:hlinkClick r:id="rId15" action="ppaction://hlinksldjump"/>
                  <a:extLst>
                    <a:ext uri="{FF2B5EF4-FFF2-40B4-BE49-F238E27FC236}">
                      <a16:creationId xmlns:a16="http://schemas.microsoft.com/office/drawing/2014/main" id="{6485CFE7-6557-41EB-8966-466752B20671}"/>
                    </a:ext>
                  </a:extLst>
                </p:cNvPr>
                <p:cNvSpPr/>
                <p:nvPr/>
              </p:nvSpPr>
              <p:spPr>
                <a:xfrm>
                  <a:off x="4659843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54" name="Google Shape;224;p24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41384A07-44E3-4557-B445-A986D7A6C0F1}"/>
                  </a:ext>
                </a:extLst>
              </p:cNvPr>
              <p:cNvSpPr/>
              <p:nvPr/>
            </p:nvSpPr>
            <p:spPr>
              <a:xfrm>
                <a:off x="3402973" y="4570433"/>
                <a:ext cx="116400" cy="1164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45" name="Google Shape;217;p24">
              <a:hlinkClick r:id="rId8" action="ppaction://hlinksldjump"/>
              <a:extLst>
                <a:ext uri="{FF2B5EF4-FFF2-40B4-BE49-F238E27FC236}">
                  <a16:creationId xmlns:a16="http://schemas.microsoft.com/office/drawing/2014/main" id="{B38EA396-F359-41B1-A0A2-8E14F65A85A1}"/>
                </a:ext>
              </a:extLst>
            </p:cNvPr>
            <p:cNvSpPr/>
            <p:nvPr/>
          </p:nvSpPr>
          <p:spPr>
            <a:xfrm>
              <a:off x="3705378" y="4611073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" name="Google Shape;218;p24">
              <a:hlinkClick r:id="rId9" action="ppaction://hlinksldjump"/>
              <a:extLst>
                <a:ext uri="{FF2B5EF4-FFF2-40B4-BE49-F238E27FC236}">
                  <a16:creationId xmlns:a16="http://schemas.microsoft.com/office/drawing/2014/main" id="{637637DD-70FD-44E3-A72B-467C1C192B10}"/>
                </a:ext>
              </a:extLst>
            </p:cNvPr>
            <p:cNvSpPr/>
            <p:nvPr/>
          </p:nvSpPr>
          <p:spPr>
            <a:xfrm>
              <a:off x="3997470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" name="Google Shape;219;p24">
              <a:hlinkClick r:id="rId10" action="ppaction://hlinksldjump"/>
              <a:extLst>
                <a:ext uri="{FF2B5EF4-FFF2-40B4-BE49-F238E27FC236}">
                  <a16:creationId xmlns:a16="http://schemas.microsoft.com/office/drawing/2014/main" id="{B6954B87-BB37-442F-9762-C6D37F3E0C11}"/>
                </a:ext>
              </a:extLst>
            </p:cNvPr>
            <p:cNvSpPr/>
            <p:nvPr/>
          </p:nvSpPr>
          <p:spPr>
            <a:xfrm>
              <a:off x="4289562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220;p24">
              <a:hlinkClick r:id="rId11" action="ppaction://hlinksldjump"/>
              <a:extLst>
                <a:ext uri="{FF2B5EF4-FFF2-40B4-BE49-F238E27FC236}">
                  <a16:creationId xmlns:a16="http://schemas.microsoft.com/office/drawing/2014/main" id="{C08D41DA-84D2-4634-8BF8-B87B9B6FF7BE}"/>
                </a:ext>
              </a:extLst>
            </p:cNvPr>
            <p:cNvSpPr/>
            <p:nvPr/>
          </p:nvSpPr>
          <p:spPr>
            <a:xfrm>
              <a:off x="4581654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221;p24">
              <a:hlinkClick r:id="rId12" action="ppaction://hlinksldjump"/>
              <a:extLst>
                <a:ext uri="{FF2B5EF4-FFF2-40B4-BE49-F238E27FC236}">
                  <a16:creationId xmlns:a16="http://schemas.microsoft.com/office/drawing/2014/main" id="{0DC6155B-D461-4E34-8513-EF700ABF8CCC}"/>
                </a:ext>
              </a:extLst>
            </p:cNvPr>
            <p:cNvSpPr/>
            <p:nvPr/>
          </p:nvSpPr>
          <p:spPr>
            <a:xfrm>
              <a:off x="4873745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222;p24">
              <a:hlinkClick r:id="rId13" action="ppaction://hlinksldjump"/>
              <a:extLst>
                <a:ext uri="{FF2B5EF4-FFF2-40B4-BE49-F238E27FC236}">
                  <a16:creationId xmlns:a16="http://schemas.microsoft.com/office/drawing/2014/main" id="{88D239ED-2A6E-43D4-8992-D6ECD5D0AE94}"/>
                </a:ext>
              </a:extLst>
            </p:cNvPr>
            <p:cNvSpPr/>
            <p:nvPr/>
          </p:nvSpPr>
          <p:spPr>
            <a:xfrm>
              <a:off x="5165837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223;p24">
              <a:hlinkClick r:id="rId14" action="ppaction://hlinksldjump"/>
              <a:extLst>
                <a:ext uri="{FF2B5EF4-FFF2-40B4-BE49-F238E27FC236}">
                  <a16:creationId xmlns:a16="http://schemas.microsoft.com/office/drawing/2014/main" id="{3BB22440-714E-47B1-99E7-25DF4735FA06}"/>
                </a:ext>
              </a:extLst>
            </p:cNvPr>
            <p:cNvSpPr/>
            <p:nvPr/>
          </p:nvSpPr>
          <p:spPr>
            <a:xfrm>
              <a:off x="5457929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Google Shape;224;p24">
              <a:hlinkClick r:id="rId15" action="ppaction://hlinksldjump"/>
              <a:extLst>
                <a:ext uri="{FF2B5EF4-FFF2-40B4-BE49-F238E27FC236}">
                  <a16:creationId xmlns:a16="http://schemas.microsoft.com/office/drawing/2014/main" id="{7B651BE1-5EF7-4B7B-B722-2948A385C62B}"/>
                </a:ext>
              </a:extLst>
            </p:cNvPr>
            <p:cNvSpPr/>
            <p:nvPr/>
          </p:nvSpPr>
          <p:spPr>
            <a:xfrm>
              <a:off x="5726729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410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12" grpId="0" animBg="1"/>
      <p:bldP spid="18" grpId="0"/>
      <p:bldP spid="21" grpId="0" animBg="1"/>
      <p:bldP spid="22" grpId="0"/>
      <p:bldP spid="23" grpId="0" animBg="1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Создание новых признаков</a:t>
            </a:r>
          </a:p>
        </p:txBody>
      </p:sp>
      <p:sp>
        <p:nvSpPr>
          <p:cNvPr id="242" name="Google Shape;242;p25"/>
          <p:cNvSpPr txBox="1"/>
          <p:nvPr/>
        </p:nvSpPr>
        <p:spPr>
          <a:xfrm>
            <a:off x="658414" y="1285558"/>
            <a:ext cx="3913586" cy="2572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Добавили дополнительные признаки, включающие</a:t>
            </a:r>
            <a:r>
              <a:rPr lang="en-US" sz="16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: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информацию о пропусках по виду занятия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отношение пропусков к общему количеству часов, отведенных на занятия в аудитории 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данные о типе финансирования студента</a:t>
            </a:r>
          </a:p>
        </p:txBody>
      </p:sp>
      <p:pic>
        <p:nvPicPr>
          <p:cNvPr id="3074" name="Picture 2" descr="The Art of Feature Engineering: Creating New Views of Your Data for Machine  Learning">
            <a:extLst>
              <a:ext uri="{FF2B5EF4-FFF2-40B4-BE49-F238E27FC236}">
                <a16:creationId xmlns:a16="http://schemas.microsoft.com/office/drawing/2014/main" id="{A9DBCF56-4201-41B2-E54C-BDC20978D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34" y="1386230"/>
            <a:ext cx="3655352" cy="237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B2FBC48D-8703-4B94-A39E-22613E6188AD}"/>
              </a:ext>
            </a:extLst>
          </p:cNvPr>
          <p:cNvGrpSpPr/>
          <p:nvPr/>
        </p:nvGrpSpPr>
        <p:grpSpPr>
          <a:xfrm>
            <a:off x="1780901" y="4719447"/>
            <a:ext cx="5582197" cy="116400"/>
            <a:chOff x="260932" y="4611073"/>
            <a:chExt cx="5582197" cy="116400"/>
          </a:xfrm>
        </p:grpSpPr>
        <p:grpSp>
          <p:nvGrpSpPr>
            <p:cNvPr id="35" name="Группа 34">
              <a:extLst>
                <a:ext uri="{FF2B5EF4-FFF2-40B4-BE49-F238E27FC236}">
                  <a16:creationId xmlns:a16="http://schemas.microsoft.com/office/drawing/2014/main" id="{44C25A1F-A0B6-4BDB-ABDB-B87BC5DC42AE}"/>
                </a:ext>
              </a:extLst>
            </p:cNvPr>
            <p:cNvGrpSpPr/>
            <p:nvPr/>
          </p:nvGrpSpPr>
          <p:grpSpPr>
            <a:xfrm>
              <a:off x="260932" y="4611073"/>
              <a:ext cx="3299082" cy="116400"/>
              <a:chOff x="220291" y="4570433"/>
              <a:chExt cx="3299082" cy="116400"/>
            </a:xfrm>
          </p:grpSpPr>
          <p:grpSp>
            <p:nvGrpSpPr>
              <p:cNvPr id="44" name="Google Shape;213;p24" descr="афвыафы&#10;">
                <a:extLst>
                  <a:ext uri="{FF2B5EF4-FFF2-40B4-BE49-F238E27FC236}">
                    <a16:creationId xmlns:a16="http://schemas.microsoft.com/office/drawing/2014/main" id="{211D4418-BA09-4DEE-94A3-BF03581B9532}"/>
                  </a:ext>
                </a:extLst>
              </p:cNvPr>
              <p:cNvGrpSpPr/>
              <p:nvPr/>
            </p:nvGrpSpPr>
            <p:grpSpPr>
              <a:xfrm>
                <a:off x="220291" y="4570433"/>
                <a:ext cx="3037318" cy="116400"/>
                <a:chOff x="1738925" y="4718600"/>
                <a:chExt cx="3037318" cy="116400"/>
              </a:xfrm>
            </p:grpSpPr>
            <p:sp>
              <p:nvSpPr>
                <p:cNvPr id="46" name="Google Shape;214;p24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27437551-50DE-49D9-BA1B-06B3344E5C9D}"/>
                    </a:ext>
                  </a:extLst>
                </p:cNvPr>
                <p:cNvSpPr/>
                <p:nvPr/>
              </p:nvSpPr>
              <p:spPr>
                <a:xfrm>
                  <a:off x="1738925" y="4718600"/>
                  <a:ext cx="116400" cy="116400"/>
                </a:xfrm>
                <a:prstGeom prst="ellipse">
                  <a:avLst/>
                </a:prstGeom>
                <a:solidFill>
                  <a:schemeClr val="bg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7" name="Google Shape;215;p24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B63645C9-C940-4EA4-937D-EEE9F2D08E14}"/>
                    </a:ext>
                  </a:extLst>
                </p:cNvPr>
                <p:cNvSpPr/>
                <p:nvPr/>
              </p:nvSpPr>
              <p:spPr>
                <a:xfrm>
                  <a:off x="2031017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8" name="Google Shape;216;p24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71F9562F-EF03-4FE3-A22D-95EDD7850E6E}"/>
                    </a:ext>
                  </a:extLst>
                </p:cNvPr>
                <p:cNvSpPr/>
                <p:nvPr/>
              </p:nvSpPr>
              <p:spPr>
                <a:xfrm>
                  <a:off x="2323109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9" name="Google Shape;217;p24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F7CD6F01-F489-4F3A-AA3E-5B20C5C316FB}"/>
                    </a:ext>
                  </a:extLst>
                </p:cNvPr>
                <p:cNvSpPr/>
                <p:nvPr/>
              </p:nvSpPr>
              <p:spPr>
                <a:xfrm>
                  <a:off x="2615200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0" name="Google Shape;218;p24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9189E873-60BB-40AC-860C-C79B4B987955}"/>
                    </a:ext>
                  </a:extLst>
                </p:cNvPr>
                <p:cNvSpPr/>
                <p:nvPr/>
              </p:nvSpPr>
              <p:spPr>
                <a:xfrm>
                  <a:off x="2907292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1" name="Google Shape;219;p24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14FF5E82-EC91-4429-8A8C-DA43EE3EDBC0}"/>
                    </a:ext>
                  </a:extLst>
                </p:cNvPr>
                <p:cNvSpPr/>
                <p:nvPr/>
              </p:nvSpPr>
              <p:spPr>
                <a:xfrm>
                  <a:off x="3199384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2" name="Google Shape;220;p24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39F5FD56-028F-4BD5-97C3-54E5D95840A1}"/>
                    </a:ext>
                  </a:extLst>
                </p:cNvPr>
                <p:cNvSpPr/>
                <p:nvPr/>
              </p:nvSpPr>
              <p:spPr>
                <a:xfrm>
                  <a:off x="3491476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3" name="Google Shape;221;p24">
                  <a:hlinkClick r:id="rId11" action="ppaction://hlinksldjump"/>
                  <a:extLst>
                    <a:ext uri="{FF2B5EF4-FFF2-40B4-BE49-F238E27FC236}">
                      <a16:creationId xmlns:a16="http://schemas.microsoft.com/office/drawing/2014/main" id="{66539708-C8A6-4BFD-9D2F-B449228B300E}"/>
                    </a:ext>
                  </a:extLst>
                </p:cNvPr>
                <p:cNvSpPr/>
                <p:nvPr/>
              </p:nvSpPr>
              <p:spPr>
                <a:xfrm>
                  <a:off x="3783567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4" name="Google Shape;222;p24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AE9ED915-AFEE-4882-86A0-3850C8A67008}"/>
                    </a:ext>
                  </a:extLst>
                </p:cNvPr>
                <p:cNvSpPr/>
                <p:nvPr/>
              </p:nvSpPr>
              <p:spPr>
                <a:xfrm>
                  <a:off x="4075659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5" name="Google Shape;223;p24">
                  <a:hlinkClick r:id="rId13" action="ppaction://hlinksldjump"/>
                  <a:extLst>
                    <a:ext uri="{FF2B5EF4-FFF2-40B4-BE49-F238E27FC236}">
                      <a16:creationId xmlns:a16="http://schemas.microsoft.com/office/drawing/2014/main" id="{353BD1D4-A14F-433E-BF9A-806BF4BB6754}"/>
                    </a:ext>
                  </a:extLst>
                </p:cNvPr>
                <p:cNvSpPr/>
                <p:nvPr/>
              </p:nvSpPr>
              <p:spPr>
                <a:xfrm>
                  <a:off x="4367751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6" name="Google Shape;224;p24">
                  <a:hlinkClick r:id="rId14" action="ppaction://hlinksldjump"/>
                  <a:extLst>
                    <a:ext uri="{FF2B5EF4-FFF2-40B4-BE49-F238E27FC236}">
                      <a16:creationId xmlns:a16="http://schemas.microsoft.com/office/drawing/2014/main" id="{C46ABAC7-43E3-4C11-839A-68C529EF8681}"/>
                    </a:ext>
                  </a:extLst>
                </p:cNvPr>
                <p:cNvSpPr/>
                <p:nvPr/>
              </p:nvSpPr>
              <p:spPr>
                <a:xfrm>
                  <a:off x="4659843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45" name="Google Shape;224;p24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BA009AB3-C7BC-4232-ACB6-EAFDF0851194}"/>
                  </a:ext>
                </a:extLst>
              </p:cNvPr>
              <p:cNvSpPr/>
              <p:nvPr/>
            </p:nvSpPr>
            <p:spPr>
              <a:xfrm>
                <a:off x="3402973" y="4570433"/>
                <a:ext cx="116400" cy="1164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36" name="Google Shape;217;p24">
              <a:hlinkClick r:id="rId7" action="ppaction://hlinksldjump"/>
              <a:extLst>
                <a:ext uri="{FF2B5EF4-FFF2-40B4-BE49-F238E27FC236}">
                  <a16:creationId xmlns:a16="http://schemas.microsoft.com/office/drawing/2014/main" id="{B7C3D8C2-F348-4EDE-B744-4B581D09392E}"/>
                </a:ext>
              </a:extLst>
            </p:cNvPr>
            <p:cNvSpPr/>
            <p:nvPr/>
          </p:nvSpPr>
          <p:spPr>
            <a:xfrm>
              <a:off x="3705378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" name="Google Shape;218;p24">
              <a:hlinkClick r:id="rId8" action="ppaction://hlinksldjump"/>
              <a:extLst>
                <a:ext uri="{FF2B5EF4-FFF2-40B4-BE49-F238E27FC236}">
                  <a16:creationId xmlns:a16="http://schemas.microsoft.com/office/drawing/2014/main" id="{0EFAEFA8-E1B4-4415-9D6F-BAE58E38F78E}"/>
                </a:ext>
              </a:extLst>
            </p:cNvPr>
            <p:cNvSpPr/>
            <p:nvPr/>
          </p:nvSpPr>
          <p:spPr>
            <a:xfrm>
              <a:off x="3997470" y="4611073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Google Shape;219;p24">
              <a:hlinkClick r:id="rId9" action="ppaction://hlinksldjump"/>
              <a:extLst>
                <a:ext uri="{FF2B5EF4-FFF2-40B4-BE49-F238E27FC236}">
                  <a16:creationId xmlns:a16="http://schemas.microsoft.com/office/drawing/2014/main" id="{1C1CB9D5-F0AA-4181-A4E8-39FA8AC0F5CA}"/>
                </a:ext>
              </a:extLst>
            </p:cNvPr>
            <p:cNvSpPr/>
            <p:nvPr/>
          </p:nvSpPr>
          <p:spPr>
            <a:xfrm>
              <a:off x="4289562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220;p24">
              <a:hlinkClick r:id="rId10" action="ppaction://hlinksldjump"/>
              <a:extLst>
                <a:ext uri="{FF2B5EF4-FFF2-40B4-BE49-F238E27FC236}">
                  <a16:creationId xmlns:a16="http://schemas.microsoft.com/office/drawing/2014/main" id="{1F9BC052-E2C1-4E99-9E70-EFF20294F346}"/>
                </a:ext>
              </a:extLst>
            </p:cNvPr>
            <p:cNvSpPr/>
            <p:nvPr/>
          </p:nvSpPr>
          <p:spPr>
            <a:xfrm>
              <a:off x="4581654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" name="Google Shape;221;p24">
              <a:hlinkClick r:id="rId11" action="ppaction://hlinksldjump"/>
              <a:extLst>
                <a:ext uri="{FF2B5EF4-FFF2-40B4-BE49-F238E27FC236}">
                  <a16:creationId xmlns:a16="http://schemas.microsoft.com/office/drawing/2014/main" id="{52540F8D-D01F-40DB-9ADA-80F7C871615D}"/>
                </a:ext>
              </a:extLst>
            </p:cNvPr>
            <p:cNvSpPr/>
            <p:nvPr/>
          </p:nvSpPr>
          <p:spPr>
            <a:xfrm>
              <a:off x="4873745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" name="Google Shape;222;p24">
              <a:hlinkClick r:id="rId12" action="ppaction://hlinksldjump"/>
              <a:extLst>
                <a:ext uri="{FF2B5EF4-FFF2-40B4-BE49-F238E27FC236}">
                  <a16:creationId xmlns:a16="http://schemas.microsoft.com/office/drawing/2014/main" id="{86ADDDFC-E9AF-4687-9F44-95C6DBD774BF}"/>
                </a:ext>
              </a:extLst>
            </p:cNvPr>
            <p:cNvSpPr/>
            <p:nvPr/>
          </p:nvSpPr>
          <p:spPr>
            <a:xfrm>
              <a:off x="5165837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223;p24">
              <a:hlinkClick r:id="rId13" action="ppaction://hlinksldjump"/>
              <a:extLst>
                <a:ext uri="{FF2B5EF4-FFF2-40B4-BE49-F238E27FC236}">
                  <a16:creationId xmlns:a16="http://schemas.microsoft.com/office/drawing/2014/main" id="{5E884170-04AC-4659-8D2F-6BB1F9AEB971}"/>
                </a:ext>
              </a:extLst>
            </p:cNvPr>
            <p:cNvSpPr/>
            <p:nvPr/>
          </p:nvSpPr>
          <p:spPr>
            <a:xfrm>
              <a:off x="5457929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224;p24">
              <a:hlinkClick r:id="rId14" action="ppaction://hlinksldjump"/>
              <a:extLst>
                <a:ext uri="{FF2B5EF4-FFF2-40B4-BE49-F238E27FC236}">
                  <a16:creationId xmlns:a16="http://schemas.microsoft.com/office/drawing/2014/main" id="{48619934-CC4D-404D-BEC5-2CC4025AEDD4}"/>
                </a:ext>
              </a:extLst>
            </p:cNvPr>
            <p:cNvSpPr/>
            <p:nvPr/>
          </p:nvSpPr>
          <p:spPr>
            <a:xfrm>
              <a:off x="5726729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1576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Модифицированная модель</a:t>
            </a:r>
          </a:p>
        </p:txBody>
      </p:sp>
      <p:sp>
        <p:nvSpPr>
          <p:cNvPr id="242" name="Google Shape;242;p25"/>
          <p:cNvSpPr txBox="1"/>
          <p:nvPr/>
        </p:nvSpPr>
        <p:spPr>
          <a:xfrm>
            <a:off x="804457" y="1382627"/>
            <a:ext cx="3913586" cy="2572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После первого этапа тестирования</a:t>
            </a:r>
            <a:r>
              <a:rPr lang="en-US" sz="12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: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мы внесли изменения в итоговый набор данных, добавив информацию о пропусках и времени, отведенном на дисциплину. </a:t>
            </a:r>
            <a:endParaRPr lang="en-US" sz="1200" dirty="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провели стандартизацию данных.</a:t>
            </a:r>
            <a:endParaRPr lang="en-US" sz="1200" dirty="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</a:t>
            </a:r>
          </a:p>
        </p:txBody>
      </p:sp>
      <p:graphicFrame>
        <p:nvGraphicFramePr>
          <p:cNvPr id="2" name="Chart 7">
            <a:extLst>
              <a:ext uri="{FF2B5EF4-FFF2-40B4-BE49-F238E27FC236}">
                <a16:creationId xmlns:a16="http://schemas.microsoft.com/office/drawing/2014/main" id="{4D0613CB-A82C-8F21-4B02-50A57FB440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8947555"/>
              </p:ext>
            </p:extLst>
          </p:nvPr>
        </p:nvGraphicFramePr>
        <p:xfrm>
          <a:off x="4718042" y="1240623"/>
          <a:ext cx="3968757" cy="2856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ctangle: Top Corners One Rounded and One Snipped 6">
            <a:extLst>
              <a:ext uri="{FF2B5EF4-FFF2-40B4-BE49-F238E27FC236}">
                <a16:creationId xmlns:a16="http://schemas.microsoft.com/office/drawing/2014/main" id="{AA3BD0EC-34CE-FB12-83F3-07FDE17A5E83}"/>
              </a:ext>
            </a:extLst>
          </p:cNvPr>
          <p:cNvSpPr/>
          <p:nvPr/>
        </p:nvSpPr>
        <p:spPr>
          <a:xfrm flipH="1">
            <a:off x="702839" y="3606800"/>
            <a:ext cx="1230278" cy="636912"/>
          </a:xfrm>
          <a:prstGeom prst="snipRoundRect">
            <a:avLst>
              <a:gd name="adj1" fmla="val 16667"/>
              <a:gd name="adj2" fmla="val 36388"/>
            </a:avLst>
          </a:prstGeom>
          <a:solidFill>
            <a:schemeClr val="accent2"/>
          </a:solidFill>
          <a:ln>
            <a:noFill/>
          </a:ln>
          <a:effectLst>
            <a:outerShdw blurRad="25400" dist="762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uadroTexto 24">
            <a:extLst>
              <a:ext uri="{FF2B5EF4-FFF2-40B4-BE49-F238E27FC236}">
                <a16:creationId xmlns:a16="http://schemas.microsoft.com/office/drawing/2014/main" id="{059F469B-8C89-2914-89FF-85B1BDCAD618}"/>
              </a:ext>
            </a:extLst>
          </p:cNvPr>
          <p:cNvSpPr txBox="1"/>
          <p:nvPr/>
        </p:nvSpPr>
        <p:spPr>
          <a:xfrm>
            <a:off x="1033930" y="3771368"/>
            <a:ext cx="763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RNN</a:t>
            </a:r>
          </a:p>
        </p:txBody>
      </p:sp>
      <p:sp>
        <p:nvSpPr>
          <p:cNvPr id="21" name="Rectangle: Top Corners One Rounded and One Snipped 6">
            <a:extLst>
              <a:ext uri="{FF2B5EF4-FFF2-40B4-BE49-F238E27FC236}">
                <a16:creationId xmlns:a16="http://schemas.microsoft.com/office/drawing/2014/main" id="{A8B20036-8F60-0D6D-C7E3-C7629DB3D52F}"/>
              </a:ext>
            </a:extLst>
          </p:cNvPr>
          <p:cNvSpPr/>
          <p:nvPr/>
        </p:nvSpPr>
        <p:spPr>
          <a:xfrm flipH="1">
            <a:off x="2003042" y="3606800"/>
            <a:ext cx="1230278" cy="636912"/>
          </a:xfrm>
          <a:prstGeom prst="snipRoundRect">
            <a:avLst>
              <a:gd name="adj1" fmla="val 16667"/>
              <a:gd name="adj2" fmla="val 36388"/>
            </a:avLst>
          </a:prstGeom>
          <a:solidFill>
            <a:srgbClr val="0070C0"/>
          </a:solidFill>
          <a:ln>
            <a:noFill/>
          </a:ln>
          <a:effectLst>
            <a:outerShdw blurRad="25400" dist="762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uadroTexto 24">
            <a:extLst>
              <a:ext uri="{FF2B5EF4-FFF2-40B4-BE49-F238E27FC236}">
                <a16:creationId xmlns:a16="http://schemas.microsoft.com/office/drawing/2014/main" id="{DD2F5983-95E7-0D2D-A9CD-C12FAA707EBB}"/>
              </a:ext>
            </a:extLst>
          </p:cNvPr>
          <p:cNvSpPr txBox="1"/>
          <p:nvPr/>
        </p:nvSpPr>
        <p:spPr>
          <a:xfrm>
            <a:off x="2334133" y="3771368"/>
            <a:ext cx="763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GRU</a:t>
            </a:r>
          </a:p>
        </p:txBody>
      </p:sp>
      <p:sp>
        <p:nvSpPr>
          <p:cNvPr id="23" name="Rectangle: Top Corners One Rounded and One Snipped 6">
            <a:extLst>
              <a:ext uri="{FF2B5EF4-FFF2-40B4-BE49-F238E27FC236}">
                <a16:creationId xmlns:a16="http://schemas.microsoft.com/office/drawing/2014/main" id="{F8E5EC1B-AA74-DA28-B4E3-0303184B073D}"/>
              </a:ext>
            </a:extLst>
          </p:cNvPr>
          <p:cNvSpPr/>
          <p:nvPr/>
        </p:nvSpPr>
        <p:spPr>
          <a:xfrm flipH="1">
            <a:off x="3334938" y="3606800"/>
            <a:ext cx="1230278" cy="636912"/>
          </a:xfrm>
          <a:prstGeom prst="snipRoundRect">
            <a:avLst>
              <a:gd name="adj1" fmla="val 16667"/>
              <a:gd name="adj2" fmla="val 36388"/>
            </a:avLst>
          </a:prstGeom>
          <a:solidFill>
            <a:srgbClr val="92D050"/>
          </a:solidFill>
          <a:ln>
            <a:noFill/>
          </a:ln>
          <a:effectLst>
            <a:outerShdw blurRad="25400" dist="762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uadroTexto 24">
            <a:extLst>
              <a:ext uri="{FF2B5EF4-FFF2-40B4-BE49-F238E27FC236}">
                <a16:creationId xmlns:a16="http://schemas.microsoft.com/office/drawing/2014/main" id="{8D12D6E1-4F91-BEBF-171D-3357DE4493B1}"/>
              </a:ext>
            </a:extLst>
          </p:cNvPr>
          <p:cNvSpPr txBox="1"/>
          <p:nvPr/>
        </p:nvSpPr>
        <p:spPr>
          <a:xfrm>
            <a:off x="3666029" y="3771368"/>
            <a:ext cx="763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LSTM</a:t>
            </a:r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BED938F3-56CB-4DB9-B436-ACA9F52FCB12}"/>
              </a:ext>
            </a:extLst>
          </p:cNvPr>
          <p:cNvGrpSpPr/>
          <p:nvPr/>
        </p:nvGrpSpPr>
        <p:grpSpPr>
          <a:xfrm>
            <a:off x="1780901" y="4719447"/>
            <a:ext cx="5582197" cy="116400"/>
            <a:chOff x="260932" y="4611073"/>
            <a:chExt cx="5582197" cy="116400"/>
          </a:xfrm>
        </p:grpSpPr>
        <p:grpSp>
          <p:nvGrpSpPr>
            <p:cNvPr id="32" name="Группа 31">
              <a:extLst>
                <a:ext uri="{FF2B5EF4-FFF2-40B4-BE49-F238E27FC236}">
                  <a16:creationId xmlns:a16="http://schemas.microsoft.com/office/drawing/2014/main" id="{1E6B7C42-A603-46EA-940A-16EC270DD8BE}"/>
                </a:ext>
              </a:extLst>
            </p:cNvPr>
            <p:cNvGrpSpPr/>
            <p:nvPr/>
          </p:nvGrpSpPr>
          <p:grpSpPr>
            <a:xfrm>
              <a:off x="260932" y="4611073"/>
              <a:ext cx="3299082" cy="116400"/>
              <a:chOff x="220291" y="4570433"/>
              <a:chExt cx="3299082" cy="116400"/>
            </a:xfrm>
          </p:grpSpPr>
          <p:grpSp>
            <p:nvGrpSpPr>
              <p:cNvPr id="45" name="Google Shape;213;p24" descr="афвыафы&#10;">
                <a:extLst>
                  <a:ext uri="{FF2B5EF4-FFF2-40B4-BE49-F238E27FC236}">
                    <a16:creationId xmlns:a16="http://schemas.microsoft.com/office/drawing/2014/main" id="{683D1E26-9D3F-4729-89A3-8930364CB888}"/>
                  </a:ext>
                </a:extLst>
              </p:cNvPr>
              <p:cNvGrpSpPr/>
              <p:nvPr/>
            </p:nvGrpSpPr>
            <p:grpSpPr>
              <a:xfrm>
                <a:off x="220291" y="4570433"/>
                <a:ext cx="3037318" cy="116400"/>
                <a:chOff x="1738925" y="4718600"/>
                <a:chExt cx="3037318" cy="116400"/>
              </a:xfrm>
            </p:grpSpPr>
            <p:sp>
              <p:nvSpPr>
                <p:cNvPr id="47" name="Google Shape;214;p24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E0DBC77E-B9A5-4FBD-962F-37A7F58EDB6C}"/>
                    </a:ext>
                  </a:extLst>
                </p:cNvPr>
                <p:cNvSpPr/>
                <p:nvPr/>
              </p:nvSpPr>
              <p:spPr>
                <a:xfrm>
                  <a:off x="1738925" y="4718600"/>
                  <a:ext cx="116400" cy="116400"/>
                </a:xfrm>
                <a:prstGeom prst="ellipse">
                  <a:avLst/>
                </a:prstGeom>
                <a:solidFill>
                  <a:schemeClr val="bg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8" name="Google Shape;215;p24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D6443F8F-36B0-493A-A86F-C64DF3BF5024}"/>
                    </a:ext>
                  </a:extLst>
                </p:cNvPr>
                <p:cNvSpPr/>
                <p:nvPr/>
              </p:nvSpPr>
              <p:spPr>
                <a:xfrm>
                  <a:off x="2031017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9" name="Google Shape;216;p24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7BCE2B72-DA59-4CD1-8C2D-0BCAD36F4EA8}"/>
                    </a:ext>
                  </a:extLst>
                </p:cNvPr>
                <p:cNvSpPr/>
                <p:nvPr/>
              </p:nvSpPr>
              <p:spPr>
                <a:xfrm>
                  <a:off x="2323109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0" name="Google Shape;217;p24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CAB2EFB0-DBDC-4A4C-8359-C70C872F77A1}"/>
                    </a:ext>
                  </a:extLst>
                </p:cNvPr>
                <p:cNvSpPr/>
                <p:nvPr/>
              </p:nvSpPr>
              <p:spPr>
                <a:xfrm>
                  <a:off x="2615200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1" name="Google Shape;218;p24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E12C7EB7-6593-4CDB-B41A-DEB5E276FF58}"/>
                    </a:ext>
                  </a:extLst>
                </p:cNvPr>
                <p:cNvSpPr/>
                <p:nvPr/>
              </p:nvSpPr>
              <p:spPr>
                <a:xfrm>
                  <a:off x="2907292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2" name="Google Shape;219;p24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DEBE2EF1-FDF1-4D77-8605-1D20477C4F26}"/>
                    </a:ext>
                  </a:extLst>
                </p:cNvPr>
                <p:cNvSpPr/>
                <p:nvPr/>
              </p:nvSpPr>
              <p:spPr>
                <a:xfrm>
                  <a:off x="3199384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3" name="Google Shape;220;p24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F40CC3FC-88AF-43B4-95A6-88347610608A}"/>
                    </a:ext>
                  </a:extLst>
                </p:cNvPr>
                <p:cNvSpPr/>
                <p:nvPr/>
              </p:nvSpPr>
              <p:spPr>
                <a:xfrm>
                  <a:off x="3491476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4" name="Google Shape;221;p24">
                  <a:hlinkClick r:id="rId11" action="ppaction://hlinksldjump"/>
                  <a:extLst>
                    <a:ext uri="{FF2B5EF4-FFF2-40B4-BE49-F238E27FC236}">
                      <a16:creationId xmlns:a16="http://schemas.microsoft.com/office/drawing/2014/main" id="{5055F994-6A03-47EB-AF80-C0B46FBE5581}"/>
                    </a:ext>
                  </a:extLst>
                </p:cNvPr>
                <p:cNvSpPr/>
                <p:nvPr/>
              </p:nvSpPr>
              <p:spPr>
                <a:xfrm>
                  <a:off x="3783567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5" name="Google Shape;222;p24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31E38B8B-68D8-48AC-BA5E-7A2DDCE44D0D}"/>
                    </a:ext>
                  </a:extLst>
                </p:cNvPr>
                <p:cNvSpPr/>
                <p:nvPr/>
              </p:nvSpPr>
              <p:spPr>
                <a:xfrm>
                  <a:off x="4075659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6" name="Google Shape;223;p24">
                  <a:hlinkClick r:id="rId13" action="ppaction://hlinksldjump"/>
                  <a:extLst>
                    <a:ext uri="{FF2B5EF4-FFF2-40B4-BE49-F238E27FC236}">
                      <a16:creationId xmlns:a16="http://schemas.microsoft.com/office/drawing/2014/main" id="{D95D6390-7164-493D-8067-6037BD3BAB16}"/>
                    </a:ext>
                  </a:extLst>
                </p:cNvPr>
                <p:cNvSpPr/>
                <p:nvPr/>
              </p:nvSpPr>
              <p:spPr>
                <a:xfrm>
                  <a:off x="4367751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7" name="Google Shape;224;p24">
                  <a:hlinkClick r:id="rId14" action="ppaction://hlinksldjump"/>
                  <a:extLst>
                    <a:ext uri="{FF2B5EF4-FFF2-40B4-BE49-F238E27FC236}">
                      <a16:creationId xmlns:a16="http://schemas.microsoft.com/office/drawing/2014/main" id="{9EC175E0-C0DA-40A0-90A4-CFDABA381FC5}"/>
                    </a:ext>
                  </a:extLst>
                </p:cNvPr>
                <p:cNvSpPr/>
                <p:nvPr/>
              </p:nvSpPr>
              <p:spPr>
                <a:xfrm>
                  <a:off x="4659843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46" name="Google Shape;224;p24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EBA75CC1-BDE4-46C9-9296-085E3D702489}"/>
                  </a:ext>
                </a:extLst>
              </p:cNvPr>
              <p:cNvSpPr/>
              <p:nvPr/>
            </p:nvSpPr>
            <p:spPr>
              <a:xfrm>
                <a:off x="3402973" y="4570433"/>
                <a:ext cx="116400" cy="1164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33" name="Google Shape;217;p24">
              <a:hlinkClick r:id="rId7" action="ppaction://hlinksldjump"/>
              <a:extLst>
                <a:ext uri="{FF2B5EF4-FFF2-40B4-BE49-F238E27FC236}">
                  <a16:creationId xmlns:a16="http://schemas.microsoft.com/office/drawing/2014/main" id="{DC54EB1F-190B-4F94-BA66-4F2F16B26094}"/>
                </a:ext>
              </a:extLst>
            </p:cNvPr>
            <p:cNvSpPr/>
            <p:nvPr/>
          </p:nvSpPr>
          <p:spPr>
            <a:xfrm>
              <a:off x="3705378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" name="Google Shape;218;p24">
              <a:hlinkClick r:id="rId8" action="ppaction://hlinksldjump"/>
              <a:extLst>
                <a:ext uri="{FF2B5EF4-FFF2-40B4-BE49-F238E27FC236}">
                  <a16:creationId xmlns:a16="http://schemas.microsoft.com/office/drawing/2014/main" id="{C059A975-6CB7-4359-AF39-7BDA89930BC8}"/>
                </a:ext>
              </a:extLst>
            </p:cNvPr>
            <p:cNvSpPr/>
            <p:nvPr/>
          </p:nvSpPr>
          <p:spPr>
            <a:xfrm>
              <a:off x="3997470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219;p24">
              <a:hlinkClick r:id="rId9" action="ppaction://hlinksldjump"/>
              <a:extLst>
                <a:ext uri="{FF2B5EF4-FFF2-40B4-BE49-F238E27FC236}">
                  <a16:creationId xmlns:a16="http://schemas.microsoft.com/office/drawing/2014/main" id="{F68FF3BA-4ACD-4DE5-AA95-95221AA18C94}"/>
                </a:ext>
              </a:extLst>
            </p:cNvPr>
            <p:cNvSpPr/>
            <p:nvPr/>
          </p:nvSpPr>
          <p:spPr>
            <a:xfrm>
              <a:off x="4289562" y="4611073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220;p24">
              <a:hlinkClick r:id="rId10" action="ppaction://hlinksldjump"/>
              <a:extLst>
                <a:ext uri="{FF2B5EF4-FFF2-40B4-BE49-F238E27FC236}">
                  <a16:creationId xmlns:a16="http://schemas.microsoft.com/office/drawing/2014/main" id="{9AB58A55-3DFE-4F0A-9201-AD0AF4BFC6BE}"/>
                </a:ext>
              </a:extLst>
            </p:cNvPr>
            <p:cNvSpPr/>
            <p:nvPr/>
          </p:nvSpPr>
          <p:spPr>
            <a:xfrm>
              <a:off x="4581654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" name="Google Shape;221;p24">
              <a:hlinkClick r:id="rId11" action="ppaction://hlinksldjump"/>
              <a:extLst>
                <a:ext uri="{FF2B5EF4-FFF2-40B4-BE49-F238E27FC236}">
                  <a16:creationId xmlns:a16="http://schemas.microsoft.com/office/drawing/2014/main" id="{63213426-FE54-41F0-A5EE-70EEAFAFDC3E}"/>
                </a:ext>
              </a:extLst>
            </p:cNvPr>
            <p:cNvSpPr/>
            <p:nvPr/>
          </p:nvSpPr>
          <p:spPr>
            <a:xfrm>
              <a:off x="4873745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222;p24">
              <a:hlinkClick r:id="rId12" action="ppaction://hlinksldjump"/>
              <a:extLst>
                <a:ext uri="{FF2B5EF4-FFF2-40B4-BE49-F238E27FC236}">
                  <a16:creationId xmlns:a16="http://schemas.microsoft.com/office/drawing/2014/main" id="{86CBD94A-4B70-4786-B507-D620220AEC1E}"/>
                </a:ext>
              </a:extLst>
            </p:cNvPr>
            <p:cNvSpPr/>
            <p:nvPr/>
          </p:nvSpPr>
          <p:spPr>
            <a:xfrm>
              <a:off x="5165837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223;p24">
              <a:hlinkClick r:id="rId13" action="ppaction://hlinksldjump"/>
              <a:extLst>
                <a:ext uri="{FF2B5EF4-FFF2-40B4-BE49-F238E27FC236}">
                  <a16:creationId xmlns:a16="http://schemas.microsoft.com/office/drawing/2014/main" id="{4355963C-939A-4740-BBFA-FAAB8A0B178C}"/>
                </a:ext>
              </a:extLst>
            </p:cNvPr>
            <p:cNvSpPr/>
            <p:nvPr/>
          </p:nvSpPr>
          <p:spPr>
            <a:xfrm>
              <a:off x="5457929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224;p24">
              <a:hlinkClick r:id="rId14" action="ppaction://hlinksldjump"/>
              <a:extLst>
                <a:ext uri="{FF2B5EF4-FFF2-40B4-BE49-F238E27FC236}">
                  <a16:creationId xmlns:a16="http://schemas.microsoft.com/office/drawing/2014/main" id="{2BF4F962-FAA9-414E-8955-E8B4FEBC470D}"/>
                </a:ext>
              </a:extLst>
            </p:cNvPr>
            <p:cNvSpPr/>
            <p:nvPr/>
          </p:nvSpPr>
          <p:spPr>
            <a:xfrm>
              <a:off x="5726729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84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12" grpId="0" animBg="1"/>
      <p:bldP spid="18" grpId="0"/>
      <p:bldP spid="21" grpId="0" animBg="1"/>
      <p:bldP spid="22" grpId="0"/>
      <p:bldP spid="23" grpId="0" animBg="1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Финальная модель</a:t>
            </a:r>
          </a:p>
        </p:txBody>
      </p:sp>
      <p:sp>
        <p:nvSpPr>
          <p:cNvPr id="242" name="Google Shape;242;p25"/>
          <p:cNvSpPr txBox="1"/>
          <p:nvPr/>
        </p:nvSpPr>
        <p:spPr>
          <a:xfrm>
            <a:off x="804457" y="1382627"/>
            <a:ext cx="2897388" cy="299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ru-RU" sz="12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После завершения второго этапа тестирования мы расширили объем данных и внесли дополнительные признаки, включая:</a:t>
            </a:r>
          </a:p>
          <a:p>
            <a:pPr marL="17145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Информацию о переходе студента с контракта на бюджет</a:t>
            </a:r>
          </a:p>
          <a:p>
            <a:pPr marL="17145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возраст при поступлении</a:t>
            </a:r>
          </a:p>
          <a:p>
            <a:pPr marL="17145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статус вольного слушателя</a:t>
            </a:r>
          </a:p>
          <a:p>
            <a:pPr>
              <a:lnSpc>
                <a:spcPct val="115000"/>
              </a:lnSpc>
            </a:pPr>
            <a:endParaRPr lang="ru-RU" sz="1200" dirty="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>
              <a:lnSpc>
                <a:spcPct val="115000"/>
              </a:lnSpc>
            </a:pPr>
            <a:r>
              <a:rPr lang="ru-RU" sz="12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На третьем этапе мы также внесли изменения, начав оценивать успех студентов по отдельным семестрам, а не только в конечном семестре.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4E6BEE76-9EF7-52B7-626E-E254A916A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095777"/>
              </p:ext>
            </p:extLst>
          </p:nvPr>
        </p:nvGraphicFramePr>
        <p:xfrm>
          <a:off x="4075659" y="1129351"/>
          <a:ext cx="4551949" cy="2530246"/>
        </p:xfrm>
        <a:graphic>
          <a:graphicData uri="http://schemas.openxmlformats.org/drawingml/2006/table">
            <a:tbl>
              <a:tblPr firstRow="1" bandRow="1">
                <a:tableStyleId>{4A405319-688E-4948-95DA-4F8D80B20965}</a:tableStyleId>
              </a:tblPr>
              <a:tblGrid>
                <a:gridCol w="798392">
                  <a:extLst>
                    <a:ext uri="{9D8B030D-6E8A-4147-A177-3AD203B41FA5}">
                      <a16:colId xmlns:a16="http://schemas.microsoft.com/office/drawing/2014/main" val="3087604586"/>
                    </a:ext>
                  </a:extLst>
                </a:gridCol>
                <a:gridCol w="1404214">
                  <a:extLst>
                    <a:ext uri="{9D8B030D-6E8A-4147-A177-3AD203B41FA5}">
                      <a16:colId xmlns:a16="http://schemas.microsoft.com/office/drawing/2014/main" val="53360254"/>
                    </a:ext>
                  </a:extLst>
                </a:gridCol>
                <a:gridCol w="1183618">
                  <a:extLst>
                    <a:ext uri="{9D8B030D-6E8A-4147-A177-3AD203B41FA5}">
                      <a16:colId xmlns:a16="http://schemas.microsoft.com/office/drawing/2014/main" val="4062253737"/>
                    </a:ext>
                  </a:extLst>
                </a:gridCol>
                <a:gridCol w="1165725">
                  <a:extLst>
                    <a:ext uri="{9D8B030D-6E8A-4147-A177-3AD203B41FA5}">
                      <a16:colId xmlns:a16="http://schemas.microsoft.com/office/drawing/2014/main" val="706427042"/>
                    </a:ext>
                  </a:extLst>
                </a:gridCol>
              </a:tblGrid>
              <a:tr h="244246">
                <a:tc>
                  <a:txBody>
                    <a:bodyPr/>
                    <a:lstStyle/>
                    <a:p>
                      <a:r>
                        <a:rPr lang="ru-RU" sz="900" dirty="0"/>
                        <a:t>Слой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Размер входа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Размер выхода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81861"/>
                  </a:ext>
                </a:extLst>
              </a:tr>
              <a:tr h="335623">
                <a:tc>
                  <a:txBody>
                    <a:bodyPr/>
                    <a:lstStyle/>
                    <a:p>
                      <a:r>
                        <a:rPr lang="ru-RU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Входной линейный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Линейный слой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input_size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512</a:t>
                      </a:r>
                      <a:endParaRPr lang="ru-R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83929"/>
                  </a:ext>
                </a:extLst>
              </a:tr>
              <a:tr h="335623">
                <a:tc>
                  <a:txBody>
                    <a:bodyPr/>
                    <a:lstStyle/>
                    <a:p>
                      <a:r>
                        <a:rPr lang="ru-RU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Функция активации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Гиперболический тангенс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900" dirty="0">
                          <a:effectLst/>
                        </a:rPr>
                        <a:t>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900" dirty="0">
                          <a:effectLst/>
                        </a:rPr>
                        <a:t>512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099850"/>
                  </a:ext>
                </a:extLst>
              </a:tr>
              <a:tr h="209764">
                <a:tc>
                  <a:txBody>
                    <a:bodyPr/>
                    <a:lstStyle/>
                    <a:p>
                      <a:r>
                        <a:rPr lang="en-US" sz="900" dirty="0"/>
                        <a:t>RNN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рекуррентный слой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512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256</a:t>
                      </a:r>
                      <a:endParaRPr lang="ru-R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03131"/>
                  </a:ext>
                </a:extLst>
              </a:tr>
              <a:tr h="335623">
                <a:tc>
                  <a:txBody>
                    <a:bodyPr/>
                    <a:lstStyle/>
                    <a:p>
                      <a:r>
                        <a:rPr lang="ru-RU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Функция активации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Гиперболический тангенс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256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256</a:t>
                      </a:r>
                      <a:endParaRPr lang="ru-R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20357"/>
                  </a:ext>
                </a:extLst>
              </a:tr>
              <a:tr h="335623">
                <a:tc>
                  <a:txBody>
                    <a:bodyPr/>
                    <a:lstStyle/>
                    <a:p>
                      <a:r>
                        <a:rPr lang="ru-RU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Линейный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900" dirty="0">
                          <a:effectLst/>
                        </a:rPr>
                        <a:t>Линейное преобразование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256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128</a:t>
                      </a:r>
                      <a:endParaRPr lang="ru-R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992322"/>
                  </a:ext>
                </a:extLst>
              </a:tr>
              <a:tr h="209764"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Dropout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с вероятностью 0.1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128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128</a:t>
                      </a:r>
                      <a:endParaRPr lang="ru-R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05004"/>
                  </a:ext>
                </a:extLst>
              </a:tr>
              <a:tr h="335623">
                <a:tc>
                  <a:txBody>
                    <a:bodyPr/>
                    <a:lstStyle/>
                    <a:p>
                      <a:r>
                        <a:rPr lang="ru-RU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Функция активации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Гиперболический тангенс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128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128</a:t>
                      </a:r>
                      <a:endParaRPr lang="ru-R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770211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4544ABD6-08BA-3C66-DC62-2341ADAA1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728988"/>
              </p:ext>
            </p:extLst>
          </p:nvPr>
        </p:nvGraphicFramePr>
        <p:xfrm>
          <a:off x="4075660" y="3657540"/>
          <a:ext cx="4551949" cy="253557"/>
        </p:xfrm>
        <a:graphic>
          <a:graphicData uri="http://schemas.openxmlformats.org/drawingml/2006/table">
            <a:tbl>
              <a:tblPr firstRow="1" bandRow="1">
                <a:tableStyleId>{4A405319-688E-4948-95DA-4F8D80B20965}</a:tableStyleId>
              </a:tblPr>
              <a:tblGrid>
                <a:gridCol w="798392">
                  <a:extLst>
                    <a:ext uri="{9D8B030D-6E8A-4147-A177-3AD203B41FA5}">
                      <a16:colId xmlns:a16="http://schemas.microsoft.com/office/drawing/2014/main" val="3509651377"/>
                    </a:ext>
                  </a:extLst>
                </a:gridCol>
                <a:gridCol w="1404214">
                  <a:extLst>
                    <a:ext uri="{9D8B030D-6E8A-4147-A177-3AD203B41FA5}">
                      <a16:colId xmlns:a16="http://schemas.microsoft.com/office/drawing/2014/main" val="3203583281"/>
                    </a:ext>
                  </a:extLst>
                </a:gridCol>
                <a:gridCol w="1183618">
                  <a:extLst>
                    <a:ext uri="{9D8B030D-6E8A-4147-A177-3AD203B41FA5}">
                      <a16:colId xmlns:a16="http://schemas.microsoft.com/office/drawing/2014/main" val="1188821035"/>
                    </a:ext>
                  </a:extLst>
                </a:gridCol>
                <a:gridCol w="1165725">
                  <a:extLst>
                    <a:ext uri="{9D8B030D-6E8A-4147-A177-3AD203B41FA5}">
                      <a16:colId xmlns:a16="http://schemas.microsoft.com/office/drawing/2014/main" val="4035365922"/>
                    </a:ext>
                  </a:extLst>
                </a:gridCol>
              </a:tblGrid>
              <a:tr h="253557">
                <a:tc>
                  <a:txBody>
                    <a:bodyPr/>
                    <a:lstStyle/>
                    <a:p>
                      <a:r>
                        <a:rPr lang="ru-RU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Проекция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Линейный слой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128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num_classes</a:t>
                      </a:r>
                      <a:endParaRPr lang="ru-R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80465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317237C-BBF4-C8C2-C165-60E71C2FA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436572"/>
              </p:ext>
            </p:extLst>
          </p:nvPr>
        </p:nvGraphicFramePr>
        <p:xfrm>
          <a:off x="4075659" y="3912290"/>
          <a:ext cx="4551949" cy="365760"/>
        </p:xfrm>
        <a:graphic>
          <a:graphicData uri="http://schemas.openxmlformats.org/drawingml/2006/table">
            <a:tbl>
              <a:tblPr firstRow="1" bandRow="1">
                <a:tableStyleId>{4A405319-688E-4948-95DA-4F8D80B20965}</a:tableStyleId>
              </a:tblPr>
              <a:tblGrid>
                <a:gridCol w="798392">
                  <a:extLst>
                    <a:ext uri="{9D8B030D-6E8A-4147-A177-3AD203B41FA5}">
                      <a16:colId xmlns:a16="http://schemas.microsoft.com/office/drawing/2014/main" val="461847104"/>
                    </a:ext>
                  </a:extLst>
                </a:gridCol>
                <a:gridCol w="1404214">
                  <a:extLst>
                    <a:ext uri="{9D8B030D-6E8A-4147-A177-3AD203B41FA5}">
                      <a16:colId xmlns:a16="http://schemas.microsoft.com/office/drawing/2014/main" val="85121088"/>
                    </a:ext>
                  </a:extLst>
                </a:gridCol>
                <a:gridCol w="1183618">
                  <a:extLst>
                    <a:ext uri="{9D8B030D-6E8A-4147-A177-3AD203B41FA5}">
                      <a16:colId xmlns:a16="http://schemas.microsoft.com/office/drawing/2014/main" val="2587269285"/>
                    </a:ext>
                  </a:extLst>
                </a:gridCol>
                <a:gridCol w="1165725">
                  <a:extLst>
                    <a:ext uri="{9D8B030D-6E8A-4147-A177-3AD203B41FA5}">
                      <a16:colId xmlns:a16="http://schemas.microsoft.com/office/drawing/2014/main" val="2555521584"/>
                    </a:ext>
                  </a:extLst>
                </a:gridCol>
              </a:tblGrid>
              <a:tr h="253557">
                <a:tc>
                  <a:txBody>
                    <a:bodyPr/>
                    <a:lstStyle/>
                    <a:p>
                      <a:r>
                        <a:rPr lang="ru-RU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Функция активации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Сигмоида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num_classes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num_classes</a:t>
                      </a:r>
                      <a:endParaRPr lang="ru-R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337000"/>
                  </a:ext>
                </a:extLst>
              </a:tr>
            </a:tbl>
          </a:graphicData>
        </a:graphic>
      </p:graphicFrame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DE574878-37C3-461B-BEA7-204D274894D3}"/>
              </a:ext>
            </a:extLst>
          </p:cNvPr>
          <p:cNvGrpSpPr/>
          <p:nvPr/>
        </p:nvGrpSpPr>
        <p:grpSpPr>
          <a:xfrm>
            <a:off x="1780901" y="4719447"/>
            <a:ext cx="5582197" cy="116400"/>
            <a:chOff x="260932" y="4611073"/>
            <a:chExt cx="5582197" cy="116400"/>
          </a:xfrm>
        </p:grpSpPr>
        <p:grpSp>
          <p:nvGrpSpPr>
            <p:cNvPr id="38" name="Группа 37">
              <a:extLst>
                <a:ext uri="{FF2B5EF4-FFF2-40B4-BE49-F238E27FC236}">
                  <a16:creationId xmlns:a16="http://schemas.microsoft.com/office/drawing/2014/main" id="{FB238B57-A5E6-426A-B7ED-8E05159EB999}"/>
                </a:ext>
              </a:extLst>
            </p:cNvPr>
            <p:cNvGrpSpPr/>
            <p:nvPr/>
          </p:nvGrpSpPr>
          <p:grpSpPr>
            <a:xfrm>
              <a:off x="260932" y="4611073"/>
              <a:ext cx="3299082" cy="116400"/>
              <a:chOff x="220291" y="4570433"/>
              <a:chExt cx="3299082" cy="116400"/>
            </a:xfrm>
          </p:grpSpPr>
          <p:grpSp>
            <p:nvGrpSpPr>
              <p:cNvPr id="47" name="Google Shape;213;p24" descr="афвыафы&#10;">
                <a:extLst>
                  <a:ext uri="{FF2B5EF4-FFF2-40B4-BE49-F238E27FC236}">
                    <a16:creationId xmlns:a16="http://schemas.microsoft.com/office/drawing/2014/main" id="{4435AF2F-C35E-46BE-9CBE-05013C55A9C5}"/>
                  </a:ext>
                </a:extLst>
              </p:cNvPr>
              <p:cNvGrpSpPr/>
              <p:nvPr/>
            </p:nvGrpSpPr>
            <p:grpSpPr>
              <a:xfrm>
                <a:off x="220291" y="4570433"/>
                <a:ext cx="3037318" cy="116400"/>
                <a:chOff x="1738925" y="4718600"/>
                <a:chExt cx="3037318" cy="116400"/>
              </a:xfrm>
            </p:grpSpPr>
            <p:sp>
              <p:nvSpPr>
                <p:cNvPr id="49" name="Google Shape;214;p24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1DADFA3A-99B7-44BB-9336-7E792E9AFC63}"/>
                    </a:ext>
                  </a:extLst>
                </p:cNvPr>
                <p:cNvSpPr/>
                <p:nvPr/>
              </p:nvSpPr>
              <p:spPr>
                <a:xfrm>
                  <a:off x="1738925" y="4718600"/>
                  <a:ext cx="116400" cy="116400"/>
                </a:xfrm>
                <a:prstGeom prst="ellipse">
                  <a:avLst/>
                </a:prstGeom>
                <a:solidFill>
                  <a:schemeClr val="bg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0" name="Google Shape;215;p24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96EAEDE8-F655-41F5-BC11-114A3C6BB57A}"/>
                    </a:ext>
                  </a:extLst>
                </p:cNvPr>
                <p:cNvSpPr/>
                <p:nvPr/>
              </p:nvSpPr>
              <p:spPr>
                <a:xfrm>
                  <a:off x="2031017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1" name="Google Shape;216;p24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E148D3F4-D43A-4253-8D8A-85CA44B93FB4}"/>
                    </a:ext>
                  </a:extLst>
                </p:cNvPr>
                <p:cNvSpPr/>
                <p:nvPr/>
              </p:nvSpPr>
              <p:spPr>
                <a:xfrm>
                  <a:off x="2323109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2" name="Google Shape;217;p24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9B7BB24B-D445-40EF-8FDB-17B26695BEFA}"/>
                    </a:ext>
                  </a:extLst>
                </p:cNvPr>
                <p:cNvSpPr/>
                <p:nvPr/>
              </p:nvSpPr>
              <p:spPr>
                <a:xfrm>
                  <a:off x="2615200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3" name="Google Shape;218;p24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979A00A5-FB94-4EA7-A18B-B32CE7E9810A}"/>
                    </a:ext>
                  </a:extLst>
                </p:cNvPr>
                <p:cNvSpPr/>
                <p:nvPr/>
              </p:nvSpPr>
              <p:spPr>
                <a:xfrm>
                  <a:off x="2907292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4" name="Google Shape;219;p24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AF9CB58C-93ED-468E-8DB5-280BC540A9DB}"/>
                    </a:ext>
                  </a:extLst>
                </p:cNvPr>
                <p:cNvSpPr/>
                <p:nvPr/>
              </p:nvSpPr>
              <p:spPr>
                <a:xfrm>
                  <a:off x="3199384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5" name="Google Shape;220;p24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0E5083F8-59E0-4FB3-AAB6-A5F7BCB1BF79}"/>
                    </a:ext>
                  </a:extLst>
                </p:cNvPr>
                <p:cNvSpPr/>
                <p:nvPr/>
              </p:nvSpPr>
              <p:spPr>
                <a:xfrm>
                  <a:off x="3491476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6" name="Google Shape;221;p24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52F59392-DE94-4B81-B3BC-E9F01BAFEF77}"/>
                    </a:ext>
                  </a:extLst>
                </p:cNvPr>
                <p:cNvSpPr/>
                <p:nvPr/>
              </p:nvSpPr>
              <p:spPr>
                <a:xfrm>
                  <a:off x="3783567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7" name="Google Shape;222;p24">
                  <a:hlinkClick r:id="rId11" action="ppaction://hlinksldjump"/>
                  <a:extLst>
                    <a:ext uri="{FF2B5EF4-FFF2-40B4-BE49-F238E27FC236}">
                      <a16:creationId xmlns:a16="http://schemas.microsoft.com/office/drawing/2014/main" id="{3BF8E0E3-EAD7-4F35-BB13-CBA312197578}"/>
                    </a:ext>
                  </a:extLst>
                </p:cNvPr>
                <p:cNvSpPr/>
                <p:nvPr/>
              </p:nvSpPr>
              <p:spPr>
                <a:xfrm>
                  <a:off x="4075659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8" name="Google Shape;223;p24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368339A0-E67B-4E33-82C8-A9DF06412CA6}"/>
                    </a:ext>
                  </a:extLst>
                </p:cNvPr>
                <p:cNvSpPr/>
                <p:nvPr/>
              </p:nvSpPr>
              <p:spPr>
                <a:xfrm>
                  <a:off x="4367751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9" name="Google Shape;224;p24">
                  <a:hlinkClick r:id="rId13" action="ppaction://hlinksldjump"/>
                  <a:extLst>
                    <a:ext uri="{FF2B5EF4-FFF2-40B4-BE49-F238E27FC236}">
                      <a16:creationId xmlns:a16="http://schemas.microsoft.com/office/drawing/2014/main" id="{256807E8-47FB-4AFD-94B0-82414D9EF145}"/>
                    </a:ext>
                  </a:extLst>
                </p:cNvPr>
                <p:cNvSpPr/>
                <p:nvPr/>
              </p:nvSpPr>
              <p:spPr>
                <a:xfrm>
                  <a:off x="4659843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48" name="Google Shape;224;p24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9B38F111-058D-4E97-8A89-11D18F934752}"/>
                  </a:ext>
                </a:extLst>
              </p:cNvPr>
              <p:cNvSpPr/>
              <p:nvPr/>
            </p:nvSpPr>
            <p:spPr>
              <a:xfrm>
                <a:off x="3402973" y="4570433"/>
                <a:ext cx="116400" cy="1164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39" name="Google Shape;217;p24">
              <a:hlinkClick r:id="rId6" action="ppaction://hlinksldjump"/>
              <a:extLst>
                <a:ext uri="{FF2B5EF4-FFF2-40B4-BE49-F238E27FC236}">
                  <a16:creationId xmlns:a16="http://schemas.microsoft.com/office/drawing/2014/main" id="{02A4B196-5BD7-4D7D-8F11-FCDC6679B419}"/>
                </a:ext>
              </a:extLst>
            </p:cNvPr>
            <p:cNvSpPr/>
            <p:nvPr/>
          </p:nvSpPr>
          <p:spPr>
            <a:xfrm>
              <a:off x="3705378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" name="Google Shape;218;p24">
              <a:hlinkClick r:id="rId7" action="ppaction://hlinksldjump"/>
              <a:extLst>
                <a:ext uri="{FF2B5EF4-FFF2-40B4-BE49-F238E27FC236}">
                  <a16:creationId xmlns:a16="http://schemas.microsoft.com/office/drawing/2014/main" id="{DE3A9998-311A-4BDB-B629-83DAD0BF07F2}"/>
                </a:ext>
              </a:extLst>
            </p:cNvPr>
            <p:cNvSpPr/>
            <p:nvPr/>
          </p:nvSpPr>
          <p:spPr>
            <a:xfrm>
              <a:off x="3997470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" name="Google Shape;219;p24">
              <a:hlinkClick r:id="rId8" action="ppaction://hlinksldjump"/>
              <a:extLst>
                <a:ext uri="{FF2B5EF4-FFF2-40B4-BE49-F238E27FC236}">
                  <a16:creationId xmlns:a16="http://schemas.microsoft.com/office/drawing/2014/main" id="{BFCC4A52-0AA0-49F1-BB38-D9DEC3EB7CF5}"/>
                </a:ext>
              </a:extLst>
            </p:cNvPr>
            <p:cNvSpPr/>
            <p:nvPr/>
          </p:nvSpPr>
          <p:spPr>
            <a:xfrm>
              <a:off x="4289562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220;p24">
              <a:hlinkClick r:id="rId9" action="ppaction://hlinksldjump"/>
              <a:extLst>
                <a:ext uri="{FF2B5EF4-FFF2-40B4-BE49-F238E27FC236}">
                  <a16:creationId xmlns:a16="http://schemas.microsoft.com/office/drawing/2014/main" id="{FF894B8F-5B0E-47F4-9E49-A8742FFDFC00}"/>
                </a:ext>
              </a:extLst>
            </p:cNvPr>
            <p:cNvSpPr/>
            <p:nvPr/>
          </p:nvSpPr>
          <p:spPr>
            <a:xfrm>
              <a:off x="4581654" y="4611073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221;p24">
              <a:hlinkClick r:id="rId10" action="ppaction://hlinksldjump"/>
              <a:extLst>
                <a:ext uri="{FF2B5EF4-FFF2-40B4-BE49-F238E27FC236}">
                  <a16:creationId xmlns:a16="http://schemas.microsoft.com/office/drawing/2014/main" id="{CBD9E82E-CB1D-4AB7-9D17-1D4C22897DDD}"/>
                </a:ext>
              </a:extLst>
            </p:cNvPr>
            <p:cNvSpPr/>
            <p:nvPr/>
          </p:nvSpPr>
          <p:spPr>
            <a:xfrm>
              <a:off x="4873745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222;p24">
              <a:hlinkClick r:id="rId11" action="ppaction://hlinksldjump"/>
              <a:extLst>
                <a:ext uri="{FF2B5EF4-FFF2-40B4-BE49-F238E27FC236}">
                  <a16:creationId xmlns:a16="http://schemas.microsoft.com/office/drawing/2014/main" id="{E7AE881B-54E5-47ED-BA0C-BB61D254C7BD}"/>
                </a:ext>
              </a:extLst>
            </p:cNvPr>
            <p:cNvSpPr/>
            <p:nvPr/>
          </p:nvSpPr>
          <p:spPr>
            <a:xfrm>
              <a:off x="5165837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223;p24">
              <a:hlinkClick r:id="rId12" action="ppaction://hlinksldjump"/>
              <a:extLst>
                <a:ext uri="{FF2B5EF4-FFF2-40B4-BE49-F238E27FC236}">
                  <a16:creationId xmlns:a16="http://schemas.microsoft.com/office/drawing/2014/main" id="{B95728AB-876E-4F05-8B44-8490F4049863}"/>
                </a:ext>
              </a:extLst>
            </p:cNvPr>
            <p:cNvSpPr/>
            <p:nvPr/>
          </p:nvSpPr>
          <p:spPr>
            <a:xfrm>
              <a:off x="5457929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" name="Google Shape;224;p24">
              <a:hlinkClick r:id="rId13" action="ppaction://hlinksldjump"/>
              <a:extLst>
                <a:ext uri="{FF2B5EF4-FFF2-40B4-BE49-F238E27FC236}">
                  <a16:creationId xmlns:a16="http://schemas.microsoft.com/office/drawing/2014/main" id="{746F25E3-C0B7-48B1-98C2-A99014BBBA2E}"/>
                </a:ext>
              </a:extLst>
            </p:cNvPr>
            <p:cNvSpPr/>
            <p:nvPr/>
          </p:nvSpPr>
          <p:spPr>
            <a:xfrm>
              <a:off x="5726729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267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Финальная модель</a:t>
            </a:r>
          </a:p>
        </p:txBody>
      </p:sp>
      <p:sp>
        <p:nvSpPr>
          <p:cNvPr id="242" name="Google Shape;242;p25"/>
          <p:cNvSpPr txBox="1"/>
          <p:nvPr/>
        </p:nvSpPr>
        <p:spPr>
          <a:xfrm>
            <a:off x="720000" y="1236410"/>
            <a:ext cx="2488149" cy="2572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</a:t>
            </a:r>
          </a:p>
        </p:txBody>
      </p:sp>
      <p:graphicFrame>
        <p:nvGraphicFramePr>
          <p:cNvPr id="2" name="Chart 7">
            <a:extLst>
              <a:ext uri="{FF2B5EF4-FFF2-40B4-BE49-F238E27FC236}">
                <a16:creationId xmlns:a16="http://schemas.microsoft.com/office/drawing/2014/main" id="{4D0613CB-A82C-8F21-4B02-50A57FB440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1635362"/>
              </p:ext>
            </p:extLst>
          </p:nvPr>
        </p:nvGraphicFramePr>
        <p:xfrm>
          <a:off x="256137" y="1179857"/>
          <a:ext cx="8327423" cy="3296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: Top Corners One Rounded and One Snipped 6">
            <a:extLst>
              <a:ext uri="{FF2B5EF4-FFF2-40B4-BE49-F238E27FC236}">
                <a16:creationId xmlns:a16="http://schemas.microsoft.com/office/drawing/2014/main" id="{B9DC720E-E592-8FBB-B033-57566B1F1149}"/>
              </a:ext>
            </a:extLst>
          </p:cNvPr>
          <p:cNvSpPr/>
          <p:nvPr/>
        </p:nvSpPr>
        <p:spPr>
          <a:xfrm flipH="1">
            <a:off x="4630200" y="521225"/>
            <a:ext cx="1230278" cy="636912"/>
          </a:xfrm>
          <a:prstGeom prst="snipRoundRect">
            <a:avLst>
              <a:gd name="adj1" fmla="val 16667"/>
              <a:gd name="adj2" fmla="val 36388"/>
            </a:avLst>
          </a:prstGeom>
          <a:solidFill>
            <a:schemeClr val="accent2"/>
          </a:solidFill>
          <a:ln>
            <a:noFill/>
          </a:ln>
          <a:effectLst>
            <a:outerShdw blurRad="25400" dist="762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uadroTexto 24">
            <a:extLst>
              <a:ext uri="{FF2B5EF4-FFF2-40B4-BE49-F238E27FC236}">
                <a16:creationId xmlns:a16="http://schemas.microsoft.com/office/drawing/2014/main" id="{E354C77F-FDDB-1303-03EF-EC322C1E738F}"/>
              </a:ext>
            </a:extLst>
          </p:cNvPr>
          <p:cNvSpPr txBox="1"/>
          <p:nvPr/>
        </p:nvSpPr>
        <p:spPr>
          <a:xfrm>
            <a:off x="4763141" y="685793"/>
            <a:ext cx="109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AUC-ROC</a:t>
            </a:r>
          </a:p>
        </p:txBody>
      </p:sp>
      <p:sp>
        <p:nvSpPr>
          <p:cNvPr id="11" name="Rectangle: Top Corners One Rounded and One Snipped 6">
            <a:extLst>
              <a:ext uri="{FF2B5EF4-FFF2-40B4-BE49-F238E27FC236}">
                <a16:creationId xmlns:a16="http://schemas.microsoft.com/office/drawing/2014/main" id="{16D15071-A79C-44B3-6DCA-4D79FB5D041A}"/>
              </a:ext>
            </a:extLst>
          </p:cNvPr>
          <p:cNvSpPr/>
          <p:nvPr/>
        </p:nvSpPr>
        <p:spPr>
          <a:xfrm flipH="1">
            <a:off x="5962096" y="521225"/>
            <a:ext cx="1230278" cy="636912"/>
          </a:xfrm>
          <a:prstGeom prst="snipRoundRect">
            <a:avLst>
              <a:gd name="adj1" fmla="val 16667"/>
              <a:gd name="adj2" fmla="val 36388"/>
            </a:avLst>
          </a:prstGeom>
          <a:solidFill>
            <a:srgbClr val="0070C0"/>
          </a:solidFill>
          <a:ln>
            <a:noFill/>
          </a:ln>
          <a:effectLst>
            <a:outerShdw blurRad="25400" dist="762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uadroTexto 24">
            <a:extLst>
              <a:ext uri="{FF2B5EF4-FFF2-40B4-BE49-F238E27FC236}">
                <a16:creationId xmlns:a16="http://schemas.microsoft.com/office/drawing/2014/main" id="{CE217A4B-F655-1205-D67B-B6A2BA22923B}"/>
              </a:ext>
            </a:extLst>
          </p:cNvPr>
          <p:cNvSpPr txBox="1"/>
          <p:nvPr/>
        </p:nvSpPr>
        <p:spPr>
          <a:xfrm>
            <a:off x="6134260" y="685793"/>
            <a:ext cx="1026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F1-score</a:t>
            </a:r>
          </a:p>
        </p:txBody>
      </p:sp>
      <p:sp>
        <p:nvSpPr>
          <p:cNvPr id="14" name="Rectangle: Top Corners One Rounded and One Snipped 6">
            <a:extLst>
              <a:ext uri="{FF2B5EF4-FFF2-40B4-BE49-F238E27FC236}">
                <a16:creationId xmlns:a16="http://schemas.microsoft.com/office/drawing/2014/main" id="{05448089-6191-95A8-6C5B-A812A1BA0313}"/>
              </a:ext>
            </a:extLst>
          </p:cNvPr>
          <p:cNvSpPr/>
          <p:nvPr/>
        </p:nvSpPr>
        <p:spPr>
          <a:xfrm flipH="1">
            <a:off x="7262299" y="521225"/>
            <a:ext cx="1230278" cy="636912"/>
          </a:xfrm>
          <a:prstGeom prst="snipRoundRect">
            <a:avLst>
              <a:gd name="adj1" fmla="val 16667"/>
              <a:gd name="adj2" fmla="val 36388"/>
            </a:avLst>
          </a:prstGeom>
          <a:solidFill>
            <a:srgbClr val="92D050"/>
          </a:solidFill>
          <a:ln>
            <a:noFill/>
          </a:ln>
          <a:effectLst>
            <a:outerShdw blurRad="25400" dist="762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uadroTexto 24">
            <a:extLst>
              <a:ext uri="{FF2B5EF4-FFF2-40B4-BE49-F238E27FC236}">
                <a16:creationId xmlns:a16="http://schemas.microsoft.com/office/drawing/2014/main" id="{CEAAA416-7146-292E-5627-A82180E26A46}"/>
              </a:ext>
            </a:extLst>
          </p:cNvPr>
          <p:cNvSpPr txBox="1"/>
          <p:nvPr/>
        </p:nvSpPr>
        <p:spPr>
          <a:xfrm>
            <a:off x="7399946" y="685793"/>
            <a:ext cx="1094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Accuracy</a:t>
            </a:r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83D25149-B64D-46F6-89E1-E38A9A164AFB}"/>
              </a:ext>
            </a:extLst>
          </p:cNvPr>
          <p:cNvGrpSpPr/>
          <p:nvPr/>
        </p:nvGrpSpPr>
        <p:grpSpPr>
          <a:xfrm>
            <a:off x="1780901" y="4719447"/>
            <a:ext cx="5582197" cy="116400"/>
            <a:chOff x="260932" y="4611073"/>
            <a:chExt cx="5582197" cy="116400"/>
          </a:xfrm>
        </p:grpSpPr>
        <p:grpSp>
          <p:nvGrpSpPr>
            <p:cNvPr id="32" name="Группа 31">
              <a:extLst>
                <a:ext uri="{FF2B5EF4-FFF2-40B4-BE49-F238E27FC236}">
                  <a16:creationId xmlns:a16="http://schemas.microsoft.com/office/drawing/2014/main" id="{07AF74AB-451D-494D-BB03-19ABF3CFB7A1}"/>
                </a:ext>
              </a:extLst>
            </p:cNvPr>
            <p:cNvGrpSpPr/>
            <p:nvPr/>
          </p:nvGrpSpPr>
          <p:grpSpPr>
            <a:xfrm>
              <a:off x="260932" y="4611073"/>
              <a:ext cx="3299082" cy="116400"/>
              <a:chOff x="220291" y="4570433"/>
              <a:chExt cx="3299082" cy="116400"/>
            </a:xfrm>
          </p:grpSpPr>
          <p:grpSp>
            <p:nvGrpSpPr>
              <p:cNvPr id="45" name="Google Shape;213;p24" descr="афвыафы&#10;">
                <a:extLst>
                  <a:ext uri="{FF2B5EF4-FFF2-40B4-BE49-F238E27FC236}">
                    <a16:creationId xmlns:a16="http://schemas.microsoft.com/office/drawing/2014/main" id="{97242460-4909-4520-BA48-22ED06BBE659}"/>
                  </a:ext>
                </a:extLst>
              </p:cNvPr>
              <p:cNvGrpSpPr/>
              <p:nvPr/>
            </p:nvGrpSpPr>
            <p:grpSpPr>
              <a:xfrm>
                <a:off x="220291" y="4570433"/>
                <a:ext cx="3037318" cy="116400"/>
                <a:chOff x="1738925" y="4718600"/>
                <a:chExt cx="3037318" cy="116400"/>
              </a:xfrm>
            </p:grpSpPr>
            <p:sp>
              <p:nvSpPr>
                <p:cNvPr id="47" name="Google Shape;214;p24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63C9F61D-52B1-4A41-B65F-563FF2AEC7B0}"/>
                    </a:ext>
                  </a:extLst>
                </p:cNvPr>
                <p:cNvSpPr/>
                <p:nvPr/>
              </p:nvSpPr>
              <p:spPr>
                <a:xfrm>
                  <a:off x="1738925" y="4718600"/>
                  <a:ext cx="116400" cy="116400"/>
                </a:xfrm>
                <a:prstGeom prst="ellipse">
                  <a:avLst/>
                </a:prstGeom>
                <a:solidFill>
                  <a:schemeClr val="bg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8" name="Google Shape;215;p24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2FBEDA9C-5EF0-462A-8B79-2EE740750D10}"/>
                    </a:ext>
                  </a:extLst>
                </p:cNvPr>
                <p:cNvSpPr/>
                <p:nvPr/>
              </p:nvSpPr>
              <p:spPr>
                <a:xfrm>
                  <a:off x="2031017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9" name="Google Shape;216;p24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ABF80636-DE86-489A-8F24-7DDEE24F55DA}"/>
                    </a:ext>
                  </a:extLst>
                </p:cNvPr>
                <p:cNvSpPr/>
                <p:nvPr/>
              </p:nvSpPr>
              <p:spPr>
                <a:xfrm>
                  <a:off x="2323109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0" name="Google Shape;217;p24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D64A5B4B-95ED-46E0-B2FA-2F20EA555C38}"/>
                    </a:ext>
                  </a:extLst>
                </p:cNvPr>
                <p:cNvSpPr/>
                <p:nvPr/>
              </p:nvSpPr>
              <p:spPr>
                <a:xfrm>
                  <a:off x="2615200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1" name="Google Shape;218;p24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09B15B82-0C76-4D5F-8ABB-4B953E85AFFC}"/>
                    </a:ext>
                  </a:extLst>
                </p:cNvPr>
                <p:cNvSpPr/>
                <p:nvPr/>
              </p:nvSpPr>
              <p:spPr>
                <a:xfrm>
                  <a:off x="2907292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2" name="Google Shape;219;p24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E8AF36E4-9D46-4824-A5D8-21CCF3D335AE}"/>
                    </a:ext>
                  </a:extLst>
                </p:cNvPr>
                <p:cNvSpPr/>
                <p:nvPr/>
              </p:nvSpPr>
              <p:spPr>
                <a:xfrm>
                  <a:off x="3199384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3" name="Google Shape;220;p24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7FDDFB32-15AF-4356-B490-3320A6FA461E}"/>
                    </a:ext>
                  </a:extLst>
                </p:cNvPr>
                <p:cNvSpPr/>
                <p:nvPr/>
              </p:nvSpPr>
              <p:spPr>
                <a:xfrm>
                  <a:off x="3491476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4" name="Google Shape;221;p24">
                  <a:hlinkClick r:id="rId11" action="ppaction://hlinksldjump"/>
                  <a:extLst>
                    <a:ext uri="{FF2B5EF4-FFF2-40B4-BE49-F238E27FC236}">
                      <a16:creationId xmlns:a16="http://schemas.microsoft.com/office/drawing/2014/main" id="{257CA5D6-DE90-4D2D-9247-2EA015A34670}"/>
                    </a:ext>
                  </a:extLst>
                </p:cNvPr>
                <p:cNvSpPr/>
                <p:nvPr/>
              </p:nvSpPr>
              <p:spPr>
                <a:xfrm>
                  <a:off x="3783567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5" name="Google Shape;222;p24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C7A8FD81-464B-49A7-A863-87EC12456D67}"/>
                    </a:ext>
                  </a:extLst>
                </p:cNvPr>
                <p:cNvSpPr/>
                <p:nvPr/>
              </p:nvSpPr>
              <p:spPr>
                <a:xfrm>
                  <a:off x="4075659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6" name="Google Shape;223;p24">
                  <a:hlinkClick r:id="rId13" action="ppaction://hlinksldjump"/>
                  <a:extLst>
                    <a:ext uri="{FF2B5EF4-FFF2-40B4-BE49-F238E27FC236}">
                      <a16:creationId xmlns:a16="http://schemas.microsoft.com/office/drawing/2014/main" id="{32988271-7CD8-4C84-A377-41FBF3E6D0EA}"/>
                    </a:ext>
                  </a:extLst>
                </p:cNvPr>
                <p:cNvSpPr/>
                <p:nvPr/>
              </p:nvSpPr>
              <p:spPr>
                <a:xfrm>
                  <a:off x="4367751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7" name="Google Shape;224;p24">
                  <a:hlinkClick r:id="rId14" action="ppaction://hlinksldjump"/>
                  <a:extLst>
                    <a:ext uri="{FF2B5EF4-FFF2-40B4-BE49-F238E27FC236}">
                      <a16:creationId xmlns:a16="http://schemas.microsoft.com/office/drawing/2014/main" id="{BF4405B5-B75B-49DA-8449-9B5D62F5C66D}"/>
                    </a:ext>
                  </a:extLst>
                </p:cNvPr>
                <p:cNvSpPr/>
                <p:nvPr/>
              </p:nvSpPr>
              <p:spPr>
                <a:xfrm>
                  <a:off x="4659843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46" name="Google Shape;224;p24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87AD61D3-BB4B-487D-BD36-79D535C8E745}"/>
                  </a:ext>
                </a:extLst>
              </p:cNvPr>
              <p:cNvSpPr/>
              <p:nvPr/>
            </p:nvSpPr>
            <p:spPr>
              <a:xfrm>
                <a:off x="3402973" y="4570433"/>
                <a:ext cx="116400" cy="1164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33" name="Google Shape;217;p24">
              <a:hlinkClick r:id="rId7" action="ppaction://hlinksldjump"/>
              <a:extLst>
                <a:ext uri="{FF2B5EF4-FFF2-40B4-BE49-F238E27FC236}">
                  <a16:creationId xmlns:a16="http://schemas.microsoft.com/office/drawing/2014/main" id="{1060F0FE-D281-4F11-AC84-70E5ABC02341}"/>
                </a:ext>
              </a:extLst>
            </p:cNvPr>
            <p:cNvSpPr/>
            <p:nvPr/>
          </p:nvSpPr>
          <p:spPr>
            <a:xfrm>
              <a:off x="3705378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" name="Google Shape;218;p24">
              <a:hlinkClick r:id="rId8" action="ppaction://hlinksldjump"/>
              <a:extLst>
                <a:ext uri="{FF2B5EF4-FFF2-40B4-BE49-F238E27FC236}">
                  <a16:creationId xmlns:a16="http://schemas.microsoft.com/office/drawing/2014/main" id="{875F8799-8CF8-46EA-A32A-9E90DA6C9D73}"/>
                </a:ext>
              </a:extLst>
            </p:cNvPr>
            <p:cNvSpPr/>
            <p:nvPr/>
          </p:nvSpPr>
          <p:spPr>
            <a:xfrm>
              <a:off x="3997470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219;p24">
              <a:hlinkClick r:id="rId9" action="ppaction://hlinksldjump"/>
              <a:extLst>
                <a:ext uri="{FF2B5EF4-FFF2-40B4-BE49-F238E27FC236}">
                  <a16:creationId xmlns:a16="http://schemas.microsoft.com/office/drawing/2014/main" id="{D23D4FE8-1A2D-49F5-85CF-D9E513890FD6}"/>
                </a:ext>
              </a:extLst>
            </p:cNvPr>
            <p:cNvSpPr/>
            <p:nvPr/>
          </p:nvSpPr>
          <p:spPr>
            <a:xfrm>
              <a:off x="4289562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220;p24">
              <a:hlinkClick r:id="rId10" action="ppaction://hlinksldjump"/>
              <a:extLst>
                <a:ext uri="{FF2B5EF4-FFF2-40B4-BE49-F238E27FC236}">
                  <a16:creationId xmlns:a16="http://schemas.microsoft.com/office/drawing/2014/main" id="{4B9CCB50-BBB2-4184-A327-E9B74129A8D3}"/>
                </a:ext>
              </a:extLst>
            </p:cNvPr>
            <p:cNvSpPr/>
            <p:nvPr/>
          </p:nvSpPr>
          <p:spPr>
            <a:xfrm>
              <a:off x="4581654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" name="Google Shape;221;p24">
              <a:hlinkClick r:id="rId11" action="ppaction://hlinksldjump"/>
              <a:extLst>
                <a:ext uri="{FF2B5EF4-FFF2-40B4-BE49-F238E27FC236}">
                  <a16:creationId xmlns:a16="http://schemas.microsoft.com/office/drawing/2014/main" id="{938B49A7-43F7-47BB-A5E3-EE381E25CF8E}"/>
                </a:ext>
              </a:extLst>
            </p:cNvPr>
            <p:cNvSpPr/>
            <p:nvPr/>
          </p:nvSpPr>
          <p:spPr>
            <a:xfrm>
              <a:off x="4873745" y="4611073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222;p24">
              <a:hlinkClick r:id="rId12" action="ppaction://hlinksldjump"/>
              <a:extLst>
                <a:ext uri="{FF2B5EF4-FFF2-40B4-BE49-F238E27FC236}">
                  <a16:creationId xmlns:a16="http://schemas.microsoft.com/office/drawing/2014/main" id="{70285849-C900-4F8F-8F1A-7C58F701C858}"/>
                </a:ext>
              </a:extLst>
            </p:cNvPr>
            <p:cNvSpPr/>
            <p:nvPr/>
          </p:nvSpPr>
          <p:spPr>
            <a:xfrm>
              <a:off x="5165837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223;p24">
              <a:hlinkClick r:id="rId13" action="ppaction://hlinksldjump"/>
              <a:extLst>
                <a:ext uri="{FF2B5EF4-FFF2-40B4-BE49-F238E27FC236}">
                  <a16:creationId xmlns:a16="http://schemas.microsoft.com/office/drawing/2014/main" id="{3FD299D0-DED0-4DA7-8790-45AA72B30565}"/>
                </a:ext>
              </a:extLst>
            </p:cNvPr>
            <p:cNvSpPr/>
            <p:nvPr/>
          </p:nvSpPr>
          <p:spPr>
            <a:xfrm>
              <a:off x="5457929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224;p24">
              <a:hlinkClick r:id="rId14" action="ppaction://hlinksldjump"/>
              <a:extLst>
                <a:ext uri="{FF2B5EF4-FFF2-40B4-BE49-F238E27FC236}">
                  <a16:creationId xmlns:a16="http://schemas.microsoft.com/office/drawing/2014/main" id="{59C5C158-EBC9-452B-B5AD-4E137F0CD7DD}"/>
                </a:ext>
              </a:extLst>
            </p:cNvPr>
            <p:cNvSpPr/>
            <p:nvPr/>
          </p:nvSpPr>
          <p:spPr>
            <a:xfrm>
              <a:off x="5726729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02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9" grpId="0" animBg="1"/>
      <p:bldP spid="10" grpId="0"/>
      <p:bldP spid="11" grpId="0" animBg="1"/>
      <p:bldP spid="13" grpId="0"/>
      <p:bldP spid="14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Планы на будущее</a:t>
            </a:r>
          </a:p>
        </p:txBody>
      </p:sp>
      <p:sp>
        <p:nvSpPr>
          <p:cNvPr id="242" name="Google Shape;242;p25"/>
          <p:cNvSpPr txBox="1"/>
          <p:nvPr/>
        </p:nvSpPr>
        <p:spPr>
          <a:xfrm>
            <a:off x="764349" y="1330001"/>
            <a:ext cx="3485559" cy="2572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Методы улучшения</a:t>
            </a:r>
            <a:r>
              <a:rPr lang="en-US" sz="16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: </a:t>
            </a:r>
            <a:endParaRPr lang="ru-RU" sz="1600" dirty="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Использование новых данные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Тестирование других архитектур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Расширение области применения модели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Внедрение модели в личный кабинет студента для отслеживания успеваемости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1200" dirty="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1200" dirty="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40D066-EAEC-B993-190E-82B3F0C1D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093" y="1047166"/>
            <a:ext cx="3138055" cy="3138055"/>
          </a:xfrm>
          <a:prstGeom prst="rect">
            <a:avLst/>
          </a:prstGeom>
        </p:spPr>
      </p:pic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F25C8ED5-AF98-492D-A461-DC774C8B776A}"/>
              </a:ext>
            </a:extLst>
          </p:cNvPr>
          <p:cNvGrpSpPr/>
          <p:nvPr/>
        </p:nvGrpSpPr>
        <p:grpSpPr>
          <a:xfrm>
            <a:off x="1780901" y="4719447"/>
            <a:ext cx="5582197" cy="116400"/>
            <a:chOff x="260932" y="4611073"/>
            <a:chExt cx="5582197" cy="116400"/>
          </a:xfrm>
        </p:grpSpPr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id="{640A73BB-4020-42FA-98C5-0824A1986D08}"/>
                </a:ext>
              </a:extLst>
            </p:cNvPr>
            <p:cNvGrpSpPr/>
            <p:nvPr/>
          </p:nvGrpSpPr>
          <p:grpSpPr>
            <a:xfrm>
              <a:off x="260932" y="4611073"/>
              <a:ext cx="3299082" cy="116400"/>
              <a:chOff x="220291" y="4570433"/>
              <a:chExt cx="3299082" cy="116400"/>
            </a:xfrm>
          </p:grpSpPr>
          <p:grpSp>
            <p:nvGrpSpPr>
              <p:cNvPr id="45" name="Google Shape;213;p24" descr="афвыафы&#10;">
                <a:extLst>
                  <a:ext uri="{FF2B5EF4-FFF2-40B4-BE49-F238E27FC236}">
                    <a16:creationId xmlns:a16="http://schemas.microsoft.com/office/drawing/2014/main" id="{8D470534-A673-406D-BC9B-45BBB38062D8}"/>
                  </a:ext>
                </a:extLst>
              </p:cNvPr>
              <p:cNvGrpSpPr/>
              <p:nvPr/>
            </p:nvGrpSpPr>
            <p:grpSpPr>
              <a:xfrm>
                <a:off x="220291" y="4570433"/>
                <a:ext cx="3037318" cy="116400"/>
                <a:chOff x="1738925" y="4718600"/>
                <a:chExt cx="3037318" cy="116400"/>
              </a:xfrm>
            </p:grpSpPr>
            <p:sp>
              <p:nvSpPr>
                <p:cNvPr id="47" name="Google Shape;214;p24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33133805-2186-4A6B-B7C5-1C799E1988B6}"/>
                    </a:ext>
                  </a:extLst>
                </p:cNvPr>
                <p:cNvSpPr/>
                <p:nvPr/>
              </p:nvSpPr>
              <p:spPr>
                <a:xfrm>
                  <a:off x="1738925" y="4718600"/>
                  <a:ext cx="116400" cy="116400"/>
                </a:xfrm>
                <a:prstGeom prst="ellipse">
                  <a:avLst/>
                </a:prstGeom>
                <a:solidFill>
                  <a:schemeClr val="bg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8" name="Google Shape;215;p24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924774AD-C6F2-4ED2-8CC1-DC2CCD3B8C91}"/>
                    </a:ext>
                  </a:extLst>
                </p:cNvPr>
                <p:cNvSpPr/>
                <p:nvPr/>
              </p:nvSpPr>
              <p:spPr>
                <a:xfrm>
                  <a:off x="2031017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9" name="Google Shape;216;p24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250B51CA-CCB9-4689-A5A0-3642003613DB}"/>
                    </a:ext>
                  </a:extLst>
                </p:cNvPr>
                <p:cNvSpPr/>
                <p:nvPr/>
              </p:nvSpPr>
              <p:spPr>
                <a:xfrm>
                  <a:off x="2323109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0" name="Google Shape;217;p24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A0959F4B-8013-4AFB-BCC0-2781978DC699}"/>
                    </a:ext>
                  </a:extLst>
                </p:cNvPr>
                <p:cNvSpPr/>
                <p:nvPr/>
              </p:nvSpPr>
              <p:spPr>
                <a:xfrm>
                  <a:off x="2615200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1" name="Google Shape;218;p24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F12D310E-9C6C-4C9F-8430-E24F4104CDB5}"/>
                    </a:ext>
                  </a:extLst>
                </p:cNvPr>
                <p:cNvSpPr/>
                <p:nvPr/>
              </p:nvSpPr>
              <p:spPr>
                <a:xfrm>
                  <a:off x="2907292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2" name="Google Shape;219;p24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59082CA2-874B-4A41-B6D5-D169B0E67EA1}"/>
                    </a:ext>
                  </a:extLst>
                </p:cNvPr>
                <p:cNvSpPr/>
                <p:nvPr/>
              </p:nvSpPr>
              <p:spPr>
                <a:xfrm>
                  <a:off x="3199384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3" name="Google Shape;220;p24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9162343D-6B05-40CF-A6B3-A535B2A1D5E1}"/>
                    </a:ext>
                  </a:extLst>
                </p:cNvPr>
                <p:cNvSpPr/>
                <p:nvPr/>
              </p:nvSpPr>
              <p:spPr>
                <a:xfrm>
                  <a:off x="3491476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4" name="Google Shape;221;p24">
                  <a:hlinkClick r:id="rId11" action="ppaction://hlinksldjump"/>
                  <a:extLst>
                    <a:ext uri="{FF2B5EF4-FFF2-40B4-BE49-F238E27FC236}">
                      <a16:creationId xmlns:a16="http://schemas.microsoft.com/office/drawing/2014/main" id="{F965DAB5-D1C8-4717-B138-0C78804F464D}"/>
                    </a:ext>
                  </a:extLst>
                </p:cNvPr>
                <p:cNvSpPr/>
                <p:nvPr/>
              </p:nvSpPr>
              <p:spPr>
                <a:xfrm>
                  <a:off x="3783567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5" name="Google Shape;222;p24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EF3776B4-71E2-44CD-8058-1C353D7457FD}"/>
                    </a:ext>
                  </a:extLst>
                </p:cNvPr>
                <p:cNvSpPr/>
                <p:nvPr/>
              </p:nvSpPr>
              <p:spPr>
                <a:xfrm>
                  <a:off x="4075659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6" name="Google Shape;223;p24">
                  <a:hlinkClick r:id="rId13" action="ppaction://hlinksldjump"/>
                  <a:extLst>
                    <a:ext uri="{FF2B5EF4-FFF2-40B4-BE49-F238E27FC236}">
                      <a16:creationId xmlns:a16="http://schemas.microsoft.com/office/drawing/2014/main" id="{81595E0B-02ED-4EFC-9A75-5099AB52A762}"/>
                    </a:ext>
                  </a:extLst>
                </p:cNvPr>
                <p:cNvSpPr/>
                <p:nvPr/>
              </p:nvSpPr>
              <p:spPr>
                <a:xfrm>
                  <a:off x="4367751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7" name="Google Shape;224;p24">
                  <a:hlinkClick r:id="rId14" action="ppaction://hlinksldjump"/>
                  <a:extLst>
                    <a:ext uri="{FF2B5EF4-FFF2-40B4-BE49-F238E27FC236}">
                      <a16:creationId xmlns:a16="http://schemas.microsoft.com/office/drawing/2014/main" id="{AE70AA45-575A-41AF-8D8B-6A90EDD75309}"/>
                    </a:ext>
                  </a:extLst>
                </p:cNvPr>
                <p:cNvSpPr/>
                <p:nvPr/>
              </p:nvSpPr>
              <p:spPr>
                <a:xfrm>
                  <a:off x="4659843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46" name="Google Shape;224;p24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4820C22F-29ED-4A88-A8BE-BD578F240488}"/>
                  </a:ext>
                </a:extLst>
              </p:cNvPr>
              <p:cNvSpPr/>
              <p:nvPr/>
            </p:nvSpPr>
            <p:spPr>
              <a:xfrm>
                <a:off x="3402973" y="4570433"/>
                <a:ext cx="116400" cy="1164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37" name="Google Shape;217;p24">
              <a:hlinkClick r:id="rId7" action="ppaction://hlinksldjump"/>
              <a:extLst>
                <a:ext uri="{FF2B5EF4-FFF2-40B4-BE49-F238E27FC236}">
                  <a16:creationId xmlns:a16="http://schemas.microsoft.com/office/drawing/2014/main" id="{A931E028-9712-4E88-B11D-0D4EA2B9C26B}"/>
                </a:ext>
              </a:extLst>
            </p:cNvPr>
            <p:cNvSpPr/>
            <p:nvPr/>
          </p:nvSpPr>
          <p:spPr>
            <a:xfrm>
              <a:off x="3705378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Google Shape;218;p24">
              <a:hlinkClick r:id="rId8" action="ppaction://hlinksldjump"/>
              <a:extLst>
                <a:ext uri="{FF2B5EF4-FFF2-40B4-BE49-F238E27FC236}">
                  <a16:creationId xmlns:a16="http://schemas.microsoft.com/office/drawing/2014/main" id="{8B8ABC02-F7B5-4C5A-BDD0-076FB9CC3FA7}"/>
                </a:ext>
              </a:extLst>
            </p:cNvPr>
            <p:cNvSpPr/>
            <p:nvPr/>
          </p:nvSpPr>
          <p:spPr>
            <a:xfrm>
              <a:off x="3997470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219;p24">
              <a:hlinkClick r:id="rId9" action="ppaction://hlinksldjump"/>
              <a:extLst>
                <a:ext uri="{FF2B5EF4-FFF2-40B4-BE49-F238E27FC236}">
                  <a16:creationId xmlns:a16="http://schemas.microsoft.com/office/drawing/2014/main" id="{1A6CD9B8-5A10-4517-9479-4CA886A03E94}"/>
                </a:ext>
              </a:extLst>
            </p:cNvPr>
            <p:cNvSpPr/>
            <p:nvPr/>
          </p:nvSpPr>
          <p:spPr>
            <a:xfrm>
              <a:off x="4289562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" name="Google Shape;220;p24">
              <a:hlinkClick r:id="rId10" action="ppaction://hlinksldjump"/>
              <a:extLst>
                <a:ext uri="{FF2B5EF4-FFF2-40B4-BE49-F238E27FC236}">
                  <a16:creationId xmlns:a16="http://schemas.microsoft.com/office/drawing/2014/main" id="{1DB01717-6725-4906-98C6-40EF4F8617EC}"/>
                </a:ext>
              </a:extLst>
            </p:cNvPr>
            <p:cNvSpPr/>
            <p:nvPr/>
          </p:nvSpPr>
          <p:spPr>
            <a:xfrm>
              <a:off x="4581654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" name="Google Shape;221;p24">
              <a:hlinkClick r:id="rId11" action="ppaction://hlinksldjump"/>
              <a:extLst>
                <a:ext uri="{FF2B5EF4-FFF2-40B4-BE49-F238E27FC236}">
                  <a16:creationId xmlns:a16="http://schemas.microsoft.com/office/drawing/2014/main" id="{F0596565-0FDC-4E3D-A883-78BB70713F52}"/>
                </a:ext>
              </a:extLst>
            </p:cNvPr>
            <p:cNvSpPr/>
            <p:nvPr/>
          </p:nvSpPr>
          <p:spPr>
            <a:xfrm>
              <a:off x="4873745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222;p24">
              <a:hlinkClick r:id="rId12" action="ppaction://hlinksldjump"/>
              <a:extLst>
                <a:ext uri="{FF2B5EF4-FFF2-40B4-BE49-F238E27FC236}">
                  <a16:creationId xmlns:a16="http://schemas.microsoft.com/office/drawing/2014/main" id="{29765FCC-E847-4E76-886D-3CF68C8A4AD3}"/>
                </a:ext>
              </a:extLst>
            </p:cNvPr>
            <p:cNvSpPr/>
            <p:nvPr/>
          </p:nvSpPr>
          <p:spPr>
            <a:xfrm>
              <a:off x="5165837" y="4611073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223;p24">
              <a:hlinkClick r:id="rId13" action="ppaction://hlinksldjump"/>
              <a:extLst>
                <a:ext uri="{FF2B5EF4-FFF2-40B4-BE49-F238E27FC236}">
                  <a16:creationId xmlns:a16="http://schemas.microsoft.com/office/drawing/2014/main" id="{04790779-F21C-42FD-8B60-97562BD9829C}"/>
                </a:ext>
              </a:extLst>
            </p:cNvPr>
            <p:cNvSpPr/>
            <p:nvPr/>
          </p:nvSpPr>
          <p:spPr>
            <a:xfrm>
              <a:off x="5457929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224;p24">
              <a:hlinkClick r:id="rId14" action="ppaction://hlinksldjump"/>
              <a:extLst>
                <a:ext uri="{FF2B5EF4-FFF2-40B4-BE49-F238E27FC236}">
                  <a16:creationId xmlns:a16="http://schemas.microsoft.com/office/drawing/2014/main" id="{92161186-EA4B-44AA-9B28-869A89CE690F}"/>
                </a:ext>
              </a:extLst>
            </p:cNvPr>
            <p:cNvSpPr/>
            <p:nvPr/>
          </p:nvSpPr>
          <p:spPr>
            <a:xfrm>
              <a:off x="5726729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0170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Выводы</a:t>
            </a:r>
          </a:p>
        </p:txBody>
      </p:sp>
      <p:sp>
        <p:nvSpPr>
          <p:cNvPr id="242" name="Google Shape;242;p25"/>
          <p:cNvSpPr txBox="1"/>
          <p:nvPr/>
        </p:nvSpPr>
        <p:spPr>
          <a:xfrm>
            <a:off x="720000" y="1185117"/>
            <a:ext cx="3485559" cy="329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Использование рекуррентных нейронных сетей (RNN) для анализа данных об отчислениях студентов обосновано и эффективно. Модели позволили учитывать временные зависимости между данными. Оценка качества модели с использованием различных метрик позволило объективно оценить ее эффективность.</a:t>
            </a:r>
          </a:p>
        </p:txBody>
      </p:sp>
      <p:pic>
        <p:nvPicPr>
          <p:cNvPr id="1026" name="Picture 2" descr="Вывод – Бесплатные иконки: технологии">
            <a:extLst>
              <a:ext uri="{FF2B5EF4-FFF2-40B4-BE49-F238E27FC236}">
                <a16:creationId xmlns:a16="http://schemas.microsoft.com/office/drawing/2014/main" id="{57F6F1DC-D329-1155-7F87-E49769573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183" y="1023648"/>
            <a:ext cx="2895323" cy="289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F61308BB-9A45-4DFE-9E3D-B380CF36F8AD}"/>
              </a:ext>
            </a:extLst>
          </p:cNvPr>
          <p:cNvGrpSpPr/>
          <p:nvPr/>
        </p:nvGrpSpPr>
        <p:grpSpPr>
          <a:xfrm>
            <a:off x="1780901" y="4719447"/>
            <a:ext cx="5582197" cy="116400"/>
            <a:chOff x="260932" y="4611073"/>
            <a:chExt cx="5582197" cy="116400"/>
          </a:xfrm>
        </p:grpSpPr>
        <p:grpSp>
          <p:nvGrpSpPr>
            <p:cNvPr id="35" name="Группа 34">
              <a:extLst>
                <a:ext uri="{FF2B5EF4-FFF2-40B4-BE49-F238E27FC236}">
                  <a16:creationId xmlns:a16="http://schemas.microsoft.com/office/drawing/2014/main" id="{00680C28-DAB3-4185-9B2B-CBBAD2436298}"/>
                </a:ext>
              </a:extLst>
            </p:cNvPr>
            <p:cNvGrpSpPr/>
            <p:nvPr/>
          </p:nvGrpSpPr>
          <p:grpSpPr>
            <a:xfrm>
              <a:off x="260932" y="4611073"/>
              <a:ext cx="3299082" cy="116400"/>
              <a:chOff x="220291" y="4570433"/>
              <a:chExt cx="3299082" cy="116400"/>
            </a:xfrm>
          </p:grpSpPr>
          <p:grpSp>
            <p:nvGrpSpPr>
              <p:cNvPr id="44" name="Google Shape;213;p24" descr="афвыафы&#10;">
                <a:extLst>
                  <a:ext uri="{FF2B5EF4-FFF2-40B4-BE49-F238E27FC236}">
                    <a16:creationId xmlns:a16="http://schemas.microsoft.com/office/drawing/2014/main" id="{3719DD38-9932-43E5-8CAD-7BB6EE82261F}"/>
                  </a:ext>
                </a:extLst>
              </p:cNvPr>
              <p:cNvGrpSpPr/>
              <p:nvPr/>
            </p:nvGrpSpPr>
            <p:grpSpPr>
              <a:xfrm>
                <a:off x="220291" y="4570433"/>
                <a:ext cx="3037318" cy="116400"/>
                <a:chOff x="1738925" y="4718600"/>
                <a:chExt cx="3037318" cy="116400"/>
              </a:xfrm>
            </p:grpSpPr>
            <p:sp>
              <p:nvSpPr>
                <p:cNvPr id="46" name="Google Shape;214;p24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26CBFCC4-DA31-440C-95BE-709B87EE8E44}"/>
                    </a:ext>
                  </a:extLst>
                </p:cNvPr>
                <p:cNvSpPr/>
                <p:nvPr/>
              </p:nvSpPr>
              <p:spPr>
                <a:xfrm>
                  <a:off x="1738925" y="4718600"/>
                  <a:ext cx="116400" cy="116400"/>
                </a:xfrm>
                <a:prstGeom prst="ellipse">
                  <a:avLst/>
                </a:prstGeom>
                <a:solidFill>
                  <a:schemeClr val="bg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7" name="Google Shape;215;p24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BD3DEF53-BD0A-4AB5-9358-849864EF4B50}"/>
                    </a:ext>
                  </a:extLst>
                </p:cNvPr>
                <p:cNvSpPr/>
                <p:nvPr/>
              </p:nvSpPr>
              <p:spPr>
                <a:xfrm>
                  <a:off x="2031017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8" name="Google Shape;216;p24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8B108870-1F6A-4E80-B468-17D21378E82B}"/>
                    </a:ext>
                  </a:extLst>
                </p:cNvPr>
                <p:cNvSpPr/>
                <p:nvPr/>
              </p:nvSpPr>
              <p:spPr>
                <a:xfrm>
                  <a:off x="2323109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9" name="Google Shape;217;p24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C4398116-2F4C-4674-94BD-001510D9F13F}"/>
                    </a:ext>
                  </a:extLst>
                </p:cNvPr>
                <p:cNvSpPr/>
                <p:nvPr/>
              </p:nvSpPr>
              <p:spPr>
                <a:xfrm>
                  <a:off x="2615200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0" name="Google Shape;218;p24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02D29275-787B-4EC0-9A8C-CF20192CAB16}"/>
                    </a:ext>
                  </a:extLst>
                </p:cNvPr>
                <p:cNvSpPr/>
                <p:nvPr/>
              </p:nvSpPr>
              <p:spPr>
                <a:xfrm>
                  <a:off x="2907292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1" name="Google Shape;219;p24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BB4E7426-B5BF-467C-9F5F-2CD7FCE00A18}"/>
                    </a:ext>
                  </a:extLst>
                </p:cNvPr>
                <p:cNvSpPr/>
                <p:nvPr/>
              </p:nvSpPr>
              <p:spPr>
                <a:xfrm>
                  <a:off x="3199384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2" name="Google Shape;220;p24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66B9ECF6-85F4-471C-8513-FA64711304AB}"/>
                    </a:ext>
                  </a:extLst>
                </p:cNvPr>
                <p:cNvSpPr/>
                <p:nvPr/>
              </p:nvSpPr>
              <p:spPr>
                <a:xfrm>
                  <a:off x="3491476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3" name="Google Shape;221;p24">
                  <a:hlinkClick r:id="rId11" action="ppaction://hlinksldjump"/>
                  <a:extLst>
                    <a:ext uri="{FF2B5EF4-FFF2-40B4-BE49-F238E27FC236}">
                      <a16:creationId xmlns:a16="http://schemas.microsoft.com/office/drawing/2014/main" id="{346C3B31-2F7A-42A5-8ADA-BE4F68ECACAF}"/>
                    </a:ext>
                  </a:extLst>
                </p:cNvPr>
                <p:cNvSpPr/>
                <p:nvPr/>
              </p:nvSpPr>
              <p:spPr>
                <a:xfrm>
                  <a:off x="3783567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4" name="Google Shape;222;p24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DA7EA656-55A8-4FE3-9078-D9336AFF9EE8}"/>
                    </a:ext>
                  </a:extLst>
                </p:cNvPr>
                <p:cNvSpPr/>
                <p:nvPr/>
              </p:nvSpPr>
              <p:spPr>
                <a:xfrm>
                  <a:off x="4075659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5" name="Google Shape;223;p24">
                  <a:hlinkClick r:id="rId13" action="ppaction://hlinksldjump"/>
                  <a:extLst>
                    <a:ext uri="{FF2B5EF4-FFF2-40B4-BE49-F238E27FC236}">
                      <a16:creationId xmlns:a16="http://schemas.microsoft.com/office/drawing/2014/main" id="{8438A2BE-F93A-4B98-9E35-97C695B54EE5}"/>
                    </a:ext>
                  </a:extLst>
                </p:cNvPr>
                <p:cNvSpPr/>
                <p:nvPr/>
              </p:nvSpPr>
              <p:spPr>
                <a:xfrm>
                  <a:off x="4367751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6" name="Google Shape;224;p24">
                  <a:hlinkClick r:id="rId14" action="ppaction://hlinksldjump"/>
                  <a:extLst>
                    <a:ext uri="{FF2B5EF4-FFF2-40B4-BE49-F238E27FC236}">
                      <a16:creationId xmlns:a16="http://schemas.microsoft.com/office/drawing/2014/main" id="{90DB9912-58EA-48D9-B06F-5C74C79F23EB}"/>
                    </a:ext>
                  </a:extLst>
                </p:cNvPr>
                <p:cNvSpPr/>
                <p:nvPr/>
              </p:nvSpPr>
              <p:spPr>
                <a:xfrm>
                  <a:off x="4659843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45" name="Google Shape;224;p24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AA31718C-8BD0-4ED6-B30A-22EE47E74725}"/>
                  </a:ext>
                </a:extLst>
              </p:cNvPr>
              <p:cNvSpPr/>
              <p:nvPr/>
            </p:nvSpPr>
            <p:spPr>
              <a:xfrm>
                <a:off x="3402973" y="4570433"/>
                <a:ext cx="116400" cy="1164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36" name="Google Shape;217;p24">
              <a:hlinkClick r:id="rId7" action="ppaction://hlinksldjump"/>
              <a:extLst>
                <a:ext uri="{FF2B5EF4-FFF2-40B4-BE49-F238E27FC236}">
                  <a16:creationId xmlns:a16="http://schemas.microsoft.com/office/drawing/2014/main" id="{61E0AC35-7AD8-458F-BABD-58ADAEB2CE2A}"/>
                </a:ext>
              </a:extLst>
            </p:cNvPr>
            <p:cNvSpPr/>
            <p:nvPr/>
          </p:nvSpPr>
          <p:spPr>
            <a:xfrm>
              <a:off x="3705378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" name="Google Shape;218;p24">
              <a:hlinkClick r:id="rId8" action="ppaction://hlinksldjump"/>
              <a:extLst>
                <a:ext uri="{FF2B5EF4-FFF2-40B4-BE49-F238E27FC236}">
                  <a16:creationId xmlns:a16="http://schemas.microsoft.com/office/drawing/2014/main" id="{A395ABB3-5780-4DA3-9327-66FB224C442E}"/>
                </a:ext>
              </a:extLst>
            </p:cNvPr>
            <p:cNvSpPr/>
            <p:nvPr/>
          </p:nvSpPr>
          <p:spPr>
            <a:xfrm>
              <a:off x="3997470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Google Shape;219;p24">
              <a:hlinkClick r:id="rId9" action="ppaction://hlinksldjump"/>
              <a:extLst>
                <a:ext uri="{FF2B5EF4-FFF2-40B4-BE49-F238E27FC236}">
                  <a16:creationId xmlns:a16="http://schemas.microsoft.com/office/drawing/2014/main" id="{535FC1D0-C8EB-455C-A4E5-D335A69503C3}"/>
                </a:ext>
              </a:extLst>
            </p:cNvPr>
            <p:cNvSpPr/>
            <p:nvPr/>
          </p:nvSpPr>
          <p:spPr>
            <a:xfrm>
              <a:off x="4289562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220;p24">
              <a:hlinkClick r:id="rId10" action="ppaction://hlinksldjump"/>
              <a:extLst>
                <a:ext uri="{FF2B5EF4-FFF2-40B4-BE49-F238E27FC236}">
                  <a16:creationId xmlns:a16="http://schemas.microsoft.com/office/drawing/2014/main" id="{58EC6A4E-B942-419D-A5E7-A96E2A63888C}"/>
                </a:ext>
              </a:extLst>
            </p:cNvPr>
            <p:cNvSpPr/>
            <p:nvPr/>
          </p:nvSpPr>
          <p:spPr>
            <a:xfrm>
              <a:off x="4581654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" name="Google Shape;221;p24">
              <a:hlinkClick r:id="rId11" action="ppaction://hlinksldjump"/>
              <a:extLst>
                <a:ext uri="{FF2B5EF4-FFF2-40B4-BE49-F238E27FC236}">
                  <a16:creationId xmlns:a16="http://schemas.microsoft.com/office/drawing/2014/main" id="{7FDC3EE7-7B43-400A-8A07-4AFADE3C3587}"/>
                </a:ext>
              </a:extLst>
            </p:cNvPr>
            <p:cNvSpPr/>
            <p:nvPr/>
          </p:nvSpPr>
          <p:spPr>
            <a:xfrm>
              <a:off x="4873745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" name="Google Shape;222;p24">
              <a:hlinkClick r:id="rId12" action="ppaction://hlinksldjump"/>
              <a:extLst>
                <a:ext uri="{FF2B5EF4-FFF2-40B4-BE49-F238E27FC236}">
                  <a16:creationId xmlns:a16="http://schemas.microsoft.com/office/drawing/2014/main" id="{722A5197-A014-4215-BC92-193ECE7E1503}"/>
                </a:ext>
              </a:extLst>
            </p:cNvPr>
            <p:cNvSpPr/>
            <p:nvPr/>
          </p:nvSpPr>
          <p:spPr>
            <a:xfrm>
              <a:off x="5165837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223;p24">
              <a:hlinkClick r:id="rId13" action="ppaction://hlinksldjump"/>
              <a:extLst>
                <a:ext uri="{FF2B5EF4-FFF2-40B4-BE49-F238E27FC236}">
                  <a16:creationId xmlns:a16="http://schemas.microsoft.com/office/drawing/2014/main" id="{5B31F451-AE57-4660-AA82-95DAC06567A3}"/>
                </a:ext>
              </a:extLst>
            </p:cNvPr>
            <p:cNvSpPr/>
            <p:nvPr/>
          </p:nvSpPr>
          <p:spPr>
            <a:xfrm>
              <a:off x="5457929" y="4611073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224;p24">
              <a:hlinkClick r:id="rId14" action="ppaction://hlinksldjump"/>
              <a:extLst>
                <a:ext uri="{FF2B5EF4-FFF2-40B4-BE49-F238E27FC236}">
                  <a16:creationId xmlns:a16="http://schemas.microsoft.com/office/drawing/2014/main" id="{1DC76974-D467-4EA8-B95F-FC4A68225860}"/>
                </a:ext>
              </a:extLst>
            </p:cNvPr>
            <p:cNvSpPr/>
            <p:nvPr/>
          </p:nvSpPr>
          <p:spPr>
            <a:xfrm>
              <a:off x="5726729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808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Цель и задачи</a:t>
            </a:r>
          </a:p>
        </p:txBody>
      </p:sp>
      <p:sp>
        <p:nvSpPr>
          <p:cNvPr id="242" name="Google Shape;242;p25"/>
          <p:cNvSpPr txBox="1"/>
          <p:nvPr/>
        </p:nvSpPr>
        <p:spPr>
          <a:xfrm>
            <a:off x="720001" y="1081174"/>
            <a:ext cx="3793800" cy="3541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Цель исследования: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Разработать модель для прогнозирования вероятности отчисления студентов на основе доступных данных об их успеваемости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dirty="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Задачи исследования: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Проведение анализа наборов данных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Предобработка данных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Исследование различных алгоритмов рекуррентной нейронной сети (RNN), включая базовую модель RNN, GRU и LSTM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Оценка производительности моделей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1200" dirty="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AEF473-EE2F-1077-A964-C954BEC2B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53261"/>
            <a:ext cx="4239367" cy="1636978"/>
          </a:xfrm>
          <a:prstGeom prst="rect">
            <a:avLst/>
          </a:prstGeom>
        </p:spPr>
      </p:pic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05A69FAC-9E75-49D3-8124-25DEAA2124F4}"/>
              </a:ext>
            </a:extLst>
          </p:cNvPr>
          <p:cNvGrpSpPr/>
          <p:nvPr/>
        </p:nvGrpSpPr>
        <p:grpSpPr>
          <a:xfrm>
            <a:off x="1780901" y="4719447"/>
            <a:ext cx="5582197" cy="116400"/>
            <a:chOff x="260932" y="4611073"/>
            <a:chExt cx="5582197" cy="116400"/>
          </a:xfrm>
        </p:grpSpPr>
        <p:grpSp>
          <p:nvGrpSpPr>
            <p:cNvPr id="26" name="Группа 25">
              <a:extLst>
                <a:ext uri="{FF2B5EF4-FFF2-40B4-BE49-F238E27FC236}">
                  <a16:creationId xmlns:a16="http://schemas.microsoft.com/office/drawing/2014/main" id="{BF3502BB-2BBE-405B-8BAC-AA558D9EE831}"/>
                </a:ext>
              </a:extLst>
            </p:cNvPr>
            <p:cNvGrpSpPr/>
            <p:nvPr/>
          </p:nvGrpSpPr>
          <p:grpSpPr>
            <a:xfrm>
              <a:off x="260932" y="4611073"/>
              <a:ext cx="3299082" cy="116400"/>
              <a:chOff x="220291" y="4570433"/>
              <a:chExt cx="3299082" cy="116400"/>
            </a:xfrm>
          </p:grpSpPr>
          <p:grpSp>
            <p:nvGrpSpPr>
              <p:cNvPr id="55" name="Google Shape;213;p24" descr="афвыафы&#10;">
                <a:extLst>
                  <a:ext uri="{FF2B5EF4-FFF2-40B4-BE49-F238E27FC236}">
                    <a16:creationId xmlns:a16="http://schemas.microsoft.com/office/drawing/2014/main" id="{6016992E-DFF3-424C-8220-1F395F59465F}"/>
                  </a:ext>
                </a:extLst>
              </p:cNvPr>
              <p:cNvGrpSpPr/>
              <p:nvPr/>
            </p:nvGrpSpPr>
            <p:grpSpPr>
              <a:xfrm>
                <a:off x="220291" y="4570433"/>
                <a:ext cx="3037318" cy="116400"/>
                <a:chOff x="1738925" y="4718600"/>
                <a:chExt cx="3037318" cy="116400"/>
              </a:xfrm>
            </p:grpSpPr>
            <p:sp>
              <p:nvSpPr>
                <p:cNvPr id="57" name="Google Shape;214;p24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82696B6E-866A-4E00-B3A6-54C0448427FB}"/>
                    </a:ext>
                  </a:extLst>
                </p:cNvPr>
                <p:cNvSpPr/>
                <p:nvPr/>
              </p:nvSpPr>
              <p:spPr>
                <a:xfrm>
                  <a:off x="1738925" y="4718600"/>
                  <a:ext cx="116400" cy="116400"/>
                </a:xfrm>
                <a:prstGeom prst="ellipse">
                  <a:avLst/>
                </a:prstGeom>
                <a:solidFill>
                  <a:schemeClr val="bg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8" name="Google Shape;215;p24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19F18F22-110C-4FB4-B81A-87F89481307B}"/>
                    </a:ext>
                  </a:extLst>
                </p:cNvPr>
                <p:cNvSpPr/>
                <p:nvPr/>
              </p:nvSpPr>
              <p:spPr>
                <a:xfrm>
                  <a:off x="2031017" y="4718600"/>
                  <a:ext cx="116400" cy="116400"/>
                </a:xfrm>
                <a:prstGeom prst="ellipse">
                  <a:avLst/>
                </a:prstGeom>
                <a:solidFill>
                  <a:srgbClr val="E6907D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9" name="Google Shape;216;p24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08D01EA4-E633-4D6E-80CD-147790AAD458}"/>
                    </a:ext>
                  </a:extLst>
                </p:cNvPr>
                <p:cNvSpPr/>
                <p:nvPr/>
              </p:nvSpPr>
              <p:spPr>
                <a:xfrm>
                  <a:off x="2323109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0" name="Google Shape;217;p24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A94533E0-8250-4B9D-B9E0-AAC2824F9FB7}"/>
                    </a:ext>
                  </a:extLst>
                </p:cNvPr>
                <p:cNvSpPr/>
                <p:nvPr/>
              </p:nvSpPr>
              <p:spPr>
                <a:xfrm>
                  <a:off x="2615200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1" name="Google Shape;218;p24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FCC8963F-6746-4BF8-8C5B-647C7963B0DB}"/>
                    </a:ext>
                  </a:extLst>
                </p:cNvPr>
                <p:cNvSpPr/>
                <p:nvPr/>
              </p:nvSpPr>
              <p:spPr>
                <a:xfrm>
                  <a:off x="2907292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2" name="Google Shape;219;p24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A5E46403-962D-4E98-8F27-D9F24D04B85D}"/>
                    </a:ext>
                  </a:extLst>
                </p:cNvPr>
                <p:cNvSpPr/>
                <p:nvPr/>
              </p:nvSpPr>
              <p:spPr>
                <a:xfrm>
                  <a:off x="3199384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3" name="Google Shape;220;p24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5D78D8B9-0C9B-4EE0-B0FA-77626D212A90}"/>
                    </a:ext>
                  </a:extLst>
                </p:cNvPr>
                <p:cNvSpPr/>
                <p:nvPr/>
              </p:nvSpPr>
              <p:spPr>
                <a:xfrm>
                  <a:off x="3491476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4" name="Google Shape;221;p24">
                  <a:hlinkClick r:id="rId11" action="ppaction://hlinksldjump"/>
                  <a:extLst>
                    <a:ext uri="{FF2B5EF4-FFF2-40B4-BE49-F238E27FC236}">
                      <a16:creationId xmlns:a16="http://schemas.microsoft.com/office/drawing/2014/main" id="{2C69A066-861A-4984-95CB-E9600A4864C3}"/>
                    </a:ext>
                  </a:extLst>
                </p:cNvPr>
                <p:cNvSpPr/>
                <p:nvPr/>
              </p:nvSpPr>
              <p:spPr>
                <a:xfrm>
                  <a:off x="3783567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5" name="Google Shape;222;p24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57447161-22FE-4651-8A2D-F97C12A51F16}"/>
                    </a:ext>
                  </a:extLst>
                </p:cNvPr>
                <p:cNvSpPr/>
                <p:nvPr/>
              </p:nvSpPr>
              <p:spPr>
                <a:xfrm>
                  <a:off x="4075659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6" name="Google Shape;223;p24">
                  <a:hlinkClick r:id="rId13" action="ppaction://hlinksldjump"/>
                  <a:extLst>
                    <a:ext uri="{FF2B5EF4-FFF2-40B4-BE49-F238E27FC236}">
                      <a16:creationId xmlns:a16="http://schemas.microsoft.com/office/drawing/2014/main" id="{5FF10701-180D-43E1-890A-AA7F57303EB6}"/>
                    </a:ext>
                  </a:extLst>
                </p:cNvPr>
                <p:cNvSpPr/>
                <p:nvPr/>
              </p:nvSpPr>
              <p:spPr>
                <a:xfrm>
                  <a:off x="4367751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7" name="Google Shape;224;p24">
                  <a:hlinkClick r:id="rId14" action="ppaction://hlinksldjump"/>
                  <a:extLst>
                    <a:ext uri="{FF2B5EF4-FFF2-40B4-BE49-F238E27FC236}">
                      <a16:creationId xmlns:a16="http://schemas.microsoft.com/office/drawing/2014/main" id="{63B8BCF5-B75A-4436-8D88-0FD1208C31C9}"/>
                    </a:ext>
                  </a:extLst>
                </p:cNvPr>
                <p:cNvSpPr/>
                <p:nvPr/>
              </p:nvSpPr>
              <p:spPr>
                <a:xfrm>
                  <a:off x="4659843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56" name="Google Shape;224;p24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A156CA7E-2B30-4D29-A5FC-33E8D0BB8EAF}"/>
                  </a:ext>
                </a:extLst>
              </p:cNvPr>
              <p:cNvSpPr/>
              <p:nvPr/>
            </p:nvSpPr>
            <p:spPr>
              <a:xfrm>
                <a:off x="3402973" y="4570433"/>
                <a:ext cx="116400" cy="1164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7" name="Google Shape;217;p24">
              <a:hlinkClick r:id="rId7" action="ppaction://hlinksldjump"/>
              <a:extLst>
                <a:ext uri="{FF2B5EF4-FFF2-40B4-BE49-F238E27FC236}">
                  <a16:creationId xmlns:a16="http://schemas.microsoft.com/office/drawing/2014/main" id="{557E8EB3-4C71-44D1-8A9E-0A5D59AAB406}"/>
                </a:ext>
              </a:extLst>
            </p:cNvPr>
            <p:cNvSpPr/>
            <p:nvPr/>
          </p:nvSpPr>
          <p:spPr>
            <a:xfrm>
              <a:off x="3705378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218;p24">
              <a:hlinkClick r:id="rId8" action="ppaction://hlinksldjump"/>
              <a:extLst>
                <a:ext uri="{FF2B5EF4-FFF2-40B4-BE49-F238E27FC236}">
                  <a16:creationId xmlns:a16="http://schemas.microsoft.com/office/drawing/2014/main" id="{29BBBB92-2708-4812-886A-95C89C8FE3C0}"/>
                </a:ext>
              </a:extLst>
            </p:cNvPr>
            <p:cNvSpPr/>
            <p:nvPr/>
          </p:nvSpPr>
          <p:spPr>
            <a:xfrm>
              <a:off x="3997470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219;p24">
              <a:hlinkClick r:id="rId9" action="ppaction://hlinksldjump"/>
              <a:extLst>
                <a:ext uri="{FF2B5EF4-FFF2-40B4-BE49-F238E27FC236}">
                  <a16:creationId xmlns:a16="http://schemas.microsoft.com/office/drawing/2014/main" id="{0E399361-7EB0-4E8F-97AA-A3305E7BEC6B}"/>
                </a:ext>
              </a:extLst>
            </p:cNvPr>
            <p:cNvSpPr/>
            <p:nvPr/>
          </p:nvSpPr>
          <p:spPr>
            <a:xfrm>
              <a:off x="4289562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220;p24">
              <a:hlinkClick r:id="rId10" action="ppaction://hlinksldjump"/>
              <a:extLst>
                <a:ext uri="{FF2B5EF4-FFF2-40B4-BE49-F238E27FC236}">
                  <a16:creationId xmlns:a16="http://schemas.microsoft.com/office/drawing/2014/main" id="{2F6AE18F-285E-465C-B8BE-CB81A2396557}"/>
                </a:ext>
              </a:extLst>
            </p:cNvPr>
            <p:cNvSpPr/>
            <p:nvPr/>
          </p:nvSpPr>
          <p:spPr>
            <a:xfrm>
              <a:off x="4581654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" name="Google Shape;221;p24">
              <a:hlinkClick r:id="rId11" action="ppaction://hlinksldjump"/>
              <a:extLst>
                <a:ext uri="{FF2B5EF4-FFF2-40B4-BE49-F238E27FC236}">
                  <a16:creationId xmlns:a16="http://schemas.microsoft.com/office/drawing/2014/main" id="{FD47FC8B-3070-40A2-A2DA-C8BF5A2C8583}"/>
                </a:ext>
              </a:extLst>
            </p:cNvPr>
            <p:cNvSpPr/>
            <p:nvPr/>
          </p:nvSpPr>
          <p:spPr>
            <a:xfrm>
              <a:off x="4873745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" name="Google Shape;222;p24">
              <a:hlinkClick r:id="rId12" action="ppaction://hlinksldjump"/>
              <a:extLst>
                <a:ext uri="{FF2B5EF4-FFF2-40B4-BE49-F238E27FC236}">
                  <a16:creationId xmlns:a16="http://schemas.microsoft.com/office/drawing/2014/main" id="{00969F56-F528-4FB3-A6E6-020BA84A0BCF}"/>
                </a:ext>
              </a:extLst>
            </p:cNvPr>
            <p:cNvSpPr/>
            <p:nvPr/>
          </p:nvSpPr>
          <p:spPr>
            <a:xfrm>
              <a:off x="5165837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" name="Google Shape;223;p24">
              <a:hlinkClick r:id="rId13" action="ppaction://hlinksldjump"/>
              <a:extLst>
                <a:ext uri="{FF2B5EF4-FFF2-40B4-BE49-F238E27FC236}">
                  <a16:creationId xmlns:a16="http://schemas.microsoft.com/office/drawing/2014/main" id="{E5AF9E87-21EB-4080-8818-BE6CD1B100B5}"/>
                </a:ext>
              </a:extLst>
            </p:cNvPr>
            <p:cNvSpPr/>
            <p:nvPr/>
          </p:nvSpPr>
          <p:spPr>
            <a:xfrm>
              <a:off x="5457929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" name="Google Shape;224;p24">
              <a:hlinkClick r:id="rId14" action="ppaction://hlinksldjump"/>
              <a:extLst>
                <a:ext uri="{FF2B5EF4-FFF2-40B4-BE49-F238E27FC236}">
                  <a16:creationId xmlns:a16="http://schemas.microsoft.com/office/drawing/2014/main" id="{3281F905-D388-4034-80AE-74BCCB8104C0}"/>
                </a:ext>
              </a:extLst>
            </p:cNvPr>
            <p:cNvSpPr/>
            <p:nvPr/>
          </p:nvSpPr>
          <p:spPr>
            <a:xfrm>
              <a:off x="5726729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>
            <a:spLocks noGrp="1"/>
          </p:cNvSpPr>
          <p:nvPr>
            <p:ph type="ctrTitle"/>
          </p:nvPr>
        </p:nvSpPr>
        <p:spPr>
          <a:xfrm>
            <a:off x="991210" y="979256"/>
            <a:ext cx="7161580" cy="210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4000" dirty="0"/>
              <a:t> </a:t>
            </a:r>
            <a:r>
              <a:rPr lang="ru-RU" sz="4000" b="1" dirty="0"/>
              <a:t>Прогнозирование вероятности отчисления студентов</a:t>
            </a:r>
            <a:endParaRPr b="1" dirty="0">
              <a:latin typeface="Darker Grotesque" panose="020B0604020202020204" charset="0"/>
            </a:endParaRP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E0DD0FE3-9828-4F2B-BA18-4425D095A29D}"/>
              </a:ext>
            </a:extLst>
          </p:cNvPr>
          <p:cNvGrpSpPr/>
          <p:nvPr/>
        </p:nvGrpSpPr>
        <p:grpSpPr>
          <a:xfrm>
            <a:off x="1780901" y="4719447"/>
            <a:ext cx="5582197" cy="116400"/>
            <a:chOff x="260932" y="4611073"/>
            <a:chExt cx="5582197" cy="116400"/>
          </a:xfrm>
        </p:grpSpPr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26BC413D-F1E4-4743-BF23-0EB5F4031D26}"/>
                </a:ext>
              </a:extLst>
            </p:cNvPr>
            <p:cNvGrpSpPr/>
            <p:nvPr/>
          </p:nvGrpSpPr>
          <p:grpSpPr>
            <a:xfrm>
              <a:off x="260932" y="4611073"/>
              <a:ext cx="3299082" cy="116400"/>
              <a:chOff x="220291" y="4570433"/>
              <a:chExt cx="3299082" cy="116400"/>
            </a:xfrm>
          </p:grpSpPr>
          <p:grpSp>
            <p:nvGrpSpPr>
              <p:cNvPr id="36" name="Google Shape;213;p24" descr="афвыафы&#10;">
                <a:extLst>
                  <a:ext uri="{FF2B5EF4-FFF2-40B4-BE49-F238E27FC236}">
                    <a16:creationId xmlns:a16="http://schemas.microsoft.com/office/drawing/2014/main" id="{7F06C43B-F6A2-41F4-ACC9-168E74E984D2}"/>
                  </a:ext>
                </a:extLst>
              </p:cNvPr>
              <p:cNvGrpSpPr/>
              <p:nvPr/>
            </p:nvGrpSpPr>
            <p:grpSpPr>
              <a:xfrm>
                <a:off x="220291" y="4570433"/>
                <a:ext cx="3037318" cy="116400"/>
                <a:chOff x="1738925" y="4718600"/>
                <a:chExt cx="3037318" cy="116400"/>
              </a:xfrm>
            </p:grpSpPr>
            <p:sp>
              <p:nvSpPr>
                <p:cNvPr id="38" name="Google Shape;214;p24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F1C01E26-39BE-4D91-8B00-1DF3342EA98B}"/>
                    </a:ext>
                  </a:extLst>
                </p:cNvPr>
                <p:cNvSpPr/>
                <p:nvPr/>
              </p:nvSpPr>
              <p:spPr>
                <a:xfrm>
                  <a:off x="1738925" y="4718600"/>
                  <a:ext cx="116400" cy="116400"/>
                </a:xfrm>
                <a:prstGeom prst="ellipse">
                  <a:avLst/>
                </a:prstGeom>
                <a:solidFill>
                  <a:schemeClr val="bg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9" name="Google Shape;215;p24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9B89AEFD-1C0C-48CC-B5D9-895E966B628E}"/>
                    </a:ext>
                  </a:extLst>
                </p:cNvPr>
                <p:cNvSpPr/>
                <p:nvPr/>
              </p:nvSpPr>
              <p:spPr>
                <a:xfrm>
                  <a:off x="2031017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0" name="Google Shape;216;p24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2EF0699E-5EE2-4FD2-93AC-2522A0CE872B}"/>
                    </a:ext>
                  </a:extLst>
                </p:cNvPr>
                <p:cNvSpPr/>
                <p:nvPr/>
              </p:nvSpPr>
              <p:spPr>
                <a:xfrm>
                  <a:off x="2323109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1" name="Google Shape;217;p24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366823FA-BC68-4061-83BD-00D2AAE2828D}"/>
                    </a:ext>
                  </a:extLst>
                </p:cNvPr>
                <p:cNvSpPr/>
                <p:nvPr/>
              </p:nvSpPr>
              <p:spPr>
                <a:xfrm>
                  <a:off x="2615200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2" name="Google Shape;218;p24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62724EAB-2E80-43B3-8146-75828F1C011B}"/>
                    </a:ext>
                  </a:extLst>
                </p:cNvPr>
                <p:cNvSpPr/>
                <p:nvPr/>
              </p:nvSpPr>
              <p:spPr>
                <a:xfrm>
                  <a:off x="2907292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3" name="Google Shape;219;p24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AD19C04F-7E95-47E1-8096-5FE6E01838F7}"/>
                    </a:ext>
                  </a:extLst>
                </p:cNvPr>
                <p:cNvSpPr/>
                <p:nvPr/>
              </p:nvSpPr>
              <p:spPr>
                <a:xfrm>
                  <a:off x="3199384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4" name="Google Shape;220;p24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F6EC742B-9707-4E1B-BA5E-EECFB5D147C2}"/>
                    </a:ext>
                  </a:extLst>
                </p:cNvPr>
                <p:cNvSpPr/>
                <p:nvPr/>
              </p:nvSpPr>
              <p:spPr>
                <a:xfrm>
                  <a:off x="3491476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5" name="Google Shape;221;p24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CA74EBCB-E6FB-4C91-A5E5-30419763C0FB}"/>
                    </a:ext>
                  </a:extLst>
                </p:cNvPr>
                <p:cNvSpPr/>
                <p:nvPr/>
              </p:nvSpPr>
              <p:spPr>
                <a:xfrm>
                  <a:off x="3783567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6" name="Google Shape;222;p24">
                  <a:hlinkClick r:id="rId11" action="ppaction://hlinksldjump"/>
                  <a:extLst>
                    <a:ext uri="{FF2B5EF4-FFF2-40B4-BE49-F238E27FC236}">
                      <a16:creationId xmlns:a16="http://schemas.microsoft.com/office/drawing/2014/main" id="{615400A9-BC30-4301-A2CE-336145D8D6CD}"/>
                    </a:ext>
                  </a:extLst>
                </p:cNvPr>
                <p:cNvSpPr/>
                <p:nvPr/>
              </p:nvSpPr>
              <p:spPr>
                <a:xfrm>
                  <a:off x="4075659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7" name="Google Shape;223;p24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18B10EF5-F99A-4F52-BC5D-787148184A0F}"/>
                    </a:ext>
                  </a:extLst>
                </p:cNvPr>
                <p:cNvSpPr/>
                <p:nvPr/>
              </p:nvSpPr>
              <p:spPr>
                <a:xfrm>
                  <a:off x="4367751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8" name="Google Shape;224;p24">
                  <a:hlinkClick r:id="rId13" action="ppaction://hlinksldjump"/>
                  <a:extLst>
                    <a:ext uri="{FF2B5EF4-FFF2-40B4-BE49-F238E27FC236}">
                      <a16:creationId xmlns:a16="http://schemas.microsoft.com/office/drawing/2014/main" id="{6232FD5F-7E94-4356-A90C-780A48C1AB23}"/>
                    </a:ext>
                  </a:extLst>
                </p:cNvPr>
                <p:cNvSpPr/>
                <p:nvPr/>
              </p:nvSpPr>
              <p:spPr>
                <a:xfrm>
                  <a:off x="4659843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37" name="Google Shape;224;p24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F2994C00-40C6-4C0F-99D6-B3A0EF09340B}"/>
                  </a:ext>
                </a:extLst>
              </p:cNvPr>
              <p:cNvSpPr/>
              <p:nvPr/>
            </p:nvSpPr>
            <p:spPr>
              <a:xfrm>
                <a:off x="3402973" y="4570433"/>
                <a:ext cx="116400" cy="1164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8" name="Google Shape;217;p24">
              <a:hlinkClick r:id="rId6" action="ppaction://hlinksldjump"/>
              <a:extLst>
                <a:ext uri="{FF2B5EF4-FFF2-40B4-BE49-F238E27FC236}">
                  <a16:creationId xmlns:a16="http://schemas.microsoft.com/office/drawing/2014/main" id="{8FFA0228-AD6F-40F7-AE0D-D0D28985FF23}"/>
                </a:ext>
              </a:extLst>
            </p:cNvPr>
            <p:cNvSpPr/>
            <p:nvPr/>
          </p:nvSpPr>
          <p:spPr>
            <a:xfrm>
              <a:off x="3705378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218;p24">
              <a:hlinkClick r:id="rId7" action="ppaction://hlinksldjump"/>
              <a:extLst>
                <a:ext uri="{FF2B5EF4-FFF2-40B4-BE49-F238E27FC236}">
                  <a16:creationId xmlns:a16="http://schemas.microsoft.com/office/drawing/2014/main" id="{1C364418-EC08-4134-8120-2D50A53EFD6D}"/>
                </a:ext>
              </a:extLst>
            </p:cNvPr>
            <p:cNvSpPr/>
            <p:nvPr/>
          </p:nvSpPr>
          <p:spPr>
            <a:xfrm>
              <a:off x="3997470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219;p24">
              <a:hlinkClick r:id="rId8" action="ppaction://hlinksldjump"/>
              <a:extLst>
                <a:ext uri="{FF2B5EF4-FFF2-40B4-BE49-F238E27FC236}">
                  <a16:creationId xmlns:a16="http://schemas.microsoft.com/office/drawing/2014/main" id="{9972ABD6-60C7-42D2-8E80-108CAC6B8B6B}"/>
                </a:ext>
              </a:extLst>
            </p:cNvPr>
            <p:cNvSpPr/>
            <p:nvPr/>
          </p:nvSpPr>
          <p:spPr>
            <a:xfrm>
              <a:off x="4289562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" name="Google Shape;220;p24">
              <a:hlinkClick r:id="rId9" action="ppaction://hlinksldjump"/>
              <a:extLst>
                <a:ext uri="{FF2B5EF4-FFF2-40B4-BE49-F238E27FC236}">
                  <a16:creationId xmlns:a16="http://schemas.microsoft.com/office/drawing/2014/main" id="{F85D6075-0FBB-4647-A9FF-0A428168AE89}"/>
                </a:ext>
              </a:extLst>
            </p:cNvPr>
            <p:cNvSpPr/>
            <p:nvPr/>
          </p:nvSpPr>
          <p:spPr>
            <a:xfrm>
              <a:off x="4581654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" name="Google Shape;221;p24">
              <a:hlinkClick r:id="rId10" action="ppaction://hlinksldjump"/>
              <a:extLst>
                <a:ext uri="{FF2B5EF4-FFF2-40B4-BE49-F238E27FC236}">
                  <a16:creationId xmlns:a16="http://schemas.microsoft.com/office/drawing/2014/main" id="{4956839F-EF0D-49F5-AB19-42FC83ED5427}"/>
                </a:ext>
              </a:extLst>
            </p:cNvPr>
            <p:cNvSpPr/>
            <p:nvPr/>
          </p:nvSpPr>
          <p:spPr>
            <a:xfrm>
              <a:off x="4873745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" name="Google Shape;222;p24">
              <a:hlinkClick r:id="rId11" action="ppaction://hlinksldjump"/>
              <a:extLst>
                <a:ext uri="{FF2B5EF4-FFF2-40B4-BE49-F238E27FC236}">
                  <a16:creationId xmlns:a16="http://schemas.microsoft.com/office/drawing/2014/main" id="{09682A6F-68A6-4309-BEF4-A153F7C07758}"/>
                </a:ext>
              </a:extLst>
            </p:cNvPr>
            <p:cNvSpPr/>
            <p:nvPr/>
          </p:nvSpPr>
          <p:spPr>
            <a:xfrm>
              <a:off x="5165837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" name="Google Shape;223;p24">
              <a:hlinkClick r:id="rId12" action="ppaction://hlinksldjump"/>
              <a:extLst>
                <a:ext uri="{FF2B5EF4-FFF2-40B4-BE49-F238E27FC236}">
                  <a16:creationId xmlns:a16="http://schemas.microsoft.com/office/drawing/2014/main" id="{F6C98F29-7EE2-421E-B16B-CAD437AC8AE1}"/>
                </a:ext>
              </a:extLst>
            </p:cNvPr>
            <p:cNvSpPr/>
            <p:nvPr/>
          </p:nvSpPr>
          <p:spPr>
            <a:xfrm>
              <a:off x="5457929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224;p24">
              <a:hlinkClick r:id="rId13" action="ppaction://hlinksldjump"/>
              <a:extLst>
                <a:ext uri="{FF2B5EF4-FFF2-40B4-BE49-F238E27FC236}">
                  <a16:creationId xmlns:a16="http://schemas.microsoft.com/office/drawing/2014/main" id="{867946A9-056B-42DA-AD10-2C414D9C7178}"/>
                </a:ext>
              </a:extLst>
            </p:cNvPr>
            <p:cNvSpPr/>
            <p:nvPr/>
          </p:nvSpPr>
          <p:spPr>
            <a:xfrm>
              <a:off x="5726729" y="4611073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9" name="Google Shape;235;p24">
            <a:extLst>
              <a:ext uri="{FF2B5EF4-FFF2-40B4-BE49-F238E27FC236}">
                <a16:creationId xmlns:a16="http://schemas.microsoft.com/office/drawing/2014/main" id="{8FAB48E1-B684-44C9-AF61-ACCC6ABE8C6F}"/>
              </a:ext>
            </a:extLst>
          </p:cNvPr>
          <p:cNvSpPr txBox="1">
            <a:spLocks/>
          </p:cNvSpPr>
          <p:nvPr/>
        </p:nvSpPr>
        <p:spPr>
          <a:xfrm>
            <a:off x="3254091" y="3663711"/>
            <a:ext cx="5666100" cy="866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 sz="18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 sz="18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 sz="18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 sz="18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 sz="18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 sz="18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 sz="18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 sz="18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indent="0"/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выполнили: Третьяков К.С., Девин Г.А. </a:t>
            </a:r>
          </a:p>
          <a:p>
            <a:pPr marL="0" indent="0"/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ТПУ,ИШИТР, 8К12</a:t>
            </a:r>
          </a:p>
          <a:p>
            <a:pPr marL="0" indent="0"/>
            <a:r>
              <a:rPr lang="ru-RU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Брагин А.Д.</a:t>
            </a:r>
            <a:endParaRPr lang="ru-RU" sz="18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3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Анализ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E6E7FF-5922-0DFD-2351-465987158EDC}"/>
              </a:ext>
            </a:extLst>
          </p:cNvPr>
          <p:cNvSpPr txBox="1"/>
          <p:nvPr/>
        </p:nvSpPr>
        <p:spPr>
          <a:xfrm>
            <a:off x="693233" y="3883611"/>
            <a:ext cx="34855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Рис. 1. гистограмма распределения отсутствующих значений для столбца оценки</a:t>
            </a:r>
            <a:endParaRPr lang="ru-RU" sz="11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1031" name="Рисунок 1">
            <a:extLst>
              <a:ext uri="{FF2B5EF4-FFF2-40B4-BE49-F238E27FC236}">
                <a16:creationId xmlns:a16="http://schemas.microsoft.com/office/drawing/2014/main" id="{F8214EC7-A186-309B-397C-CD47FB4F9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209" y="1160974"/>
            <a:ext cx="3535719" cy="272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A27F95-B64E-9865-2E9C-D8036F4E28B9}"/>
              </a:ext>
            </a:extLst>
          </p:cNvPr>
          <p:cNvSpPr txBox="1"/>
          <p:nvPr/>
        </p:nvSpPr>
        <p:spPr>
          <a:xfrm>
            <a:off x="5156183" y="3991333"/>
            <a:ext cx="2819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Рис. 2. доля записей без оценки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72E3B2-CD9E-E0D8-0FA3-3FE7B1D13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17" y="1157089"/>
            <a:ext cx="3878767" cy="2622577"/>
          </a:xfrm>
          <a:prstGeom prst="rect">
            <a:avLst/>
          </a:prstGeom>
        </p:spPr>
      </p:pic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565E58BB-148A-48DD-B39C-ED530E0A0746}"/>
              </a:ext>
            </a:extLst>
          </p:cNvPr>
          <p:cNvGrpSpPr/>
          <p:nvPr/>
        </p:nvGrpSpPr>
        <p:grpSpPr>
          <a:xfrm>
            <a:off x="1780901" y="4719447"/>
            <a:ext cx="5582197" cy="116400"/>
            <a:chOff x="260932" y="4611073"/>
            <a:chExt cx="5582197" cy="116400"/>
          </a:xfrm>
        </p:grpSpPr>
        <p:grpSp>
          <p:nvGrpSpPr>
            <p:cNvPr id="28" name="Группа 27">
              <a:extLst>
                <a:ext uri="{FF2B5EF4-FFF2-40B4-BE49-F238E27FC236}">
                  <a16:creationId xmlns:a16="http://schemas.microsoft.com/office/drawing/2014/main" id="{DE9EA410-980B-47E9-A4A9-D870A6BDF812}"/>
                </a:ext>
              </a:extLst>
            </p:cNvPr>
            <p:cNvGrpSpPr/>
            <p:nvPr/>
          </p:nvGrpSpPr>
          <p:grpSpPr>
            <a:xfrm>
              <a:off x="260932" y="4611073"/>
              <a:ext cx="3299082" cy="116400"/>
              <a:chOff x="220291" y="4570433"/>
              <a:chExt cx="3299082" cy="116400"/>
            </a:xfrm>
          </p:grpSpPr>
          <p:grpSp>
            <p:nvGrpSpPr>
              <p:cNvPr id="57" name="Google Shape;213;p24" descr="афвыафы&#10;">
                <a:extLst>
                  <a:ext uri="{FF2B5EF4-FFF2-40B4-BE49-F238E27FC236}">
                    <a16:creationId xmlns:a16="http://schemas.microsoft.com/office/drawing/2014/main" id="{0A54AFB3-89CC-41E8-B356-AD75AE51B547}"/>
                  </a:ext>
                </a:extLst>
              </p:cNvPr>
              <p:cNvGrpSpPr/>
              <p:nvPr/>
            </p:nvGrpSpPr>
            <p:grpSpPr>
              <a:xfrm>
                <a:off x="220291" y="4570433"/>
                <a:ext cx="3037318" cy="116400"/>
                <a:chOff x="1738925" y="4718600"/>
                <a:chExt cx="3037318" cy="116400"/>
              </a:xfrm>
            </p:grpSpPr>
            <p:sp>
              <p:nvSpPr>
                <p:cNvPr id="59" name="Google Shape;214;p24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45AF4559-6B24-4FD4-A437-376A2A09A56F}"/>
                    </a:ext>
                  </a:extLst>
                </p:cNvPr>
                <p:cNvSpPr/>
                <p:nvPr/>
              </p:nvSpPr>
              <p:spPr>
                <a:xfrm>
                  <a:off x="1738925" y="4718600"/>
                  <a:ext cx="116400" cy="116400"/>
                </a:xfrm>
                <a:prstGeom prst="ellipse">
                  <a:avLst/>
                </a:prstGeom>
                <a:solidFill>
                  <a:schemeClr val="bg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0" name="Google Shape;215;p24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57E5753C-9445-47D6-A217-415BC6971AC7}"/>
                    </a:ext>
                  </a:extLst>
                </p:cNvPr>
                <p:cNvSpPr/>
                <p:nvPr/>
              </p:nvSpPr>
              <p:spPr>
                <a:xfrm>
                  <a:off x="2031017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1" name="Google Shape;216;p24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68382D13-985B-4D20-859A-2BD8E1B986C9}"/>
                    </a:ext>
                  </a:extLst>
                </p:cNvPr>
                <p:cNvSpPr/>
                <p:nvPr/>
              </p:nvSpPr>
              <p:spPr>
                <a:xfrm>
                  <a:off x="2323109" y="4718600"/>
                  <a:ext cx="116400" cy="116400"/>
                </a:xfrm>
                <a:prstGeom prst="ellipse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2" name="Google Shape;217;p24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859D06EE-C1BA-4351-B742-0BCDDA4C01E9}"/>
                    </a:ext>
                  </a:extLst>
                </p:cNvPr>
                <p:cNvSpPr/>
                <p:nvPr/>
              </p:nvSpPr>
              <p:spPr>
                <a:xfrm>
                  <a:off x="2615200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3" name="Google Shape;218;p24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19D403FF-C928-46D1-B671-AC73B415EFB4}"/>
                    </a:ext>
                  </a:extLst>
                </p:cNvPr>
                <p:cNvSpPr/>
                <p:nvPr/>
              </p:nvSpPr>
              <p:spPr>
                <a:xfrm>
                  <a:off x="2907292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4" name="Google Shape;219;p24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2BEE129A-34EA-451D-B045-D0D0E4324850}"/>
                    </a:ext>
                  </a:extLst>
                </p:cNvPr>
                <p:cNvSpPr/>
                <p:nvPr/>
              </p:nvSpPr>
              <p:spPr>
                <a:xfrm>
                  <a:off x="3199384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5" name="Google Shape;220;p24">
                  <a:hlinkClick r:id="rId11" action="ppaction://hlinksldjump"/>
                  <a:extLst>
                    <a:ext uri="{FF2B5EF4-FFF2-40B4-BE49-F238E27FC236}">
                      <a16:creationId xmlns:a16="http://schemas.microsoft.com/office/drawing/2014/main" id="{AC600368-33AC-4E38-A1E7-937E301DFD62}"/>
                    </a:ext>
                  </a:extLst>
                </p:cNvPr>
                <p:cNvSpPr/>
                <p:nvPr/>
              </p:nvSpPr>
              <p:spPr>
                <a:xfrm>
                  <a:off x="3491476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6" name="Google Shape;221;p24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D3A4DED3-6CDC-4E9F-9ACF-BCA87E9F8AAE}"/>
                    </a:ext>
                  </a:extLst>
                </p:cNvPr>
                <p:cNvSpPr/>
                <p:nvPr/>
              </p:nvSpPr>
              <p:spPr>
                <a:xfrm>
                  <a:off x="3783567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7" name="Google Shape;222;p24">
                  <a:hlinkClick r:id="rId13" action="ppaction://hlinksldjump"/>
                  <a:extLst>
                    <a:ext uri="{FF2B5EF4-FFF2-40B4-BE49-F238E27FC236}">
                      <a16:creationId xmlns:a16="http://schemas.microsoft.com/office/drawing/2014/main" id="{80B033E1-A632-42B7-9585-6515CF866B2B}"/>
                    </a:ext>
                  </a:extLst>
                </p:cNvPr>
                <p:cNvSpPr/>
                <p:nvPr/>
              </p:nvSpPr>
              <p:spPr>
                <a:xfrm>
                  <a:off x="4075659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8" name="Google Shape;223;p24">
                  <a:hlinkClick r:id="rId14" action="ppaction://hlinksldjump"/>
                  <a:extLst>
                    <a:ext uri="{FF2B5EF4-FFF2-40B4-BE49-F238E27FC236}">
                      <a16:creationId xmlns:a16="http://schemas.microsoft.com/office/drawing/2014/main" id="{68FA935A-7AD9-423E-9229-6ADD43EFBC67}"/>
                    </a:ext>
                  </a:extLst>
                </p:cNvPr>
                <p:cNvSpPr/>
                <p:nvPr/>
              </p:nvSpPr>
              <p:spPr>
                <a:xfrm>
                  <a:off x="4367751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9" name="Google Shape;224;p24">
                  <a:hlinkClick r:id="rId15" action="ppaction://hlinksldjump"/>
                  <a:extLst>
                    <a:ext uri="{FF2B5EF4-FFF2-40B4-BE49-F238E27FC236}">
                      <a16:creationId xmlns:a16="http://schemas.microsoft.com/office/drawing/2014/main" id="{CB033CF8-1A3B-41F2-8FBD-F8CDDEA2ACC6}"/>
                    </a:ext>
                  </a:extLst>
                </p:cNvPr>
                <p:cNvSpPr/>
                <p:nvPr/>
              </p:nvSpPr>
              <p:spPr>
                <a:xfrm>
                  <a:off x="4659843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58" name="Google Shape;224;p24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4529F03B-B99D-4BAD-88E6-E0D7BBC25BED}"/>
                  </a:ext>
                </a:extLst>
              </p:cNvPr>
              <p:cNvSpPr/>
              <p:nvPr/>
            </p:nvSpPr>
            <p:spPr>
              <a:xfrm>
                <a:off x="3402973" y="4570433"/>
                <a:ext cx="116400" cy="1164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9" name="Google Shape;217;p24">
              <a:hlinkClick r:id="rId8" action="ppaction://hlinksldjump"/>
              <a:extLst>
                <a:ext uri="{FF2B5EF4-FFF2-40B4-BE49-F238E27FC236}">
                  <a16:creationId xmlns:a16="http://schemas.microsoft.com/office/drawing/2014/main" id="{BA265CDC-03F6-4B77-B18B-05A26490A525}"/>
                </a:ext>
              </a:extLst>
            </p:cNvPr>
            <p:cNvSpPr/>
            <p:nvPr/>
          </p:nvSpPr>
          <p:spPr>
            <a:xfrm>
              <a:off x="3705378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218;p24">
              <a:hlinkClick r:id="rId9" action="ppaction://hlinksldjump"/>
              <a:extLst>
                <a:ext uri="{FF2B5EF4-FFF2-40B4-BE49-F238E27FC236}">
                  <a16:creationId xmlns:a16="http://schemas.microsoft.com/office/drawing/2014/main" id="{5E88FAA0-F67B-431A-9E37-41CAD721D95C}"/>
                </a:ext>
              </a:extLst>
            </p:cNvPr>
            <p:cNvSpPr/>
            <p:nvPr/>
          </p:nvSpPr>
          <p:spPr>
            <a:xfrm>
              <a:off x="3997470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" name="Google Shape;219;p24">
              <a:hlinkClick r:id="rId10" action="ppaction://hlinksldjump"/>
              <a:extLst>
                <a:ext uri="{FF2B5EF4-FFF2-40B4-BE49-F238E27FC236}">
                  <a16:creationId xmlns:a16="http://schemas.microsoft.com/office/drawing/2014/main" id="{04424280-4018-4C9B-805A-ADBE290AE80C}"/>
                </a:ext>
              </a:extLst>
            </p:cNvPr>
            <p:cNvSpPr/>
            <p:nvPr/>
          </p:nvSpPr>
          <p:spPr>
            <a:xfrm>
              <a:off x="4289562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" name="Google Shape;220;p24">
              <a:hlinkClick r:id="rId11" action="ppaction://hlinksldjump"/>
              <a:extLst>
                <a:ext uri="{FF2B5EF4-FFF2-40B4-BE49-F238E27FC236}">
                  <a16:creationId xmlns:a16="http://schemas.microsoft.com/office/drawing/2014/main" id="{FA79DDB8-736F-42C9-9849-B4533BEC08CA}"/>
                </a:ext>
              </a:extLst>
            </p:cNvPr>
            <p:cNvSpPr/>
            <p:nvPr/>
          </p:nvSpPr>
          <p:spPr>
            <a:xfrm>
              <a:off x="4581654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" name="Google Shape;221;p24">
              <a:hlinkClick r:id="rId12" action="ppaction://hlinksldjump"/>
              <a:extLst>
                <a:ext uri="{FF2B5EF4-FFF2-40B4-BE49-F238E27FC236}">
                  <a16:creationId xmlns:a16="http://schemas.microsoft.com/office/drawing/2014/main" id="{172ECBF7-0471-4886-A75D-A1EA7013B9CD}"/>
                </a:ext>
              </a:extLst>
            </p:cNvPr>
            <p:cNvSpPr/>
            <p:nvPr/>
          </p:nvSpPr>
          <p:spPr>
            <a:xfrm>
              <a:off x="4873745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" name="Google Shape;222;p24">
              <a:hlinkClick r:id="rId13" action="ppaction://hlinksldjump"/>
              <a:extLst>
                <a:ext uri="{FF2B5EF4-FFF2-40B4-BE49-F238E27FC236}">
                  <a16:creationId xmlns:a16="http://schemas.microsoft.com/office/drawing/2014/main" id="{B36AE685-C1FB-4AF7-BB6E-CC7BDE5883BF}"/>
                </a:ext>
              </a:extLst>
            </p:cNvPr>
            <p:cNvSpPr/>
            <p:nvPr/>
          </p:nvSpPr>
          <p:spPr>
            <a:xfrm>
              <a:off x="5165837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223;p24">
              <a:hlinkClick r:id="rId14" action="ppaction://hlinksldjump"/>
              <a:extLst>
                <a:ext uri="{FF2B5EF4-FFF2-40B4-BE49-F238E27FC236}">
                  <a16:creationId xmlns:a16="http://schemas.microsoft.com/office/drawing/2014/main" id="{12E92C68-C1B3-4A6B-B8C3-9162C22168D4}"/>
                </a:ext>
              </a:extLst>
            </p:cNvPr>
            <p:cNvSpPr/>
            <p:nvPr/>
          </p:nvSpPr>
          <p:spPr>
            <a:xfrm>
              <a:off x="5457929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224;p24">
              <a:hlinkClick r:id="rId15" action="ppaction://hlinksldjump"/>
              <a:extLst>
                <a:ext uri="{FF2B5EF4-FFF2-40B4-BE49-F238E27FC236}">
                  <a16:creationId xmlns:a16="http://schemas.microsoft.com/office/drawing/2014/main" id="{FD6D1B4F-6025-431C-B65F-B2E3D917A731}"/>
                </a:ext>
              </a:extLst>
            </p:cNvPr>
            <p:cNvSpPr/>
            <p:nvPr/>
          </p:nvSpPr>
          <p:spPr>
            <a:xfrm>
              <a:off x="5726729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28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Анализ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E6E7FF-5922-0DFD-2351-465987158EDC}"/>
              </a:ext>
            </a:extLst>
          </p:cNvPr>
          <p:cNvSpPr txBox="1"/>
          <p:nvPr/>
        </p:nvSpPr>
        <p:spPr>
          <a:xfrm>
            <a:off x="2771019" y="4175677"/>
            <a:ext cx="34855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Рис. 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ru-RU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r>
              <a:rPr lang="ru-RU" dirty="0">
                <a:latin typeface="Times New Roman" panose="02020603050405020304" pitchFamily="18" charset="0"/>
                <a:ea typeface="SimSun" panose="02010600030101010101" pitchFamily="2" charset="-122"/>
              </a:rPr>
              <a:t> Гистограмма распределения записей</a:t>
            </a:r>
            <a:endParaRPr lang="ru-RU" sz="11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A716B0-F4CC-2521-48FF-B23EF13EC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614" y="995144"/>
            <a:ext cx="3940371" cy="3153211"/>
          </a:xfrm>
          <a:prstGeom prst="rect">
            <a:avLst/>
          </a:prstGeom>
        </p:spPr>
      </p:pic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9C408EF9-71F0-4EB5-948E-224A26662B77}"/>
              </a:ext>
            </a:extLst>
          </p:cNvPr>
          <p:cNvGrpSpPr/>
          <p:nvPr/>
        </p:nvGrpSpPr>
        <p:grpSpPr>
          <a:xfrm>
            <a:off x="1780901" y="4719447"/>
            <a:ext cx="5582197" cy="116400"/>
            <a:chOff x="260932" y="4611073"/>
            <a:chExt cx="5582197" cy="116400"/>
          </a:xfrm>
        </p:grpSpPr>
        <p:grpSp>
          <p:nvGrpSpPr>
            <p:cNvPr id="26" name="Группа 25">
              <a:extLst>
                <a:ext uri="{FF2B5EF4-FFF2-40B4-BE49-F238E27FC236}">
                  <a16:creationId xmlns:a16="http://schemas.microsoft.com/office/drawing/2014/main" id="{B8B6BC4A-C590-4268-A99D-B23E29A0BAAE}"/>
                </a:ext>
              </a:extLst>
            </p:cNvPr>
            <p:cNvGrpSpPr/>
            <p:nvPr/>
          </p:nvGrpSpPr>
          <p:grpSpPr>
            <a:xfrm>
              <a:off x="260932" y="4611073"/>
              <a:ext cx="3299082" cy="116400"/>
              <a:chOff x="220291" y="4570433"/>
              <a:chExt cx="3299082" cy="116400"/>
            </a:xfrm>
          </p:grpSpPr>
          <p:grpSp>
            <p:nvGrpSpPr>
              <p:cNvPr id="37" name="Google Shape;213;p24" descr="афвыафы&#10;">
                <a:extLst>
                  <a:ext uri="{FF2B5EF4-FFF2-40B4-BE49-F238E27FC236}">
                    <a16:creationId xmlns:a16="http://schemas.microsoft.com/office/drawing/2014/main" id="{654A270B-7AD4-4E7D-87D7-9D10AD82188D}"/>
                  </a:ext>
                </a:extLst>
              </p:cNvPr>
              <p:cNvGrpSpPr/>
              <p:nvPr/>
            </p:nvGrpSpPr>
            <p:grpSpPr>
              <a:xfrm>
                <a:off x="220291" y="4570433"/>
                <a:ext cx="3037318" cy="116400"/>
                <a:chOff x="1738925" y="4718600"/>
                <a:chExt cx="3037318" cy="116400"/>
              </a:xfrm>
            </p:grpSpPr>
            <p:sp>
              <p:nvSpPr>
                <p:cNvPr id="39" name="Google Shape;214;p24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403F6252-7EBD-42FE-845F-6819C41E44A2}"/>
                    </a:ext>
                  </a:extLst>
                </p:cNvPr>
                <p:cNvSpPr/>
                <p:nvPr/>
              </p:nvSpPr>
              <p:spPr>
                <a:xfrm>
                  <a:off x="1738925" y="4718600"/>
                  <a:ext cx="116400" cy="116400"/>
                </a:xfrm>
                <a:prstGeom prst="ellipse">
                  <a:avLst/>
                </a:prstGeom>
                <a:solidFill>
                  <a:schemeClr val="bg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0" name="Google Shape;215;p24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B23C4A93-BEC6-46FD-848F-19E65C7D1054}"/>
                    </a:ext>
                  </a:extLst>
                </p:cNvPr>
                <p:cNvSpPr/>
                <p:nvPr/>
              </p:nvSpPr>
              <p:spPr>
                <a:xfrm>
                  <a:off x="2031017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1" name="Google Shape;216;p24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F2EB5562-0E90-446B-B08C-22D95A694231}"/>
                    </a:ext>
                  </a:extLst>
                </p:cNvPr>
                <p:cNvSpPr/>
                <p:nvPr/>
              </p:nvSpPr>
              <p:spPr>
                <a:xfrm>
                  <a:off x="2323109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2" name="Google Shape;217;p24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DDA2EB38-3701-4EB3-91F9-1596C509C6E0}"/>
                    </a:ext>
                  </a:extLst>
                </p:cNvPr>
                <p:cNvSpPr/>
                <p:nvPr/>
              </p:nvSpPr>
              <p:spPr>
                <a:xfrm>
                  <a:off x="2615200" y="4718600"/>
                  <a:ext cx="116400" cy="116400"/>
                </a:xfrm>
                <a:prstGeom prst="ellipse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3" name="Google Shape;218;p24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2B8B7684-065D-40DC-84F8-1A52E2005108}"/>
                    </a:ext>
                  </a:extLst>
                </p:cNvPr>
                <p:cNvSpPr/>
                <p:nvPr/>
              </p:nvSpPr>
              <p:spPr>
                <a:xfrm>
                  <a:off x="2907292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4" name="Google Shape;219;p24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3B06FBAE-E7D3-4224-BF5F-57F1946B0D0A}"/>
                    </a:ext>
                  </a:extLst>
                </p:cNvPr>
                <p:cNvSpPr/>
                <p:nvPr/>
              </p:nvSpPr>
              <p:spPr>
                <a:xfrm>
                  <a:off x="3199384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5" name="Google Shape;220;p24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ED5BB530-4107-4041-8724-51914116A523}"/>
                    </a:ext>
                  </a:extLst>
                </p:cNvPr>
                <p:cNvSpPr/>
                <p:nvPr/>
              </p:nvSpPr>
              <p:spPr>
                <a:xfrm>
                  <a:off x="3491476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6" name="Google Shape;221;p24">
                  <a:hlinkClick r:id="rId11" action="ppaction://hlinksldjump"/>
                  <a:extLst>
                    <a:ext uri="{FF2B5EF4-FFF2-40B4-BE49-F238E27FC236}">
                      <a16:creationId xmlns:a16="http://schemas.microsoft.com/office/drawing/2014/main" id="{F395A63A-D745-4835-9CA4-F39126828CE0}"/>
                    </a:ext>
                  </a:extLst>
                </p:cNvPr>
                <p:cNvSpPr/>
                <p:nvPr/>
              </p:nvSpPr>
              <p:spPr>
                <a:xfrm>
                  <a:off x="3783567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7" name="Google Shape;222;p24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CD08E052-9418-4281-9718-2D39E23056DB}"/>
                    </a:ext>
                  </a:extLst>
                </p:cNvPr>
                <p:cNvSpPr/>
                <p:nvPr/>
              </p:nvSpPr>
              <p:spPr>
                <a:xfrm>
                  <a:off x="4075659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8" name="Google Shape;223;p24">
                  <a:hlinkClick r:id="rId13" action="ppaction://hlinksldjump"/>
                  <a:extLst>
                    <a:ext uri="{FF2B5EF4-FFF2-40B4-BE49-F238E27FC236}">
                      <a16:creationId xmlns:a16="http://schemas.microsoft.com/office/drawing/2014/main" id="{596FC652-5C34-4A63-8AD7-12AD8A275C74}"/>
                    </a:ext>
                  </a:extLst>
                </p:cNvPr>
                <p:cNvSpPr/>
                <p:nvPr/>
              </p:nvSpPr>
              <p:spPr>
                <a:xfrm>
                  <a:off x="4367751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9" name="Google Shape;224;p24">
                  <a:hlinkClick r:id="rId14" action="ppaction://hlinksldjump"/>
                  <a:extLst>
                    <a:ext uri="{FF2B5EF4-FFF2-40B4-BE49-F238E27FC236}">
                      <a16:creationId xmlns:a16="http://schemas.microsoft.com/office/drawing/2014/main" id="{035ED57E-BB2F-4682-9966-C8FD03478DED}"/>
                    </a:ext>
                  </a:extLst>
                </p:cNvPr>
                <p:cNvSpPr/>
                <p:nvPr/>
              </p:nvSpPr>
              <p:spPr>
                <a:xfrm>
                  <a:off x="4659843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38" name="Google Shape;224;p24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EB380875-AEFF-48F3-B0BE-F54E25062130}"/>
                  </a:ext>
                </a:extLst>
              </p:cNvPr>
              <p:cNvSpPr/>
              <p:nvPr/>
            </p:nvSpPr>
            <p:spPr>
              <a:xfrm>
                <a:off x="3402973" y="4570433"/>
                <a:ext cx="116400" cy="1164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7" name="Google Shape;217;p24">
              <a:hlinkClick r:id="rId7" action="ppaction://hlinksldjump"/>
              <a:extLst>
                <a:ext uri="{FF2B5EF4-FFF2-40B4-BE49-F238E27FC236}">
                  <a16:creationId xmlns:a16="http://schemas.microsoft.com/office/drawing/2014/main" id="{D748C036-0EB5-471D-AB0B-7CC8EBA47EC9}"/>
                </a:ext>
              </a:extLst>
            </p:cNvPr>
            <p:cNvSpPr/>
            <p:nvPr/>
          </p:nvSpPr>
          <p:spPr>
            <a:xfrm>
              <a:off x="3705378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218;p24">
              <a:hlinkClick r:id="rId8" action="ppaction://hlinksldjump"/>
              <a:extLst>
                <a:ext uri="{FF2B5EF4-FFF2-40B4-BE49-F238E27FC236}">
                  <a16:creationId xmlns:a16="http://schemas.microsoft.com/office/drawing/2014/main" id="{F4BFC7E6-EFC4-4F39-8F62-C62DD8434F5E}"/>
                </a:ext>
              </a:extLst>
            </p:cNvPr>
            <p:cNvSpPr/>
            <p:nvPr/>
          </p:nvSpPr>
          <p:spPr>
            <a:xfrm>
              <a:off x="3997470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219;p24">
              <a:hlinkClick r:id="rId9" action="ppaction://hlinksldjump"/>
              <a:extLst>
                <a:ext uri="{FF2B5EF4-FFF2-40B4-BE49-F238E27FC236}">
                  <a16:creationId xmlns:a16="http://schemas.microsoft.com/office/drawing/2014/main" id="{F01CBBD7-94D4-4BBA-8F31-35076E84DDE5}"/>
                </a:ext>
              </a:extLst>
            </p:cNvPr>
            <p:cNvSpPr/>
            <p:nvPr/>
          </p:nvSpPr>
          <p:spPr>
            <a:xfrm>
              <a:off x="4289562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220;p24">
              <a:hlinkClick r:id="rId10" action="ppaction://hlinksldjump"/>
              <a:extLst>
                <a:ext uri="{FF2B5EF4-FFF2-40B4-BE49-F238E27FC236}">
                  <a16:creationId xmlns:a16="http://schemas.microsoft.com/office/drawing/2014/main" id="{3AE3F68C-4218-4D4A-8E71-8E8798AEB626}"/>
                </a:ext>
              </a:extLst>
            </p:cNvPr>
            <p:cNvSpPr/>
            <p:nvPr/>
          </p:nvSpPr>
          <p:spPr>
            <a:xfrm>
              <a:off x="4581654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" name="Google Shape;221;p24">
              <a:hlinkClick r:id="rId11" action="ppaction://hlinksldjump"/>
              <a:extLst>
                <a:ext uri="{FF2B5EF4-FFF2-40B4-BE49-F238E27FC236}">
                  <a16:creationId xmlns:a16="http://schemas.microsoft.com/office/drawing/2014/main" id="{6FF09474-B3B4-43FE-876B-90865541F81F}"/>
                </a:ext>
              </a:extLst>
            </p:cNvPr>
            <p:cNvSpPr/>
            <p:nvPr/>
          </p:nvSpPr>
          <p:spPr>
            <a:xfrm>
              <a:off x="4873745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" name="Google Shape;222;p24">
              <a:hlinkClick r:id="rId12" action="ppaction://hlinksldjump"/>
              <a:extLst>
                <a:ext uri="{FF2B5EF4-FFF2-40B4-BE49-F238E27FC236}">
                  <a16:creationId xmlns:a16="http://schemas.microsoft.com/office/drawing/2014/main" id="{6D306ECD-7FBC-41CB-866D-25EC89F8BB94}"/>
                </a:ext>
              </a:extLst>
            </p:cNvPr>
            <p:cNvSpPr/>
            <p:nvPr/>
          </p:nvSpPr>
          <p:spPr>
            <a:xfrm>
              <a:off x="5165837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" name="Google Shape;223;p24">
              <a:hlinkClick r:id="rId13" action="ppaction://hlinksldjump"/>
              <a:extLst>
                <a:ext uri="{FF2B5EF4-FFF2-40B4-BE49-F238E27FC236}">
                  <a16:creationId xmlns:a16="http://schemas.microsoft.com/office/drawing/2014/main" id="{FAAE5ABE-E3A4-4905-9701-240F78C54454}"/>
                </a:ext>
              </a:extLst>
            </p:cNvPr>
            <p:cNvSpPr/>
            <p:nvPr/>
          </p:nvSpPr>
          <p:spPr>
            <a:xfrm>
              <a:off x="5457929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224;p24">
              <a:hlinkClick r:id="rId14" action="ppaction://hlinksldjump"/>
              <a:extLst>
                <a:ext uri="{FF2B5EF4-FFF2-40B4-BE49-F238E27FC236}">
                  <a16:creationId xmlns:a16="http://schemas.microsoft.com/office/drawing/2014/main" id="{28DBC5BE-DD71-4864-9F7A-28E7EE0E95D7}"/>
                </a:ext>
              </a:extLst>
            </p:cNvPr>
            <p:cNvSpPr/>
            <p:nvPr/>
          </p:nvSpPr>
          <p:spPr>
            <a:xfrm>
              <a:off x="5726729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339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Определение целевой переменной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D388BB-0FBE-807A-29C4-EB1BFCD9C000}"/>
              </a:ext>
            </a:extLst>
          </p:cNvPr>
          <p:cNvSpPr txBox="1"/>
          <p:nvPr/>
        </p:nvSpPr>
        <p:spPr>
          <a:xfrm>
            <a:off x="339432" y="1894300"/>
            <a:ext cx="257323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Отчисленные по причине: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невыполнение учебного плана 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lang="ru-RU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Consolas" panose="020B0609020204030204" pitchFamily="49" charset="0"/>
              </a:rPr>
              <a:t>отчисление </a:t>
            </a:r>
            <a:r>
              <a:rPr lang="ru-RU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по собственному желанию</a:t>
            </a:r>
            <a:endParaRPr lang="en-US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расторжение договора по неуважительной причине </a:t>
            </a:r>
            <a:endParaRPr lang="en-US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Наличие академической задолженности</a:t>
            </a:r>
            <a:endParaRPr lang="en-US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Как не прошедшие ежегодную аттестацию </a:t>
            </a:r>
          </a:p>
          <a:p>
            <a:endParaRPr lang="ru-RU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693AA-7686-FEC2-87BC-F1A5F199ED20}"/>
              </a:ext>
            </a:extLst>
          </p:cNvPr>
          <p:cNvSpPr txBox="1"/>
          <p:nvPr/>
        </p:nvSpPr>
        <p:spPr>
          <a:xfrm>
            <a:off x="341381" y="1246997"/>
            <a:ext cx="4384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Кого мы считаем </a:t>
            </a:r>
            <a:r>
              <a:rPr lang="ru-RU" dirty="0" err="1">
                <a:latin typeface="Consolas" panose="020B0609020204030204" pitchFamily="49" charset="0"/>
              </a:rPr>
              <a:t>несправившимся</a:t>
            </a:r>
            <a:r>
              <a:rPr lang="ru-RU" dirty="0">
                <a:latin typeface="Consolas" panose="020B0609020204030204" pitchFamily="49" charset="0"/>
              </a:rPr>
              <a:t> с учебной нагрузкой?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0E949-7FA8-67B7-546B-E2EF39A71900}"/>
              </a:ext>
            </a:extLst>
          </p:cNvPr>
          <p:cNvSpPr txBox="1"/>
          <p:nvPr/>
        </p:nvSpPr>
        <p:spPr>
          <a:xfrm>
            <a:off x="5214383" y="1894300"/>
            <a:ext cx="28141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onsolas" panose="020B0609020204030204" pitchFamily="49" charset="0"/>
              </a:rPr>
              <a:t>окончил обучение, не отчислялся и не уходил в академический отпуск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0DDAC2-2229-0E85-9760-F0B8C0D1FD1D}"/>
              </a:ext>
            </a:extLst>
          </p:cNvPr>
          <p:cNvSpPr txBox="1"/>
          <p:nvPr/>
        </p:nvSpPr>
        <p:spPr>
          <a:xfrm>
            <a:off x="2805846" y="1923289"/>
            <a:ext cx="21164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Ушедшие в академический отпуск по причинам: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по семейным обстоятельствам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по болезни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по иным обстоятельствам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B7FC1-5F96-D02E-AACA-C29BCFCE7BF2}"/>
              </a:ext>
            </a:extLst>
          </p:cNvPr>
          <p:cNvSpPr txBox="1"/>
          <p:nvPr/>
        </p:nvSpPr>
        <p:spPr>
          <a:xfrm>
            <a:off x="5214383" y="1246997"/>
            <a:ext cx="41538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Кого мы считаем справившимся с учебной нагрузкой?</a:t>
            </a:r>
          </a:p>
          <a:p>
            <a:endParaRPr lang="ru-RU" dirty="0">
              <a:latin typeface="Consolas" panose="020B0609020204030204" pitchFamily="49" charset="0"/>
            </a:endParaRP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E8725B55-7387-471D-8EDB-90C49D2AA7B4}"/>
              </a:ext>
            </a:extLst>
          </p:cNvPr>
          <p:cNvGrpSpPr/>
          <p:nvPr/>
        </p:nvGrpSpPr>
        <p:grpSpPr>
          <a:xfrm>
            <a:off x="1780901" y="4719447"/>
            <a:ext cx="5582197" cy="116400"/>
            <a:chOff x="260932" y="4611073"/>
            <a:chExt cx="5582197" cy="116400"/>
          </a:xfrm>
        </p:grpSpPr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2F7BE5AF-C42C-462D-90E7-BA920EA7D2EE}"/>
                </a:ext>
              </a:extLst>
            </p:cNvPr>
            <p:cNvGrpSpPr/>
            <p:nvPr/>
          </p:nvGrpSpPr>
          <p:grpSpPr>
            <a:xfrm>
              <a:off x="260932" y="4611073"/>
              <a:ext cx="3299082" cy="116400"/>
              <a:chOff x="220291" y="4570433"/>
              <a:chExt cx="3299082" cy="116400"/>
            </a:xfrm>
          </p:grpSpPr>
          <p:grpSp>
            <p:nvGrpSpPr>
              <p:cNvPr id="43" name="Google Shape;213;p24" descr="афвыафы&#10;">
                <a:extLst>
                  <a:ext uri="{FF2B5EF4-FFF2-40B4-BE49-F238E27FC236}">
                    <a16:creationId xmlns:a16="http://schemas.microsoft.com/office/drawing/2014/main" id="{9CEED576-02A2-421F-8FDF-A7FCAC0D0C6F}"/>
                  </a:ext>
                </a:extLst>
              </p:cNvPr>
              <p:cNvGrpSpPr/>
              <p:nvPr/>
            </p:nvGrpSpPr>
            <p:grpSpPr>
              <a:xfrm>
                <a:off x="220291" y="4570433"/>
                <a:ext cx="3037318" cy="116400"/>
                <a:chOff x="1738925" y="4718600"/>
                <a:chExt cx="3037318" cy="116400"/>
              </a:xfrm>
            </p:grpSpPr>
            <p:sp>
              <p:nvSpPr>
                <p:cNvPr id="45" name="Google Shape;214;p24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D3745DAF-4475-4A95-98F6-EC2CC0A29934}"/>
                    </a:ext>
                  </a:extLst>
                </p:cNvPr>
                <p:cNvSpPr/>
                <p:nvPr/>
              </p:nvSpPr>
              <p:spPr>
                <a:xfrm>
                  <a:off x="1738925" y="4718600"/>
                  <a:ext cx="116400" cy="116400"/>
                </a:xfrm>
                <a:prstGeom prst="ellipse">
                  <a:avLst/>
                </a:prstGeom>
                <a:solidFill>
                  <a:schemeClr val="bg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6" name="Google Shape;215;p24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83962CF0-66D8-4F3F-A8F8-57EA77630F31}"/>
                    </a:ext>
                  </a:extLst>
                </p:cNvPr>
                <p:cNvSpPr/>
                <p:nvPr/>
              </p:nvSpPr>
              <p:spPr>
                <a:xfrm>
                  <a:off x="2031017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7" name="Google Shape;216;p24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01E55B2D-C345-49EF-A45F-3FBCBDC159CD}"/>
                    </a:ext>
                  </a:extLst>
                </p:cNvPr>
                <p:cNvSpPr/>
                <p:nvPr/>
              </p:nvSpPr>
              <p:spPr>
                <a:xfrm>
                  <a:off x="2323109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8" name="Google Shape;217;p24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01734A8A-EC6B-4FC4-A082-EF697E75E5FA}"/>
                    </a:ext>
                  </a:extLst>
                </p:cNvPr>
                <p:cNvSpPr/>
                <p:nvPr/>
              </p:nvSpPr>
              <p:spPr>
                <a:xfrm>
                  <a:off x="2615200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9" name="Google Shape;218;p24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8580358A-3054-424E-8F74-D8E3CE8F65C0}"/>
                    </a:ext>
                  </a:extLst>
                </p:cNvPr>
                <p:cNvSpPr/>
                <p:nvPr/>
              </p:nvSpPr>
              <p:spPr>
                <a:xfrm>
                  <a:off x="2907292" y="4718600"/>
                  <a:ext cx="116400" cy="116400"/>
                </a:xfrm>
                <a:prstGeom prst="ellipse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0" name="Google Shape;219;p24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9E3302CC-8719-421C-9638-B24CC4E5CEA6}"/>
                    </a:ext>
                  </a:extLst>
                </p:cNvPr>
                <p:cNvSpPr/>
                <p:nvPr/>
              </p:nvSpPr>
              <p:spPr>
                <a:xfrm>
                  <a:off x="3199384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1" name="Google Shape;220;p24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09083D4D-EA5E-4F8D-9731-A8924F2A5954}"/>
                    </a:ext>
                  </a:extLst>
                </p:cNvPr>
                <p:cNvSpPr/>
                <p:nvPr/>
              </p:nvSpPr>
              <p:spPr>
                <a:xfrm>
                  <a:off x="3491476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2" name="Google Shape;221;p24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96AD2F56-700B-4496-ABBC-D3EDA945308D}"/>
                    </a:ext>
                  </a:extLst>
                </p:cNvPr>
                <p:cNvSpPr/>
                <p:nvPr/>
              </p:nvSpPr>
              <p:spPr>
                <a:xfrm>
                  <a:off x="3783567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3" name="Google Shape;222;p24">
                  <a:hlinkClick r:id="rId11" action="ppaction://hlinksldjump"/>
                  <a:extLst>
                    <a:ext uri="{FF2B5EF4-FFF2-40B4-BE49-F238E27FC236}">
                      <a16:creationId xmlns:a16="http://schemas.microsoft.com/office/drawing/2014/main" id="{E68C5382-5D50-4642-A973-33D0D537B64B}"/>
                    </a:ext>
                  </a:extLst>
                </p:cNvPr>
                <p:cNvSpPr/>
                <p:nvPr/>
              </p:nvSpPr>
              <p:spPr>
                <a:xfrm>
                  <a:off x="4075659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4" name="Google Shape;223;p24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1925B4D2-F95B-4143-93D5-FAB4148EBEEF}"/>
                    </a:ext>
                  </a:extLst>
                </p:cNvPr>
                <p:cNvSpPr/>
                <p:nvPr/>
              </p:nvSpPr>
              <p:spPr>
                <a:xfrm>
                  <a:off x="4367751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5" name="Google Shape;224;p24">
                  <a:hlinkClick r:id="rId13" action="ppaction://hlinksldjump"/>
                  <a:extLst>
                    <a:ext uri="{FF2B5EF4-FFF2-40B4-BE49-F238E27FC236}">
                      <a16:creationId xmlns:a16="http://schemas.microsoft.com/office/drawing/2014/main" id="{33D3095F-DEEE-4360-9DA3-3E7FA32F1EF8}"/>
                    </a:ext>
                  </a:extLst>
                </p:cNvPr>
                <p:cNvSpPr/>
                <p:nvPr/>
              </p:nvSpPr>
              <p:spPr>
                <a:xfrm>
                  <a:off x="4659843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44" name="Google Shape;224;p24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F0BCA682-7B88-469B-8D5B-DBEE95B27046}"/>
                  </a:ext>
                </a:extLst>
              </p:cNvPr>
              <p:cNvSpPr/>
              <p:nvPr/>
            </p:nvSpPr>
            <p:spPr>
              <a:xfrm>
                <a:off x="3402973" y="4570433"/>
                <a:ext cx="116400" cy="1164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30" name="Google Shape;217;p24">
              <a:hlinkClick r:id="rId6" action="ppaction://hlinksldjump"/>
              <a:extLst>
                <a:ext uri="{FF2B5EF4-FFF2-40B4-BE49-F238E27FC236}">
                  <a16:creationId xmlns:a16="http://schemas.microsoft.com/office/drawing/2014/main" id="{EE57C250-721E-4C4D-BA22-8900563BC983}"/>
                </a:ext>
              </a:extLst>
            </p:cNvPr>
            <p:cNvSpPr/>
            <p:nvPr/>
          </p:nvSpPr>
          <p:spPr>
            <a:xfrm>
              <a:off x="3705378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" name="Google Shape;218;p24">
              <a:hlinkClick r:id="rId7" action="ppaction://hlinksldjump"/>
              <a:extLst>
                <a:ext uri="{FF2B5EF4-FFF2-40B4-BE49-F238E27FC236}">
                  <a16:creationId xmlns:a16="http://schemas.microsoft.com/office/drawing/2014/main" id="{CE2E323B-F0F9-4945-9C46-AB41EAFACCF0}"/>
                </a:ext>
              </a:extLst>
            </p:cNvPr>
            <p:cNvSpPr/>
            <p:nvPr/>
          </p:nvSpPr>
          <p:spPr>
            <a:xfrm>
              <a:off x="3997470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" name="Google Shape;219;p24">
              <a:hlinkClick r:id="rId8" action="ppaction://hlinksldjump"/>
              <a:extLst>
                <a:ext uri="{FF2B5EF4-FFF2-40B4-BE49-F238E27FC236}">
                  <a16:creationId xmlns:a16="http://schemas.microsoft.com/office/drawing/2014/main" id="{C15B7D25-D9F6-49A1-9FC9-E31548D6B763}"/>
                </a:ext>
              </a:extLst>
            </p:cNvPr>
            <p:cNvSpPr/>
            <p:nvPr/>
          </p:nvSpPr>
          <p:spPr>
            <a:xfrm>
              <a:off x="4289562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" name="Google Shape;220;p24">
              <a:hlinkClick r:id="rId9" action="ppaction://hlinksldjump"/>
              <a:extLst>
                <a:ext uri="{FF2B5EF4-FFF2-40B4-BE49-F238E27FC236}">
                  <a16:creationId xmlns:a16="http://schemas.microsoft.com/office/drawing/2014/main" id="{B3BD6A43-8973-4C5A-B02C-E7769565CC09}"/>
                </a:ext>
              </a:extLst>
            </p:cNvPr>
            <p:cNvSpPr/>
            <p:nvPr/>
          </p:nvSpPr>
          <p:spPr>
            <a:xfrm>
              <a:off x="4581654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221;p24">
              <a:hlinkClick r:id="rId10" action="ppaction://hlinksldjump"/>
              <a:extLst>
                <a:ext uri="{FF2B5EF4-FFF2-40B4-BE49-F238E27FC236}">
                  <a16:creationId xmlns:a16="http://schemas.microsoft.com/office/drawing/2014/main" id="{396A85D7-86DD-4B3C-8E55-FD555F257D25}"/>
                </a:ext>
              </a:extLst>
            </p:cNvPr>
            <p:cNvSpPr/>
            <p:nvPr/>
          </p:nvSpPr>
          <p:spPr>
            <a:xfrm>
              <a:off x="4873745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" name="Google Shape;222;p24">
              <a:hlinkClick r:id="rId11" action="ppaction://hlinksldjump"/>
              <a:extLst>
                <a:ext uri="{FF2B5EF4-FFF2-40B4-BE49-F238E27FC236}">
                  <a16:creationId xmlns:a16="http://schemas.microsoft.com/office/drawing/2014/main" id="{3DE9656C-F096-4421-84A4-A046ED8248BF}"/>
                </a:ext>
              </a:extLst>
            </p:cNvPr>
            <p:cNvSpPr/>
            <p:nvPr/>
          </p:nvSpPr>
          <p:spPr>
            <a:xfrm>
              <a:off x="5165837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" name="Google Shape;223;p24">
              <a:hlinkClick r:id="rId12" action="ppaction://hlinksldjump"/>
              <a:extLst>
                <a:ext uri="{FF2B5EF4-FFF2-40B4-BE49-F238E27FC236}">
                  <a16:creationId xmlns:a16="http://schemas.microsoft.com/office/drawing/2014/main" id="{EDE5757F-E0BB-4CA1-A8D6-3EF7C455D2D2}"/>
                </a:ext>
              </a:extLst>
            </p:cNvPr>
            <p:cNvSpPr/>
            <p:nvPr/>
          </p:nvSpPr>
          <p:spPr>
            <a:xfrm>
              <a:off x="5457929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224;p24">
              <a:hlinkClick r:id="rId13" action="ppaction://hlinksldjump"/>
              <a:extLst>
                <a:ext uri="{FF2B5EF4-FFF2-40B4-BE49-F238E27FC236}">
                  <a16:creationId xmlns:a16="http://schemas.microsoft.com/office/drawing/2014/main" id="{8E4CED84-3D0E-4FC3-B97C-268108BCF904}"/>
                </a:ext>
              </a:extLst>
            </p:cNvPr>
            <p:cNvSpPr/>
            <p:nvPr/>
          </p:nvSpPr>
          <p:spPr>
            <a:xfrm>
              <a:off x="5726729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38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Препроцессинг</a:t>
            </a:r>
            <a:r>
              <a:rPr lang="ru-RU" dirty="0"/>
              <a:t> данных</a:t>
            </a:r>
          </a:p>
        </p:txBody>
      </p:sp>
      <p:sp>
        <p:nvSpPr>
          <p:cNvPr id="242" name="Google Shape;242;p25"/>
          <p:cNvSpPr txBox="1"/>
          <p:nvPr/>
        </p:nvSpPr>
        <p:spPr>
          <a:xfrm>
            <a:off x="775410" y="1382629"/>
            <a:ext cx="3913586" cy="2572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Этапы обработки данных</a:t>
            </a:r>
            <a:r>
              <a:rPr lang="en-US" sz="16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:</a:t>
            </a:r>
          </a:p>
          <a:p>
            <a:pPr marL="171450" lvl="0" indent="-171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очистка данных от выбросов</a:t>
            </a:r>
          </a:p>
          <a:p>
            <a:pPr marL="171450" lvl="0" indent="-171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заполнение пропущенных значений</a:t>
            </a:r>
          </a:p>
          <a:p>
            <a:pPr marL="171450" lvl="0" indent="-171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нормализация числовых признаков</a:t>
            </a:r>
          </a:p>
          <a:p>
            <a:pPr marL="171450" lvl="0" indent="-171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кодирование категориальных признаков</a:t>
            </a:r>
          </a:p>
          <a:p>
            <a:pPr marL="171450" lvl="0" indent="-171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создание новых признаков</a:t>
            </a:r>
            <a:endParaRPr lang="ru-RU" sz="1200" dirty="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1BE4E0D-7818-3852-6B7D-DA3A9789B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925" y="1410545"/>
            <a:ext cx="5418957" cy="2322410"/>
          </a:xfrm>
          <a:prstGeom prst="rect">
            <a:avLst/>
          </a:prstGeom>
        </p:spPr>
      </p:pic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E0C86F8A-7862-48B4-8446-37C09EF87107}"/>
              </a:ext>
            </a:extLst>
          </p:cNvPr>
          <p:cNvGrpSpPr/>
          <p:nvPr/>
        </p:nvGrpSpPr>
        <p:grpSpPr>
          <a:xfrm>
            <a:off x="1780901" y="4719447"/>
            <a:ext cx="5582197" cy="116400"/>
            <a:chOff x="260932" y="4611073"/>
            <a:chExt cx="5582197" cy="116400"/>
          </a:xfrm>
        </p:grpSpPr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id="{9590DD99-02F3-4FA0-B725-E47EB6C4E50A}"/>
                </a:ext>
              </a:extLst>
            </p:cNvPr>
            <p:cNvGrpSpPr/>
            <p:nvPr/>
          </p:nvGrpSpPr>
          <p:grpSpPr>
            <a:xfrm>
              <a:off x="260932" y="4611073"/>
              <a:ext cx="3299082" cy="116400"/>
              <a:chOff x="220291" y="4570433"/>
              <a:chExt cx="3299082" cy="116400"/>
            </a:xfrm>
          </p:grpSpPr>
          <p:grpSp>
            <p:nvGrpSpPr>
              <p:cNvPr id="45" name="Google Shape;213;p24" descr="афвыафы&#10;">
                <a:extLst>
                  <a:ext uri="{FF2B5EF4-FFF2-40B4-BE49-F238E27FC236}">
                    <a16:creationId xmlns:a16="http://schemas.microsoft.com/office/drawing/2014/main" id="{D5C00977-0466-4A53-9283-B168C72F15AE}"/>
                  </a:ext>
                </a:extLst>
              </p:cNvPr>
              <p:cNvGrpSpPr/>
              <p:nvPr/>
            </p:nvGrpSpPr>
            <p:grpSpPr>
              <a:xfrm>
                <a:off x="220291" y="4570433"/>
                <a:ext cx="3037318" cy="116400"/>
                <a:chOff x="1738925" y="4718600"/>
                <a:chExt cx="3037318" cy="116400"/>
              </a:xfrm>
            </p:grpSpPr>
            <p:sp>
              <p:nvSpPr>
                <p:cNvPr id="47" name="Google Shape;214;p24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24B6B6BC-F38B-4774-94BD-15E86F0146AD}"/>
                    </a:ext>
                  </a:extLst>
                </p:cNvPr>
                <p:cNvSpPr/>
                <p:nvPr/>
              </p:nvSpPr>
              <p:spPr>
                <a:xfrm>
                  <a:off x="1738925" y="4718600"/>
                  <a:ext cx="116400" cy="116400"/>
                </a:xfrm>
                <a:prstGeom prst="ellipse">
                  <a:avLst/>
                </a:prstGeom>
                <a:solidFill>
                  <a:schemeClr val="bg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8" name="Google Shape;215;p24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E8834142-CEAA-47B1-B04E-D2BAD0E144A4}"/>
                    </a:ext>
                  </a:extLst>
                </p:cNvPr>
                <p:cNvSpPr/>
                <p:nvPr/>
              </p:nvSpPr>
              <p:spPr>
                <a:xfrm>
                  <a:off x="2031017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9" name="Google Shape;216;p24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5AE9C24B-2E50-4E0A-8F3F-778CD8F2B156}"/>
                    </a:ext>
                  </a:extLst>
                </p:cNvPr>
                <p:cNvSpPr/>
                <p:nvPr/>
              </p:nvSpPr>
              <p:spPr>
                <a:xfrm>
                  <a:off x="2323109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0" name="Google Shape;217;p24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190F4B6D-67AB-478C-88E5-A025E1B5CAF3}"/>
                    </a:ext>
                  </a:extLst>
                </p:cNvPr>
                <p:cNvSpPr/>
                <p:nvPr/>
              </p:nvSpPr>
              <p:spPr>
                <a:xfrm>
                  <a:off x="2615200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1" name="Google Shape;218;p24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6ECB28ED-4CD7-4AD0-8E20-E79C751A03CA}"/>
                    </a:ext>
                  </a:extLst>
                </p:cNvPr>
                <p:cNvSpPr/>
                <p:nvPr/>
              </p:nvSpPr>
              <p:spPr>
                <a:xfrm>
                  <a:off x="2907292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2" name="Google Shape;219;p24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9B22BDF6-9DDF-46AE-BE37-66B54A07769A}"/>
                    </a:ext>
                  </a:extLst>
                </p:cNvPr>
                <p:cNvSpPr/>
                <p:nvPr/>
              </p:nvSpPr>
              <p:spPr>
                <a:xfrm>
                  <a:off x="3199384" y="4718600"/>
                  <a:ext cx="116400" cy="116400"/>
                </a:xfrm>
                <a:prstGeom prst="ellipse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3" name="Google Shape;220;p24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DD3E4478-110F-4481-A972-41C6AFA5B1B8}"/>
                    </a:ext>
                  </a:extLst>
                </p:cNvPr>
                <p:cNvSpPr/>
                <p:nvPr/>
              </p:nvSpPr>
              <p:spPr>
                <a:xfrm>
                  <a:off x="3491476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4" name="Google Shape;221;p24">
                  <a:hlinkClick r:id="rId11" action="ppaction://hlinksldjump"/>
                  <a:extLst>
                    <a:ext uri="{FF2B5EF4-FFF2-40B4-BE49-F238E27FC236}">
                      <a16:creationId xmlns:a16="http://schemas.microsoft.com/office/drawing/2014/main" id="{2E7E0449-DC24-4981-8920-8DDC60E10B84}"/>
                    </a:ext>
                  </a:extLst>
                </p:cNvPr>
                <p:cNvSpPr/>
                <p:nvPr/>
              </p:nvSpPr>
              <p:spPr>
                <a:xfrm>
                  <a:off x="3783567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5" name="Google Shape;222;p24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E30859F4-04F3-4374-87FE-9E4EBE264F19}"/>
                    </a:ext>
                  </a:extLst>
                </p:cNvPr>
                <p:cNvSpPr/>
                <p:nvPr/>
              </p:nvSpPr>
              <p:spPr>
                <a:xfrm>
                  <a:off x="4075659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6" name="Google Shape;223;p24">
                  <a:hlinkClick r:id="rId13" action="ppaction://hlinksldjump"/>
                  <a:extLst>
                    <a:ext uri="{FF2B5EF4-FFF2-40B4-BE49-F238E27FC236}">
                      <a16:creationId xmlns:a16="http://schemas.microsoft.com/office/drawing/2014/main" id="{32E4DEBC-883B-4BE5-81E3-7B2DE045D327}"/>
                    </a:ext>
                  </a:extLst>
                </p:cNvPr>
                <p:cNvSpPr/>
                <p:nvPr/>
              </p:nvSpPr>
              <p:spPr>
                <a:xfrm>
                  <a:off x="4367751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7" name="Google Shape;224;p24">
                  <a:hlinkClick r:id="rId14" action="ppaction://hlinksldjump"/>
                  <a:extLst>
                    <a:ext uri="{FF2B5EF4-FFF2-40B4-BE49-F238E27FC236}">
                      <a16:creationId xmlns:a16="http://schemas.microsoft.com/office/drawing/2014/main" id="{C9D3C5BB-DE8D-4DA7-BC57-B74BD20454C6}"/>
                    </a:ext>
                  </a:extLst>
                </p:cNvPr>
                <p:cNvSpPr/>
                <p:nvPr/>
              </p:nvSpPr>
              <p:spPr>
                <a:xfrm>
                  <a:off x="4659843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46" name="Google Shape;224;p24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60586FCE-1400-4215-9ACC-127945023D4C}"/>
                  </a:ext>
                </a:extLst>
              </p:cNvPr>
              <p:cNvSpPr/>
              <p:nvPr/>
            </p:nvSpPr>
            <p:spPr>
              <a:xfrm>
                <a:off x="3402973" y="4570433"/>
                <a:ext cx="116400" cy="1164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37" name="Google Shape;217;p24">
              <a:hlinkClick r:id="rId7" action="ppaction://hlinksldjump"/>
              <a:extLst>
                <a:ext uri="{FF2B5EF4-FFF2-40B4-BE49-F238E27FC236}">
                  <a16:creationId xmlns:a16="http://schemas.microsoft.com/office/drawing/2014/main" id="{15E33CE7-8422-41E7-A4BC-12EB0278E3C3}"/>
                </a:ext>
              </a:extLst>
            </p:cNvPr>
            <p:cNvSpPr/>
            <p:nvPr/>
          </p:nvSpPr>
          <p:spPr>
            <a:xfrm>
              <a:off x="3705378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Google Shape;218;p24">
              <a:hlinkClick r:id="rId8" action="ppaction://hlinksldjump"/>
              <a:extLst>
                <a:ext uri="{FF2B5EF4-FFF2-40B4-BE49-F238E27FC236}">
                  <a16:creationId xmlns:a16="http://schemas.microsoft.com/office/drawing/2014/main" id="{DE3F8E27-163D-4458-B55C-2D810A58E0B7}"/>
                </a:ext>
              </a:extLst>
            </p:cNvPr>
            <p:cNvSpPr/>
            <p:nvPr/>
          </p:nvSpPr>
          <p:spPr>
            <a:xfrm>
              <a:off x="3997470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219;p24">
              <a:hlinkClick r:id="rId9" action="ppaction://hlinksldjump"/>
              <a:extLst>
                <a:ext uri="{FF2B5EF4-FFF2-40B4-BE49-F238E27FC236}">
                  <a16:creationId xmlns:a16="http://schemas.microsoft.com/office/drawing/2014/main" id="{33654299-CF56-4E4D-BE3E-EEA3F15CE504}"/>
                </a:ext>
              </a:extLst>
            </p:cNvPr>
            <p:cNvSpPr/>
            <p:nvPr/>
          </p:nvSpPr>
          <p:spPr>
            <a:xfrm>
              <a:off x="4289562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" name="Google Shape;220;p24">
              <a:hlinkClick r:id="rId10" action="ppaction://hlinksldjump"/>
              <a:extLst>
                <a:ext uri="{FF2B5EF4-FFF2-40B4-BE49-F238E27FC236}">
                  <a16:creationId xmlns:a16="http://schemas.microsoft.com/office/drawing/2014/main" id="{7603095E-2BAB-4AA5-9522-66FADA766A45}"/>
                </a:ext>
              </a:extLst>
            </p:cNvPr>
            <p:cNvSpPr/>
            <p:nvPr/>
          </p:nvSpPr>
          <p:spPr>
            <a:xfrm>
              <a:off x="4581654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" name="Google Shape;221;p24">
              <a:hlinkClick r:id="rId11" action="ppaction://hlinksldjump"/>
              <a:extLst>
                <a:ext uri="{FF2B5EF4-FFF2-40B4-BE49-F238E27FC236}">
                  <a16:creationId xmlns:a16="http://schemas.microsoft.com/office/drawing/2014/main" id="{D94B283A-9A60-47C2-B830-EF384D9E8815}"/>
                </a:ext>
              </a:extLst>
            </p:cNvPr>
            <p:cNvSpPr/>
            <p:nvPr/>
          </p:nvSpPr>
          <p:spPr>
            <a:xfrm>
              <a:off x="4873745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222;p24">
              <a:hlinkClick r:id="rId12" action="ppaction://hlinksldjump"/>
              <a:extLst>
                <a:ext uri="{FF2B5EF4-FFF2-40B4-BE49-F238E27FC236}">
                  <a16:creationId xmlns:a16="http://schemas.microsoft.com/office/drawing/2014/main" id="{3CC3A9CD-6FDC-4AD9-AF77-E6D4D76297C3}"/>
                </a:ext>
              </a:extLst>
            </p:cNvPr>
            <p:cNvSpPr/>
            <p:nvPr/>
          </p:nvSpPr>
          <p:spPr>
            <a:xfrm>
              <a:off x="5165837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223;p24">
              <a:hlinkClick r:id="rId13" action="ppaction://hlinksldjump"/>
              <a:extLst>
                <a:ext uri="{FF2B5EF4-FFF2-40B4-BE49-F238E27FC236}">
                  <a16:creationId xmlns:a16="http://schemas.microsoft.com/office/drawing/2014/main" id="{B84AEE1A-99D6-4A44-A8C5-539742F8820A}"/>
                </a:ext>
              </a:extLst>
            </p:cNvPr>
            <p:cNvSpPr/>
            <p:nvPr/>
          </p:nvSpPr>
          <p:spPr>
            <a:xfrm>
              <a:off x="5457929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224;p24">
              <a:hlinkClick r:id="rId14" action="ppaction://hlinksldjump"/>
              <a:extLst>
                <a:ext uri="{FF2B5EF4-FFF2-40B4-BE49-F238E27FC236}">
                  <a16:creationId xmlns:a16="http://schemas.microsoft.com/office/drawing/2014/main" id="{10656361-23D8-413C-BE4B-7CE869914DB8}"/>
                </a:ext>
              </a:extLst>
            </p:cNvPr>
            <p:cNvSpPr/>
            <p:nvPr/>
          </p:nvSpPr>
          <p:spPr>
            <a:xfrm>
              <a:off x="5726729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367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dirty="0">
                <a:latin typeface="Barlow Medium"/>
                <a:ea typeface="Barlow Medium"/>
                <a:cs typeface="Barlow Medium"/>
                <a:sym typeface="Barlow Medium"/>
              </a:rPr>
              <a:t>О</a:t>
            </a:r>
            <a:r>
              <a:rPr lang="ru-RU" sz="32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чистка данных от выбросов</a:t>
            </a:r>
          </a:p>
        </p:txBody>
      </p:sp>
      <p:sp>
        <p:nvSpPr>
          <p:cNvPr id="242" name="Google Shape;242;p25"/>
          <p:cNvSpPr txBox="1"/>
          <p:nvPr/>
        </p:nvSpPr>
        <p:spPr>
          <a:xfrm>
            <a:off x="775410" y="1382629"/>
            <a:ext cx="1981645" cy="2572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200" dirty="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607D299-16AE-7D64-7A7E-CB441EED9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145" y="1255193"/>
            <a:ext cx="6315710" cy="30284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0687B25-FA77-763E-0C45-A7187B44FF1D}"/>
              </a:ext>
            </a:extLst>
          </p:cNvPr>
          <p:cNvSpPr txBox="1"/>
          <p:nvPr/>
        </p:nvSpPr>
        <p:spPr>
          <a:xfrm>
            <a:off x="2286000" y="425717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Рис.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ru-RU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r>
              <a:rPr lang="ru-RU" dirty="0">
                <a:latin typeface="Times New Roman" panose="02020603050405020304" pitchFamily="18" charset="0"/>
                <a:ea typeface="SimSun" panose="02010600030101010101" pitchFamily="2" charset="-122"/>
              </a:rPr>
              <a:t> Гистограмма выбросов по годам сдачи</a:t>
            </a:r>
            <a:endParaRPr lang="ru-RU" sz="11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AA079580-641F-49A5-AB4B-008BD91D6AC1}"/>
              </a:ext>
            </a:extLst>
          </p:cNvPr>
          <p:cNvGrpSpPr/>
          <p:nvPr/>
        </p:nvGrpSpPr>
        <p:grpSpPr>
          <a:xfrm>
            <a:off x="1780901" y="4719447"/>
            <a:ext cx="5582197" cy="116400"/>
            <a:chOff x="260932" y="4611073"/>
            <a:chExt cx="5582197" cy="116400"/>
          </a:xfrm>
        </p:grpSpPr>
        <p:grpSp>
          <p:nvGrpSpPr>
            <p:cNvPr id="37" name="Группа 36">
              <a:extLst>
                <a:ext uri="{FF2B5EF4-FFF2-40B4-BE49-F238E27FC236}">
                  <a16:creationId xmlns:a16="http://schemas.microsoft.com/office/drawing/2014/main" id="{7CF7AEA4-E3B9-4EDD-95F6-F4EE6D576177}"/>
                </a:ext>
              </a:extLst>
            </p:cNvPr>
            <p:cNvGrpSpPr/>
            <p:nvPr/>
          </p:nvGrpSpPr>
          <p:grpSpPr>
            <a:xfrm>
              <a:off x="260932" y="4611073"/>
              <a:ext cx="3299082" cy="116400"/>
              <a:chOff x="220291" y="4570433"/>
              <a:chExt cx="3299082" cy="116400"/>
            </a:xfrm>
          </p:grpSpPr>
          <p:grpSp>
            <p:nvGrpSpPr>
              <p:cNvPr id="46" name="Google Shape;213;p24" descr="афвыафы&#10;">
                <a:extLst>
                  <a:ext uri="{FF2B5EF4-FFF2-40B4-BE49-F238E27FC236}">
                    <a16:creationId xmlns:a16="http://schemas.microsoft.com/office/drawing/2014/main" id="{8F18CF08-0BF7-4FAB-8C92-6389250F318D}"/>
                  </a:ext>
                </a:extLst>
              </p:cNvPr>
              <p:cNvGrpSpPr/>
              <p:nvPr/>
            </p:nvGrpSpPr>
            <p:grpSpPr>
              <a:xfrm>
                <a:off x="220291" y="4570433"/>
                <a:ext cx="3037318" cy="116400"/>
                <a:chOff x="1738925" y="4718600"/>
                <a:chExt cx="3037318" cy="116400"/>
              </a:xfrm>
            </p:grpSpPr>
            <p:sp>
              <p:nvSpPr>
                <p:cNvPr id="48" name="Google Shape;214;p24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6CEED0A4-CB48-4484-8E42-750F4998993E}"/>
                    </a:ext>
                  </a:extLst>
                </p:cNvPr>
                <p:cNvSpPr/>
                <p:nvPr/>
              </p:nvSpPr>
              <p:spPr>
                <a:xfrm>
                  <a:off x="1738925" y="4718600"/>
                  <a:ext cx="116400" cy="116400"/>
                </a:xfrm>
                <a:prstGeom prst="ellipse">
                  <a:avLst/>
                </a:prstGeom>
                <a:solidFill>
                  <a:schemeClr val="bg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9" name="Google Shape;215;p24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EFE64CAE-CFCF-4233-9309-B5EC2EAB5CFE}"/>
                    </a:ext>
                  </a:extLst>
                </p:cNvPr>
                <p:cNvSpPr/>
                <p:nvPr/>
              </p:nvSpPr>
              <p:spPr>
                <a:xfrm>
                  <a:off x="2031017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0" name="Google Shape;216;p24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13847F12-CE28-42A8-9F11-3527082DA4C8}"/>
                    </a:ext>
                  </a:extLst>
                </p:cNvPr>
                <p:cNvSpPr/>
                <p:nvPr/>
              </p:nvSpPr>
              <p:spPr>
                <a:xfrm>
                  <a:off x="2323109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1" name="Google Shape;217;p24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DA30B8FA-68B3-4B32-A017-450CE2BACCC5}"/>
                    </a:ext>
                  </a:extLst>
                </p:cNvPr>
                <p:cNvSpPr/>
                <p:nvPr/>
              </p:nvSpPr>
              <p:spPr>
                <a:xfrm>
                  <a:off x="2615200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2" name="Google Shape;218;p24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8824DFDB-461B-434D-823B-C5A66C6B0FB2}"/>
                    </a:ext>
                  </a:extLst>
                </p:cNvPr>
                <p:cNvSpPr/>
                <p:nvPr/>
              </p:nvSpPr>
              <p:spPr>
                <a:xfrm>
                  <a:off x="2907292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3" name="Google Shape;219;p24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EA64095E-C9AF-42BD-A0E1-6C4788CB79B0}"/>
                    </a:ext>
                  </a:extLst>
                </p:cNvPr>
                <p:cNvSpPr/>
                <p:nvPr/>
              </p:nvSpPr>
              <p:spPr>
                <a:xfrm>
                  <a:off x="3199384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4" name="Google Shape;220;p24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33AAB241-7ADA-4798-924A-6FD250F5E913}"/>
                    </a:ext>
                  </a:extLst>
                </p:cNvPr>
                <p:cNvSpPr/>
                <p:nvPr/>
              </p:nvSpPr>
              <p:spPr>
                <a:xfrm>
                  <a:off x="3491476" y="4718600"/>
                  <a:ext cx="116400" cy="116400"/>
                </a:xfrm>
                <a:prstGeom prst="ellipse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5" name="Google Shape;221;p24">
                  <a:hlinkClick r:id="rId11" action="ppaction://hlinksldjump"/>
                  <a:extLst>
                    <a:ext uri="{FF2B5EF4-FFF2-40B4-BE49-F238E27FC236}">
                      <a16:creationId xmlns:a16="http://schemas.microsoft.com/office/drawing/2014/main" id="{01C29E0E-B2C5-4D30-A6BE-A969AB5ACF44}"/>
                    </a:ext>
                  </a:extLst>
                </p:cNvPr>
                <p:cNvSpPr/>
                <p:nvPr/>
              </p:nvSpPr>
              <p:spPr>
                <a:xfrm>
                  <a:off x="3783567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6" name="Google Shape;222;p24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9CA28DD7-E50F-4841-972E-8A4CDC784BB2}"/>
                    </a:ext>
                  </a:extLst>
                </p:cNvPr>
                <p:cNvSpPr/>
                <p:nvPr/>
              </p:nvSpPr>
              <p:spPr>
                <a:xfrm>
                  <a:off x="4075659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7" name="Google Shape;223;p24">
                  <a:hlinkClick r:id="rId13" action="ppaction://hlinksldjump"/>
                  <a:extLst>
                    <a:ext uri="{FF2B5EF4-FFF2-40B4-BE49-F238E27FC236}">
                      <a16:creationId xmlns:a16="http://schemas.microsoft.com/office/drawing/2014/main" id="{CEB81736-5B21-4D0B-BDB0-3E478540AA21}"/>
                    </a:ext>
                  </a:extLst>
                </p:cNvPr>
                <p:cNvSpPr/>
                <p:nvPr/>
              </p:nvSpPr>
              <p:spPr>
                <a:xfrm>
                  <a:off x="4367751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8" name="Google Shape;224;p24">
                  <a:hlinkClick r:id="rId14" action="ppaction://hlinksldjump"/>
                  <a:extLst>
                    <a:ext uri="{FF2B5EF4-FFF2-40B4-BE49-F238E27FC236}">
                      <a16:creationId xmlns:a16="http://schemas.microsoft.com/office/drawing/2014/main" id="{1B2ABAC8-504C-4E78-AE04-B526DA102B8C}"/>
                    </a:ext>
                  </a:extLst>
                </p:cNvPr>
                <p:cNvSpPr/>
                <p:nvPr/>
              </p:nvSpPr>
              <p:spPr>
                <a:xfrm>
                  <a:off x="4659843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47" name="Google Shape;224;p24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C4CE0C5A-2EE3-41EB-921E-74B05EE85DC6}"/>
                  </a:ext>
                </a:extLst>
              </p:cNvPr>
              <p:cNvSpPr/>
              <p:nvPr/>
            </p:nvSpPr>
            <p:spPr>
              <a:xfrm>
                <a:off x="3402973" y="4570433"/>
                <a:ext cx="116400" cy="1164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38" name="Google Shape;217;p24">
              <a:hlinkClick r:id="rId7" action="ppaction://hlinksldjump"/>
              <a:extLst>
                <a:ext uri="{FF2B5EF4-FFF2-40B4-BE49-F238E27FC236}">
                  <a16:creationId xmlns:a16="http://schemas.microsoft.com/office/drawing/2014/main" id="{0C502C96-8C67-471A-B0AF-0E8C9366C177}"/>
                </a:ext>
              </a:extLst>
            </p:cNvPr>
            <p:cNvSpPr/>
            <p:nvPr/>
          </p:nvSpPr>
          <p:spPr>
            <a:xfrm>
              <a:off x="3705378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218;p24">
              <a:hlinkClick r:id="rId8" action="ppaction://hlinksldjump"/>
              <a:extLst>
                <a:ext uri="{FF2B5EF4-FFF2-40B4-BE49-F238E27FC236}">
                  <a16:creationId xmlns:a16="http://schemas.microsoft.com/office/drawing/2014/main" id="{A44BD0FB-1749-433C-B4B6-9C09AE747CEE}"/>
                </a:ext>
              </a:extLst>
            </p:cNvPr>
            <p:cNvSpPr/>
            <p:nvPr/>
          </p:nvSpPr>
          <p:spPr>
            <a:xfrm>
              <a:off x="3997470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" name="Google Shape;219;p24">
              <a:hlinkClick r:id="rId9" action="ppaction://hlinksldjump"/>
              <a:extLst>
                <a:ext uri="{FF2B5EF4-FFF2-40B4-BE49-F238E27FC236}">
                  <a16:creationId xmlns:a16="http://schemas.microsoft.com/office/drawing/2014/main" id="{A35D8866-BE61-4225-AA0F-233ABBF6D317}"/>
                </a:ext>
              </a:extLst>
            </p:cNvPr>
            <p:cNvSpPr/>
            <p:nvPr/>
          </p:nvSpPr>
          <p:spPr>
            <a:xfrm>
              <a:off x="4289562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" name="Google Shape;220;p24">
              <a:hlinkClick r:id="rId10" action="ppaction://hlinksldjump"/>
              <a:extLst>
                <a:ext uri="{FF2B5EF4-FFF2-40B4-BE49-F238E27FC236}">
                  <a16:creationId xmlns:a16="http://schemas.microsoft.com/office/drawing/2014/main" id="{63EEADC7-3A1C-4A1D-BF8B-653FCDA99FD6}"/>
                </a:ext>
              </a:extLst>
            </p:cNvPr>
            <p:cNvSpPr/>
            <p:nvPr/>
          </p:nvSpPr>
          <p:spPr>
            <a:xfrm>
              <a:off x="4581654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221;p24">
              <a:hlinkClick r:id="rId11" action="ppaction://hlinksldjump"/>
              <a:extLst>
                <a:ext uri="{FF2B5EF4-FFF2-40B4-BE49-F238E27FC236}">
                  <a16:creationId xmlns:a16="http://schemas.microsoft.com/office/drawing/2014/main" id="{32527FA0-BC0B-429D-8E3C-118E759BD9D7}"/>
                </a:ext>
              </a:extLst>
            </p:cNvPr>
            <p:cNvSpPr/>
            <p:nvPr/>
          </p:nvSpPr>
          <p:spPr>
            <a:xfrm>
              <a:off x="4873745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222;p24">
              <a:hlinkClick r:id="rId12" action="ppaction://hlinksldjump"/>
              <a:extLst>
                <a:ext uri="{FF2B5EF4-FFF2-40B4-BE49-F238E27FC236}">
                  <a16:creationId xmlns:a16="http://schemas.microsoft.com/office/drawing/2014/main" id="{A7ABA588-B389-4763-9C98-56CE8F869511}"/>
                </a:ext>
              </a:extLst>
            </p:cNvPr>
            <p:cNvSpPr/>
            <p:nvPr/>
          </p:nvSpPr>
          <p:spPr>
            <a:xfrm>
              <a:off x="5165837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223;p24">
              <a:hlinkClick r:id="rId13" action="ppaction://hlinksldjump"/>
              <a:extLst>
                <a:ext uri="{FF2B5EF4-FFF2-40B4-BE49-F238E27FC236}">
                  <a16:creationId xmlns:a16="http://schemas.microsoft.com/office/drawing/2014/main" id="{EF11139F-372E-4EF0-A810-D3B22C3217BF}"/>
                </a:ext>
              </a:extLst>
            </p:cNvPr>
            <p:cNvSpPr/>
            <p:nvPr/>
          </p:nvSpPr>
          <p:spPr>
            <a:xfrm>
              <a:off x="5457929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224;p24">
              <a:hlinkClick r:id="rId14" action="ppaction://hlinksldjump"/>
              <a:extLst>
                <a:ext uri="{FF2B5EF4-FFF2-40B4-BE49-F238E27FC236}">
                  <a16:creationId xmlns:a16="http://schemas.microsoft.com/office/drawing/2014/main" id="{E05EBD0E-EF85-4F70-BD0E-98F233AF3EDC}"/>
                </a:ext>
              </a:extLst>
            </p:cNvPr>
            <p:cNvSpPr/>
            <p:nvPr/>
          </p:nvSpPr>
          <p:spPr>
            <a:xfrm>
              <a:off x="5726729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72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3104A3-314F-8144-4CA1-14B56D3AF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527" y="1176596"/>
            <a:ext cx="6386945" cy="2998085"/>
          </a:xfrm>
          <a:prstGeom prst="rect">
            <a:avLst/>
          </a:prstGeom>
        </p:spPr>
      </p:pic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dirty="0">
                <a:latin typeface="Barlow Medium"/>
                <a:ea typeface="Barlow Medium"/>
                <a:cs typeface="Barlow Medium"/>
                <a:sym typeface="Barlow Medium"/>
              </a:rPr>
              <a:t>О</a:t>
            </a:r>
            <a:r>
              <a:rPr lang="ru-RU" sz="32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чистка данных от выбросов</a:t>
            </a:r>
          </a:p>
        </p:txBody>
      </p:sp>
      <p:sp>
        <p:nvSpPr>
          <p:cNvPr id="242" name="Google Shape;242;p25"/>
          <p:cNvSpPr txBox="1"/>
          <p:nvPr/>
        </p:nvSpPr>
        <p:spPr>
          <a:xfrm>
            <a:off x="4864092" y="1324556"/>
            <a:ext cx="27727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Более </a:t>
            </a:r>
            <a:r>
              <a:rPr lang="ru-RU" sz="1200" b="1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70.00</a:t>
            </a:r>
            <a:r>
              <a:rPr lang="en-US" sz="1200" b="1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0 </a:t>
            </a:r>
            <a:r>
              <a:rPr lang="ru-RU" sz="1200" b="1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</a:t>
            </a:r>
            <a:r>
              <a:rPr lang="ru-RU" sz="12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некорректных значений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200" dirty="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687B25-FA77-763E-0C45-A7187B44FF1D}"/>
              </a:ext>
            </a:extLst>
          </p:cNvPr>
          <p:cNvSpPr txBox="1"/>
          <p:nvPr/>
        </p:nvSpPr>
        <p:spPr>
          <a:xfrm>
            <a:off x="2285999" y="416875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Рис. 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r>
              <a:rPr lang="ru-RU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r>
              <a:rPr lang="ru-RU" dirty="0">
                <a:latin typeface="Times New Roman" panose="02020603050405020304" pitchFamily="18" charset="0"/>
                <a:ea typeface="SimSun" panose="02010600030101010101" pitchFamily="2" charset="-122"/>
              </a:rPr>
              <a:t> Гистограмма выбросов в столбце балл</a:t>
            </a:r>
            <a:endParaRPr lang="ru-RU" sz="11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2F6326EB-4F59-4AB8-A42D-21CE430E5CC6}"/>
              </a:ext>
            </a:extLst>
          </p:cNvPr>
          <p:cNvGrpSpPr/>
          <p:nvPr/>
        </p:nvGrpSpPr>
        <p:grpSpPr>
          <a:xfrm>
            <a:off x="1780901" y="4719447"/>
            <a:ext cx="5582197" cy="116400"/>
            <a:chOff x="260932" y="4611073"/>
            <a:chExt cx="5582197" cy="116400"/>
          </a:xfrm>
        </p:grpSpPr>
        <p:grpSp>
          <p:nvGrpSpPr>
            <p:cNvPr id="37" name="Группа 36">
              <a:extLst>
                <a:ext uri="{FF2B5EF4-FFF2-40B4-BE49-F238E27FC236}">
                  <a16:creationId xmlns:a16="http://schemas.microsoft.com/office/drawing/2014/main" id="{488095E9-16E8-4211-820D-C060AEA4E2DD}"/>
                </a:ext>
              </a:extLst>
            </p:cNvPr>
            <p:cNvGrpSpPr/>
            <p:nvPr/>
          </p:nvGrpSpPr>
          <p:grpSpPr>
            <a:xfrm>
              <a:off x="260932" y="4611073"/>
              <a:ext cx="3299082" cy="116400"/>
              <a:chOff x="220291" y="4570433"/>
              <a:chExt cx="3299082" cy="116400"/>
            </a:xfrm>
          </p:grpSpPr>
          <p:grpSp>
            <p:nvGrpSpPr>
              <p:cNvPr id="46" name="Google Shape;213;p24" descr="афвыафы&#10;">
                <a:extLst>
                  <a:ext uri="{FF2B5EF4-FFF2-40B4-BE49-F238E27FC236}">
                    <a16:creationId xmlns:a16="http://schemas.microsoft.com/office/drawing/2014/main" id="{0237B524-C43A-49CF-B322-E138FC7ACE51}"/>
                  </a:ext>
                </a:extLst>
              </p:cNvPr>
              <p:cNvGrpSpPr/>
              <p:nvPr/>
            </p:nvGrpSpPr>
            <p:grpSpPr>
              <a:xfrm>
                <a:off x="220291" y="4570433"/>
                <a:ext cx="3037318" cy="116400"/>
                <a:chOff x="1738925" y="4718600"/>
                <a:chExt cx="3037318" cy="116400"/>
              </a:xfrm>
            </p:grpSpPr>
            <p:sp>
              <p:nvSpPr>
                <p:cNvPr id="48" name="Google Shape;214;p24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E38D46F8-8299-465F-A5CB-FF79E294A2DA}"/>
                    </a:ext>
                  </a:extLst>
                </p:cNvPr>
                <p:cNvSpPr/>
                <p:nvPr/>
              </p:nvSpPr>
              <p:spPr>
                <a:xfrm>
                  <a:off x="1738925" y="4718600"/>
                  <a:ext cx="116400" cy="116400"/>
                </a:xfrm>
                <a:prstGeom prst="ellipse">
                  <a:avLst/>
                </a:prstGeom>
                <a:solidFill>
                  <a:schemeClr val="bg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9" name="Google Shape;215;p24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3E307684-B4A1-4501-996C-7FAAE0BD46D4}"/>
                    </a:ext>
                  </a:extLst>
                </p:cNvPr>
                <p:cNvSpPr/>
                <p:nvPr/>
              </p:nvSpPr>
              <p:spPr>
                <a:xfrm>
                  <a:off x="2031017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0" name="Google Shape;216;p24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017D4B33-51AB-4C3C-99D5-272EF2D15B3E}"/>
                    </a:ext>
                  </a:extLst>
                </p:cNvPr>
                <p:cNvSpPr/>
                <p:nvPr/>
              </p:nvSpPr>
              <p:spPr>
                <a:xfrm>
                  <a:off x="2323109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1" name="Google Shape;217;p24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AA920B89-9DFD-438B-841B-B14D3447FDF8}"/>
                    </a:ext>
                  </a:extLst>
                </p:cNvPr>
                <p:cNvSpPr/>
                <p:nvPr/>
              </p:nvSpPr>
              <p:spPr>
                <a:xfrm>
                  <a:off x="2615200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2" name="Google Shape;218;p24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266BA82E-E5D9-4A8E-80F8-63F240810D77}"/>
                    </a:ext>
                  </a:extLst>
                </p:cNvPr>
                <p:cNvSpPr/>
                <p:nvPr/>
              </p:nvSpPr>
              <p:spPr>
                <a:xfrm>
                  <a:off x="2907292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3" name="Google Shape;219;p24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683FA022-1443-4B96-B3B0-19021219A958}"/>
                    </a:ext>
                  </a:extLst>
                </p:cNvPr>
                <p:cNvSpPr/>
                <p:nvPr/>
              </p:nvSpPr>
              <p:spPr>
                <a:xfrm>
                  <a:off x="3199384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4" name="Google Shape;220;p24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7CFFC543-4415-4F4B-866B-3D12BBDC7C39}"/>
                    </a:ext>
                  </a:extLst>
                </p:cNvPr>
                <p:cNvSpPr/>
                <p:nvPr/>
              </p:nvSpPr>
              <p:spPr>
                <a:xfrm>
                  <a:off x="3491476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5" name="Google Shape;221;p24">
                  <a:hlinkClick r:id="rId11" action="ppaction://hlinksldjump"/>
                  <a:extLst>
                    <a:ext uri="{FF2B5EF4-FFF2-40B4-BE49-F238E27FC236}">
                      <a16:creationId xmlns:a16="http://schemas.microsoft.com/office/drawing/2014/main" id="{98B11080-62E7-444A-BAD1-0D1707106F0F}"/>
                    </a:ext>
                  </a:extLst>
                </p:cNvPr>
                <p:cNvSpPr/>
                <p:nvPr/>
              </p:nvSpPr>
              <p:spPr>
                <a:xfrm>
                  <a:off x="3783567" y="4718600"/>
                  <a:ext cx="116400" cy="116400"/>
                </a:xfrm>
                <a:prstGeom prst="ellipse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6" name="Google Shape;222;p24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03F87494-8F6B-48B7-8883-F1EB95E01D2B}"/>
                    </a:ext>
                  </a:extLst>
                </p:cNvPr>
                <p:cNvSpPr/>
                <p:nvPr/>
              </p:nvSpPr>
              <p:spPr>
                <a:xfrm>
                  <a:off x="4075659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7" name="Google Shape;223;p24">
                  <a:hlinkClick r:id="rId13" action="ppaction://hlinksldjump"/>
                  <a:extLst>
                    <a:ext uri="{FF2B5EF4-FFF2-40B4-BE49-F238E27FC236}">
                      <a16:creationId xmlns:a16="http://schemas.microsoft.com/office/drawing/2014/main" id="{38A15DCE-9105-4AC2-B1F4-7F7855634AC2}"/>
                    </a:ext>
                  </a:extLst>
                </p:cNvPr>
                <p:cNvSpPr/>
                <p:nvPr/>
              </p:nvSpPr>
              <p:spPr>
                <a:xfrm>
                  <a:off x="4367751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8" name="Google Shape;224;p24">
                  <a:hlinkClick r:id="rId14" action="ppaction://hlinksldjump"/>
                  <a:extLst>
                    <a:ext uri="{FF2B5EF4-FFF2-40B4-BE49-F238E27FC236}">
                      <a16:creationId xmlns:a16="http://schemas.microsoft.com/office/drawing/2014/main" id="{1E883BF6-8E2A-436C-9F5F-FAF0A2214E06}"/>
                    </a:ext>
                  </a:extLst>
                </p:cNvPr>
                <p:cNvSpPr/>
                <p:nvPr/>
              </p:nvSpPr>
              <p:spPr>
                <a:xfrm>
                  <a:off x="4659843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47" name="Google Shape;224;p24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B2148D58-5A83-4931-A324-1F27812299B8}"/>
                  </a:ext>
                </a:extLst>
              </p:cNvPr>
              <p:cNvSpPr/>
              <p:nvPr/>
            </p:nvSpPr>
            <p:spPr>
              <a:xfrm>
                <a:off x="3402973" y="4570433"/>
                <a:ext cx="116400" cy="1164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38" name="Google Shape;217;p24">
              <a:hlinkClick r:id="rId7" action="ppaction://hlinksldjump"/>
              <a:extLst>
                <a:ext uri="{FF2B5EF4-FFF2-40B4-BE49-F238E27FC236}">
                  <a16:creationId xmlns:a16="http://schemas.microsoft.com/office/drawing/2014/main" id="{1992AE56-6518-47B9-AEAA-85B60D8D948F}"/>
                </a:ext>
              </a:extLst>
            </p:cNvPr>
            <p:cNvSpPr/>
            <p:nvPr/>
          </p:nvSpPr>
          <p:spPr>
            <a:xfrm>
              <a:off x="3705378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218;p24">
              <a:hlinkClick r:id="rId8" action="ppaction://hlinksldjump"/>
              <a:extLst>
                <a:ext uri="{FF2B5EF4-FFF2-40B4-BE49-F238E27FC236}">
                  <a16:creationId xmlns:a16="http://schemas.microsoft.com/office/drawing/2014/main" id="{47F30EEF-4EB0-4262-9DCC-A372CDC2A540}"/>
                </a:ext>
              </a:extLst>
            </p:cNvPr>
            <p:cNvSpPr/>
            <p:nvPr/>
          </p:nvSpPr>
          <p:spPr>
            <a:xfrm>
              <a:off x="3997470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" name="Google Shape;219;p24">
              <a:hlinkClick r:id="rId9" action="ppaction://hlinksldjump"/>
              <a:extLst>
                <a:ext uri="{FF2B5EF4-FFF2-40B4-BE49-F238E27FC236}">
                  <a16:creationId xmlns:a16="http://schemas.microsoft.com/office/drawing/2014/main" id="{5CFAB527-329F-4C87-BB83-C7A5B64049A6}"/>
                </a:ext>
              </a:extLst>
            </p:cNvPr>
            <p:cNvSpPr/>
            <p:nvPr/>
          </p:nvSpPr>
          <p:spPr>
            <a:xfrm>
              <a:off x="4289562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" name="Google Shape;220;p24">
              <a:hlinkClick r:id="rId10" action="ppaction://hlinksldjump"/>
              <a:extLst>
                <a:ext uri="{FF2B5EF4-FFF2-40B4-BE49-F238E27FC236}">
                  <a16:creationId xmlns:a16="http://schemas.microsoft.com/office/drawing/2014/main" id="{572E7ABC-5069-4F3B-8932-EE495F594620}"/>
                </a:ext>
              </a:extLst>
            </p:cNvPr>
            <p:cNvSpPr/>
            <p:nvPr/>
          </p:nvSpPr>
          <p:spPr>
            <a:xfrm>
              <a:off x="4581654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221;p24">
              <a:hlinkClick r:id="rId11" action="ppaction://hlinksldjump"/>
              <a:extLst>
                <a:ext uri="{FF2B5EF4-FFF2-40B4-BE49-F238E27FC236}">
                  <a16:creationId xmlns:a16="http://schemas.microsoft.com/office/drawing/2014/main" id="{BCAB6F3B-1BBF-4F23-B340-6AE47732E6DA}"/>
                </a:ext>
              </a:extLst>
            </p:cNvPr>
            <p:cNvSpPr/>
            <p:nvPr/>
          </p:nvSpPr>
          <p:spPr>
            <a:xfrm>
              <a:off x="4873745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222;p24">
              <a:hlinkClick r:id="rId12" action="ppaction://hlinksldjump"/>
              <a:extLst>
                <a:ext uri="{FF2B5EF4-FFF2-40B4-BE49-F238E27FC236}">
                  <a16:creationId xmlns:a16="http://schemas.microsoft.com/office/drawing/2014/main" id="{3E04CDC8-47BA-4BDC-B6F1-E1F9787B72B7}"/>
                </a:ext>
              </a:extLst>
            </p:cNvPr>
            <p:cNvSpPr/>
            <p:nvPr/>
          </p:nvSpPr>
          <p:spPr>
            <a:xfrm>
              <a:off x="5165837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223;p24">
              <a:hlinkClick r:id="rId13" action="ppaction://hlinksldjump"/>
              <a:extLst>
                <a:ext uri="{FF2B5EF4-FFF2-40B4-BE49-F238E27FC236}">
                  <a16:creationId xmlns:a16="http://schemas.microsoft.com/office/drawing/2014/main" id="{2A6B70CB-464A-44F9-9361-0312EB9126A8}"/>
                </a:ext>
              </a:extLst>
            </p:cNvPr>
            <p:cNvSpPr/>
            <p:nvPr/>
          </p:nvSpPr>
          <p:spPr>
            <a:xfrm>
              <a:off x="5457929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224;p24">
              <a:hlinkClick r:id="rId14" action="ppaction://hlinksldjump"/>
              <a:extLst>
                <a:ext uri="{FF2B5EF4-FFF2-40B4-BE49-F238E27FC236}">
                  <a16:creationId xmlns:a16="http://schemas.microsoft.com/office/drawing/2014/main" id="{AF0DE284-060B-435F-8BFB-8BE347A64E4B}"/>
                </a:ext>
              </a:extLst>
            </p:cNvPr>
            <p:cNvSpPr/>
            <p:nvPr/>
          </p:nvSpPr>
          <p:spPr>
            <a:xfrm>
              <a:off x="5726729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0542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dirty="0">
                <a:latin typeface="Barlow Medium"/>
                <a:ea typeface="Barlow Medium"/>
                <a:cs typeface="Barlow Medium"/>
                <a:sym typeface="Barlow Medium"/>
              </a:rPr>
              <a:t>З</a:t>
            </a:r>
            <a:r>
              <a:rPr lang="ru-RU" sz="32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аполнение пропущенных значений</a:t>
            </a:r>
          </a:p>
        </p:txBody>
      </p:sp>
      <p:sp>
        <p:nvSpPr>
          <p:cNvPr id="242" name="Google Shape;242;p25"/>
          <p:cNvSpPr txBox="1"/>
          <p:nvPr/>
        </p:nvSpPr>
        <p:spPr>
          <a:xfrm>
            <a:off x="5485445" y="2839543"/>
            <a:ext cx="27727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200" dirty="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687B25-FA77-763E-0C45-A7187B44FF1D}"/>
              </a:ext>
            </a:extLst>
          </p:cNvPr>
          <p:cNvSpPr txBox="1"/>
          <p:nvPr/>
        </p:nvSpPr>
        <p:spPr>
          <a:xfrm>
            <a:off x="3732895" y="4303288"/>
            <a:ext cx="48381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Рис. 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6</a:t>
            </a:r>
            <a:r>
              <a:rPr lang="ru-RU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r>
              <a:rPr lang="ru-RU" dirty="0">
                <a:latin typeface="Times New Roman" panose="02020603050405020304" pitchFamily="18" charset="0"/>
                <a:ea typeface="SimSun" panose="02010600030101010101" pitchFamily="2" charset="-122"/>
              </a:rPr>
              <a:t> Генерации баллов на основе символьных значений</a:t>
            </a:r>
            <a:endParaRPr lang="ru-RU" sz="11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F7CB4DFF-4CD5-23CD-2685-58C6F8832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672" y="2809502"/>
            <a:ext cx="5660637" cy="146499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1F6D6F5-9CB9-DEAD-5DF0-E98767873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4671" y="1330596"/>
            <a:ext cx="5660637" cy="145011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D80C463-B0F9-FF3E-6F8C-85378E6F2091}"/>
              </a:ext>
            </a:extLst>
          </p:cNvPr>
          <p:cNvSpPr txBox="1"/>
          <p:nvPr/>
        </p:nvSpPr>
        <p:spPr>
          <a:xfrm>
            <a:off x="478692" y="1537855"/>
            <a:ext cx="24030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Вычисление минимального, максимального, среднего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и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стандартного отклонения балла для каждого символа для генерации баллов в местах пропусков</a:t>
            </a:r>
          </a:p>
        </p:txBody>
      </p: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BFB3E118-804B-4130-A2CA-1BAA53EC457B}"/>
              </a:ext>
            </a:extLst>
          </p:cNvPr>
          <p:cNvGrpSpPr/>
          <p:nvPr/>
        </p:nvGrpSpPr>
        <p:grpSpPr>
          <a:xfrm>
            <a:off x="1780901" y="4719447"/>
            <a:ext cx="5582197" cy="116400"/>
            <a:chOff x="260932" y="4611073"/>
            <a:chExt cx="5582197" cy="116400"/>
          </a:xfrm>
        </p:grpSpPr>
        <p:grpSp>
          <p:nvGrpSpPr>
            <p:cNvPr id="39" name="Группа 38">
              <a:extLst>
                <a:ext uri="{FF2B5EF4-FFF2-40B4-BE49-F238E27FC236}">
                  <a16:creationId xmlns:a16="http://schemas.microsoft.com/office/drawing/2014/main" id="{FB7A817D-98C6-4B1D-BD5E-33196BB08D06}"/>
                </a:ext>
              </a:extLst>
            </p:cNvPr>
            <p:cNvGrpSpPr/>
            <p:nvPr/>
          </p:nvGrpSpPr>
          <p:grpSpPr>
            <a:xfrm>
              <a:off x="260932" y="4611073"/>
              <a:ext cx="3299082" cy="116400"/>
              <a:chOff x="220291" y="4570433"/>
              <a:chExt cx="3299082" cy="116400"/>
            </a:xfrm>
          </p:grpSpPr>
          <p:grpSp>
            <p:nvGrpSpPr>
              <p:cNvPr id="48" name="Google Shape;213;p24" descr="афвыафы&#10;">
                <a:extLst>
                  <a:ext uri="{FF2B5EF4-FFF2-40B4-BE49-F238E27FC236}">
                    <a16:creationId xmlns:a16="http://schemas.microsoft.com/office/drawing/2014/main" id="{A574D1A3-859B-4A6A-B2DE-2AF84211EAD2}"/>
                  </a:ext>
                </a:extLst>
              </p:cNvPr>
              <p:cNvGrpSpPr/>
              <p:nvPr/>
            </p:nvGrpSpPr>
            <p:grpSpPr>
              <a:xfrm>
                <a:off x="220291" y="4570433"/>
                <a:ext cx="3037318" cy="116400"/>
                <a:chOff x="1738925" y="4718600"/>
                <a:chExt cx="3037318" cy="116400"/>
              </a:xfrm>
            </p:grpSpPr>
            <p:sp>
              <p:nvSpPr>
                <p:cNvPr id="50" name="Google Shape;214;p24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AC669626-C531-4704-B213-8942E5709280}"/>
                    </a:ext>
                  </a:extLst>
                </p:cNvPr>
                <p:cNvSpPr/>
                <p:nvPr/>
              </p:nvSpPr>
              <p:spPr>
                <a:xfrm>
                  <a:off x="1738925" y="4718600"/>
                  <a:ext cx="116400" cy="116400"/>
                </a:xfrm>
                <a:prstGeom prst="ellipse">
                  <a:avLst/>
                </a:prstGeom>
                <a:solidFill>
                  <a:schemeClr val="bg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1" name="Google Shape;215;p24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BAA2B35B-5134-413E-B2D4-A8E231A3311A}"/>
                    </a:ext>
                  </a:extLst>
                </p:cNvPr>
                <p:cNvSpPr/>
                <p:nvPr/>
              </p:nvSpPr>
              <p:spPr>
                <a:xfrm>
                  <a:off x="2031017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2" name="Google Shape;216;p24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4C90E465-A083-44B5-8BA2-47D6134096A6}"/>
                    </a:ext>
                  </a:extLst>
                </p:cNvPr>
                <p:cNvSpPr/>
                <p:nvPr/>
              </p:nvSpPr>
              <p:spPr>
                <a:xfrm>
                  <a:off x="2323109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3" name="Google Shape;217;p24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35CFE111-5869-4C2E-B032-45C5343C90FB}"/>
                    </a:ext>
                  </a:extLst>
                </p:cNvPr>
                <p:cNvSpPr/>
                <p:nvPr/>
              </p:nvSpPr>
              <p:spPr>
                <a:xfrm>
                  <a:off x="2615200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4" name="Google Shape;218;p24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56AE4F9B-B88D-4299-A664-ABE35F6FAC26}"/>
                    </a:ext>
                  </a:extLst>
                </p:cNvPr>
                <p:cNvSpPr/>
                <p:nvPr/>
              </p:nvSpPr>
              <p:spPr>
                <a:xfrm>
                  <a:off x="2907292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5" name="Google Shape;219;p24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E3A82250-EDCB-42AD-8641-B35911AB6763}"/>
                    </a:ext>
                  </a:extLst>
                </p:cNvPr>
                <p:cNvSpPr/>
                <p:nvPr/>
              </p:nvSpPr>
              <p:spPr>
                <a:xfrm>
                  <a:off x="3199384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6" name="Google Shape;220;p24">
                  <a:hlinkClick r:id="rId11" action="ppaction://hlinksldjump"/>
                  <a:extLst>
                    <a:ext uri="{FF2B5EF4-FFF2-40B4-BE49-F238E27FC236}">
                      <a16:creationId xmlns:a16="http://schemas.microsoft.com/office/drawing/2014/main" id="{04A0BA41-EEB3-401C-AC62-C01A7E5D80CE}"/>
                    </a:ext>
                  </a:extLst>
                </p:cNvPr>
                <p:cNvSpPr/>
                <p:nvPr/>
              </p:nvSpPr>
              <p:spPr>
                <a:xfrm>
                  <a:off x="3491476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7" name="Google Shape;221;p24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FE752772-3C99-4726-ADDA-858F3D543EA6}"/>
                    </a:ext>
                  </a:extLst>
                </p:cNvPr>
                <p:cNvSpPr/>
                <p:nvPr/>
              </p:nvSpPr>
              <p:spPr>
                <a:xfrm>
                  <a:off x="3783567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8" name="Google Shape;222;p24">
                  <a:hlinkClick r:id="rId13" action="ppaction://hlinksldjump"/>
                  <a:extLst>
                    <a:ext uri="{FF2B5EF4-FFF2-40B4-BE49-F238E27FC236}">
                      <a16:creationId xmlns:a16="http://schemas.microsoft.com/office/drawing/2014/main" id="{D1252DE0-2B97-4C92-A097-4C0CAD12B249}"/>
                    </a:ext>
                  </a:extLst>
                </p:cNvPr>
                <p:cNvSpPr/>
                <p:nvPr/>
              </p:nvSpPr>
              <p:spPr>
                <a:xfrm>
                  <a:off x="4075659" y="4718600"/>
                  <a:ext cx="116400" cy="116400"/>
                </a:xfrm>
                <a:prstGeom prst="ellipse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9" name="Google Shape;223;p24">
                  <a:hlinkClick r:id="rId14" action="ppaction://hlinksldjump"/>
                  <a:extLst>
                    <a:ext uri="{FF2B5EF4-FFF2-40B4-BE49-F238E27FC236}">
                      <a16:creationId xmlns:a16="http://schemas.microsoft.com/office/drawing/2014/main" id="{94E2CBB6-A8A3-4CD6-9E99-F2CB4DE36348}"/>
                    </a:ext>
                  </a:extLst>
                </p:cNvPr>
                <p:cNvSpPr/>
                <p:nvPr/>
              </p:nvSpPr>
              <p:spPr>
                <a:xfrm>
                  <a:off x="4367751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0" name="Google Shape;224;p24">
                  <a:hlinkClick r:id="rId15" action="ppaction://hlinksldjump"/>
                  <a:extLst>
                    <a:ext uri="{FF2B5EF4-FFF2-40B4-BE49-F238E27FC236}">
                      <a16:creationId xmlns:a16="http://schemas.microsoft.com/office/drawing/2014/main" id="{752C897F-2B61-4C54-B53F-6B4CB78305EA}"/>
                    </a:ext>
                  </a:extLst>
                </p:cNvPr>
                <p:cNvSpPr/>
                <p:nvPr/>
              </p:nvSpPr>
              <p:spPr>
                <a:xfrm>
                  <a:off x="4659843" y="4718600"/>
                  <a:ext cx="116400" cy="1164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49" name="Google Shape;224;p24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6CB3693A-AFF6-4F1A-B01D-ED89A4322B1C}"/>
                  </a:ext>
                </a:extLst>
              </p:cNvPr>
              <p:cNvSpPr/>
              <p:nvPr/>
            </p:nvSpPr>
            <p:spPr>
              <a:xfrm>
                <a:off x="3402973" y="4570433"/>
                <a:ext cx="116400" cy="1164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40" name="Google Shape;217;p24">
              <a:hlinkClick r:id="rId8" action="ppaction://hlinksldjump"/>
              <a:extLst>
                <a:ext uri="{FF2B5EF4-FFF2-40B4-BE49-F238E27FC236}">
                  <a16:creationId xmlns:a16="http://schemas.microsoft.com/office/drawing/2014/main" id="{7AE8FD56-69D8-41A0-8497-48EDA55CF43C}"/>
                </a:ext>
              </a:extLst>
            </p:cNvPr>
            <p:cNvSpPr/>
            <p:nvPr/>
          </p:nvSpPr>
          <p:spPr>
            <a:xfrm>
              <a:off x="3705378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" name="Google Shape;218;p24">
              <a:hlinkClick r:id="rId9" action="ppaction://hlinksldjump"/>
              <a:extLst>
                <a:ext uri="{FF2B5EF4-FFF2-40B4-BE49-F238E27FC236}">
                  <a16:creationId xmlns:a16="http://schemas.microsoft.com/office/drawing/2014/main" id="{C957D043-76E1-4E04-9819-8E8DDA2F644A}"/>
                </a:ext>
              </a:extLst>
            </p:cNvPr>
            <p:cNvSpPr/>
            <p:nvPr/>
          </p:nvSpPr>
          <p:spPr>
            <a:xfrm>
              <a:off x="3997470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219;p24">
              <a:hlinkClick r:id="rId10" action="ppaction://hlinksldjump"/>
              <a:extLst>
                <a:ext uri="{FF2B5EF4-FFF2-40B4-BE49-F238E27FC236}">
                  <a16:creationId xmlns:a16="http://schemas.microsoft.com/office/drawing/2014/main" id="{F9A0727D-8EAC-47F3-9C1F-0F58B6737D74}"/>
                </a:ext>
              </a:extLst>
            </p:cNvPr>
            <p:cNvSpPr/>
            <p:nvPr/>
          </p:nvSpPr>
          <p:spPr>
            <a:xfrm>
              <a:off x="4289562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220;p24">
              <a:hlinkClick r:id="rId11" action="ppaction://hlinksldjump"/>
              <a:extLst>
                <a:ext uri="{FF2B5EF4-FFF2-40B4-BE49-F238E27FC236}">
                  <a16:creationId xmlns:a16="http://schemas.microsoft.com/office/drawing/2014/main" id="{DEC62F8E-6CE4-4D40-AF2F-8BF5C3336A7E}"/>
                </a:ext>
              </a:extLst>
            </p:cNvPr>
            <p:cNvSpPr/>
            <p:nvPr/>
          </p:nvSpPr>
          <p:spPr>
            <a:xfrm>
              <a:off x="4581654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221;p24">
              <a:hlinkClick r:id="rId12" action="ppaction://hlinksldjump"/>
              <a:extLst>
                <a:ext uri="{FF2B5EF4-FFF2-40B4-BE49-F238E27FC236}">
                  <a16:creationId xmlns:a16="http://schemas.microsoft.com/office/drawing/2014/main" id="{E2D1CF29-B233-47D8-B245-0377C58E3254}"/>
                </a:ext>
              </a:extLst>
            </p:cNvPr>
            <p:cNvSpPr/>
            <p:nvPr/>
          </p:nvSpPr>
          <p:spPr>
            <a:xfrm>
              <a:off x="4873745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222;p24">
              <a:hlinkClick r:id="rId13" action="ppaction://hlinksldjump"/>
              <a:extLst>
                <a:ext uri="{FF2B5EF4-FFF2-40B4-BE49-F238E27FC236}">
                  <a16:creationId xmlns:a16="http://schemas.microsoft.com/office/drawing/2014/main" id="{B1FFD643-6216-4601-9ACB-27E12B42F031}"/>
                </a:ext>
              </a:extLst>
            </p:cNvPr>
            <p:cNvSpPr/>
            <p:nvPr/>
          </p:nvSpPr>
          <p:spPr>
            <a:xfrm>
              <a:off x="5165837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" name="Google Shape;223;p24">
              <a:hlinkClick r:id="rId14" action="ppaction://hlinksldjump"/>
              <a:extLst>
                <a:ext uri="{FF2B5EF4-FFF2-40B4-BE49-F238E27FC236}">
                  <a16:creationId xmlns:a16="http://schemas.microsoft.com/office/drawing/2014/main" id="{A3133CAB-B5F0-4E61-858C-23CBDCE5322A}"/>
                </a:ext>
              </a:extLst>
            </p:cNvPr>
            <p:cNvSpPr/>
            <p:nvPr/>
          </p:nvSpPr>
          <p:spPr>
            <a:xfrm>
              <a:off x="5457929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" name="Google Shape;224;p24">
              <a:hlinkClick r:id="rId15" action="ppaction://hlinksldjump"/>
              <a:extLst>
                <a:ext uri="{FF2B5EF4-FFF2-40B4-BE49-F238E27FC236}">
                  <a16:creationId xmlns:a16="http://schemas.microsoft.com/office/drawing/2014/main" id="{7EE33001-C231-4737-A9D7-FC172BA45D0B}"/>
                </a:ext>
              </a:extLst>
            </p:cNvPr>
            <p:cNvSpPr/>
            <p:nvPr/>
          </p:nvSpPr>
          <p:spPr>
            <a:xfrm>
              <a:off x="5726729" y="4611073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5728675"/>
      </p:ext>
    </p:extLst>
  </p:cSld>
  <p:clrMapOvr>
    <a:masterClrMapping/>
  </p:clrMapOvr>
</p:sld>
</file>

<file path=ppt/theme/theme1.xml><?xml version="1.0" encoding="utf-8"?>
<a:theme xmlns:a="http://schemas.openxmlformats.org/drawingml/2006/main" name="Quoting App Pitch Deck by Slidesgo">
  <a:themeElements>
    <a:clrScheme name="Simple Light">
      <a:dk1>
        <a:srgbClr val="24282A"/>
      </a:dk1>
      <a:lt1>
        <a:srgbClr val="F1E7D6"/>
      </a:lt1>
      <a:dk2>
        <a:srgbClr val="FCF6E7"/>
      </a:dk2>
      <a:lt2>
        <a:srgbClr val="EEBB90"/>
      </a:lt2>
      <a:accent1>
        <a:srgbClr val="E6907D"/>
      </a:accent1>
      <a:accent2>
        <a:srgbClr val="DD4F3D"/>
      </a:accent2>
      <a:accent3>
        <a:srgbClr val="BBC8BA"/>
      </a:accent3>
      <a:accent4>
        <a:srgbClr val="538786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672</Words>
  <Application>Microsoft Office PowerPoint</Application>
  <PresentationFormat>Экран (16:9)</PresentationFormat>
  <Paragraphs>153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9" baseType="lpstr">
      <vt:lpstr>Times New Roman</vt:lpstr>
      <vt:lpstr>Consolas</vt:lpstr>
      <vt:lpstr>Darker Grotesque</vt:lpstr>
      <vt:lpstr>Courier New</vt:lpstr>
      <vt:lpstr>Open Sans</vt:lpstr>
      <vt:lpstr>Darker Grotesque Black</vt:lpstr>
      <vt:lpstr>Barlow Medium</vt:lpstr>
      <vt:lpstr>Arial</vt:lpstr>
      <vt:lpstr>Quoting App Pitch Deck by Slidesgo</vt:lpstr>
      <vt:lpstr> Прогнозирование вероятности отчисления студентов</vt:lpstr>
      <vt:lpstr>Цель и задачи</vt:lpstr>
      <vt:lpstr>Анализ данных</vt:lpstr>
      <vt:lpstr>Анализ данных</vt:lpstr>
      <vt:lpstr>Определение целевой переменной</vt:lpstr>
      <vt:lpstr>Препроцессинг данных</vt:lpstr>
      <vt:lpstr>Очистка данных от выбросов</vt:lpstr>
      <vt:lpstr>Очистка данных от выбросов</vt:lpstr>
      <vt:lpstr>Заполнение пропущенных значений</vt:lpstr>
      <vt:lpstr>Заполнение пропущенных значений</vt:lpstr>
      <vt:lpstr>Итоговые данные</vt:lpstr>
      <vt:lpstr>Модель</vt:lpstr>
      <vt:lpstr>Базовая модель</vt:lpstr>
      <vt:lpstr>Создание новых признаков</vt:lpstr>
      <vt:lpstr>Модифицированная модель</vt:lpstr>
      <vt:lpstr>Финальная модель</vt:lpstr>
      <vt:lpstr>Финальная модель</vt:lpstr>
      <vt:lpstr>Планы на будущее</vt:lpstr>
      <vt:lpstr>Выводы</vt:lpstr>
      <vt:lpstr> Прогнозирование вероятности отчисления студентов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Прогнозирование вероятности отчисления студентов</dc:title>
  <dc:creator>Глеб</dc:creator>
  <cp:lastModifiedBy>fluke flukeson</cp:lastModifiedBy>
  <cp:revision>45</cp:revision>
  <dcterms:modified xsi:type="dcterms:W3CDTF">2024-04-16T03:46:25Z</dcterms:modified>
</cp:coreProperties>
</file>