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699" y="1028699"/>
            <a:ext cx="15087599" cy="822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787075"/>
            <a:ext cx="11029950" cy="4714875"/>
          </a:xfrm>
          <a:custGeom>
            <a:avLst/>
            <a:gdLst/>
            <a:ahLst/>
            <a:cxnLst/>
            <a:rect l="l" t="t" r="r" b="b"/>
            <a:pathLst>
              <a:path w="11029950" h="4714875">
                <a:moveTo>
                  <a:pt x="11029950" y="4714875"/>
                </a:moveTo>
                <a:lnTo>
                  <a:pt x="0" y="4714875"/>
                </a:lnTo>
                <a:lnTo>
                  <a:pt x="0" y="0"/>
                </a:lnTo>
                <a:lnTo>
                  <a:pt x="11029950" y="0"/>
                </a:lnTo>
                <a:lnTo>
                  <a:pt x="11029950" y="4714875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6227" y="3383975"/>
            <a:ext cx="15195545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4356" y="982584"/>
            <a:ext cx="8879286" cy="120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6227" y="3383975"/>
            <a:ext cx="4966970" cy="266382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 marR="5715" algn="just">
              <a:lnSpc>
                <a:spcPts val="6450"/>
              </a:lnSpc>
              <a:spcBef>
                <a:spcPts val="1500"/>
              </a:spcBef>
            </a:pPr>
            <a:r>
              <a:rPr sz="6550" spc="500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sz="6550" spc="-6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50" spc="365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r>
              <a:rPr sz="6550" spc="-6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50" spc="509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655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50" spc="509" dirty="0">
                <a:solidFill>
                  <a:srgbClr val="FFFFFF"/>
                </a:solidFill>
                <a:latin typeface="Arial"/>
                <a:cs typeface="Arial"/>
              </a:rPr>
              <a:t>Demand</a:t>
            </a:r>
            <a:r>
              <a:rPr sz="6550" spc="-6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550" spc="52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6550" spc="434" dirty="0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endParaRPr sz="65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6226" y="6522676"/>
            <a:ext cx="6378574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20" dirty="0">
                <a:solidFill>
                  <a:srgbClr val="FFFFFF"/>
                </a:solidFill>
                <a:latin typeface="Arial"/>
                <a:cs typeface="Arial"/>
              </a:rPr>
              <a:t>Nguyen Dang Khoa</a:t>
            </a:r>
            <a:r>
              <a:rPr sz="25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26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Arial"/>
                <a:cs typeface="Arial"/>
              </a:rPr>
              <a:t>March</a:t>
            </a:r>
            <a:r>
              <a:rPr sz="25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Arial"/>
                <a:cs typeface="Arial"/>
              </a:rPr>
              <a:t>11,</a:t>
            </a:r>
            <a:r>
              <a:rPr sz="25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76791" y="1028699"/>
            <a:ext cx="1111250" cy="8229600"/>
          </a:xfrm>
          <a:custGeom>
            <a:avLst/>
            <a:gdLst/>
            <a:ahLst/>
            <a:cxnLst/>
            <a:rect l="l" t="t" r="r" b="b"/>
            <a:pathLst>
              <a:path w="1111250" h="8229600">
                <a:moveTo>
                  <a:pt x="111120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111209" y="0"/>
                </a:lnTo>
                <a:lnTo>
                  <a:pt x="1111209" y="8229599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553125"/>
            <a:ext cx="317055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150" dirty="0">
                <a:solidFill>
                  <a:srgbClr val="171717"/>
                </a:solidFill>
              </a:rPr>
              <a:t>Database</a:t>
            </a:r>
            <a:r>
              <a:rPr sz="2950" spc="-325" dirty="0">
                <a:solidFill>
                  <a:srgbClr val="171717"/>
                </a:solidFill>
              </a:rPr>
              <a:t> </a:t>
            </a:r>
            <a:r>
              <a:rPr sz="2950" spc="185" dirty="0">
                <a:solidFill>
                  <a:srgbClr val="171717"/>
                </a:solidFill>
              </a:rPr>
              <a:t>Trends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1016000" y="1472811"/>
            <a:ext cx="424370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80" dirty="0">
                <a:solidFill>
                  <a:srgbClr val="171717"/>
                </a:solidFill>
                <a:latin typeface="Arial"/>
                <a:cs typeface="Arial"/>
              </a:rPr>
              <a:t>Top</a:t>
            </a:r>
            <a:r>
              <a:rPr sz="1850" spc="-4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200" dirty="0">
                <a:solidFill>
                  <a:srgbClr val="171717"/>
                </a:solidFill>
                <a:latin typeface="Trebuchet MS"/>
                <a:cs typeface="Trebuchet MS"/>
              </a:rPr>
              <a:t>5</a:t>
            </a:r>
            <a:r>
              <a:rPr sz="1850" spc="-8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171717"/>
                </a:solidFill>
                <a:latin typeface="Arial"/>
                <a:cs typeface="Arial"/>
              </a:rPr>
              <a:t>Da</a:t>
            </a:r>
            <a:r>
              <a:rPr sz="1850" spc="65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1850" spc="65" dirty="0">
                <a:solidFill>
                  <a:srgbClr val="171717"/>
                </a:solidFill>
                <a:latin typeface="Arial"/>
                <a:cs typeface="Arial"/>
              </a:rPr>
              <a:t>aba</a:t>
            </a:r>
            <a:r>
              <a:rPr sz="1850" spc="65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1850" spc="65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1850" spc="65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1850" spc="-8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114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1850" spc="-3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171717"/>
                </a:solidFill>
                <a:latin typeface="Arial"/>
                <a:cs typeface="Arial"/>
              </a:rPr>
              <a:t>den</a:t>
            </a:r>
            <a:r>
              <a:rPr sz="1850" spc="-4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1850" spc="75" dirty="0">
                <a:solidFill>
                  <a:srgbClr val="171717"/>
                </a:solidFill>
                <a:latin typeface="Trebuchet MS"/>
                <a:cs typeface="Trebuchet MS"/>
              </a:rPr>
              <a:t>urr</a:t>
            </a:r>
            <a:r>
              <a:rPr sz="1850" spc="75" dirty="0">
                <a:solidFill>
                  <a:srgbClr val="171717"/>
                </a:solidFill>
                <a:latin typeface="Arial"/>
                <a:cs typeface="Arial"/>
              </a:rPr>
              <a:t>en</a:t>
            </a:r>
            <a:r>
              <a:rPr sz="1850" spc="75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1850" spc="-8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171717"/>
                </a:solidFill>
                <a:latin typeface="Arial"/>
                <a:cs typeface="Arial"/>
              </a:rPr>
              <a:t>Yea</a:t>
            </a:r>
            <a:r>
              <a:rPr sz="1850" spc="5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300" y="1472811"/>
            <a:ext cx="3827779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80" dirty="0">
                <a:solidFill>
                  <a:srgbClr val="171717"/>
                </a:solidFill>
                <a:latin typeface="Arial"/>
                <a:cs typeface="Arial"/>
              </a:rPr>
              <a:t>Top</a:t>
            </a:r>
            <a:r>
              <a:rPr sz="1850" spc="-4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200" dirty="0">
                <a:solidFill>
                  <a:srgbClr val="171717"/>
                </a:solidFill>
                <a:latin typeface="Trebuchet MS"/>
                <a:cs typeface="Trebuchet MS"/>
              </a:rPr>
              <a:t>5</a:t>
            </a:r>
            <a:r>
              <a:rPr sz="1850" spc="-8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171717"/>
                </a:solidFill>
                <a:latin typeface="Arial"/>
                <a:cs typeface="Arial"/>
              </a:rPr>
              <a:t>Da</a:t>
            </a:r>
            <a:r>
              <a:rPr sz="1850" spc="65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1850" spc="65" dirty="0">
                <a:solidFill>
                  <a:srgbClr val="171717"/>
                </a:solidFill>
                <a:latin typeface="Arial"/>
                <a:cs typeface="Arial"/>
              </a:rPr>
              <a:t>aba</a:t>
            </a:r>
            <a:r>
              <a:rPr sz="1850" spc="65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1850" spc="65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1850" spc="65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1850" spc="-8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114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1850" spc="-4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1850" spc="55" dirty="0">
                <a:solidFill>
                  <a:srgbClr val="171717"/>
                </a:solidFill>
                <a:latin typeface="Arial"/>
                <a:cs typeface="Arial"/>
              </a:rPr>
              <a:t>he</a:t>
            </a:r>
            <a:r>
              <a:rPr sz="1850" spc="-4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171717"/>
                </a:solidFill>
                <a:latin typeface="Arial"/>
                <a:cs typeface="Arial"/>
              </a:rPr>
              <a:t>Ne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xt</a:t>
            </a:r>
            <a:r>
              <a:rPr sz="1850" spc="-8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171717"/>
                </a:solidFill>
                <a:latin typeface="Arial"/>
                <a:cs typeface="Arial"/>
              </a:rPr>
              <a:t>Yea</a:t>
            </a:r>
            <a:r>
              <a:rPr sz="1850" spc="5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2673" y="2561563"/>
            <a:ext cx="5604510" cy="6145530"/>
            <a:chOff x="2382673" y="2561563"/>
            <a:chExt cx="5604510" cy="6145530"/>
          </a:xfrm>
        </p:grpSpPr>
        <p:sp>
          <p:nvSpPr>
            <p:cNvPr id="6" name="object 6"/>
            <p:cNvSpPr/>
            <p:nvPr/>
          </p:nvSpPr>
          <p:spPr>
            <a:xfrm>
              <a:off x="2382672" y="2561564"/>
              <a:ext cx="4104640" cy="6145530"/>
            </a:xfrm>
            <a:custGeom>
              <a:avLst/>
              <a:gdLst/>
              <a:ahLst/>
              <a:cxnLst/>
              <a:rect l="l" t="t" r="r" b="b"/>
              <a:pathLst>
                <a:path w="4104640" h="6145530">
                  <a:moveTo>
                    <a:pt x="7581" y="0"/>
                  </a:moveTo>
                  <a:lnTo>
                    <a:pt x="0" y="0"/>
                  </a:lnTo>
                  <a:lnTo>
                    <a:pt x="0" y="6145492"/>
                  </a:lnTo>
                  <a:lnTo>
                    <a:pt x="7581" y="6145492"/>
                  </a:lnTo>
                  <a:lnTo>
                    <a:pt x="7581" y="0"/>
                  </a:lnTo>
                  <a:close/>
                </a:path>
                <a:path w="4104640" h="6145530">
                  <a:moveTo>
                    <a:pt x="2056079" y="0"/>
                  </a:moveTo>
                  <a:lnTo>
                    <a:pt x="2048484" y="0"/>
                  </a:lnTo>
                  <a:lnTo>
                    <a:pt x="2048484" y="6145492"/>
                  </a:lnTo>
                  <a:lnTo>
                    <a:pt x="2056079" y="6145492"/>
                  </a:lnTo>
                  <a:lnTo>
                    <a:pt x="2056079" y="0"/>
                  </a:lnTo>
                  <a:close/>
                </a:path>
                <a:path w="4104640" h="6145530">
                  <a:moveTo>
                    <a:pt x="4104576" y="0"/>
                  </a:moveTo>
                  <a:lnTo>
                    <a:pt x="4096982" y="0"/>
                  </a:lnTo>
                  <a:lnTo>
                    <a:pt x="4096982" y="6145492"/>
                  </a:lnTo>
                  <a:lnTo>
                    <a:pt x="4104576" y="6145492"/>
                  </a:lnTo>
                  <a:lnTo>
                    <a:pt x="4104576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6457" y="2561564"/>
              <a:ext cx="5600700" cy="6145530"/>
            </a:xfrm>
            <a:custGeom>
              <a:avLst/>
              <a:gdLst/>
              <a:ahLst/>
              <a:cxnLst/>
              <a:rect l="l" t="t" r="r" b="b"/>
              <a:pathLst>
                <a:path w="5600700" h="6145530">
                  <a:moveTo>
                    <a:pt x="3073489" y="5121986"/>
                  </a:moveTo>
                  <a:lnTo>
                    <a:pt x="3061805" y="5083467"/>
                  </a:lnTo>
                  <a:lnTo>
                    <a:pt x="3029331" y="5050993"/>
                  </a:lnTo>
                  <a:lnTo>
                    <a:pt x="2990812" y="5039309"/>
                  </a:lnTo>
                  <a:lnTo>
                    <a:pt x="0" y="5039309"/>
                  </a:lnTo>
                  <a:lnTo>
                    <a:pt x="0" y="6145492"/>
                  </a:lnTo>
                  <a:lnTo>
                    <a:pt x="2990812" y="6145492"/>
                  </a:lnTo>
                  <a:lnTo>
                    <a:pt x="3029331" y="6133808"/>
                  </a:lnTo>
                  <a:lnTo>
                    <a:pt x="3061805" y="6101334"/>
                  </a:lnTo>
                  <a:lnTo>
                    <a:pt x="3073489" y="6062815"/>
                  </a:lnTo>
                  <a:lnTo>
                    <a:pt x="3073489" y="5121986"/>
                  </a:lnTo>
                  <a:close/>
                </a:path>
                <a:path w="5600700" h="6145530">
                  <a:moveTo>
                    <a:pt x="3292665" y="3862159"/>
                  </a:moveTo>
                  <a:lnTo>
                    <a:pt x="3280981" y="3823639"/>
                  </a:lnTo>
                  <a:lnTo>
                    <a:pt x="3248507" y="3791166"/>
                  </a:lnTo>
                  <a:lnTo>
                    <a:pt x="3209988" y="3779482"/>
                  </a:lnTo>
                  <a:lnTo>
                    <a:pt x="0" y="3779482"/>
                  </a:lnTo>
                  <a:lnTo>
                    <a:pt x="0" y="4885664"/>
                  </a:lnTo>
                  <a:lnTo>
                    <a:pt x="3209988" y="4885664"/>
                  </a:lnTo>
                  <a:lnTo>
                    <a:pt x="3248507" y="4873980"/>
                  </a:lnTo>
                  <a:lnTo>
                    <a:pt x="3280981" y="4841506"/>
                  </a:lnTo>
                  <a:lnTo>
                    <a:pt x="3292665" y="4802987"/>
                  </a:lnTo>
                  <a:lnTo>
                    <a:pt x="3292665" y="3862159"/>
                  </a:lnTo>
                  <a:close/>
                </a:path>
                <a:path w="5600700" h="6145530">
                  <a:moveTo>
                    <a:pt x="4187329" y="2602344"/>
                  </a:moveTo>
                  <a:lnTo>
                    <a:pt x="4175633" y="2563825"/>
                  </a:lnTo>
                  <a:lnTo>
                    <a:pt x="4143159" y="2531338"/>
                  </a:lnTo>
                  <a:lnTo>
                    <a:pt x="4104640" y="2519654"/>
                  </a:lnTo>
                  <a:lnTo>
                    <a:pt x="0" y="2519654"/>
                  </a:lnTo>
                  <a:lnTo>
                    <a:pt x="0" y="3625837"/>
                  </a:lnTo>
                  <a:lnTo>
                    <a:pt x="4104640" y="3625837"/>
                  </a:lnTo>
                  <a:lnTo>
                    <a:pt x="4143159" y="3614153"/>
                  </a:lnTo>
                  <a:lnTo>
                    <a:pt x="4175633" y="3581679"/>
                  </a:lnTo>
                  <a:lnTo>
                    <a:pt x="4187329" y="3543160"/>
                  </a:lnTo>
                  <a:lnTo>
                    <a:pt x="4187329" y="2602344"/>
                  </a:lnTo>
                  <a:close/>
                </a:path>
                <a:path w="5600700" h="6145530">
                  <a:moveTo>
                    <a:pt x="4193311" y="1342517"/>
                  </a:moveTo>
                  <a:lnTo>
                    <a:pt x="4181627" y="1303997"/>
                  </a:lnTo>
                  <a:lnTo>
                    <a:pt x="4149153" y="1271511"/>
                  </a:lnTo>
                  <a:lnTo>
                    <a:pt x="4110634" y="1259827"/>
                  </a:lnTo>
                  <a:lnTo>
                    <a:pt x="0" y="1259827"/>
                  </a:lnTo>
                  <a:lnTo>
                    <a:pt x="0" y="2366022"/>
                  </a:lnTo>
                  <a:lnTo>
                    <a:pt x="4110634" y="2366022"/>
                  </a:lnTo>
                  <a:lnTo>
                    <a:pt x="4149153" y="2354338"/>
                  </a:lnTo>
                  <a:lnTo>
                    <a:pt x="4181627" y="2321852"/>
                  </a:lnTo>
                  <a:lnTo>
                    <a:pt x="4193311" y="2283333"/>
                  </a:lnTo>
                  <a:lnTo>
                    <a:pt x="4193311" y="1342517"/>
                  </a:lnTo>
                  <a:close/>
                </a:path>
                <a:path w="5600700" h="6145530">
                  <a:moveTo>
                    <a:pt x="5600420" y="82689"/>
                  </a:moveTo>
                  <a:lnTo>
                    <a:pt x="5588736" y="44170"/>
                  </a:lnTo>
                  <a:lnTo>
                    <a:pt x="5556250" y="11696"/>
                  </a:lnTo>
                  <a:lnTo>
                    <a:pt x="5517731" y="0"/>
                  </a:lnTo>
                  <a:lnTo>
                    <a:pt x="0" y="0"/>
                  </a:lnTo>
                  <a:lnTo>
                    <a:pt x="0" y="1106195"/>
                  </a:lnTo>
                  <a:lnTo>
                    <a:pt x="5517731" y="1106195"/>
                  </a:lnTo>
                  <a:lnTo>
                    <a:pt x="5556250" y="1094511"/>
                  </a:lnTo>
                  <a:lnTo>
                    <a:pt x="5588736" y="1062024"/>
                  </a:lnTo>
                  <a:lnTo>
                    <a:pt x="5600420" y="1023505"/>
                  </a:lnTo>
                  <a:lnTo>
                    <a:pt x="5600420" y="82689"/>
                  </a:lnTo>
                  <a:close/>
                </a:path>
              </a:pathLst>
            </a:custGeom>
            <a:solidFill>
              <a:srgbClr val="2B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528160" y="2561563"/>
            <a:ext cx="7620" cy="6145530"/>
          </a:xfrm>
          <a:custGeom>
            <a:avLst/>
            <a:gdLst/>
            <a:ahLst/>
            <a:cxnLst/>
            <a:rect l="l" t="t" r="r" b="b"/>
            <a:pathLst>
              <a:path w="7620" h="6145530">
                <a:moveTo>
                  <a:pt x="7587" y="6145487"/>
                </a:moveTo>
                <a:lnTo>
                  <a:pt x="0" y="6145487"/>
                </a:lnTo>
                <a:lnTo>
                  <a:pt x="0" y="0"/>
                </a:lnTo>
                <a:lnTo>
                  <a:pt x="7587" y="0"/>
                </a:lnTo>
                <a:lnTo>
                  <a:pt x="7587" y="6145487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24248" y="8806622"/>
            <a:ext cx="6932930" cy="10299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0"/>
              </a:spcBef>
              <a:tabLst>
                <a:tab pos="1598295" algn="l"/>
                <a:tab pos="3646804" algn="l"/>
                <a:tab pos="5695315" algn="l"/>
              </a:tabLst>
            </a:pPr>
            <a:r>
              <a:rPr sz="1900" spc="-180" dirty="0">
                <a:latin typeface="Arial Black"/>
                <a:cs typeface="Arial Black"/>
              </a:rPr>
              <a:t>0	25.000.000	50.000.000	75.000.000</a:t>
            </a:r>
            <a:endParaRPr sz="1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850" spc="140" dirty="0">
                <a:solidFill>
                  <a:srgbClr val="171717"/>
                </a:solidFill>
                <a:latin typeface="Trebuchet MS"/>
                <a:cs typeface="Trebuchet MS"/>
              </a:rPr>
              <a:t>N</a:t>
            </a:r>
            <a:r>
              <a:rPr sz="1350" spc="140" dirty="0">
                <a:solidFill>
                  <a:srgbClr val="171717"/>
                </a:solidFill>
                <a:latin typeface="Arial"/>
                <a:cs typeface="Arial"/>
              </a:rPr>
              <a:t>u</a:t>
            </a:r>
            <a:r>
              <a:rPr sz="1850" spc="140" dirty="0">
                <a:solidFill>
                  <a:srgbClr val="171717"/>
                </a:solidFill>
                <a:latin typeface="Trebuchet MS"/>
                <a:cs typeface="Trebuchet MS"/>
              </a:rPr>
              <a:t>mber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of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90" dirty="0">
                <a:solidFill>
                  <a:srgbClr val="171717"/>
                </a:solidFill>
                <a:latin typeface="Trebuchet MS"/>
                <a:cs typeface="Trebuchet MS"/>
              </a:rPr>
              <a:t>responden</a:t>
            </a:r>
            <a:r>
              <a:rPr sz="1350" spc="9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90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210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210" dirty="0">
                <a:solidFill>
                  <a:srgbClr val="171717"/>
                </a:solidFill>
                <a:latin typeface="Trebuchet MS"/>
                <a:cs typeface="Trebuchet MS"/>
              </a:rPr>
              <a:t>ho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30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130" dirty="0">
                <a:solidFill>
                  <a:srgbClr val="171717"/>
                </a:solidFill>
                <a:latin typeface="Trebuchet MS"/>
                <a:cs typeface="Trebuchet MS"/>
              </a:rPr>
              <a:t>orked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80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180" dirty="0">
                <a:solidFill>
                  <a:srgbClr val="171717"/>
                </a:solidFill>
                <a:latin typeface="Trebuchet MS"/>
                <a:cs typeface="Trebuchet MS"/>
              </a:rPr>
              <a:t>i</a:t>
            </a:r>
            <a:r>
              <a:rPr sz="1350" spc="18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80" dirty="0">
                <a:solidFill>
                  <a:srgbClr val="171717"/>
                </a:solidFill>
                <a:latin typeface="Trebuchet MS"/>
                <a:cs typeface="Trebuchet MS"/>
              </a:rPr>
              <a:t>h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2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171717"/>
                </a:solidFill>
                <a:latin typeface="Trebuchet MS"/>
                <a:cs typeface="Trebuchet MS"/>
              </a:rPr>
              <a:t>he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120" dirty="0">
                <a:solidFill>
                  <a:srgbClr val="171717"/>
                </a:solidFill>
                <a:latin typeface="Trebuchet MS"/>
                <a:cs typeface="Trebuchet MS"/>
              </a:rPr>
              <a:t>da</a:t>
            </a:r>
            <a:r>
              <a:rPr sz="1350" spc="12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171717"/>
                </a:solidFill>
                <a:latin typeface="Trebuchet MS"/>
                <a:cs typeface="Trebuchet MS"/>
              </a:rPr>
              <a:t>abase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5983" y="2950215"/>
            <a:ext cx="78930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-235" dirty="0">
                <a:latin typeface="Arial Black"/>
                <a:cs typeface="Arial Black"/>
              </a:rPr>
              <a:t>MySQL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3504" y="4210024"/>
            <a:ext cx="130175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-220" dirty="0">
                <a:latin typeface="Arial Black"/>
                <a:cs typeface="Arial Black"/>
              </a:rPr>
              <a:t>PostgreSQL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917" y="5469854"/>
            <a:ext cx="155702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-195" dirty="0">
                <a:latin typeface="Arial Black"/>
                <a:cs typeface="Arial Black"/>
              </a:rPr>
              <a:t>Microsoft</a:t>
            </a:r>
            <a:r>
              <a:rPr sz="1900" spc="-200" dirty="0">
                <a:latin typeface="Arial Black"/>
                <a:cs typeface="Arial Black"/>
              </a:rPr>
              <a:t> </a:t>
            </a:r>
            <a:r>
              <a:rPr sz="1900" spc="-250" dirty="0">
                <a:latin typeface="Arial Black"/>
                <a:cs typeface="Arial Black"/>
              </a:rPr>
              <a:t>SQL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7433" y="6729684"/>
            <a:ext cx="73787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-229" dirty="0">
                <a:latin typeface="Arial Black"/>
                <a:cs typeface="Arial Black"/>
              </a:rPr>
              <a:t>SQLite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1520" y="7989513"/>
            <a:ext cx="111379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-180" dirty="0">
                <a:latin typeface="Arial Black"/>
                <a:cs typeface="Arial Black"/>
              </a:rPr>
              <a:t>MongoDB</a:t>
            </a:r>
            <a:endParaRPr sz="1900" dirty="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56501" y="2489267"/>
            <a:ext cx="5640705" cy="6281420"/>
            <a:chOff x="10956501" y="2489267"/>
            <a:chExt cx="5640705" cy="6281420"/>
          </a:xfrm>
        </p:grpSpPr>
        <p:sp>
          <p:nvSpPr>
            <p:cNvPr id="16" name="object 16"/>
            <p:cNvSpPr/>
            <p:nvPr/>
          </p:nvSpPr>
          <p:spPr>
            <a:xfrm>
              <a:off x="10956493" y="2489275"/>
              <a:ext cx="4195445" cy="6281420"/>
            </a:xfrm>
            <a:custGeom>
              <a:avLst/>
              <a:gdLst/>
              <a:ahLst/>
              <a:cxnLst/>
              <a:rect l="l" t="t" r="r" b="b"/>
              <a:pathLst>
                <a:path w="4195444" h="6281420">
                  <a:moveTo>
                    <a:pt x="7759" y="0"/>
                  </a:moveTo>
                  <a:lnTo>
                    <a:pt x="0" y="0"/>
                  </a:lnTo>
                  <a:lnTo>
                    <a:pt x="0" y="6281102"/>
                  </a:lnTo>
                  <a:lnTo>
                    <a:pt x="7759" y="6281102"/>
                  </a:lnTo>
                  <a:lnTo>
                    <a:pt x="7759" y="0"/>
                  </a:lnTo>
                  <a:close/>
                </a:path>
                <a:path w="4195444" h="6281420">
                  <a:moveTo>
                    <a:pt x="2101456" y="0"/>
                  </a:moveTo>
                  <a:lnTo>
                    <a:pt x="2093696" y="0"/>
                  </a:lnTo>
                  <a:lnTo>
                    <a:pt x="2093696" y="6281102"/>
                  </a:lnTo>
                  <a:lnTo>
                    <a:pt x="2101456" y="6281102"/>
                  </a:lnTo>
                  <a:lnTo>
                    <a:pt x="2101456" y="0"/>
                  </a:lnTo>
                  <a:close/>
                </a:path>
                <a:path w="4195444" h="6281420">
                  <a:moveTo>
                    <a:pt x="4195153" y="0"/>
                  </a:moveTo>
                  <a:lnTo>
                    <a:pt x="4187406" y="0"/>
                  </a:lnTo>
                  <a:lnTo>
                    <a:pt x="4187406" y="6281102"/>
                  </a:lnTo>
                  <a:lnTo>
                    <a:pt x="4195153" y="6281102"/>
                  </a:lnTo>
                  <a:lnTo>
                    <a:pt x="4195153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0354" y="2489275"/>
              <a:ext cx="5636895" cy="6281420"/>
            </a:xfrm>
            <a:custGeom>
              <a:avLst/>
              <a:gdLst/>
              <a:ahLst/>
              <a:cxnLst/>
              <a:rect l="l" t="t" r="r" b="b"/>
              <a:pathLst>
                <a:path w="5636894" h="6281420">
                  <a:moveTo>
                    <a:pt x="3700805" y="5235016"/>
                  </a:moveTo>
                  <a:lnTo>
                    <a:pt x="3688867" y="5195646"/>
                  </a:lnTo>
                  <a:lnTo>
                    <a:pt x="3655669" y="5162448"/>
                  </a:lnTo>
                  <a:lnTo>
                    <a:pt x="3616299" y="5150497"/>
                  </a:lnTo>
                  <a:lnTo>
                    <a:pt x="0" y="5150497"/>
                  </a:lnTo>
                  <a:lnTo>
                    <a:pt x="0" y="6281102"/>
                  </a:lnTo>
                  <a:lnTo>
                    <a:pt x="3616299" y="6281102"/>
                  </a:lnTo>
                  <a:lnTo>
                    <a:pt x="3655669" y="6269164"/>
                  </a:lnTo>
                  <a:lnTo>
                    <a:pt x="3688867" y="6235966"/>
                  </a:lnTo>
                  <a:lnTo>
                    <a:pt x="3700805" y="6196596"/>
                  </a:lnTo>
                  <a:lnTo>
                    <a:pt x="3700805" y="5235016"/>
                  </a:lnTo>
                  <a:close/>
                </a:path>
                <a:path w="5636894" h="6281420">
                  <a:moveTo>
                    <a:pt x="4332935" y="3947388"/>
                  </a:moveTo>
                  <a:lnTo>
                    <a:pt x="4320997" y="3908018"/>
                  </a:lnTo>
                  <a:lnTo>
                    <a:pt x="4287799" y="3874820"/>
                  </a:lnTo>
                  <a:lnTo>
                    <a:pt x="4248429" y="3862870"/>
                  </a:lnTo>
                  <a:lnTo>
                    <a:pt x="0" y="3862870"/>
                  </a:lnTo>
                  <a:lnTo>
                    <a:pt x="0" y="4993475"/>
                  </a:lnTo>
                  <a:lnTo>
                    <a:pt x="4248429" y="4993475"/>
                  </a:lnTo>
                  <a:lnTo>
                    <a:pt x="4287799" y="4981537"/>
                  </a:lnTo>
                  <a:lnTo>
                    <a:pt x="4320997" y="4948339"/>
                  </a:lnTo>
                  <a:lnTo>
                    <a:pt x="4332935" y="4908969"/>
                  </a:lnTo>
                  <a:lnTo>
                    <a:pt x="4332935" y="3947388"/>
                  </a:lnTo>
                  <a:close/>
                </a:path>
                <a:path w="5636894" h="6281420">
                  <a:moveTo>
                    <a:pt x="4334776" y="2659761"/>
                  </a:moveTo>
                  <a:lnTo>
                    <a:pt x="4322826" y="2620391"/>
                  </a:lnTo>
                  <a:lnTo>
                    <a:pt x="4289641" y="2587193"/>
                  </a:lnTo>
                  <a:lnTo>
                    <a:pt x="4250271" y="2575255"/>
                  </a:lnTo>
                  <a:lnTo>
                    <a:pt x="0" y="2575255"/>
                  </a:lnTo>
                  <a:lnTo>
                    <a:pt x="0" y="3705847"/>
                  </a:lnTo>
                  <a:lnTo>
                    <a:pt x="4250271" y="3705847"/>
                  </a:lnTo>
                  <a:lnTo>
                    <a:pt x="4289641" y="3693909"/>
                  </a:lnTo>
                  <a:lnTo>
                    <a:pt x="4322826" y="3660711"/>
                  </a:lnTo>
                  <a:lnTo>
                    <a:pt x="4334776" y="3621341"/>
                  </a:lnTo>
                  <a:lnTo>
                    <a:pt x="4334776" y="2659761"/>
                  </a:lnTo>
                  <a:close/>
                </a:path>
                <a:path w="5636894" h="6281420">
                  <a:moveTo>
                    <a:pt x="4808664" y="1372133"/>
                  </a:moveTo>
                  <a:lnTo>
                    <a:pt x="4796714" y="1332763"/>
                  </a:lnTo>
                  <a:lnTo>
                    <a:pt x="4763516" y="1299565"/>
                  </a:lnTo>
                  <a:lnTo>
                    <a:pt x="4724158" y="1287627"/>
                  </a:lnTo>
                  <a:lnTo>
                    <a:pt x="0" y="1287627"/>
                  </a:lnTo>
                  <a:lnTo>
                    <a:pt x="0" y="2418219"/>
                  </a:lnTo>
                  <a:lnTo>
                    <a:pt x="4724158" y="2418219"/>
                  </a:lnTo>
                  <a:lnTo>
                    <a:pt x="4763516" y="2406281"/>
                  </a:lnTo>
                  <a:lnTo>
                    <a:pt x="4796714" y="2373084"/>
                  </a:lnTo>
                  <a:lnTo>
                    <a:pt x="4808664" y="2333714"/>
                  </a:lnTo>
                  <a:lnTo>
                    <a:pt x="4808664" y="1372133"/>
                  </a:lnTo>
                  <a:close/>
                </a:path>
                <a:path w="5636894" h="6281420">
                  <a:moveTo>
                    <a:pt x="5636399" y="84505"/>
                  </a:moveTo>
                  <a:lnTo>
                    <a:pt x="5624449" y="45135"/>
                  </a:lnTo>
                  <a:lnTo>
                    <a:pt x="5591264" y="11938"/>
                  </a:lnTo>
                  <a:lnTo>
                    <a:pt x="5551881" y="0"/>
                  </a:lnTo>
                  <a:lnTo>
                    <a:pt x="0" y="0"/>
                  </a:lnTo>
                  <a:lnTo>
                    <a:pt x="0" y="1130592"/>
                  </a:lnTo>
                  <a:lnTo>
                    <a:pt x="5551881" y="1130592"/>
                  </a:lnTo>
                  <a:lnTo>
                    <a:pt x="5591251" y="1118654"/>
                  </a:lnTo>
                  <a:lnTo>
                    <a:pt x="5624449" y="1085456"/>
                  </a:lnTo>
                  <a:lnTo>
                    <a:pt x="5636399" y="1046086"/>
                  </a:lnTo>
                  <a:lnTo>
                    <a:pt x="5636399" y="84505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7237603" y="2489269"/>
            <a:ext cx="8255" cy="6281420"/>
          </a:xfrm>
          <a:custGeom>
            <a:avLst/>
            <a:gdLst/>
            <a:ahLst/>
            <a:cxnLst/>
            <a:rect l="l" t="t" r="r" b="b"/>
            <a:pathLst>
              <a:path w="8255" h="6281420">
                <a:moveTo>
                  <a:pt x="7754" y="6281102"/>
                </a:moveTo>
                <a:lnTo>
                  <a:pt x="0" y="6281102"/>
                </a:lnTo>
                <a:lnTo>
                  <a:pt x="0" y="0"/>
                </a:lnTo>
                <a:lnTo>
                  <a:pt x="7754" y="0"/>
                </a:lnTo>
                <a:lnTo>
                  <a:pt x="7754" y="6281102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76859" y="8872427"/>
            <a:ext cx="7003415" cy="96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1305" algn="l"/>
                <a:tab pos="3644900" algn="l"/>
                <a:tab pos="5738495" algn="l"/>
              </a:tabLst>
            </a:pPr>
            <a:r>
              <a:rPr sz="1950" spc="-190" dirty="0">
                <a:latin typeface="Arial Black"/>
                <a:cs typeface="Arial Black"/>
              </a:rPr>
              <a:t>0	20.000.000	40.000.000	60.000.000</a:t>
            </a:r>
            <a:endParaRPr sz="1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 Black"/>
              <a:cs typeface="Arial Black"/>
            </a:endParaRPr>
          </a:p>
          <a:p>
            <a:pPr marL="33020">
              <a:lnSpc>
                <a:spcPct val="100000"/>
              </a:lnSpc>
            </a:pPr>
            <a:r>
              <a:rPr sz="1850" spc="140" dirty="0">
                <a:solidFill>
                  <a:srgbClr val="171717"/>
                </a:solidFill>
                <a:latin typeface="Trebuchet MS"/>
                <a:cs typeface="Trebuchet MS"/>
              </a:rPr>
              <a:t>N</a:t>
            </a:r>
            <a:r>
              <a:rPr sz="1350" spc="140" dirty="0">
                <a:solidFill>
                  <a:srgbClr val="171717"/>
                </a:solidFill>
                <a:latin typeface="Arial"/>
                <a:cs typeface="Arial"/>
              </a:rPr>
              <a:t>u</a:t>
            </a:r>
            <a:r>
              <a:rPr sz="1850" spc="140" dirty="0">
                <a:solidFill>
                  <a:srgbClr val="171717"/>
                </a:solidFill>
                <a:latin typeface="Trebuchet MS"/>
                <a:cs typeface="Trebuchet MS"/>
              </a:rPr>
              <a:t>mber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of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90" dirty="0">
                <a:solidFill>
                  <a:srgbClr val="171717"/>
                </a:solidFill>
                <a:latin typeface="Trebuchet MS"/>
                <a:cs typeface="Trebuchet MS"/>
              </a:rPr>
              <a:t>responden</a:t>
            </a:r>
            <a:r>
              <a:rPr sz="1350" spc="9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90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210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210" dirty="0">
                <a:solidFill>
                  <a:srgbClr val="171717"/>
                </a:solidFill>
                <a:latin typeface="Trebuchet MS"/>
                <a:cs typeface="Trebuchet MS"/>
              </a:rPr>
              <a:t>ho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229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229" dirty="0">
                <a:solidFill>
                  <a:srgbClr val="171717"/>
                </a:solidFill>
                <a:latin typeface="Trebuchet MS"/>
                <a:cs typeface="Trebuchet MS"/>
              </a:rPr>
              <a:t>an</a:t>
            </a:r>
            <a:r>
              <a:rPr sz="1350" spc="229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350" spc="17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350" spc="19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90" dirty="0">
                <a:solidFill>
                  <a:srgbClr val="171717"/>
                </a:solidFill>
                <a:latin typeface="Trebuchet MS"/>
                <a:cs typeface="Trebuchet MS"/>
              </a:rPr>
              <a:t>o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75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175" dirty="0">
                <a:solidFill>
                  <a:srgbClr val="171717"/>
                </a:solidFill>
                <a:latin typeface="Trebuchet MS"/>
                <a:cs typeface="Trebuchet MS"/>
              </a:rPr>
              <a:t>ork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80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180" dirty="0">
                <a:solidFill>
                  <a:srgbClr val="171717"/>
                </a:solidFill>
                <a:latin typeface="Trebuchet MS"/>
                <a:cs typeface="Trebuchet MS"/>
              </a:rPr>
              <a:t>i</a:t>
            </a:r>
            <a:r>
              <a:rPr sz="1350" spc="18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80" dirty="0">
                <a:solidFill>
                  <a:srgbClr val="171717"/>
                </a:solidFill>
                <a:latin typeface="Trebuchet MS"/>
                <a:cs typeface="Trebuchet MS"/>
              </a:rPr>
              <a:t>h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2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171717"/>
                </a:solidFill>
                <a:latin typeface="Trebuchet MS"/>
                <a:cs typeface="Trebuchet MS"/>
              </a:rPr>
              <a:t>he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120" dirty="0">
                <a:solidFill>
                  <a:srgbClr val="171717"/>
                </a:solidFill>
                <a:latin typeface="Trebuchet MS"/>
                <a:cs typeface="Trebuchet MS"/>
              </a:rPr>
              <a:t>da</a:t>
            </a:r>
            <a:r>
              <a:rPr sz="1350" spc="12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171717"/>
                </a:solidFill>
                <a:latin typeface="Trebuchet MS"/>
                <a:cs typeface="Trebuchet MS"/>
              </a:rPr>
              <a:t>abase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55180" y="2886777"/>
            <a:ext cx="132969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29" dirty="0">
                <a:latin typeface="Arial Black"/>
                <a:cs typeface="Arial Black"/>
              </a:rPr>
              <a:t>PostgreSQL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47356" y="4174392"/>
            <a:ext cx="113728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90" dirty="0">
                <a:latin typeface="Arial Black"/>
                <a:cs typeface="Arial Black"/>
              </a:rPr>
              <a:t>MongoDB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56128" y="5462020"/>
            <a:ext cx="62865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45" dirty="0">
                <a:latin typeface="Arial Black"/>
                <a:cs typeface="Arial Black"/>
              </a:rPr>
              <a:t>Redis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78979" y="6749647"/>
            <a:ext cx="80581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45" dirty="0">
                <a:latin typeface="Arial Black"/>
                <a:cs typeface="Arial Black"/>
              </a:rPr>
              <a:t>MySQL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17898" y="8037276"/>
            <a:ext cx="146685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54" dirty="0">
                <a:latin typeface="Arial Black"/>
                <a:cs typeface="Arial Black"/>
              </a:rPr>
              <a:t>Elasticsearch</a:t>
            </a:r>
            <a:endParaRPr sz="1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1290" marR="5080" indent="-2146300">
              <a:lnSpc>
                <a:spcPct val="110700"/>
              </a:lnSpc>
              <a:spcBef>
                <a:spcPts val="100"/>
              </a:spcBef>
            </a:pPr>
            <a:r>
              <a:rPr spc="160" dirty="0"/>
              <a:t>DATABASE </a:t>
            </a:r>
            <a:r>
              <a:rPr spc="114" dirty="0"/>
              <a:t>TRENDS </a:t>
            </a:r>
            <a:r>
              <a:rPr sz="2550" spc="430" dirty="0">
                <a:latin typeface="Noto Sans CJK JP Regular"/>
                <a:cs typeface="Noto Sans CJK JP Regular"/>
              </a:rPr>
              <a:t>– </a:t>
            </a:r>
            <a:r>
              <a:rPr spc="185" dirty="0"/>
              <a:t>FINDINGS</a:t>
            </a:r>
            <a:r>
              <a:rPr spc="-670" dirty="0"/>
              <a:t> </a:t>
            </a:r>
            <a:r>
              <a:rPr sz="2550" spc="710" dirty="0">
                <a:latin typeface="Noto Sans CJK JP Regular"/>
                <a:cs typeface="Noto Sans CJK JP Regular"/>
              </a:rPr>
              <a:t>&amp;  </a:t>
            </a:r>
            <a:r>
              <a:rPr spc="215" dirty="0"/>
              <a:t>IMPLICATIONS</a:t>
            </a:r>
            <a:endParaRPr sz="2550">
              <a:latin typeface="Noto Sans CJK JP Regular"/>
              <a:cs typeface="Noto Sans CJK JP 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38767" y="3053964"/>
            <a:ext cx="7909559" cy="2867660"/>
            <a:chOff x="1038767" y="3053964"/>
            <a:chExt cx="7909559" cy="2867660"/>
          </a:xfrm>
        </p:grpSpPr>
        <p:sp>
          <p:nvSpPr>
            <p:cNvPr id="4" name="object 4"/>
            <p:cNvSpPr/>
            <p:nvPr/>
          </p:nvSpPr>
          <p:spPr>
            <a:xfrm>
              <a:off x="1566164" y="3053968"/>
              <a:ext cx="7381875" cy="2867660"/>
            </a:xfrm>
            <a:custGeom>
              <a:avLst/>
              <a:gdLst/>
              <a:ahLst/>
              <a:cxnLst/>
              <a:rect l="l" t="t" r="r" b="b"/>
              <a:pathLst>
                <a:path w="7381875" h="2867660">
                  <a:moveTo>
                    <a:pt x="7381672" y="0"/>
                  </a:moveTo>
                  <a:lnTo>
                    <a:pt x="0" y="0"/>
                  </a:lnTo>
                  <a:lnTo>
                    <a:pt x="0" y="33032"/>
                  </a:lnTo>
                  <a:lnTo>
                    <a:pt x="0" y="1017739"/>
                  </a:lnTo>
                  <a:lnTo>
                    <a:pt x="32740" y="1017739"/>
                  </a:lnTo>
                  <a:lnTo>
                    <a:pt x="32740" y="33032"/>
                  </a:lnTo>
                  <a:lnTo>
                    <a:pt x="7348220" y="33032"/>
                  </a:lnTo>
                  <a:lnTo>
                    <a:pt x="7348220" y="2833344"/>
                  </a:lnTo>
                  <a:lnTo>
                    <a:pt x="32740" y="2833344"/>
                  </a:lnTo>
                  <a:lnTo>
                    <a:pt x="32740" y="1848688"/>
                  </a:lnTo>
                  <a:lnTo>
                    <a:pt x="0" y="1848688"/>
                  </a:lnTo>
                  <a:lnTo>
                    <a:pt x="0" y="2833344"/>
                  </a:lnTo>
                  <a:lnTo>
                    <a:pt x="0" y="2867647"/>
                  </a:lnTo>
                  <a:lnTo>
                    <a:pt x="7381672" y="2867647"/>
                  </a:lnTo>
                  <a:lnTo>
                    <a:pt x="7381672" y="2833560"/>
                  </a:lnTo>
                  <a:lnTo>
                    <a:pt x="7381672" y="2833344"/>
                  </a:lnTo>
                  <a:lnTo>
                    <a:pt x="7381672" y="33032"/>
                  </a:lnTo>
                  <a:lnTo>
                    <a:pt x="7381672" y="32778"/>
                  </a:lnTo>
                  <a:lnTo>
                    <a:pt x="738167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8758" y="4071708"/>
              <a:ext cx="1024890" cy="831215"/>
            </a:xfrm>
            <a:custGeom>
              <a:avLst/>
              <a:gdLst/>
              <a:ahLst/>
              <a:cxnLst/>
              <a:rect l="l" t="t" r="r" b="b"/>
              <a:pathLst>
                <a:path w="1024889" h="831214">
                  <a:moveTo>
                    <a:pt x="1024851" y="415467"/>
                  </a:moveTo>
                  <a:lnTo>
                    <a:pt x="907961" y="298564"/>
                  </a:lnTo>
                  <a:lnTo>
                    <a:pt x="907961" y="357847"/>
                  </a:lnTo>
                  <a:lnTo>
                    <a:pt x="830834" y="357847"/>
                  </a:lnTo>
                  <a:lnTo>
                    <a:pt x="830834" y="0"/>
                  </a:lnTo>
                  <a:lnTo>
                    <a:pt x="0" y="0"/>
                  </a:lnTo>
                  <a:lnTo>
                    <a:pt x="0" y="830948"/>
                  </a:lnTo>
                  <a:lnTo>
                    <a:pt x="830834" y="830948"/>
                  </a:lnTo>
                  <a:lnTo>
                    <a:pt x="830834" y="473075"/>
                  </a:lnTo>
                  <a:lnTo>
                    <a:pt x="907961" y="473075"/>
                  </a:lnTo>
                  <a:lnTo>
                    <a:pt x="907961" y="532384"/>
                  </a:lnTo>
                  <a:lnTo>
                    <a:pt x="1024851" y="415467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03937" y="3734206"/>
            <a:ext cx="5652135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60" dirty="0">
                <a:solidFill>
                  <a:srgbClr val="181818"/>
                </a:solidFill>
                <a:latin typeface="Arial"/>
                <a:cs typeface="Arial"/>
              </a:rPr>
              <a:t>MySQL </a:t>
            </a:r>
            <a:r>
              <a:rPr sz="2100" b="1" spc="10" dirty="0">
                <a:solidFill>
                  <a:srgbClr val="181818"/>
                </a:solidFill>
                <a:latin typeface="Arial"/>
                <a:cs typeface="Arial"/>
              </a:rPr>
              <a:t>less </a:t>
            </a:r>
            <a:r>
              <a:rPr sz="2100" b="1" spc="85" dirty="0">
                <a:solidFill>
                  <a:srgbClr val="181818"/>
                </a:solidFill>
                <a:latin typeface="Arial"/>
                <a:cs typeface="Arial"/>
              </a:rPr>
              <a:t>important, </a:t>
            </a:r>
            <a:r>
              <a:rPr sz="2100" b="1" spc="45" dirty="0">
                <a:solidFill>
                  <a:srgbClr val="181818"/>
                </a:solidFill>
                <a:latin typeface="Arial"/>
                <a:cs typeface="Arial"/>
              </a:rPr>
              <a:t>PostgreSQL</a:t>
            </a:r>
            <a:r>
              <a:rPr sz="2100" b="1" spc="-2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70" dirty="0">
                <a:solidFill>
                  <a:srgbClr val="181818"/>
                </a:solidFill>
                <a:latin typeface="Arial"/>
                <a:cs typeface="Arial"/>
              </a:rPr>
              <a:t>grows</a:t>
            </a:r>
            <a:endParaRPr sz="2100">
              <a:latin typeface="Arial"/>
              <a:cs typeface="Arial"/>
            </a:endParaRPr>
          </a:p>
          <a:p>
            <a:pPr marL="12700" marR="97155">
              <a:lnSpc>
                <a:spcPct val="132400"/>
              </a:lnSpc>
              <a:spcBef>
                <a:spcPts val="915"/>
              </a:spcBef>
            </a:pP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2019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2020,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MySQL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drops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first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fourth 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place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among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popular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databases.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Instead, 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PostgreSQL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takes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first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place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2020.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46596" y="3053964"/>
            <a:ext cx="7909559" cy="2867660"/>
            <a:chOff x="9346596" y="3053964"/>
            <a:chExt cx="7909559" cy="2867660"/>
          </a:xfrm>
        </p:grpSpPr>
        <p:sp>
          <p:nvSpPr>
            <p:cNvPr id="8" name="object 8"/>
            <p:cNvSpPr/>
            <p:nvPr/>
          </p:nvSpPr>
          <p:spPr>
            <a:xfrm>
              <a:off x="9873996" y="3053968"/>
              <a:ext cx="7381875" cy="2867660"/>
            </a:xfrm>
            <a:custGeom>
              <a:avLst/>
              <a:gdLst/>
              <a:ahLst/>
              <a:cxnLst/>
              <a:rect l="l" t="t" r="r" b="b"/>
              <a:pathLst>
                <a:path w="7381875" h="2867660">
                  <a:moveTo>
                    <a:pt x="7381672" y="0"/>
                  </a:moveTo>
                  <a:lnTo>
                    <a:pt x="0" y="0"/>
                  </a:lnTo>
                  <a:lnTo>
                    <a:pt x="0" y="33032"/>
                  </a:lnTo>
                  <a:lnTo>
                    <a:pt x="0" y="1017739"/>
                  </a:lnTo>
                  <a:lnTo>
                    <a:pt x="32753" y="1017739"/>
                  </a:lnTo>
                  <a:lnTo>
                    <a:pt x="32753" y="33032"/>
                  </a:lnTo>
                  <a:lnTo>
                    <a:pt x="7348233" y="33032"/>
                  </a:lnTo>
                  <a:lnTo>
                    <a:pt x="7348233" y="2833344"/>
                  </a:lnTo>
                  <a:lnTo>
                    <a:pt x="32753" y="2833344"/>
                  </a:lnTo>
                  <a:lnTo>
                    <a:pt x="32753" y="1848688"/>
                  </a:lnTo>
                  <a:lnTo>
                    <a:pt x="0" y="1848688"/>
                  </a:lnTo>
                  <a:lnTo>
                    <a:pt x="0" y="2833344"/>
                  </a:lnTo>
                  <a:lnTo>
                    <a:pt x="0" y="2867647"/>
                  </a:lnTo>
                  <a:lnTo>
                    <a:pt x="7381672" y="2867647"/>
                  </a:lnTo>
                  <a:lnTo>
                    <a:pt x="7381672" y="2833560"/>
                  </a:lnTo>
                  <a:lnTo>
                    <a:pt x="7381672" y="2833344"/>
                  </a:lnTo>
                  <a:lnTo>
                    <a:pt x="7381672" y="33032"/>
                  </a:lnTo>
                  <a:lnTo>
                    <a:pt x="7381672" y="32778"/>
                  </a:lnTo>
                  <a:lnTo>
                    <a:pt x="738167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46590" y="4071708"/>
              <a:ext cx="1024890" cy="831215"/>
            </a:xfrm>
            <a:custGeom>
              <a:avLst/>
              <a:gdLst/>
              <a:ahLst/>
              <a:cxnLst/>
              <a:rect l="l" t="t" r="r" b="b"/>
              <a:pathLst>
                <a:path w="1024890" h="831214">
                  <a:moveTo>
                    <a:pt x="1024851" y="415467"/>
                  </a:moveTo>
                  <a:lnTo>
                    <a:pt x="907961" y="298564"/>
                  </a:lnTo>
                  <a:lnTo>
                    <a:pt x="907961" y="357847"/>
                  </a:lnTo>
                  <a:lnTo>
                    <a:pt x="830834" y="357847"/>
                  </a:lnTo>
                  <a:lnTo>
                    <a:pt x="830834" y="0"/>
                  </a:lnTo>
                  <a:lnTo>
                    <a:pt x="0" y="0"/>
                  </a:lnTo>
                  <a:lnTo>
                    <a:pt x="0" y="830948"/>
                  </a:lnTo>
                  <a:lnTo>
                    <a:pt x="830834" y="830948"/>
                  </a:lnTo>
                  <a:lnTo>
                    <a:pt x="830834" y="473075"/>
                  </a:lnTo>
                  <a:lnTo>
                    <a:pt x="907961" y="473075"/>
                  </a:lnTo>
                  <a:lnTo>
                    <a:pt x="907961" y="532384"/>
                  </a:lnTo>
                  <a:lnTo>
                    <a:pt x="1024851" y="415467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38767" y="6392322"/>
            <a:ext cx="7909559" cy="2867660"/>
            <a:chOff x="1038767" y="6392322"/>
            <a:chExt cx="7909559" cy="2867660"/>
          </a:xfrm>
        </p:grpSpPr>
        <p:sp>
          <p:nvSpPr>
            <p:cNvPr id="11" name="object 11"/>
            <p:cNvSpPr/>
            <p:nvPr/>
          </p:nvSpPr>
          <p:spPr>
            <a:xfrm>
              <a:off x="1566164" y="6392328"/>
              <a:ext cx="7381875" cy="2867660"/>
            </a:xfrm>
            <a:custGeom>
              <a:avLst/>
              <a:gdLst/>
              <a:ahLst/>
              <a:cxnLst/>
              <a:rect l="l" t="t" r="r" b="b"/>
              <a:pathLst>
                <a:path w="7381875" h="2867659">
                  <a:moveTo>
                    <a:pt x="7381672" y="0"/>
                  </a:moveTo>
                  <a:lnTo>
                    <a:pt x="0" y="0"/>
                  </a:lnTo>
                  <a:lnTo>
                    <a:pt x="0" y="33032"/>
                  </a:lnTo>
                  <a:lnTo>
                    <a:pt x="0" y="1017765"/>
                  </a:lnTo>
                  <a:lnTo>
                    <a:pt x="32740" y="1017765"/>
                  </a:lnTo>
                  <a:lnTo>
                    <a:pt x="32740" y="33032"/>
                  </a:lnTo>
                  <a:lnTo>
                    <a:pt x="7348220" y="33032"/>
                  </a:lnTo>
                  <a:lnTo>
                    <a:pt x="7348220" y="2833344"/>
                  </a:lnTo>
                  <a:lnTo>
                    <a:pt x="32740" y="2833344"/>
                  </a:lnTo>
                  <a:lnTo>
                    <a:pt x="32740" y="1848713"/>
                  </a:lnTo>
                  <a:lnTo>
                    <a:pt x="0" y="1848713"/>
                  </a:lnTo>
                  <a:lnTo>
                    <a:pt x="0" y="2833344"/>
                  </a:lnTo>
                  <a:lnTo>
                    <a:pt x="0" y="2867647"/>
                  </a:lnTo>
                  <a:lnTo>
                    <a:pt x="7381672" y="2867647"/>
                  </a:lnTo>
                  <a:lnTo>
                    <a:pt x="7381672" y="2833560"/>
                  </a:lnTo>
                  <a:lnTo>
                    <a:pt x="7381672" y="2833344"/>
                  </a:lnTo>
                  <a:lnTo>
                    <a:pt x="7381672" y="33032"/>
                  </a:lnTo>
                  <a:lnTo>
                    <a:pt x="7381672" y="32778"/>
                  </a:lnTo>
                  <a:lnTo>
                    <a:pt x="738167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8758" y="7410094"/>
              <a:ext cx="1024890" cy="831215"/>
            </a:xfrm>
            <a:custGeom>
              <a:avLst/>
              <a:gdLst/>
              <a:ahLst/>
              <a:cxnLst/>
              <a:rect l="l" t="t" r="r" b="b"/>
              <a:pathLst>
                <a:path w="1024889" h="831215">
                  <a:moveTo>
                    <a:pt x="1024851" y="415467"/>
                  </a:moveTo>
                  <a:lnTo>
                    <a:pt x="907961" y="298564"/>
                  </a:lnTo>
                  <a:lnTo>
                    <a:pt x="907961" y="357847"/>
                  </a:lnTo>
                  <a:lnTo>
                    <a:pt x="830834" y="357847"/>
                  </a:lnTo>
                  <a:lnTo>
                    <a:pt x="830834" y="0"/>
                  </a:lnTo>
                  <a:lnTo>
                    <a:pt x="0" y="0"/>
                  </a:lnTo>
                  <a:lnTo>
                    <a:pt x="0" y="830948"/>
                  </a:lnTo>
                  <a:lnTo>
                    <a:pt x="830834" y="830948"/>
                  </a:lnTo>
                  <a:lnTo>
                    <a:pt x="830834" y="473075"/>
                  </a:lnTo>
                  <a:lnTo>
                    <a:pt x="907961" y="473075"/>
                  </a:lnTo>
                  <a:lnTo>
                    <a:pt x="907961" y="532371"/>
                  </a:lnTo>
                  <a:lnTo>
                    <a:pt x="1024851" y="415467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03937" y="6896902"/>
            <a:ext cx="566928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MongoDB </a:t>
            </a:r>
            <a:r>
              <a:rPr sz="2100" b="1" spc="-20" dirty="0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sz="2100" b="1" spc="55" dirty="0">
                <a:solidFill>
                  <a:srgbClr val="181818"/>
                </a:solidFill>
                <a:latin typeface="Arial"/>
                <a:cs typeface="Arial"/>
              </a:rPr>
              <a:t>fastest </a:t>
            </a:r>
            <a:r>
              <a:rPr sz="2100" b="1" spc="100" dirty="0">
                <a:solidFill>
                  <a:srgbClr val="181818"/>
                </a:solidFill>
                <a:latin typeface="Arial"/>
                <a:cs typeface="Arial"/>
              </a:rPr>
              <a:t>growing</a:t>
            </a:r>
            <a:r>
              <a:rPr sz="2100" b="1" spc="-18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85" dirty="0">
                <a:solidFill>
                  <a:srgbClr val="181818"/>
                </a:solidFill>
                <a:latin typeface="Arial"/>
                <a:cs typeface="Arial"/>
              </a:rPr>
              <a:t>database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32400"/>
              </a:lnSpc>
              <a:spcBef>
                <a:spcPts val="944"/>
              </a:spcBef>
            </a:pP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While </a:t>
            </a:r>
            <a:r>
              <a:rPr sz="1700" spc="150" dirty="0">
                <a:solidFill>
                  <a:srgbClr val="181818"/>
                </a:solidFill>
                <a:latin typeface="Arial"/>
                <a:cs typeface="Arial"/>
              </a:rPr>
              <a:t>MongoDb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was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fourth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place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among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popular 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databases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2019,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it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takes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second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place in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2020,  </a:t>
            </a:r>
            <a:r>
              <a:rPr sz="1700" spc="145" dirty="0">
                <a:solidFill>
                  <a:srgbClr val="181818"/>
                </a:solidFill>
                <a:latin typeface="Arial"/>
                <a:cs typeface="Arial"/>
              </a:rPr>
              <a:t>growing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rapidly.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Microsoft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181818"/>
                </a:solidFill>
                <a:latin typeface="Arial"/>
                <a:cs typeface="Arial"/>
              </a:rPr>
              <a:t>SQL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181818"/>
                </a:solidFill>
                <a:latin typeface="Arial"/>
                <a:cs typeface="Arial"/>
              </a:rPr>
              <a:t>Server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181818"/>
                </a:solidFill>
                <a:latin typeface="Arial"/>
                <a:cs typeface="Arial"/>
              </a:rPr>
              <a:t>SQLite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181818"/>
                </a:solidFill>
                <a:latin typeface="Arial"/>
                <a:cs typeface="Arial"/>
              </a:rPr>
              <a:t>are 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no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longer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among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40" dirty="0">
                <a:solidFill>
                  <a:srgbClr val="181818"/>
                </a:solidFill>
                <a:latin typeface="Arial"/>
                <a:cs typeface="Arial"/>
              </a:rPr>
              <a:t>top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5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databases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2020.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46596" y="6392322"/>
            <a:ext cx="7909559" cy="2867660"/>
            <a:chOff x="9346596" y="6392322"/>
            <a:chExt cx="7909559" cy="2867660"/>
          </a:xfrm>
        </p:grpSpPr>
        <p:sp>
          <p:nvSpPr>
            <p:cNvPr id="15" name="object 15"/>
            <p:cNvSpPr/>
            <p:nvPr/>
          </p:nvSpPr>
          <p:spPr>
            <a:xfrm>
              <a:off x="9873996" y="6392328"/>
              <a:ext cx="7381875" cy="2867660"/>
            </a:xfrm>
            <a:custGeom>
              <a:avLst/>
              <a:gdLst/>
              <a:ahLst/>
              <a:cxnLst/>
              <a:rect l="l" t="t" r="r" b="b"/>
              <a:pathLst>
                <a:path w="7381875" h="2867659">
                  <a:moveTo>
                    <a:pt x="7381672" y="0"/>
                  </a:moveTo>
                  <a:lnTo>
                    <a:pt x="0" y="0"/>
                  </a:lnTo>
                  <a:lnTo>
                    <a:pt x="0" y="33032"/>
                  </a:lnTo>
                  <a:lnTo>
                    <a:pt x="0" y="1017765"/>
                  </a:lnTo>
                  <a:lnTo>
                    <a:pt x="32753" y="1017765"/>
                  </a:lnTo>
                  <a:lnTo>
                    <a:pt x="32753" y="33032"/>
                  </a:lnTo>
                  <a:lnTo>
                    <a:pt x="7348233" y="33032"/>
                  </a:lnTo>
                  <a:lnTo>
                    <a:pt x="7348233" y="2833344"/>
                  </a:lnTo>
                  <a:lnTo>
                    <a:pt x="32753" y="2833344"/>
                  </a:lnTo>
                  <a:lnTo>
                    <a:pt x="32753" y="1848713"/>
                  </a:lnTo>
                  <a:lnTo>
                    <a:pt x="0" y="1848713"/>
                  </a:lnTo>
                  <a:lnTo>
                    <a:pt x="0" y="2833344"/>
                  </a:lnTo>
                  <a:lnTo>
                    <a:pt x="0" y="2867647"/>
                  </a:lnTo>
                  <a:lnTo>
                    <a:pt x="7381672" y="2867647"/>
                  </a:lnTo>
                  <a:lnTo>
                    <a:pt x="7381672" y="2833560"/>
                  </a:lnTo>
                  <a:lnTo>
                    <a:pt x="7381672" y="2833344"/>
                  </a:lnTo>
                  <a:lnTo>
                    <a:pt x="7381672" y="33032"/>
                  </a:lnTo>
                  <a:lnTo>
                    <a:pt x="7381672" y="32778"/>
                  </a:lnTo>
                  <a:lnTo>
                    <a:pt x="738167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46590" y="7410094"/>
              <a:ext cx="1024890" cy="831215"/>
            </a:xfrm>
            <a:custGeom>
              <a:avLst/>
              <a:gdLst/>
              <a:ahLst/>
              <a:cxnLst/>
              <a:rect l="l" t="t" r="r" b="b"/>
              <a:pathLst>
                <a:path w="1024890" h="831215">
                  <a:moveTo>
                    <a:pt x="1024851" y="415467"/>
                  </a:moveTo>
                  <a:lnTo>
                    <a:pt x="907961" y="298564"/>
                  </a:lnTo>
                  <a:lnTo>
                    <a:pt x="907961" y="357847"/>
                  </a:lnTo>
                  <a:lnTo>
                    <a:pt x="830834" y="357847"/>
                  </a:lnTo>
                  <a:lnTo>
                    <a:pt x="830834" y="0"/>
                  </a:lnTo>
                  <a:lnTo>
                    <a:pt x="0" y="0"/>
                  </a:lnTo>
                  <a:lnTo>
                    <a:pt x="0" y="830948"/>
                  </a:lnTo>
                  <a:lnTo>
                    <a:pt x="830834" y="830948"/>
                  </a:lnTo>
                  <a:lnTo>
                    <a:pt x="830834" y="473075"/>
                  </a:lnTo>
                  <a:lnTo>
                    <a:pt x="907961" y="473075"/>
                  </a:lnTo>
                  <a:lnTo>
                    <a:pt x="907961" y="532371"/>
                  </a:lnTo>
                  <a:lnTo>
                    <a:pt x="1024851" y="415467"/>
                  </a:lnTo>
                  <a:close/>
                </a:path>
              </a:pathLst>
            </a:custGeom>
            <a:solidFill>
              <a:srgbClr val="2B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104331" y="4010183"/>
            <a:ext cx="568769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600"/>
              </a:lnSpc>
              <a:spcBef>
                <a:spcPts val="95"/>
              </a:spcBef>
            </a:pPr>
            <a:r>
              <a:rPr sz="1750" spc="60" dirty="0">
                <a:solidFill>
                  <a:srgbClr val="181818"/>
                </a:solidFill>
                <a:latin typeface="Arial"/>
                <a:cs typeface="Arial"/>
              </a:rPr>
              <a:t>Since </a:t>
            </a:r>
            <a:r>
              <a:rPr sz="1750" spc="50" dirty="0">
                <a:solidFill>
                  <a:srgbClr val="181818"/>
                </a:solidFill>
                <a:latin typeface="Arial"/>
                <a:cs typeface="Arial"/>
              </a:rPr>
              <a:t>PostgreSQL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2020 </a:t>
            </a:r>
            <a:r>
              <a:rPr sz="1750" spc="20" dirty="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sz="1750" spc="70" dirty="0">
                <a:solidFill>
                  <a:srgbClr val="181818"/>
                </a:solidFill>
                <a:latin typeface="Arial"/>
                <a:cs typeface="Arial"/>
              </a:rPr>
              <a:t>still </a:t>
            </a:r>
            <a:r>
              <a:rPr sz="1750" spc="9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most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popular  </a:t>
            </a:r>
            <a:r>
              <a:rPr sz="1750" spc="60" dirty="0">
                <a:solidFill>
                  <a:srgbClr val="181818"/>
                </a:solidFill>
                <a:latin typeface="Arial"/>
                <a:cs typeface="Arial"/>
              </a:rPr>
              <a:t>database,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developers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should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35" dirty="0">
                <a:solidFill>
                  <a:srgbClr val="181818"/>
                </a:solidFill>
                <a:latin typeface="Arial"/>
                <a:cs typeface="Arial"/>
              </a:rPr>
              <a:t>know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45" dirty="0">
                <a:solidFill>
                  <a:srgbClr val="181818"/>
                </a:solidFill>
                <a:latin typeface="Arial"/>
                <a:cs typeface="Arial"/>
              </a:rPr>
              <a:t>how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4" dirty="0">
                <a:solidFill>
                  <a:srgbClr val="181818"/>
                </a:solidFill>
                <a:latin typeface="Arial"/>
                <a:cs typeface="Arial"/>
              </a:rPr>
              <a:t>work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25" dirty="0">
                <a:solidFill>
                  <a:srgbClr val="181818"/>
                </a:solidFill>
                <a:latin typeface="Arial"/>
                <a:cs typeface="Arial"/>
              </a:rPr>
              <a:t>with  </a:t>
            </a:r>
            <a:r>
              <a:rPr sz="1750" spc="75" dirty="0">
                <a:solidFill>
                  <a:srgbClr val="181818"/>
                </a:solidFill>
                <a:latin typeface="Arial"/>
                <a:cs typeface="Arial"/>
              </a:rPr>
              <a:t>this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70" dirty="0">
                <a:solidFill>
                  <a:srgbClr val="181818"/>
                </a:solidFill>
                <a:latin typeface="Arial"/>
                <a:cs typeface="Arial"/>
              </a:rPr>
              <a:t>database</a:t>
            </a:r>
            <a:r>
              <a:rPr sz="175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should</a:t>
            </a:r>
            <a:r>
              <a:rPr sz="175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update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their</a:t>
            </a:r>
            <a:r>
              <a:rPr sz="175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181818"/>
                </a:solidFill>
                <a:latin typeface="Arial"/>
                <a:cs typeface="Arial"/>
              </a:rPr>
              <a:t>knowledge.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17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focus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should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4" dirty="0">
                <a:solidFill>
                  <a:srgbClr val="181818"/>
                </a:solidFill>
                <a:latin typeface="Arial"/>
                <a:cs typeface="Arial"/>
              </a:rPr>
              <a:t>no</a:t>
            </a:r>
            <a:r>
              <a:rPr sz="17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181818"/>
                </a:solidFill>
                <a:latin typeface="Arial"/>
                <a:cs typeface="Arial"/>
              </a:rPr>
              <a:t>longer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00" dirty="0">
                <a:solidFill>
                  <a:srgbClr val="181818"/>
                </a:solidFill>
                <a:latin typeface="Arial"/>
                <a:cs typeface="Arial"/>
              </a:rPr>
              <a:t>be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4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35" dirty="0">
                <a:solidFill>
                  <a:srgbClr val="181818"/>
                </a:solidFill>
                <a:latin typeface="Arial"/>
                <a:cs typeface="Arial"/>
              </a:rPr>
              <a:t>MySQL.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04331" y="3537153"/>
            <a:ext cx="361187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75" dirty="0">
                <a:solidFill>
                  <a:srgbClr val="181818"/>
                </a:solidFill>
                <a:latin typeface="Arial"/>
                <a:cs typeface="Arial"/>
              </a:rPr>
              <a:t>Keep </a:t>
            </a:r>
            <a:r>
              <a:rPr sz="2100" b="1" spc="45" dirty="0">
                <a:solidFill>
                  <a:srgbClr val="181818"/>
                </a:solidFill>
                <a:latin typeface="Arial"/>
                <a:cs typeface="Arial"/>
              </a:rPr>
              <a:t>PostgreSQL</a:t>
            </a:r>
            <a:r>
              <a:rPr sz="2100" b="1" spc="-1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114" dirty="0">
                <a:solidFill>
                  <a:srgbClr val="181818"/>
                </a:solidFill>
                <a:latin typeface="Arial"/>
                <a:cs typeface="Arial"/>
              </a:rPr>
              <a:t>updated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04331" y="7049089"/>
            <a:ext cx="5200015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30" dirty="0">
                <a:solidFill>
                  <a:srgbClr val="181818"/>
                </a:solidFill>
                <a:latin typeface="Arial"/>
                <a:cs typeface="Arial"/>
              </a:rPr>
              <a:t>Focus </a:t>
            </a:r>
            <a:r>
              <a:rPr sz="2100" b="1" spc="45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sz="2100" b="1" spc="-6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MongoDB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28600"/>
              </a:lnSpc>
              <a:spcBef>
                <a:spcPts val="1185"/>
              </a:spcBef>
            </a:pPr>
            <a:r>
              <a:rPr sz="1750" spc="60" dirty="0">
                <a:solidFill>
                  <a:srgbClr val="181818"/>
                </a:solidFill>
                <a:latin typeface="Arial"/>
                <a:cs typeface="Arial"/>
              </a:rPr>
              <a:t>Since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MongoDB </a:t>
            </a:r>
            <a:r>
              <a:rPr sz="1750" spc="20" dirty="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sz="1750" spc="100" dirty="0">
                <a:solidFill>
                  <a:srgbClr val="181818"/>
                </a:solidFill>
                <a:latin typeface="Arial"/>
                <a:cs typeface="Arial"/>
              </a:rPr>
              <a:t>one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of </a:t>
            </a:r>
            <a:r>
              <a:rPr sz="1750" spc="9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50" spc="50" dirty="0">
                <a:solidFill>
                  <a:srgbClr val="181818"/>
                </a:solidFill>
                <a:latin typeface="Arial"/>
                <a:cs typeface="Arial"/>
              </a:rPr>
              <a:t>fastest </a:t>
            </a:r>
            <a:r>
              <a:rPr sz="1750" spc="135" dirty="0">
                <a:solidFill>
                  <a:srgbClr val="181818"/>
                </a:solidFill>
                <a:latin typeface="Arial"/>
                <a:cs typeface="Arial"/>
              </a:rPr>
              <a:t>growing  </a:t>
            </a:r>
            <a:r>
              <a:rPr sz="1750" spc="50" dirty="0">
                <a:solidFill>
                  <a:srgbClr val="181818"/>
                </a:solidFill>
                <a:latin typeface="Arial"/>
                <a:cs typeface="Arial"/>
              </a:rPr>
              <a:t>databases,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40" dirty="0">
                <a:solidFill>
                  <a:srgbClr val="181818"/>
                </a:solidFill>
                <a:latin typeface="Arial"/>
                <a:cs typeface="Arial"/>
              </a:rPr>
              <a:t>users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should</a:t>
            </a:r>
            <a:r>
              <a:rPr sz="175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focus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4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80" dirty="0">
                <a:solidFill>
                  <a:srgbClr val="181818"/>
                </a:solidFill>
                <a:latin typeface="Arial"/>
                <a:cs typeface="Arial"/>
              </a:rPr>
              <a:t>it</a:t>
            </a:r>
            <a:r>
              <a:rPr sz="175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develop 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their </a:t>
            </a:r>
            <a:r>
              <a:rPr sz="1750" spc="55" dirty="0">
                <a:solidFill>
                  <a:srgbClr val="181818"/>
                </a:solidFill>
                <a:latin typeface="Arial"/>
                <a:cs typeface="Arial"/>
              </a:rPr>
              <a:t>skills </a:t>
            </a:r>
            <a:r>
              <a:rPr sz="1750" spc="100" dirty="0">
                <a:solidFill>
                  <a:srgbClr val="181818"/>
                </a:solidFill>
                <a:latin typeface="Arial"/>
                <a:cs typeface="Arial"/>
              </a:rPr>
              <a:t>regarding </a:t>
            </a:r>
            <a:r>
              <a:rPr sz="1750" spc="9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1750" spc="-3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60" dirty="0">
                <a:solidFill>
                  <a:srgbClr val="181818"/>
                </a:solidFill>
                <a:latin typeface="Arial"/>
                <a:cs typeface="Arial"/>
              </a:rPr>
              <a:t>database.</a:t>
            </a:r>
            <a:endParaRPr sz="1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8811" y="4342045"/>
            <a:ext cx="24447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385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65352" y="4342045"/>
            <a:ext cx="13716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0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18811" y="7680428"/>
            <a:ext cx="24447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385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65352" y="7680428"/>
            <a:ext cx="13716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0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6374" y="1039850"/>
            <a:ext cx="30353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046" y="2803098"/>
            <a:ext cx="9881235" cy="15478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0" indent="0">
              <a:buNone/>
            </a:pPr>
            <a:r>
              <a:rPr lang="en-US" sz="2500" dirty="0"/>
              <a:t>https://dataplatform.cloud.ibm.com/dashboards/50150b50-9aec-4254-9531-482a1c21c77d/view/0669dc7e30b862c575eacce4079a2b002e32770bb2bb8201d48d7b495b357697f03d1097c87e4a58da150737a6e8160aca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28796" y="3271113"/>
            <a:ext cx="3933190" cy="906144"/>
            <a:chOff x="1828796" y="3271113"/>
            <a:chExt cx="3933190" cy="906144"/>
          </a:xfrm>
        </p:grpSpPr>
        <p:sp>
          <p:nvSpPr>
            <p:cNvPr id="5" name="object 5"/>
            <p:cNvSpPr/>
            <p:nvPr/>
          </p:nvSpPr>
          <p:spPr>
            <a:xfrm>
              <a:off x="1828796" y="3271113"/>
              <a:ext cx="3933190" cy="906144"/>
            </a:xfrm>
            <a:custGeom>
              <a:avLst/>
              <a:gdLst/>
              <a:ahLst/>
              <a:cxnLst/>
              <a:rect l="l" t="t" r="r" b="b"/>
              <a:pathLst>
                <a:path w="3933190" h="906145">
                  <a:moveTo>
                    <a:pt x="3484972" y="905906"/>
                  </a:moveTo>
                  <a:lnTo>
                    <a:pt x="448684" y="900742"/>
                  </a:lnTo>
                  <a:lnTo>
                    <a:pt x="399758" y="898101"/>
                  </a:lnTo>
                  <a:lnTo>
                    <a:pt x="352368" y="890364"/>
                  </a:lnTo>
                  <a:lnTo>
                    <a:pt x="306785" y="877802"/>
                  </a:lnTo>
                  <a:lnTo>
                    <a:pt x="263281" y="860689"/>
                  </a:lnTo>
                  <a:lnTo>
                    <a:pt x="222131" y="839300"/>
                  </a:lnTo>
                  <a:lnTo>
                    <a:pt x="183606" y="813907"/>
                  </a:lnTo>
                  <a:lnTo>
                    <a:pt x="147979" y="784784"/>
                  </a:lnTo>
                  <a:lnTo>
                    <a:pt x="115523" y="752206"/>
                  </a:lnTo>
                  <a:lnTo>
                    <a:pt x="86509" y="716445"/>
                  </a:lnTo>
                  <a:lnTo>
                    <a:pt x="61211" y="677775"/>
                  </a:lnTo>
                  <a:lnTo>
                    <a:pt x="39902" y="636470"/>
                  </a:lnTo>
                  <a:lnTo>
                    <a:pt x="22854" y="592803"/>
                  </a:lnTo>
                  <a:lnTo>
                    <a:pt x="10339" y="547049"/>
                  </a:lnTo>
                  <a:lnTo>
                    <a:pt x="2630" y="499480"/>
                  </a:lnTo>
                  <a:lnTo>
                    <a:pt x="0" y="450371"/>
                  </a:lnTo>
                  <a:lnTo>
                    <a:pt x="2630" y="401261"/>
                  </a:lnTo>
                  <a:lnTo>
                    <a:pt x="10339" y="353692"/>
                  </a:lnTo>
                  <a:lnTo>
                    <a:pt x="22854" y="307938"/>
                  </a:lnTo>
                  <a:lnTo>
                    <a:pt x="39902" y="264271"/>
                  </a:lnTo>
                  <a:lnTo>
                    <a:pt x="61211" y="222966"/>
                  </a:lnTo>
                  <a:lnTo>
                    <a:pt x="86509" y="184296"/>
                  </a:lnTo>
                  <a:lnTo>
                    <a:pt x="115523" y="148535"/>
                  </a:lnTo>
                  <a:lnTo>
                    <a:pt x="147979" y="115957"/>
                  </a:lnTo>
                  <a:lnTo>
                    <a:pt x="183606" y="86834"/>
                  </a:lnTo>
                  <a:lnTo>
                    <a:pt x="222131" y="61442"/>
                  </a:lnTo>
                  <a:lnTo>
                    <a:pt x="263281" y="40052"/>
                  </a:lnTo>
                  <a:lnTo>
                    <a:pt x="306785" y="22940"/>
                  </a:lnTo>
                  <a:lnTo>
                    <a:pt x="352368" y="10377"/>
                  </a:lnTo>
                  <a:lnTo>
                    <a:pt x="399758" y="2640"/>
                  </a:lnTo>
                  <a:lnTo>
                    <a:pt x="448684" y="0"/>
                  </a:lnTo>
                  <a:lnTo>
                    <a:pt x="3484972" y="0"/>
                  </a:lnTo>
                  <a:lnTo>
                    <a:pt x="3932628" y="454502"/>
                  </a:lnTo>
                  <a:lnTo>
                    <a:pt x="3484972" y="905906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0336" y="3411596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5">
                  <a:moveTo>
                    <a:pt x="307883" y="619776"/>
                  </a:moveTo>
                  <a:lnTo>
                    <a:pt x="261237" y="616225"/>
                  </a:lnTo>
                  <a:lnTo>
                    <a:pt x="216289" y="605830"/>
                  </a:lnTo>
                  <a:lnTo>
                    <a:pt x="173710" y="588982"/>
                  </a:lnTo>
                  <a:lnTo>
                    <a:pt x="134172" y="566068"/>
                  </a:lnTo>
                  <a:lnTo>
                    <a:pt x="98346" y="537480"/>
                  </a:lnTo>
                  <a:lnTo>
                    <a:pt x="66903" y="503604"/>
                  </a:lnTo>
                  <a:lnTo>
                    <a:pt x="40516" y="464832"/>
                  </a:lnTo>
                  <a:lnTo>
                    <a:pt x="20258" y="422508"/>
                  </a:lnTo>
                  <a:lnTo>
                    <a:pt x="6752" y="378239"/>
                  </a:lnTo>
                  <a:lnTo>
                    <a:pt x="0" y="332801"/>
                  </a:lnTo>
                  <a:lnTo>
                    <a:pt x="0" y="286975"/>
                  </a:lnTo>
                  <a:lnTo>
                    <a:pt x="6752" y="241537"/>
                  </a:lnTo>
                  <a:lnTo>
                    <a:pt x="20258" y="197267"/>
                  </a:lnTo>
                  <a:lnTo>
                    <a:pt x="40516" y="154944"/>
                  </a:lnTo>
                  <a:lnTo>
                    <a:pt x="66903" y="116171"/>
                  </a:lnTo>
                  <a:lnTo>
                    <a:pt x="98346" y="82296"/>
                  </a:lnTo>
                  <a:lnTo>
                    <a:pt x="134172" y="53707"/>
                  </a:lnTo>
                  <a:lnTo>
                    <a:pt x="173710" y="30794"/>
                  </a:lnTo>
                  <a:lnTo>
                    <a:pt x="216289" y="13945"/>
                  </a:lnTo>
                  <a:lnTo>
                    <a:pt x="261237" y="3551"/>
                  </a:lnTo>
                  <a:lnTo>
                    <a:pt x="307883" y="0"/>
                  </a:lnTo>
                  <a:lnTo>
                    <a:pt x="354529" y="3551"/>
                  </a:lnTo>
                  <a:lnTo>
                    <a:pt x="399477" y="13945"/>
                  </a:lnTo>
                  <a:lnTo>
                    <a:pt x="442056" y="30794"/>
                  </a:lnTo>
                  <a:lnTo>
                    <a:pt x="481594" y="53707"/>
                  </a:lnTo>
                  <a:lnTo>
                    <a:pt x="517421" y="82296"/>
                  </a:lnTo>
                  <a:lnTo>
                    <a:pt x="548863" y="116171"/>
                  </a:lnTo>
                  <a:lnTo>
                    <a:pt x="575250" y="154944"/>
                  </a:lnTo>
                  <a:lnTo>
                    <a:pt x="595508" y="197267"/>
                  </a:lnTo>
                  <a:lnTo>
                    <a:pt x="609014" y="241537"/>
                  </a:lnTo>
                  <a:lnTo>
                    <a:pt x="615767" y="286975"/>
                  </a:lnTo>
                  <a:lnTo>
                    <a:pt x="615767" y="332801"/>
                  </a:lnTo>
                  <a:lnTo>
                    <a:pt x="609014" y="378239"/>
                  </a:lnTo>
                  <a:lnTo>
                    <a:pt x="595508" y="422508"/>
                  </a:lnTo>
                  <a:lnTo>
                    <a:pt x="575250" y="464832"/>
                  </a:lnTo>
                  <a:lnTo>
                    <a:pt x="548863" y="503604"/>
                  </a:lnTo>
                  <a:lnTo>
                    <a:pt x="517421" y="537480"/>
                  </a:lnTo>
                  <a:lnTo>
                    <a:pt x="481594" y="566068"/>
                  </a:lnTo>
                  <a:lnTo>
                    <a:pt x="442056" y="588982"/>
                  </a:lnTo>
                  <a:lnTo>
                    <a:pt x="399477" y="605830"/>
                  </a:lnTo>
                  <a:lnTo>
                    <a:pt x="354529" y="616225"/>
                  </a:lnTo>
                  <a:lnTo>
                    <a:pt x="307883" y="619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99014" y="3537762"/>
            <a:ext cx="20720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4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21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Arial"/>
                <a:cs typeface="Arial"/>
              </a:rPr>
              <a:t>Dashboard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23950" y="4549444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16230600" y="9525"/>
                </a:moveTo>
                <a:lnTo>
                  <a:pt x="0" y="9525"/>
                </a:lnTo>
                <a:lnTo>
                  <a:pt x="0" y="0"/>
                </a:lnTo>
                <a:lnTo>
                  <a:pt x="16230600" y="0"/>
                </a:lnTo>
                <a:lnTo>
                  <a:pt x="16230600" y="952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08562" y="3577028"/>
            <a:ext cx="29210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40" dirty="0">
                <a:solidFill>
                  <a:srgbClr val="86E9E8"/>
                </a:solidFill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3623" y="1530461"/>
            <a:ext cx="13672580" cy="767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539867"/>
            <a:ext cx="784225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110" dirty="0">
                <a:solidFill>
                  <a:srgbClr val="171717"/>
                </a:solidFill>
              </a:rPr>
              <a:t>Da</a:t>
            </a:r>
            <a:r>
              <a:rPr sz="2750" spc="110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2800" spc="110" dirty="0">
                <a:solidFill>
                  <a:srgbClr val="171717"/>
                </a:solidFill>
              </a:rPr>
              <a:t>hboa</a:t>
            </a:r>
            <a:r>
              <a:rPr sz="2750" spc="11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r>
              <a:rPr sz="2800" spc="110" dirty="0">
                <a:solidFill>
                  <a:srgbClr val="171717"/>
                </a:solidFill>
              </a:rPr>
              <a:t>d</a:t>
            </a:r>
            <a:r>
              <a:rPr sz="2800" spc="-55" dirty="0">
                <a:solidFill>
                  <a:srgbClr val="171717"/>
                </a:solidFill>
              </a:rPr>
              <a:t> </a:t>
            </a:r>
            <a:r>
              <a:rPr sz="2800" spc="70" dirty="0">
                <a:solidFill>
                  <a:srgbClr val="171717"/>
                </a:solidFill>
              </a:rPr>
              <a:t>Tab</a:t>
            </a:r>
            <a:r>
              <a:rPr sz="2800" spc="-55" dirty="0">
                <a:solidFill>
                  <a:srgbClr val="171717"/>
                </a:solidFill>
              </a:rPr>
              <a:t> </a:t>
            </a:r>
            <a:r>
              <a:rPr sz="2750" spc="310" dirty="0">
                <a:solidFill>
                  <a:srgbClr val="171717"/>
                </a:solidFill>
                <a:latin typeface="Trebuchet MS"/>
                <a:cs typeface="Trebuchet MS"/>
              </a:rPr>
              <a:t>1</a:t>
            </a:r>
            <a:r>
              <a:rPr sz="2750" spc="-10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625" dirty="0">
                <a:solidFill>
                  <a:srgbClr val="171717"/>
                </a:solidFill>
                <a:latin typeface="Arial Black"/>
                <a:cs typeface="Arial Black"/>
              </a:rPr>
              <a:t>–</a:t>
            </a:r>
            <a:r>
              <a:rPr sz="1850" spc="10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2800" spc="105" dirty="0">
                <a:solidFill>
                  <a:srgbClr val="171717"/>
                </a:solidFill>
              </a:rPr>
              <a:t>C</a:t>
            </a:r>
            <a:r>
              <a:rPr sz="2750" spc="105" dirty="0">
                <a:solidFill>
                  <a:srgbClr val="171717"/>
                </a:solidFill>
                <a:latin typeface="Trebuchet MS"/>
                <a:cs typeface="Trebuchet MS"/>
              </a:rPr>
              <a:t>urr</a:t>
            </a:r>
            <a:r>
              <a:rPr sz="2800" spc="105" dirty="0">
                <a:solidFill>
                  <a:srgbClr val="171717"/>
                </a:solidFill>
              </a:rPr>
              <a:t>en</a:t>
            </a:r>
            <a:r>
              <a:rPr sz="2750" spc="105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2750" spc="-10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171717"/>
                </a:solidFill>
              </a:rPr>
              <a:t>Technolog</a:t>
            </a:r>
            <a:r>
              <a:rPr sz="2750" spc="100" dirty="0">
                <a:solidFill>
                  <a:srgbClr val="171717"/>
                </a:solidFill>
                <a:latin typeface="Trebuchet MS"/>
                <a:cs typeface="Trebuchet MS"/>
              </a:rPr>
              <a:t>y</a:t>
            </a:r>
            <a:r>
              <a:rPr sz="2750" spc="-10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171717"/>
                </a:solidFill>
              </a:rPr>
              <a:t>U</a:t>
            </a:r>
            <a:r>
              <a:rPr sz="2750" spc="45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2800" spc="45" dirty="0">
                <a:solidFill>
                  <a:srgbClr val="171717"/>
                </a:solidFill>
              </a:rPr>
              <a:t>age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0963" y="1469060"/>
            <a:ext cx="13797575" cy="7696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539867"/>
            <a:ext cx="781050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110" dirty="0">
                <a:solidFill>
                  <a:srgbClr val="171717"/>
                </a:solidFill>
              </a:rPr>
              <a:t>Da</a:t>
            </a:r>
            <a:r>
              <a:rPr sz="2750" spc="110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2800" spc="110" dirty="0">
                <a:solidFill>
                  <a:srgbClr val="171717"/>
                </a:solidFill>
              </a:rPr>
              <a:t>hboa</a:t>
            </a:r>
            <a:r>
              <a:rPr sz="2750" spc="11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r>
              <a:rPr sz="2800" spc="110" dirty="0">
                <a:solidFill>
                  <a:srgbClr val="171717"/>
                </a:solidFill>
              </a:rPr>
              <a:t>d</a:t>
            </a:r>
            <a:r>
              <a:rPr sz="2800" spc="-60" dirty="0">
                <a:solidFill>
                  <a:srgbClr val="171717"/>
                </a:solidFill>
              </a:rPr>
              <a:t> </a:t>
            </a:r>
            <a:r>
              <a:rPr sz="2800" spc="70" dirty="0">
                <a:solidFill>
                  <a:srgbClr val="171717"/>
                </a:solidFill>
              </a:rPr>
              <a:t>Tab</a:t>
            </a:r>
            <a:r>
              <a:rPr sz="2800" spc="-55" dirty="0">
                <a:solidFill>
                  <a:srgbClr val="171717"/>
                </a:solidFill>
              </a:rPr>
              <a:t> </a:t>
            </a:r>
            <a:r>
              <a:rPr sz="2750" spc="310" dirty="0">
                <a:solidFill>
                  <a:srgbClr val="171717"/>
                </a:solidFill>
                <a:latin typeface="Trebuchet MS"/>
                <a:cs typeface="Trebuchet MS"/>
              </a:rPr>
              <a:t>2</a:t>
            </a:r>
            <a:r>
              <a:rPr sz="2750" spc="-10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625" dirty="0">
                <a:solidFill>
                  <a:srgbClr val="171717"/>
                </a:solidFill>
                <a:latin typeface="Arial Black"/>
                <a:cs typeface="Arial Black"/>
              </a:rPr>
              <a:t>–</a:t>
            </a:r>
            <a:r>
              <a:rPr sz="1850" spc="10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2800" spc="114" dirty="0">
                <a:solidFill>
                  <a:srgbClr val="171717"/>
                </a:solidFill>
              </a:rPr>
              <a:t>F</a:t>
            </a:r>
            <a:r>
              <a:rPr sz="2750" spc="114" dirty="0">
                <a:solidFill>
                  <a:srgbClr val="171717"/>
                </a:solidFill>
                <a:latin typeface="Trebuchet MS"/>
                <a:cs typeface="Trebuchet MS"/>
              </a:rPr>
              <a:t>utur</a:t>
            </a:r>
            <a:r>
              <a:rPr sz="2800" spc="114" dirty="0">
                <a:solidFill>
                  <a:srgbClr val="171717"/>
                </a:solidFill>
              </a:rPr>
              <a:t>e</a:t>
            </a:r>
            <a:r>
              <a:rPr sz="2800" spc="-55" dirty="0">
                <a:solidFill>
                  <a:srgbClr val="171717"/>
                </a:solidFill>
              </a:rPr>
              <a:t> </a:t>
            </a:r>
            <a:r>
              <a:rPr sz="2800" spc="100" dirty="0">
                <a:solidFill>
                  <a:srgbClr val="171717"/>
                </a:solidFill>
              </a:rPr>
              <a:t>Technolog</a:t>
            </a:r>
            <a:r>
              <a:rPr sz="2750" spc="100" dirty="0">
                <a:solidFill>
                  <a:srgbClr val="171717"/>
                </a:solidFill>
                <a:latin typeface="Trebuchet MS"/>
                <a:cs typeface="Trebuchet MS"/>
              </a:rPr>
              <a:t>y</a:t>
            </a:r>
            <a:r>
              <a:rPr sz="2750" spc="-1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rgbClr val="171717"/>
                </a:solidFill>
              </a:rPr>
              <a:t>T</a:t>
            </a:r>
            <a:r>
              <a:rPr sz="2750" spc="12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r>
              <a:rPr sz="2800" spc="120" dirty="0">
                <a:solidFill>
                  <a:srgbClr val="171717"/>
                </a:solidFill>
              </a:rPr>
              <a:t>end</a:t>
            </a:r>
            <a:r>
              <a:rPr sz="2750" spc="120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4377" y="1349471"/>
            <a:ext cx="14756760" cy="8191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539867"/>
            <a:ext cx="576135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110" dirty="0">
                <a:solidFill>
                  <a:srgbClr val="171717"/>
                </a:solidFill>
              </a:rPr>
              <a:t>Da</a:t>
            </a:r>
            <a:r>
              <a:rPr sz="2750" spc="110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2800" spc="110" dirty="0">
                <a:solidFill>
                  <a:srgbClr val="171717"/>
                </a:solidFill>
              </a:rPr>
              <a:t>hboa</a:t>
            </a:r>
            <a:r>
              <a:rPr sz="2750" spc="11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r>
              <a:rPr sz="2800" spc="110" dirty="0">
                <a:solidFill>
                  <a:srgbClr val="171717"/>
                </a:solidFill>
              </a:rPr>
              <a:t>d</a:t>
            </a:r>
            <a:r>
              <a:rPr sz="2800" spc="-65" dirty="0">
                <a:solidFill>
                  <a:srgbClr val="171717"/>
                </a:solidFill>
              </a:rPr>
              <a:t> </a:t>
            </a:r>
            <a:r>
              <a:rPr sz="2800" spc="70" dirty="0">
                <a:solidFill>
                  <a:srgbClr val="171717"/>
                </a:solidFill>
              </a:rPr>
              <a:t>Tab</a:t>
            </a:r>
            <a:r>
              <a:rPr sz="2800" spc="-65" dirty="0">
                <a:solidFill>
                  <a:srgbClr val="171717"/>
                </a:solidFill>
              </a:rPr>
              <a:t> </a:t>
            </a:r>
            <a:r>
              <a:rPr sz="2750" spc="310" dirty="0">
                <a:solidFill>
                  <a:srgbClr val="171717"/>
                </a:solidFill>
                <a:latin typeface="Trebuchet MS"/>
                <a:cs typeface="Trebuchet MS"/>
              </a:rPr>
              <a:t>3</a:t>
            </a:r>
            <a:r>
              <a:rPr sz="2750" spc="-114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625" dirty="0">
                <a:solidFill>
                  <a:srgbClr val="171717"/>
                </a:solidFill>
                <a:latin typeface="Arial Black"/>
                <a:cs typeface="Arial Black"/>
              </a:rPr>
              <a:t>–</a:t>
            </a:r>
            <a:r>
              <a:rPr sz="1850" spc="9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2800" spc="110" dirty="0">
                <a:solidFill>
                  <a:srgbClr val="171717"/>
                </a:solidFill>
              </a:rPr>
              <a:t>Demog</a:t>
            </a:r>
            <a:r>
              <a:rPr sz="2750" spc="11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r>
              <a:rPr sz="2800" spc="110" dirty="0">
                <a:solidFill>
                  <a:srgbClr val="171717"/>
                </a:solidFill>
              </a:rPr>
              <a:t>aphic</a:t>
            </a:r>
            <a:r>
              <a:rPr sz="2750" spc="110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3721" y="2554080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23371" y="1801669"/>
            <a:ext cx="5979795" cy="315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5" dirty="0">
                <a:solidFill>
                  <a:srgbClr val="181818"/>
                </a:solidFill>
                <a:latin typeface="Arial"/>
                <a:cs typeface="Arial"/>
              </a:rPr>
              <a:t>Weighing </a:t>
            </a:r>
            <a:r>
              <a:rPr sz="2600" b="1" spc="-10" dirty="0">
                <a:solidFill>
                  <a:srgbClr val="181818"/>
                </a:solidFill>
                <a:latin typeface="Arial"/>
                <a:cs typeface="Arial"/>
              </a:rPr>
              <a:t>costs </a:t>
            </a:r>
            <a:r>
              <a:rPr sz="2600" b="1" spc="75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2600" b="1" spc="-4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55" dirty="0">
                <a:solidFill>
                  <a:srgbClr val="181818"/>
                </a:solidFill>
                <a:latin typeface="Arial"/>
                <a:cs typeface="Arial"/>
              </a:rPr>
              <a:t>benefits</a:t>
            </a:r>
            <a:endParaRPr sz="2600">
              <a:latin typeface="Arial"/>
              <a:cs typeface="Arial"/>
            </a:endParaRPr>
          </a:p>
          <a:p>
            <a:pPr marL="514350" marR="5080" indent="69215">
              <a:lnSpc>
                <a:spcPct val="127800"/>
              </a:lnSpc>
              <a:spcBef>
                <a:spcPts val="825"/>
              </a:spcBef>
            </a:pPr>
            <a:r>
              <a:rPr sz="2250" spc="70" dirty="0">
                <a:solidFill>
                  <a:srgbClr val="181818"/>
                </a:solidFill>
                <a:latin typeface="Arial"/>
                <a:cs typeface="Arial"/>
              </a:rPr>
              <a:t>All results </a:t>
            </a:r>
            <a:r>
              <a:rPr sz="2250" spc="130" dirty="0">
                <a:solidFill>
                  <a:srgbClr val="181818"/>
                </a:solidFill>
                <a:latin typeface="Arial"/>
                <a:cs typeface="Arial"/>
              </a:rPr>
              <a:t>should </a:t>
            </a:r>
            <a:r>
              <a:rPr sz="2250" spc="50" dirty="0">
                <a:solidFill>
                  <a:srgbClr val="181818"/>
                </a:solidFill>
                <a:latin typeface="Arial"/>
                <a:cs typeface="Arial"/>
              </a:rPr>
              <a:t>serve </a:t>
            </a:r>
            <a:r>
              <a:rPr sz="2250" spc="-15" dirty="0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sz="2250" spc="-20" dirty="0">
                <a:solidFill>
                  <a:srgbClr val="181818"/>
                </a:solidFill>
                <a:latin typeface="Arial"/>
                <a:cs typeface="Arial"/>
              </a:rPr>
              <a:t>a </a:t>
            </a:r>
            <a:r>
              <a:rPr sz="2250" spc="110" dirty="0">
                <a:solidFill>
                  <a:srgbClr val="181818"/>
                </a:solidFill>
                <a:latin typeface="Arial"/>
                <a:cs typeface="Arial"/>
              </a:rPr>
              <a:t>guideline.  Learning </a:t>
            </a:r>
            <a:r>
              <a:rPr sz="2250" spc="-20" dirty="0">
                <a:solidFill>
                  <a:srgbClr val="181818"/>
                </a:solidFill>
                <a:latin typeface="Arial"/>
                <a:cs typeface="Arial"/>
              </a:rPr>
              <a:t>a </a:t>
            </a:r>
            <a:r>
              <a:rPr sz="2250" spc="145" dirty="0">
                <a:solidFill>
                  <a:srgbClr val="181818"/>
                </a:solidFill>
                <a:latin typeface="Arial"/>
                <a:cs typeface="Arial"/>
              </a:rPr>
              <a:t>new </a:t>
            </a:r>
            <a:r>
              <a:rPr sz="2250" spc="135" dirty="0">
                <a:solidFill>
                  <a:srgbClr val="181818"/>
                </a:solidFill>
                <a:latin typeface="Arial"/>
                <a:cs typeface="Arial"/>
              </a:rPr>
              <a:t>programming</a:t>
            </a:r>
            <a:r>
              <a:rPr sz="2250" spc="-35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120" dirty="0">
                <a:solidFill>
                  <a:srgbClr val="181818"/>
                </a:solidFill>
                <a:latin typeface="Arial"/>
                <a:cs typeface="Arial"/>
              </a:rPr>
              <a:t>language  </a:t>
            </a:r>
            <a:r>
              <a:rPr sz="2250" spc="85" dirty="0">
                <a:solidFill>
                  <a:srgbClr val="181818"/>
                </a:solidFill>
                <a:latin typeface="Arial"/>
                <a:cs typeface="Arial"/>
              </a:rPr>
              <a:t>or database </a:t>
            </a:r>
            <a:r>
              <a:rPr sz="2250" spc="125" dirty="0">
                <a:solidFill>
                  <a:srgbClr val="181818"/>
                </a:solidFill>
                <a:latin typeface="Arial"/>
                <a:cs typeface="Arial"/>
              </a:rPr>
              <a:t>application </a:t>
            </a:r>
            <a:r>
              <a:rPr sz="2250" spc="20" dirty="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sz="2250" spc="105" dirty="0">
                <a:solidFill>
                  <a:srgbClr val="181818"/>
                </a:solidFill>
                <a:latin typeface="Arial"/>
                <a:cs typeface="Arial"/>
              </a:rPr>
              <a:t>time  </a:t>
            </a:r>
            <a:r>
              <a:rPr sz="2250" spc="135" dirty="0">
                <a:solidFill>
                  <a:srgbClr val="181818"/>
                </a:solidFill>
                <a:latin typeface="Arial"/>
                <a:cs typeface="Arial"/>
              </a:rPr>
              <a:t>consuming</a:t>
            </a:r>
            <a:r>
              <a:rPr sz="2250" spc="-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125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2250" spc="-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130" dirty="0">
                <a:solidFill>
                  <a:srgbClr val="181818"/>
                </a:solidFill>
                <a:latin typeface="Arial"/>
                <a:cs typeface="Arial"/>
              </a:rPr>
              <a:t>should</a:t>
            </a:r>
            <a:r>
              <a:rPr sz="2250" spc="-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114" dirty="0">
                <a:solidFill>
                  <a:srgbClr val="181818"/>
                </a:solidFill>
                <a:latin typeface="Arial"/>
                <a:cs typeface="Arial"/>
              </a:rPr>
              <a:t>be</a:t>
            </a:r>
            <a:r>
              <a:rPr sz="2250" spc="-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11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2250" spc="-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135" dirty="0">
                <a:solidFill>
                  <a:srgbClr val="181818"/>
                </a:solidFill>
                <a:latin typeface="Arial"/>
                <a:cs typeface="Arial"/>
              </a:rPr>
              <a:t>proportion  </a:t>
            </a:r>
            <a:r>
              <a:rPr sz="2250" spc="150" dirty="0">
                <a:solidFill>
                  <a:srgbClr val="181818"/>
                </a:solidFill>
                <a:latin typeface="Arial"/>
                <a:cs typeface="Arial"/>
              </a:rPr>
              <a:t>with </a:t>
            </a:r>
            <a:r>
              <a:rPr sz="2250" spc="114" dirty="0">
                <a:solidFill>
                  <a:srgbClr val="181818"/>
                </a:solidFill>
                <a:latin typeface="Arial"/>
                <a:cs typeface="Arial"/>
              </a:rPr>
              <a:t>the expected </a:t>
            </a:r>
            <a:r>
              <a:rPr sz="2250" spc="90" dirty="0">
                <a:solidFill>
                  <a:srgbClr val="181818"/>
                </a:solidFill>
                <a:latin typeface="Arial"/>
                <a:cs typeface="Arial"/>
              </a:rPr>
              <a:t>profit, </a:t>
            </a:r>
            <a:r>
              <a:rPr sz="2250" spc="5" dirty="0">
                <a:solidFill>
                  <a:srgbClr val="181818"/>
                </a:solidFill>
                <a:latin typeface="Arial"/>
                <a:cs typeface="Arial"/>
              </a:rPr>
              <a:t>e.g., </a:t>
            </a:r>
            <a:r>
              <a:rPr sz="2250" spc="125" dirty="0">
                <a:solidFill>
                  <a:srgbClr val="181818"/>
                </a:solidFill>
                <a:latin typeface="Arial"/>
                <a:cs typeface="Arial"/>
              </a:rPr>
              <a:t>higher  </a:t>
            </a:r>
            <a:r>
              <a:rPr sz="2250" spc="75" dirty="0">
                <a:solidFill>
                  <a:srgbClr val="181818"/>
                </a:solidFill>
                <a:latin typeface="Arial"/>
                <a:cs typeface="Arial"/>
              </a:rPr>
              <a:t>earnings.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02771" y="562113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5220" y="5349152"/>
            <a:ext cx="5373370" cy="2216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2150" spc="160" dirty="0">
                <a:solidFill>
                  <a:srgbClr val="181818"/>
                </a:solidFill>
                <a:latin typeface="Arial"/>
                <a:cs typeface="Arial"/>
              </a:rPr>
              <a:t>Addi</a:t>
            </a:r>
            <a:r>
              <a:rPr sz="2100" spc="160" dirty="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sz="2150" spc="160" dirty="0">
                <a:solidFill>
                  <a:srgbClr val="181818"/>
                </a:solidFill>
                <a:latin typeface="Arial"/>
                <a:cs typeface="Arial"/>
              </a:rPr>
              <a:t>ionall</a:t>
            </a:r>
            <a:r>
              <a:rPr sz="2100" spc="160" dirty="0">
                <a:solidFill>
                  <a:srgbClr val="181818"/>
                </a:solidFill>
                <a:latin typeface="Trebuchet MS"/>
                <a:cs typeface="Trebuchet MS"/>
              </a:rPr>
              <a:t>y</a:t>
            </a:r>
            <a:r>
              <a:rPr sz="1400" spc="160" dirty="0">
                <a:solidFill>
                  <a:srgbClr val="181818"/>
                </a:solidFill>
                <a:latin typeface="Arial Black"/>
                <a:cs typeface="Arial Black"/>
              </a:rPr>
              <a:t>, </a:t>
            </a:r>
            <a:r>
              <a:rPr sz="2100" spc="85" dirty="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sz="2150" spc="85" dirty="0">
                <a:solidFill>
                  <a:srgbClr val="181818"/>
                </a:solidFill>
                <a:latin typeface="Arial"/>
                <a:cs typeface="Arial"/>
              </a:rPr>
              <a:t>he </a:t>
            </a:r>
            <a:r>
              <a:rPr sz="2150" spc="145" dirty="0">
                <a:solidFill>
                  <a:srgbClr val="181818"/>
                </a:solidFill>
                <a:latin typeface="Arial"/>
                <a:cs typeface="Arial"/>
              </a:rPr>
              <a:t>f</a:t>
            </a:r>
            <a:r>
              <a:rPr sz="2100" spc="145" dirty="0">
                <a:solidFill>
                  <a:srgbClr val="181818"/>
                </a:solidFill>
                <a:latin typeface="Trebuchet MS"/>
                <a:cs typeface="Trebuchet MS"/>
              </a:rPr>
              <a:t>urt</a:t>
            </a:r>
            <a:r>
              <a:rPr sz="2150" spc="145" dirty="0">
                <a:solidFill>
                  <a:srgbClr val="181818"/>
                </a:solidFill>
                <a:latin typeface="Arial"/>
                <a:cs typeface="Arial"/>
              </a:rPr>
              <a:t>he</a:t>
            </a:r>
            <a:r>
              <a:rPr sz="2100" spc="145" dirty="0">
                <a:solidFill>
                  <a:srgbClr val="181818"/>
                </a:solidFill>
                <a:latin typeface="Trebuchet MS"/>
                <a:cs typeface="Trebuchet MS"/>
              </a:rPr>
              <a:t>r </a:t>
            </a:r>
            <a:r>
              <a:rPr sz="2150" spc="130" dirty="0">
                <a:solidFill>
                  <a:srgbClr val="181818"/>
                </a:solidFill>
                <a:latin typeface="Arial"/>
                <a:cs typeface="Arial"/>
              </a:rPr>
              <a:t>de</a:t>
            </a:r>
            <a:r>
              <a:rPr sz="2100" spc="130" dirty="0">
                <a:solidFill>
                  <a:srgbClr val="181818"/>
                </a:solidFill>
                <a:latin typeface="Trebuchet MS"/>
                <a:cs typeface="Trebuchet MS"/>
              </a:rPr>
              <a:t>v</a:t>
            </a:r>
            <a:r>
              <a:rPr sz="2150" spc="130" dirty="0">
                <a:solidFill>
                  <a:srgbClr val="181818"/>
                </a:solidFill>
                <a:latin typeface="Arial"/>
                <a:cs typeface="Arial"/>
              </a:rPr>
              <a:t>elopmen</a:t>
            </a:r>
            <a:r>
              <a:rPr sz="2100" spc="130" dirty="0">
                <a:solidFill>
                  <a:srgbClr val="181818"/>
                </a:solidFill>
                <a:latin typeface="Trebuchet MS"/>
                <a:cs typeface="Trebuchet MS"/>
              </a:rPr>
              <a:t>t  </a:t>
            </a:r>
            <a:r>
              <a:rPr sz="2150" spc="175" dirty="0">
                <a:solidFill>
                  <a:srgbClr val="181818"/>
                </a:solidFill>
                <a:latin typeface="Arial"/>
                <a:cs typeface="Arial"/>
              </a:rPr>
              <a:t>f</a:t>
            </a:r>
            <a:r>
              <a:rPr sz="2100" spc="175" dirty="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sz="2150" spc="175" dirty="0">
                <a:solidFill>
                  <a:srgbClr val="181818"/>
                </a:solidFill>
                <a:latin typeface="Arial"/>
                <a:cs typeface="Arial"/>
              </a:rPr>
              <a:t>om </a:t>
            </a:r>
            <a:r>
              <a:rPr sz="2100" spc="85" dirty="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sz="2150" spc="85" dirty="0">
                <a:solidFill>
                  <a:srgbClr val="181818"/>
                </a:solidFill>
                <a:latin typeface="Arial"/>
                <a:cs typeface="Arial"/>
              </a:rPr>
              <a:t>he </a:t>
            </a:r>
            <a:r>
              <a:rPr sz="2100" spc="114" dirty="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sz="2150" spc="114" dirty="0">
                <a:solidFill>
                  <a:srgbClr val="181818"/>
                </a:solidFill>
                <a:latin typeface="Arial"/>
                <a:cs typeface="Arial"/>
              </a:rPr>
              <a:t>epo</a:t>
            </a:r>
            <a:r>
              <a:rPr sz="2100" spc="114" dirty="0">
                <a:solidFill>
                  <a:srgbClr val="181818"/>
                </a:solidFill>
                <a:latin typeface="Trebuchet MS"/>
                <a:cs typeface="Trebuchet MS"/>
              </a:rPr>
              <a:t>rt </a:t>
            </a:r>
            <a:r>
              <a:rPr sz="2150" spc="175" dirty="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sz="2100" spc="175" dirty="0">
                <a:solidFill>
                  <a:srgbClr val="181818"/>
                </a:solidFill>
                <a:latin typeface="Trebuchet MS"/>
                <a:cs typeface="Trebuchet MS"/>
              </a:rPr>
              <a:t>s </a:t>
            </a:r>
            <a:r>
              <a:rPr sz="2150" spc="105" dirty="0">
                <a:solidFill>
                  <a:srgbClr val="181818"/>
                </a:solidFill>
                <a:latin typeface="Arial"/>
                <a:cs typeface="Arial"/>
              </a:rPr>
              <a:t>no</a:t>
            </a:r>
            <a:r>
              <a:rPr sz="2100" spc="105" dirty="0">
                <a:solidFill>
                  <a:srgbClr val="181818"/>
                </a:solidFill>
                <a:latin typeface="Trebuchet MS"/>
                <a:cs typeface="Trebuchet MS"/>
              </a:rPr>
              <a:t>t </a:t>
            </a:r>
            <a:r>
              <a:rPr sz="2100" spc="85" dirty="0">
                <a:solidFill>
                  <a:srgbClr val="181818"/>
                </a:solidFill>
                <a:latin typeface="Trebuchet MS"/>
                <a:cs typeface="Trebuchet MS"/>
              </a:rPr>
              <a:t>y</a:t>
            </a:r>
            <a:r>
              <a:rPr sz="2150" spc="85" dirty="0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sz="2100" spc="85" dirty="0">
                <a:solidFill>
                  <a:srgbClr val="181818"/>
                </a:solidFill>
                <a:latin typeface="Trebuchet MS"/>
                <a:cs typeface="Trebuchet MS"/>
              </a:rPr>
              <a:t>t </a:t>
            </a:r>
            <a:r>
              <a:rPr sz="2150" spc="140" dirty="0">
                <a:solidFill>
                  <a:srgbClr val="181818"/>
                </a:solidFill>
                <a:latin typeface="Arial"/>
                <a:cs typeface="Arial"/>
              </a:rPr>
              <a:t>fo</a:t>
            </a:r>
            <a:r>
              <a:rPr sz="2100" spc="140" dirty="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sz="2150" spc="140" dirty="0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sz="2100" spc="140" dirty="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sz="2150" spc="140" dirty="0">
                <a:solidFill>
                  <a:srgbClr val="181818"/>
                </a:solidFill>
                <a:latin typeface="Arial"/>
                <a:cs typeface="Arial"/>
              </a:rPr>
              <a:t>eeable</a:t>
            </a:r>
            <a:r>
              <a:rPr sz="1400" spc="140" dirty="0">
                <a:solidFill>
                  <a:srgbClr val="181818"/>
                </a:solidFill>
                <a:latin typeface="Arial Black"/>
                <a:cs typeface="Arial Black"/>
              </a:rPr>
              <a:t>.  </a:t>
            </a:r>
            <a:r>
              <a:rPr sz="2150" spc="135" dirty="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sz="2100" spc="280" dirty="0">
                <a:solidFill>
                  <a:srgbClr val="181818"/>
                </a:solidFill>
                <a:latin typeface="Trebuchet MS"/>
                <a:cs typeface="Trebuchet MS"/>
              </a:rPr>
              <a:t>2022</a:t>
            </a:r>
            <a:r>
              <a:rPr sz="1400" spc="280" dirty="0">
                <a:solidFill>
                  <a:srgbClr val="181818"/>
                </a:solidFill>
                <a:latin typeface="Arial Black"/>
                <a:cs typeface="Arial Black"/>
              </a:rPr>
              <a:t>, </a:t>
            </a:r>
            <a:r>
              <a:rPr sz="2100" spc="95" dirty="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sz="2150" spc="95" dirty="0">
                <a:solidFill>
                  <a:srgbClr val="181818"/>
                </a:solidFill>
                <a:latin typeface="Arial"/>
                <a:cs typeface="Arial"/>
              </a:rPr>
              <a:t>he</a:t>
            </a:r>
            <a:r>
              <a:rPr sz="2100" spc="95" dirty="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sz="2150" spc="95" dirty="0">
                <a:solidFill>
                  <a:srgbClr val="181818"/>
                </a:solidFill>
                <a:latin typeface="Arial"/>
                <a:cs typeface="Arial"/>
              </a:rPr>
              <a:t>e </a:t>
            </a:r>
            <a:r>
              <a:rPr sz="2150" spc="160" dirty="0">
                <a:solidFill>
                  <a:srgbClr val="181818"/>
                </a:solidFill>
                <a:latin typeface="Arial"/>
                <a:cs typeface="Arial"/>
              </a:rPr>
              <a:t>co</a:t>
            </a:r>
            <a:r>
              <a:rPr sz="2100" spc="160" dirty="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r>
              <a:rPr sz="2150" spc="160" dirty="0">
                <a:solidFill>
                  <a:srgbClr val="181818"/>
                </a:solidFill>
                <a:latin typeface="Arial"/>
                <a:cs typeface="Arial"/>
              </a:rPr>
              <a:t>ld </a:t>
            </a:r>
            <a:r>
              <a:rPr sz="2150" spc="100" dirty="0">
                <a:solidFill>
                  <a:srgbClr val="181818"/>
                </a:solidFill>
                <a:latin typeface="Arial"/>
                <a:cs typeface="Arial"/>
              </a:rPr>
              <a:t>be </a:t>
            </a:r>
            <a:r>
              <a:rPr sz="2150" spc="105" dirty="0">
                <a:solidFill>
                  <a:srgbClr val="181818"/>
                </a:solidFill>
                <a:latin typeface="Arial"/>
                <a:cs typeface="Arial"/>
              </a:rPr>
              <a:t>ne</a:t>
            </a:r>
            <a:r>
              <a:rPr sz="2100" spc="105" dirty="0">
                <a:solidFill>
                  <a:srgbClr val="181818"/>
                </a:solidFill>
                <a:latin typeface="Trebuchet MS"/>
                <a:cs typeface="Trebuchet MS"/>
              </a:rPr>
              <a:t>w </a:t>
            </a:r>
            <a:r>
              <a:rPr sz="2150" spc="110" dirty="0">
                <a:solidFill>
                  <a:srgbClr val="181818"/>
                </a:solidFill>
                <a:latin typeface="Arial"/>
                <a:cs typeface="Arial"/>
              </a:rPr>
              <a:t>change</a:t>
            </a:r>
            <a:r>
              <a:rPr sz="2100" spc="110" dirty="0">
                <a:solidFill>
                  <a:srgbClr val="181818"/>
                </a:solidFill>
                <a:latin typeface="Trebuchet MS"/>
                <a:cs typeface="Trebuchet MS"/>
              </a:rPr>
              <a:t>s  </a:t>
            </a:r>
            <a:r>
              <a:rPr sz="2150" spc="135" dirty="0">
                <a:solidFill>
                  <a:srgbClr val="181818"/>
                </a:solidFill>
                <a:latin typeface="Arial"/>
                <a:cs typeface="Arial"/>
              </a:rPr>
              <a:t>d</a:t>
            </a:r>
            <a:r>
              <a:rPr sz="2100" spc="135" dirty="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r>
              <a:rPr sz="2150" spc="135" dirty="0">
                <a:solidFill>
                  <a:srgbClr val="181818"/>
                </a:solidFill>
                <a:latin typeface="Arial"/>
                <a:cs typeface="Arial"/>
              </a:rPr>
              <a:t>e </a:t>
            </a:r>
            <a:r>
              <a:rPr sz="2100" spc="75" dirty="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sz="2150" spc="75" dirty="0">
                <a:solidFill>
                  <a:srgbClr val="181818"/>
                </a:solidFill>
                <a:latin typeface="Arial"/>
                <a:cs typeface="Arial"/>
              </a:rPr>
              <a:t>o </a:t>
            </a:r>
            <a:r>
              <a:rPr sz="2150" spc="5" dirty="0">
                <a:solidFill>
                  <a:srgbClr val="181818"/>
                </a:solidFill>
                <a:latin typeface="Arial"/>
                <a:cs typeface="Arial"/>
              </a:rPr>
              <a:t>a </a:t>
            </a:r>
            <a:r>
              <a:rPr sz="2100" spc="155" dirty="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sz="2150" spc="155" dirty="0">
                <a:solidFill>
                  <a:srgbClr val="181818"/>
                </a:solidFill>
                <a:latin typeface="Arial"/>
                <a:cs typeface="Arial"/>
              </a:rPr>
              <a:t>apidl</a:t>
            </a:r>
            <a:r>
              <a:rPr sz="2100" spc="155" dirty="0">
                <a:solidFill>
                  <a:srgbClr val="181818"/>
                </a:solidFill>
                <a:latin typeface="Trebuchet MS"/>
                <a:cs typeface="Trebuchet MS"/>
              </a:rPr>
              <a:t>y </a:t>
            </a:r>
            <a:r>
              <a:rPr sz="2150" spc="110" dirty="0">
                <a:solidFill>
                  <a:srgbClr val="181818"/>
                </a:solidFill>
                <a:latin typeface="Arial"/>
                <a:cs typeface="Arial"/>
              </a:rPr>
              <a:t>changing</a:t>
            </a:r>
            <a:r>
              <a:rPr sz="2150" spc="-204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50" spc="135" dirty="0">
                <a:solidFill>
                  <a:srgbClr val="181818"/>
                </a:solidFill>
                <a:latin typeface="Arial"/>
                <a:cs typeface="Arial"/>
              </a:rPr>
              <a:t>p</a:t>
            </a:r>
            <a:r>
              <a:rPr sz="2100" spc="135" dirty="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sz="2150" spc="135" dirty="0">
                <a:solidFill>
                  <a:srgbClr val="181818"/>
                </a:solidFill>
                <a:latin typeface="Arial"/>
                <a:cs typeface="Arial"/>
              </a:rPr>
              <a:t>og</a:t>
            </a:r>
            <a:r>
              <a:rPr sz="2100" spc="135" dirty="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sz="2150" spc="135" dirty="0">
                <a:solidFill>
                  <a:srgbClr val="181818"/>
                </a:solidFill>
                <a:latin typeface="Arial"/>
                <a:cs typeface="Arial"/>
              </a:rPr>
              <a:t>amming  </a:t>
            </a:r>
            <a:r>
              <a:rPr sz="2100" spc="180" dirty="0">
                <a:solidFill>
                  <a:srgbClr val="181818"/>
                </a:solidFill>
                <a:latin typeface="Trebuchet MS"/>
                <a:cs typeface="Trebuchet MS"/>
              </a:rPr>
              <a:t>w</a:t>
            </a:r>
            <a:r>
              <a:rPr sz="2150" spc="180" dirty="0">
                <a:solidFill>
                  <a:srgbClr val="181818"/>
                </a:solidFill>
                <a:latin typeface="Arial"/>
                <a:cs typeface="Arial"/>
              </a:rPr>
              <a:t>o</a:t>
            </a:r>
            <a:r>
              <a:rPr sz="2100" spc="180" dirty="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sz="2150" spc="180" dirty="0">
                <a:solidFill>
                  <a:srgbClr val="181818"/>
                </a:solidFill>
                <a:latin typeface="Arial"/>
                <a:cs typeface="Arial"/>
              </a:rPr>
              <a:t>ld</a:t>
            </a:r>
            <a:r>
              <a:rPr sz="1400" spc="180" dirty="0">
                <a:solidFill>
                  <a:srgbClr val="181818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1335" y="6504785"/>
            <a:ext cx="3053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50" dirty="0">
                <a:solidFill>
                  <a:srgbClr val="171717"/>
                </a:solidFill>
                <a:latin typeface="Arial"/>
                <a:cs typeface="Arial"/>
              </a:rPr>
              <a:t>Discussion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1352" y="1611105"/>
            <a:ext cx="823594" cy="823594"/>
          </a:xfrm>
          <a:custGeom>
            <a:avLst/>
            <a:gdLst/>
            <a:ahLst/>
            <a:cxnLst/>
            <a:rect l="l" t="t" r="r" b="b"/>
            <a:pathLst>
              <a:path w="823595" h="823594">
                <a:moveTo>
                  <a:pt x="411787" y="823574"/>
                </a:moveTo>
                <a:lnTo>
                  <a:pt x="371425" y="821591"/>
                </a:lnTo>
                <a:lnTo>
                  <a:pt x="331450" y="815661"/>
                </a:lnTo>
                <a:lnTo>
                  <a:pt x="292251" y="805842"/>
                </a:lnTo>
                <a:lnTo>
                  <a:pt x="254202" y="792228"/>
                </a:lnTo>
                <a:lnTo>
                  <a:pt x="217672" y="774950"/>
                </a:lnTo>
                <a:lnTo>
                  <a:pt x="183009" y="754174"/>
                </a:lnTo>
                <a:lnTo>
                  <a:pt x="150552" y="730103"/>
                </a:lnTo>
                <a:lnTo>
                  <a:pt x="120609" y="702965"/>
                </a:lnTo>
                <a:lnTo>
                  <a:pt x="93471" y="673021"/>
                </a:lnTo>
                <a:lnTo>
                  <a:pt x="69398" y="640564"/>
                </a:lnTo>
                <a:lnTo>
                  <a:pt x="48623" y="605901"/>
                </a:lnTo>
                <a:lnTo>
                  <a:pt x="31345" y="569371"/>
                </a:lnTo>
                <a:lnTo>
                  <a:pt x="17731" y="531322"/>
                </a:lnTo>
                <a:lnTo>
                  <a:pt x="7912" y="492123"/>
                </a:lnTo>
                <a:lnTo>
                  <a:pt x="1982" y="452148"/>
                </a:lnTo>
                <a:lnTo>
                  <a:pt x="0" y="411787"/>
                </a:lnTo>
                <a:lnTo>
                  <a:pt x="123" y="401678"/>
                </a:lnTo>
                <a:lnTo>
                  <a:pt x="3097" y="361376"/>
                </a:lnTo>
                <a:lnTo>
                  <a:pt x="10006" y="321560"/>
                </a:lnTo>
                <a:lnTo>
                  <a:pt x="20784" y="282614"/>
                </a:lnTo>
                <a:lnTo>
                  <a:pt x="35328" y="244911"/>
                </a:lnTo>
                <a:lnTo>
                  <a:pt x="53497" y="208815"/>
                </a:lnTo>
                <a:lnTo>
                  <a:pt x="75117" y="174674"/>
                </a:lnTo>
                <a:lnTo>
                  <a:pt x="99980" y="142816"/>
                </a:lnTo>
                <a:lnTo>
                  <a:pt x="127845" y="113549"/>
                </a:lnTo>
                <a:lnTo>
                  <a:pt x="158445" y="87154"/>
                </a:lnTo>
                <a:lnTo>
                  <a:pt x="191483" y="63885"/>
                </a:lnTo>
                <a:lnTo>
                  <a:pt x="226645" y="43967"/>
                </a:lnTo>
                <a:lnTo>
                  <a:pt x="263589" y="27591"/>
                </a:lnTo>
                <a:lnTo>
                  <a:pt x="301961" y="14915"/>
                </a:lnTo>
                <a:lnTo>
                  <a:pt x="341389" y="6061"/>
                </a:lnTo>
                <a:lnTo>
                  <a:pt x="381497" y="1115"/>
                </a:lnTo>
                <a:lnTo>
                  <a:pt x="411787" y="0"/>
                </a:lnTo>
                <a:lnTo>
                  <a:pt x="421896" y="123"/>
                </a:lnTo>
                <a:lnTo>
                  <a:pt x="462197" y="3097"/>
                </a:lnTo>
                <a:lnTo>
                  <a:pt x="502013" y="10006"/>
                </a:lnTo>
                <a:lnTo>
                  <a:pt x="540959" y="20784"/>
                </a:lnTo>
                <a:lnTo>
                  <a:pt x="578662" y="35328"/>
                </a:lnTo>
                <a:lnTo>
                  <a:pt x="614758" y="53497"/>
                </a:lnTo>
                <a:lnTo>
                  <a:pt x="648900" y="75117"/>
                </a:lnTo>
                <a:lnTo>
                  <a:pt x="680757" y="99980"/>
                </a:lnTo>
                <a:lnTo>
                  <a:pt x="710024" y="127845"/>
                </a:lnTo>
                <a:lnTo>
                  <a:pt x="736420" y="158445"/>
                </a:lnTo>
                <a:lnTo>
                  <a:pt x="759688" y="191483"/>
                </a:lnTo>
                <a:lnTo>
                  <a:pt x="779606" y="226645"/>
                </a:lnTo>
                <a:lnTo>
                  <a:pt x="795982" y="263589"/>
                </a:lnTo>
                <a:lnTo>
                  <a:pt x="808658" y="301961"/>
                </a:lnTo>
                <a:lnTo>
                  <a:pt x="817512" y="341389"/>
                </a:lnTo>
                <a:lnTo>
                  <a:pt x="822458" y="381497"/>
                </a:lnTo>
                <a:lnTo>
                  <a:pt x="823574" y="411787"/>
                </a:lnTo>
                <a:lnTo>
                  <a:pt x="823450" y="421896"/>
                </a:lnTo>
                <a:lnTo>
                  <a:pt x="820477" y="462197"/>
                </a:lnTo>
                <a:lnTo>
                  <a:pt x="813567" y="502013"/>
                </a:lnTo>
                <a:lnTo>
                  <a:pt x="802789" y="540959"/>
                </a:lnTo>
                <a:lnTo>
                  <a:pt x="788245" y="578662"/>
                </a:lnTo>
                <a:lnTo>
                  <a:pt x="770076" y="614758"/>
                </a:lnTo>
                <a:lnTo>
                  <a:pt x="748455" y="648900"/>
                </a:lnTo>
                <a:lnTo>
                  <a:pt x="723594" y="680757"/>
                </a:lnTo>
                <a:lnTo>
                  <a:pt x="695729" y="710024"/>
                </a:lnTo>
                <a:lnTo>
                  <a:pt x="665128" y="736420"/>
                </a:lnTo>
                <a:lnTo>
                  <a:pt x="632090" y="759688"/>
                </a:lnTo>
                <a:lnTo>
                  <a:pt x="596928" y="779606"/>
                </a:lnTo>
                <a:lnTo>
                  <a:pt x="559984" y="795982"/>
                </a:lnTo>
                <a:lnTo>
                  <a:pt x="521613" y="808658"/>
                </a:lnTo>
                <a:lnTo>
                  <a:pt x="482184" y="817512"/>
                </a:lnTo>
                <a:lnTo>
                  <a:pt x="442076" y="822458"/>
                </a:lnTo>
                <a:lnTo>
                  <a:pt x="411787" y="823574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22862" y="1785094"/>
            <a:ext cx="260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76791" y="1028699"/>
            <a:ext cx="1111250" cy="8229600"/>
          </a:xfrm>
          <a:custGeom>
            <a:avLst/>
            <a:gdLst/>
            <a:ahLst/>
            <a:cxnLst/>
            <a:rect l="l" t="t" r="r" b="b"/>
            <a:pathLst>
              <a:path w="1111250" h="8229600">
                <a:moveTo>
                  <a:pt x="111120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111209" y="0"/>
                </a:lnTo>
                <a:lnTo>
                  <a:pt x="1111209" y="8229599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852208"/>
            <a:ext cx="1038225" cy="28575"/>
          </a:xfrm>
          <a:custGeom>
            <a:avLst/>
            <a:gdLst/>
            <a:ahLst/>
            <a:cxnLst/>
            <a:rect l="l" t="t" r="r" b="b"/>
            <a:pathLst>
              <a:path w="1038225" h="28575">
                <a:moveTo>
                  <a:pt x="0" y="0"/>
                </a:moveTo>
                <a:lnTo>
                  <a:pt x="1037822" y="0"/>
                </a:lnTo>
                <a:lnTo>
                  <a:pt x="1037822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5363" y="980164"/>
            <a:ext cx="86975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OVERALL </a:t>
            </a:r>
            <a:r>
              <a:rPr spc="185" dirty="0"/>
              <a:t>FINDINGS </a:t>
            </a:r>
            <a:r>
              <a:rPr sz="2550" spc="710" dirty="0">
                <a:latin typeface="Noto Sans CJK JP Regular"/>
                <a:cs typeface="Noto Sans CJK JP Regular"/>
              </a:rPr>
              <a:t>&amp;</a:t>
            </a:r>
            <a:r>
              <a:rPr sz="2550" spc="-260" dirty="0">
                <a:latin typeface="Noto Sans CJK JP Regular"/>
                <a:cs typeface="Noto Sans CJK JP Regular"/>
              </a:rPr>
              <a:t> </a:t>
            </a:r>
            <a:r>
              <a:rPr spc="215" dirty="0"/>
              <a:t>IMPLICATIONS</a:t>
            </a:r>
            <a:endParaRPr sz="2550">
              <a:latin typeface="Noto Sans CJK JP Regular"/>
              <a:cs typeface="Noto Sans CJK JP 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8700" y="2882657"/>
            <a:ext cx="3752850" cy="6374130"/>
            <a:chOff x="1028700" y="2882657"/>
            <a:chExt cx="3752850" cy="6374130"/>
          </a:xfrm>
        </p:grpSpPr>
        <p:sp>
          <p:nvSpPr>
            <p:cNvPr id="4" name="object 4"/>
            <p:cNvSpPr/>
            <p:nvPr/>
          </p:nvSpPr>
          <p:spPr>
            <a:xfrm>
              <a:off x="1028712" y="3710533"/>
              <a:ext cx="3752850" cy="5346065"/>
            </a:xfrm>
            <a:custGeom>
              <a:avLst/>
              <a:gdLst/>
              <a:ahLst/>
              <a:cxnLst/>
              <a:rect l="l" t="t" r="r" b="b"/>
              <a:pathLst>
                <a:path w="3752850" h="5346065">
                  <a:moveTo>
                    <a:pt x="3752812" y="0"/>
                  </a:moveTo>
                  <a:lnTo>
                    <a:pt x="0" y="0"/>
                  </a:lnTo>
                  <a:lnTo>
                    <a:pt x="0" y="33007"/>
                  </a:lnTo>
                  <a:lnTo>
                    <a:pt x="0" y="5345722"/>
                  </a:lnTo>
                  <a:lnTo>
                    <a:pt x="32740" y="5345722"/>
                  </a:lnTo>
                  <a:lnTo>
                    <a:pt x="32740" y="33007"/>
                  </a:lnTo>
                  <a:lnTo>
                    <a:pt x="3719360" y="33007"/>
                  </a:lnTo>
                  <a:lnTo>
                    <a:pt x="3719360" y="5345722"/>
                  </a:lnTo>
                  <a:lnTo>
                    <a:pt x="3752812" y="5345722"/>
                  </a:lnTo>
                  <a:lnTo>
                    <a:pt x="3752812" y="33007"/>
                  </a:lnTo>
                  <a:lnTo>
                    <a:pt x="3752812" y="32740"/>
                  </a:lnTo>
                  <a:lnTo>
                    <a:pt x="375281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2882658"/>
              <a:ext cx="3752850" cy="6374130"/>
            </a:xfrm>
            <a:custGeom>
              <a:avLst/>
              <a:gdLst/>
              <a:ahLst/>
              <a:cxnLst/>
              <a:rect l="l" t="t" r="r" b="b"/>
              <a:pathLst>
                <a:path w="3752850" h="6374130">
                  <a:moveTo>
                    <a:pt x="2706814" y="828675"/>
                  </a:moveTo>
                  <a:lnTo>
                    <a:pt x="2705811" y="788022"/>
                  </a:lnTo>
                  <a:lnTo>
                    <a:pt x="2702814" y="747458"/>
                  </a:lnTo>
                  <a:lnTo>
                    <a:pt x="2697835" y="707085"/>
                  </a:lnTo>
                  <a:lnTo>
                    <a:pt x="2690888" y="667016"/>
                  </a:lnTo>
                  <a:lnTo>
                    <a:pt x="2681973" y="627329"/>
                  </a:lnTo>
                  <a:lnTo>
                    <a:pt x="2671127" y="588124"/>
                  </a:lnTo>
                  <a:lnTo>
                    <a:pt x="2658364" y="549516"/>
                  </a:lnTo>
                  <a:lnTo>
                    <a:pt x="2643733" y="511556"/>
                  </a:lnTo>
                  <a:lnTo>
                    <a:pt x="2627249" y="474370"/>
                  </a:lnTo>
                  <a:lnTo>
                    <a:pt x="2608961" y="438048"/>
                  </a:lnTo>
                  <a:lnTo>
                    <a:pt x="2588907" y="402653"/>
                  </a:lnTo>
                  <a:lnTo>
                    <a:pt x="2567152" y="368287"/>
                  </a:lnTo>
                  <a:lnTo>
                    <a:pt x="2543733" y="335038"/>
                  </a:lnTo>
                  <a:lnTo>
                    <a:pt x="2518714" y="302971"/>
                  </a:lnTo>
                  <a:lnTo>
                    <a:pt x="2492146" y="272173"/>
                  </a:lnTo>
                  <a:lnTo>
                    <a:pt x="2464092" y="242722"/>
                  </a:lnTo>
                  <a:lnTo>
                    <a:pt x="2434640" y="214668"/>
                  </a:lnTo>
                  <a:lnTo>
                    <a:pt x="2403843" y="188112"/>
                  </a:lnTo>
                  <a:lnTo>
                    <a:pt x="2371775" y="163080"/>
                  </a:lnTo>
                  <a:lnTo>
                    <a:pt x="2338527" y="139661"/>
                  </a:lnTo>
                  <a:lnTo>
                    <a:pt x="2304161" y="117906"/>
                  </a:lnTo>
                  <a:lnTo>
                    <a:pt x="2268766" y="97853"/>
                  </a:lnTo>
                  <a:lnTo>
                    <a:pt x="2232444" y="79565"/>
                  </a:lnTo>
                  <a:lnTo>
                    <a:pt x="2195258" y="63080"/>
                  </a:lnTo>
                  <a:lnTo>
                    <a:pt x="2157311" y="48450"/>
                  </a:lnTo>
                  <a:lnTo>
                    <a:pt x="2118690" y="35687"/>
                  </a:lnTo>
                  <a:lnTo>
                    <a:pt x="2079485" y="24841"/>
                  </a:lnTo>
                  <a:lnTo>
                    <a:pt x="2039797" y="15925"/>
                  </a:lnTo>
                  <a:lnTo>
                    <a:pt x="1999729" y="8978"/>
                  </a:lnTo>
                  <a:lnTo>
                    <a:pt x="1959356" y="4000"/>
                  </a:lnTo>
                  <a:lnTo>
                    <a:pt x="1918792" y="1003"/>
                  </a:lnTo>
                  <a:lnTo>
                    <a:pt x="1878139" y="0"/>
                  </a:lnTo>
                  <a:lnTo>
                    <a:pt x="1867966" y="63"/>
                  </a:lnTo>
                  <a:lnTo>
                    <a:pt x="1827314" y="1562"/>
                  </a:lnTo>
                  <a:lnTo>
                    <a:pt x="1786801" y="5054"/>
                  </a:lnTo>
                  <a:lnTo>
                    <a:pt x="1746491" y="10528"/>
                  </a:lnTo>
                  <a:lnTo>
                    <a:pt x="1706511" y="17970"/>
                  </a:lnTo>
                  <a:lnTo>
                    <a:pt x="1666938" y="27368"/>
                  </a:lnTo>
                  <a:lnTo>
                    <a:pt x="1627873" y="38696"/>
                  </a:lnTo>
                  <a:lnTo>
                    <a:pt x="1589405" y="51930"/>
                  </a:lnTo>
                  <a:lnTo>
                    <a:pt x="1551647" y="67030"/>
                  </a:lnTo>
                  <a:lnTo>
                    <a:pt x="1514665" y="83972"/>
                  </a:lnTo>
                  <a:lnTo>
                    <a:pt x="1478559" y="102704"/>
                  </a:lnTo>
                  <a:lnTo>
                    <a:pt x="1443418" y="123190"/>
                  </a:lnTo>
                  <a:lnTo>
                    <a:pt x="1409331" y="145364"/>
                  </a:lnTo>
                  <a:lnTo>
                    <a:pt x="1376362" y="169189"/>
                  </a:lnTo>
                  <a:lnTo>
                    <a:pt x="1344612" y="194602"/>
                  </a:lnTo>
                  <a:lnTo>
                    <a:pt x="1314132" y="221551"/>
                  </a:lnTo>
                  <a:lnTo>
                    <a:pt x="1285024" y="249948"/>
                  </a:lnTo>
                  <a:lnTo>
                    <a:pt x="1257338" y="279755"/>
                  </a:lnTo>
                  <a:lnTo>
                    <a:pt x="1231150" y="310870"/>
                  </a:lnTo>
                  <a:lnTo>
                    <a:pt x="1206525" y="343242"/>
                  </a:lnTo>
                  <a:lnTo>
                    <a:pt x="1183513" y="376783"/>
                  </a:lnTo>
                  <a:lnTo>
                    <a:pt x="1162177" y="411416"/>
                  </a:lnTo>
                  <a:lnTo>
                    <a:pt x="1142568" y="447040"/>
                  </a:lnTo>
                  <a:lnTo>
                    <a:pt x="1124724" y="483590"/>
                  </a:lnTo>
                  <a:lnTo>
                    <a:pt x="1108710" y="520979"/>
                  </a:lnTo>
                  <a:lnTo>
                    <a:pt x="1094536" y="559104"/>
                  </a:lnTo>
                  <a:lnTo>
                    <a:pt x="1082255" y="597877"/>
                  </a:lnTo>
                  <a:lnTo>
                    <a:pt x="1071880" y="637209"/>
                  </a:lnTo>
                  <a:lnTo>
                    <a:pt x="1063459" y="676998"/>
                  </a:lnTo>
                  <a:lnTo>
                    <a:pt x="1056995" y="717156"/>
                  </a:lnTo>
                  <a:lnTo>
                    <a:pt x="1052512" y="757580"/>
                  </a:lnTo>
                  <a:lnTo>
                    <a:pt x="1050023" y="798182"/>
                  </a:lnTo>
                  <a:lnTo>
                    <a:pt x="1049464" y="828675"/>
                  </a:lnTo>
                  <a:lnTo>
                    <a:pt x="1049528" y="838847"/>
                  </a:lnTo>
                  <a:lnTo>
                    <a:pt x="1051013" y="879500"/>
                  </a:lnTo>
                  <a:lnTo>
                    <a:pt x="1054506" y="920013"/>
                  </a:lnTo>
                  <a:lnTo>
                    <a:pt x="1059980" y="960323"/>
                  </a:lnTo>
                  <a:lnTo>
                    <a:pt x="1067422" y="1000315"/>
                  </a:lnTo>
                  <a:lnTo>
                    <a:pt x="1076820" y="1039888"/>
                  </a:lnTo>
                  <a:lnTo>
                    <a:pt x="1088148" y="1078941"/>
                  </a:lnTo>
                  <a:lnTo>
                    <a:pt x="1101382" y="1117409"/>
                  </a:lnTo>
                  <a:lnTo>
                    <a:pt x="1116482" y="1155179"/>
                  </a:lnTo>
                  <a:lnTo>
                    <a:pt x="1133424" y="1192149"/>
                  </a:lnTo>
                  <a:lnTo>
                    <a:pt x="1152156" y="1228255"/>
                  </a:lnTo>
                  <a:lnTo>
                    <a:pt x="1172641" y="1263396"/>
                  </a:lnTo>
                  <a:lnTo>
                    <a:pt x="1194816" y="1297495"/>
                  </a:lnTo>
                  <a:lnTo>
                    <a:pt x="1218641" y="1330452"/>
                  </a:lnTo>
                  <a:lnTo>
                    <a:pt x="1244053" y="1362202"/>
                  </a:lnTo>
                  <a:lnTo>
                    <a:pt x="1271003" y="1392682"/>
                  </a:lnTo>
                  <a:lnTo>
                    <a:pt x="1299413" y="1421790"/>
                  </a:lnTo>
                  <a:lnTo>
                    <a:pt x="1329207" y="1449476"/>
                  </a:lnTo>
                  <a:lnTo>
                    <a:pt x="1360335" y="1475663"/>
                  </a:lnTo>
                  <a:lnTo>
                    <a:pt x="1392694" y="1500289"/>
                  </a:lnTo>
                  <a:lnTo>
                    <a:pt x="1426235" y="1523301"/>
                  </a:lnTo>
                  <a:lnTo>
                    <a:pt x="1460868" y="1544637"/>
                  </a:lnTo>
                  <a:lnTo>
                    <a:pt x="1496504" y="1564246"/>
                  </a:lnTo>
                  <a:lnTo>
                    <a:pt x="1533055" y="1582089"/>
                  </a:lnTo>
                  <a:lnTo>
                    <a:pt x="1570431" y="1598104"/>
                  </a:lnTo>
                  <a:lnTo>
                    <a:pt x="1608556" y="1612277"/>
                  </a:lnTo>
                  <a:lnTo>
                    <a:pt x="1647329" y="1624571"/>
                  </a:lnTo>
                  <a:lnTo>
                    <a:pt x="1686661" y="1634934"/>
                  </a:lnTo>
                  <a:lnTo>
                    <a:pt x="1726450" y="1643354"/>
                  </a:lnTo>
                  <a:lnTo>
                    <a:pt x="1766608" y="1649818"/>
                  </a:lnTo>
                  <a:lnTo>
                    <a:pt x="1807032" y="1654302"/>
                  </a:lnTo>
                  <a:lnTo>
                    <a:pt x="1847634" y="1656791"/>
                  </a:lnTo>
                  <a:lnTo>
                    <a:pt x="1878139" y="1657350"/>
                  </a:lnTo>
                  <a:lnTo>
                    <a:pt x="1888299" y="1657299"/>
                  </a:lnTo>
                  <a:lnTo>
                    <a:pt x="1928952" y="1655800"/>
                  </a:lnTo>
                  <a:lnTo>
                    <a:pt x="1969477" y="1652308"/>
                  </a:lnTo>
                  <a:lnTo>
                    <a:pt x="2009775" y="1646834"/>
                  </a:lnTo>
                  <a:lnTo>
                    <a:pt x="2049767" y="1639392"/>
                  </a:lnTo>
                  <a:lnTo>
                    <a:pt x="2089340" y="1629994"/>
                  </a:lnTo>
                  <a:lnTo>
                    <a:pt x="2128393" y="1618665"/>
                  </a:lnTo>
                  <a:lnTo>
                    <a:pt x="2166861" y="1605432"/>
                  </a:lnTo>
                  <a:lnTo>
                    <a:pt x="2204631" y="1590332"/>
                  </a:lnTo>
                  <a:lnTo>
                    <a:pt x="2241600" y="1573390"/>
                  </a:lnTo>
                  <a:lnTo>
                    <a:pt x="2277707" y="1554657"/>
                  </a:lnTo>
                  <a:lnTo>
                    <a:pt x="2312847" y="1534172"/>
                  </a:lnTo>
                  <a:lnTo>
                    <a:pt x="2346947" y="1511998"/>
                  </a:lnTo>
                  <a:lnTo>
                    <a:pt x="2379903" y="1488173"/>
                  </a:lnTo>
                  <a:lnTo>
                    <a:pt x="2411666" y="1462760"/>
                  </a:lnTo>
                  <a:lnTo>
                    <a:pt x="2442133" y="1435811"/>
                  </a:lnTo>
                  <a:lnTo>
                    <a:pt x="2471242" y="1407414"/>
                  </a:lnTo>
                  <a:lnTo>
                    <a:pt x="2498928" y="1377607"/>
                  </a:lnTo>
                  <a:lnTo>
                    <a:pt x="2525115" y="1346492"/>
                  </a:lnTo>
                  <a:lnTo>
                    <a:pt x="2549741" y="1314119"/>
                  </a:lnTo>
                  <a:lnTo>
                    <a:pt x="2572753" y="1280579"/>
                  </a:lnTo>
                  <a:lnTo>
                    <a:pt x="2594089" y="1245946"/>
                  </a:lnTo>
                  <a:lnTo>
                    <a:pt x="2613698" y="1210322"/>
                  </a:lnTo>
                  <a:lnTo>
                    <a:pt x="2631541" y="1173759"/>
                  </a:lnTo>
                  <a:lnTo>
                    <a:pt x="2647569" y="1136383"/>
                  </a:lnTo>
                  <a:lnTo>
                    <a:pt x="2661729" y="1098257"/>
                  </a:lnTo>
                  <a:lnTo>
                    <a:pt x="2674023" y="1059484"/>
                  </a:lnTo>
                  <a:lnTo>
                    <a:pt x="2684386" y="1020152"/>
                  </a:lnTo>
                  <a:lnTo>
                    <a:pt x="2692806" y="980363"/>
                  </a:lnTo>
                  <a:lnTo>
                    <a:pt x="2699270" y="940206"/>
                  </a:lnTo>
                  <a:lnTo>
                    <a:pt x="2703753" y="899782"/>
                  </a:lnTo>
                  <a:lnTo>
                    <a:pt x="2706243" y="859180"/>
                  </a:lnTo>
                  <a:lnTo>
                    <a:pt x="2706814" y="828675"/>
                  </a:lnTo>
                  <a:close/>
                </a:path>
                <a:path w="3752850" h="6374130">
                  <a:moveTo>
                    <a:pt x="3752850" y="6173597"/>
                  </a:moveTo>
                  <a:lnTo>
                    <a:pt x="0" y="6173597"/>
                  </a:lnTo>
                  <a:lnTo>
                    <a:pt x="0" y="6373622"/>
                  </a:lnTo>
                  <a:lnTo>
                    <a:pt x="3752850" y="6373622"/>
                  </a:lnTo>
                  <a:lnTo>
                    <a:pt x="3752850" y="6173597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187360" y="2882657"/>
            <a:ext cx="3752850" cy="6374130"/>
            <a:chOff x="5187360" y="2882657"/>
            <a:chExt cx="3752850" cy="6374130"/>
          </a:xfrm>
        </p:grpSpPr>
        <p:sp>
          <p:nvSpPr>
            <p:cNvPr id="7" name="object 7"/>
            <p:cNvSpPr/>
            <p:nvPr/>
          </p:nvSpPr>
          <p:spPr>
            <a:xfrm>
              <a:off x="5187353" y="3710533"/>
              <a:ext cx="3752850" cy="5346065"/>
            </a:xfrm>
            <a:custGeom>
              <a:avLst/>
              <a:gdLst/>
              <a:ahLst/>
              <a:cxnLst/>
              <a:rect l="l" t="t" r="r" b="b"/>
              <a:pathLst>
                <a:path w="3752850" h="5346065">
                  <a:moveTo>
                    <a:pt x="3752824" y="0"/>
                  </a:moveTo>
                  <a:lnTo>
                    <a:pt x="0" y="0"/>
                  </a:lnTo>
                  <a:lnTo>
                    <a:pt x="0" y="33007"/>
                  </a:lnTo>
                  <a:lnTo>
                    <a:pt x="0" y="5345722"/>
                  </a:lnTo>
                  <a:lnTo>
                    <a:pt x="32753" y="5345722"/>
                  </a:lnTo>
                  <a:lnTo>
                    <a:pt x="32753" y="33007"/>
                  </a:lnTo>
                  <a:lnTo>
                    <a:pt x="3719372" y="33007"/>
                  </a:lnTo>
                  <a:lnTo>
                    <a:pt x="3719372" y="5345722"/>
                  </a:lnTo>
                  <a:lnTo>
                    <a:pt x="3752824" y="5345722"/>
                  </a:lnTo>
                  <a:lnTo>
                    <a:pt x="3752824" y="33007"/>
                  </a:lnTo>
                  <a:lnTo>
                    <a:pt x="3752824" y="32740"/>
                  </a:lnTo>
                  <a:lnTo>
                    <a:pt x="3752824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7353" y="2882658"/>
              <a:ext cx="3752850" cy="6374130"/>
            </a:xfrm>
            <a:custGeom>
              <a:avLst/>
              <a:gdLst/>
              <a:ahLst/>
              <a:cxnLst/>
              <a:rect l="l" t="t" r="r" b="b"/>
              <a:pathLst>
                <a:path w="3752850" h="6374130">
                  <a:moveTo>
                    <a:pt x="2706814" y="828675"/>
                  </a:moveTo>
                  <a:lnTo>
                    <a:pt x="2705811" y="788022"/>
                  </a:lnTo>
                  <a:lnTo>
                    <a:pt x="2702814" y="747458"/>
                  </a:lnTo>
                  <a:lnTo>
                    <a:pt x="2697835" y="707085"/>
                  </a:lnTo>
                  <a:lnTo>
                    <a:pt x="2690888" y="667016"/>
                  </a:lnTo>
                  <a:lnTo>
                    <a:pt x="2681973" y="627329"/>
                  </a:lnTo>
                  <a:lnTo>
                    <a:pt x="2671127" y="588124"/>
                  </a:lnTo>
                  <a:lnTo>
                    <a:pt x="2658364" y="549516"/>
                  </a:lnTo>
                  <a:lnTo>
                    <a:pt x="2643733" y="511556"/>
                  </a:lnTo>
                  <a:lnTo>
                    <a:pt x="2627249" y="474370"/>
                  </a:lnTo>
                  <a:lnTo>
                    <a:pt x="2608961" y="438048"/>
                  </a:lnTo>
                  <a:lnTo>
                    <a:pt x="2588907" y="402653"/>
                  </a:lnTo>
                  <a:lnTo>
                    <a:pt x="2567152" y="368287"/>
                  </a:lnTo>
                  <a:lnTo>
                    <a:pt x="2543733" y="335038"/>
                  </a:lnTo>
                  <a:lnTo>
                    <a:pt x="2518714" y="302971"/>
                  </a:lnTo>
                  <a:lnTo>
                    <a:pt x="2492146" y="272173"/>
                  </a:lnTo>
                  <a:lnTo>
                    <a:pt x="2464092" y="242722"/>
                  </a:lnTo>
                  <a:lnTo>
                    <a:pt x="2434640" y="214668"/>
                  </a:lnTo>
                  <a:lnTo>
                    <a:pt x="2403843" y="188112"/>
                  </a:lnTo>
                  <a:lnTo>
                    <a:pt x="2371775" y="163080"/>
                  </a:lnTo>
                  <a:lnTo>
                    <a:pt x="2338527" y="139661"/>
                  </a:lnTo>
                  <a:lnTo>
                    <a:pt x="2304161" y="117906"/>
                  </a:lnTo>
                  <a:lnTo>
                    <a:pt x="2268766" y="97853"/>
                  </a:lnTo>
                  <a:lnTo>
                    <a:pt x="2232444" y="79565"/>
                  </a:lnTo>
                  <a:lnTo>
                    <a:pt x="2195258" y="63080"/>
                  </a:lnTo>
                  <a:lnTo>
                    <a:pt x="2157298" y="48450"/>
                  </a:lnTo>
                  <a:lnTo>
                    <a:pt x="2118690" y="35687"/>
                  </a:lnTo>
                  <a:lnTo>
                    <a:pt x="2079485" y="24841"/>
                  </a:lnTo>
                  <a:lnTo>
                    <a:pt x="2039797" y="15925"/>
                  </a:lnTo>
                  <a:lnTo>
                    <a:pt x="1999729" y="8978"/>
                  </a:lnTo>
                  <a:lnTo>
                    <a:pt x="1959356" y="4000"/>
                  </a:lnTo>
                  <a:lnTo>
                    <a:pt x="1918792" y="1003"/>
                  </a:lnTo>
                  <a:lnTo>
                    <a:pt x="1878139" y="0"/>
                  </a:lnTo>
                  <a:lnTo>
                    <a:pt x="1867966" y="63"/>
                  </a:lnTo>
                  <a:lnTo>
                    <a:pt x="1827314" y="1562"/>
                  </a:lnTo>
                  <a:lnTo>
                    <a:pt x="1786788" y="5054"/>
                  </a:lnTo>
                  <a:lnTo>
                    <a:pt x="1746491" y="10528"/>
                  </a:lnTo>
                  <a:lnTo>
                    <a:pt x="1706499" y="17970"/>
                  </a:lnTo>
                  <a:lnTo>
                    <a:pt x="1666925" y="27368"/>
                  </a:lnTo>
                  <a:lnTo>
                    <a:pt x="1627873" y="38696"/>
                  </a:lnTo>
                  <a:lnTo>
                    <a:pt x="1589405" y="51930"/>
                  </a:lnTo>
                  <a:lnTo>
                    <a:pt x="1551635" y="67030"/>
                  </a:lnTo>
                  <a:lnTo>
                    <a:pt x="1514665" y="83972"/>
                  </a:lnTo>
                  <a:lnTo>
                    <a:pt x="1478559" y="102704"/>
                  </a:lnTo>
                  <a:lnTo>
                    <a:pt x="1443418" y="123190"/>
                  </a:lnTo>
                  <a:lnTo>
                    <a:pt x="1409319" y="145364"/>
                  </a:lnTo>
                  <a:lnTo>
                    <a:pt x="1376362" y="169189"/>
                  </a:lnTo>
                  <a:lnTo>
                    <a:pt x="1344599" y="194602"/>
                  </a:lnTo>
                  <a:lnTo>
                    <a:pt x="1314132" y="221551"/>
                  </a:lnTo>
                  <a:lnTo>
                    <a:pt x="1285024" y="249948"/>
                  </a:lnTo>
                  <a:lnTo>
                    <a:pt x="1257338" y="279755"/>
                  </a:lnTo>
                  <a:lnTo>
                    <a:pt x="1231150" y="310870"/>
                  </a:lnTo>
                  <a:lnTo>
                    <a:pt x="1206525" y="343242"/>
                  </a:lnTo>
                  <a:lnTo>
                    <a:pt x="1183513" y="376783"/>
                  </a:lnTo>
                  <a:lnTo>
                    <a:pt x="1162177" y="411416"/>
                  </a:lnTo>
                  <a:lnTo>
                    <a:pt x="1142568" y="447040"/>
                  </a:lnTo>
                  <a:lnTo>
                    <a:pt x="1124724" y="483590"/>
                  </a:lnTo>
                  <a:lnTo>
                    <a:pt x="1108697" y="520979"/>
                  </a:lnTo>
                  <a:lnTo>
                    <a:pt x="1094536" y="559104"/>
                  </a:lnTo>
                  <a:lnTo>
                    <a:pt x="1082243" y="597877"/>
                  </a:lnTo>
                  <a:lnTo>
                    <a:pt x="1071880" y="637209"/>
                  </a:lnTo>
                  <a:lnTo>
                    <a:pt x="1063459" y="676998"/>
                  </a:lnTo>
                  <a:lnTo>
                    <a:pt x="1056995" y="717156"/>
                  </a:lnTo>
                  <a:lnTo>
                    <a:pt x="1052512" y="757580"/>
                  </a:lnTo>
                  <a:lnTo>
                    <a:pt x="1050023" y="798182"/>
                  </a:lnTo>
                  <a:lnTo>
                    <a:pt x="1049451" y="828675"/>
                  </a:lnTo>
                  <a:lnTo>
                    <a:pt x="1049515" y="838847"/>
                  </a:lnTo>
                  <a:lnTo>
                    <a:pt x="1051013" y="879500"/>
                  </a:lnTo>
                  <a:lnTo>
                    <a:pt x="1054506" y="920013"/>
                  </a:lnTo>
                  <a:lnTo>
                    <a:pt x="1059980" y="960323"/>
                  </a:lnTo>
                  <a:lnTo>
                    <a:pt x="1067422" y="1000315"/>
                  </a:lnTo>
                  <a:lnTo>
                    <a:pt x="1076820" y="1039888"/>
                  </a:lnTo>
                  <a:lnTo>
                    <a:pt x="1088148" y="1078941"/>
                  </a:lnTo>
                  <a:lnTo>
                    <a:pt x="1101382" y="1117409"/>
                  </a:lnTo>
                  <a:lnTo>
                    <a:pt x="1116482" y="1155179"/>
                  </a:lnTo>
                  <a:lnTo>
                    <a:pt x="1133424" y="1192149"/>
                  </a:lnTo>
                  <a:lnTo>
                    <a:pt x="1152156" y="1228255"/>
                  </a:lnTo>
                  <a:lnTo>
                    <a:pt x="1172641" y="1263396"/>
                  </a:lnTo>
                  <a:lnTo>
                    <a:pt x="1194816" y="1297495"/>
                  </a:lnTo>
                  <a:lnTo>
                    <a:pt x="1218641" y="1330452"/>
                  </a:lnTo>
                  <a:lnTo>
                    <a:pt x="1244053" y="1362202"/>
                  </a:lnTo>
                  <a:lnTo>
                    <a:pt x="1271003" y="1392682"/>
                  </a:lnTo>
                  <a:lnTo>
                    <a:pt x="1299400" y="1421790"/>
                  </a:lnTo>
                  <a:lnTo>
                    <a:pt x="1329207" y="1449476"/>
                  </a:lnTo>
                  <a:lnTo>
                    <a:pt x="1360322" y="1475663"/>
                  </a:lnTo>
                  <a:lnTo>
                    <a:pt x="1392694" y="1500289"/>
                  </a:lnTo>
                  <a:lnTo>
                    <a:pt x="1426235" y="1523301"/>
                  </a:lnTo>
                  <a:lnTo>
                    <a:pt x="1460868" y="1544637"/>
                  </a:lnTo>
                  <a:lnTo>
                    <a:pt x="1496491" y="1564246"/>
                  </a:lnTo>
                  <a:lnTo>
                    <a:pt x="1533055" y="1582089"/>
                  </a:lnTo>
                  <a:lnTo>
                    <a:pt x="1570431" y="1598104"/>
                  </a:lnTo>
                  <a:lnTo>
                    <a:pt x="1608556" y="1612277"/>
                  </a:lnTo>
                  <a:lnTo>
                    <a:pt x="1647329" y="1624571"/>
                  </a:lnTo>
                  <a:lnTo>
                    <a:pt x="1686661" y="1634934"/>
                  </a:lnTo>
                  <a:lnTo>
                    <a:pt x="1726450" y="1643354"/>
                  </a:lnTo>
                  <a:lnTo>
                    <a:pt x="1766608" y="1649818"/>
                  </a:lnTo>
                  <a:lnTo>
                    <a:pt x="1807032" y="1654302"/>
                  </a:lnTo>
                  <a:lnTo>
                    <a:pt x="1847634" y="1656791"/>
                  </a:lnTo>
                  <a:lnTo>
                    <a:pt x="1878139" y="1657350"/>
                  </a:lnTo>
                  <a:lnTo>
                    <a:pt x="1888299" y="1657299"/>
                  </a:lnTo>
                  <a:lnTo>
                    <a:pt x="1928952" y="1655800"/>
                  </a:lnTo>
                  <a:lnTo>
                    <a:pt x="1969477" y="1652308"/>
                  </a:lnTo>
                  <a:lnTo>
                    <a:pt x="2009775" y="1646834"/>
                  </a:lnTo>
                  <a:lnTo>
                    <a:pt x="2049767" y="1639392"/>
                  </a:lnTo>
                  <a:lnTo>
                    <a:pt x="2089340" y="1629994"/>
                  </a:lnTo>
                  <a:lnTo>
                    <a:pt x="2128393" y="1618665"/>
                  </a:lnTo>
                  <a:lnTo>
                    <a:pt x="2166861" y="1605432"/>
                  </a:lnTo>
                  <a:lnTo>
                    <a:pt x="2204631" y="1590332"/>
                  </a:lnTo>
                  <a:lnTo>
                    <a:pt x="2241600" y="1573390"/>
                  </a:lnTo>
                  <a:lnTo>
                    <a:pt x="2277707" y="1554657"/>
                  </a:lnTo>
                  <a:lnTo>
                    <a:pt x="2312847" y="1534172"/>
                  </a:lnTo>
                  <a:lnTo>
                    <a:pt x="2346947" y="1511998"/>
                  </a:lnTo>
                  <a:lnTo>
                    <a:pt x="2379903" y="1488173"/>
                  </a:lnTo>
                  <a:lnTo>
                    <a:pt x="2411666" y="1462760"/>
                  </a:lnTo>
                  <a:lnTo>
                    <a:pt x="2442133" y="1435811"/>
                  </a:lnTo>
                  <a:lnTo>
                    <a:pt x="2471242" y="1407414"/>
                  </a:lnTo>
                  <a:lnTo>
                    <a:pt x="2498928" y="1377607"/>
                  </a:lnTo>
                  <a:lnTo>
                    <a:pt x="2525115" y="1346492"/>
                  </a:lnTo>
                  <a:lnTo>
                    <a:pt x="2549741" y="1314119"/>
                  </a:lnTo>
                  <a:lnTo>
                    <a:pt x="2572753" y="1280579"/>
                  </a:lnTo>
                  <a:lnTo>
                    <a:pt x="2594089" y="1245946"/>
                  </a:lnTo>
                  <a:lnTo>
                    <a:pt x="2613698" y="1210322"/>
                  </a:lnTo>
                  <a:lnTo>
                    <a:pt x="2631541" y="1173759"/>
                  </a:lnTo>
                  <a:lnTo>
                    <a:pt x="2647569" y="1136383"/>
                  </a:lnTo>
                  <a:lnTo>
                    <a:pt x="2661729" y="1098257"/>
                  </a:lnTo>
                  <a:lnTo>
                    <a:pt x="2674023" y="1059484"/>
                  </a:lnTo>
                  <a:lnTo>
                    <a:pt x="2684386" y="1020152"/>
                  </a:lnTo>
                  <a:lnTo>
                    <a:pt x="2692806" y="980363"/>
                  </a:lnTo>
                  <a:lnTo>
                    <a:pt x="2699270" y="940206"/>
                  </a:lnTo>
                  <a:lnTo>
                    <a:pt x="2703753" y="899782"/>
                  </a:lnTo>
                  <a:lnTo>
                    <a:pt x="2706243" y="859180"/>
                  </a:lnTo>
                  <a:lnTo>
                    <a:pt x="2706814" y="828675"/>
                  </a:lnTo>
                  <a:close/>
                </a:path>
                <a:path w="3752850" h="6374130">
                  <a:moveTo>
                    <a:pt x="3752850" y="6173597"/>
                  </a:moveTo>
                  <a:lnTo>
                    <a:pt x="0" y="6173597"/>
                  </a:lnTo>
                  <a:lnTo>
                    <a:pt x="0" y="6373622"/>
                  </a:lnTo>
                  <a:lnTo>
                    <a:pt x="3752850" y="6373622"/>
                  </a:lnTo>
                  <a:lnTo>
                    <a:pt x="3752850" y="6173597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345990" y="2882657"/>
            <a:ext cx="3752850" cy="6374130"/>
            <a:chOff x="9345990" y="2882657"/>
            <a:chExt cx="3752850" cy="6374130"/>
          </a:xfrm>
        </p:grpSpPr>
        <p:sp>
          <p:nvSpPr>
            <p:cNvPr id="10" name="object 10"/>
            <p:cNvSpPr/>
            <p:nvPr/>
          </p:nvSpPr>
          <p:spPr>
            <a:xfrm>
              <a:off x="9346006" y="3710533"/>
              <a:ext cx="3752850" cy="5346065"/>
            </a:xfrm>
            <a:custGeom>
              <a:avLst/>
              <a:gdLst/>
              <a:ahLst/>
              <a:cxnLst/>
              <a:rect l="l" t="t" r="r" b="b"/>
              <a:pathLst>
                <a:path w="3752850" h="5346065">
                  <a:moveTo>
                    <a:pt x="3752812" y="0"/>
                  </a:moveTo>
                  <a:lnTo>
                    <a:pt x="0" y="0"/>
                  </a:lnTo>
                  <a:lnTo>
                    <a:pt x="0" y="33007"/>
                  </a:lnTo>
                  <a:lnTo>
                    <a:pt x="0" y="5345722"/>
                  </a:lnTo>
                  <a:lnTo>
                    <a:pt x="32753" y="5345722"/>
                  </a:lnTo>
                  <a:lnTo>
                    <a:pt x="32753" y="33007"/>
                  </a:lnTo>
                  <a:lnTo>
                    <a:pt x="3719372" y="33007"/>
                  </a:lnTo>
                  <a:lnTo>
                    <a:pt x="3719372" y="5345722"/>
                  </a:lnTo>
                  <a:lnTo>
                    <a:pt x="3752812" y="5345722"/>
                  </a:lnTo>
                  <a:lnTo>
                    <a:pt x="3752812" y="33007"/>
                  </a:lnTo>
                  <a:lnTo>
                    <a:pt x="3752812" y="32740"/>
                  </a:lnTo>
                  <a:lnTo>
                    <a:pt x="375281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45981" y="2882658"/>
              <a:ext cx="3752850" cy="6374130"/>
            </a:xfrm>
            <a:custGeom>
              <a:avLst/>
              <a:gdLst/>
              <a:ahLst/>
              <a:cxnLst/>
              <a:rect l="l" t="t" r="r" b="b"/>
              <a:pathLst>
                <a:path w="3752850" h="6374130">
                  <a:moveTo>
                    <a:pt x="2706840" y="828675"/>
                  </a:moveTo>
                  <a:lnTo>
                    <a:pt x="2705849" y="788022"/>
                  </a:lnTo>
                  <a:lnTo>
                    <a:pt x="2702852" y="747458"/>
                  </a:lnTo>
                  <a:lnTo>
                    <a:pt x="2697873" y="707085"/>
                  </a:lnTo>
                  <a:lnTo>
                    <a:pt x="2690914" y="667016"/>
                  </a:lnTo>
                  <a:lnTo>
                    <a:pt x="2682011" y="627329"/>
                  </a:lnTo>
                  <a:lnTo>
                    <a:pt x="2671153" y="588124"/>
                  </a:lnTo>
                  <a:lnTo>
                    <a:pt x="2658402" y="549516"/>
                  </a:lnTo>
                  <a:lnTo>
                    <a:pt x="2643759" y="511556"/>
                  </a:lnTo>
                  <a:lnTo>
                    <a:pt x="2627274" y="474370"/>
                  </a:lnTo>
                  <a:lnTo>
                    <a:pt x="2608986" y="438048"/>
                  </a:lnTo>
                  <a:lnTo>
                    <a:pt x="2588945" y="402653"/>
                  </a:lnTo>
                  <a:lnTo>
                    <a:pt x="2567178" y="368287"/>
                  </a:lnTo>
                  <a:lnTo>
                    <a:pt x="2543759" y="335038"/>
                  </a:lnTo>
                  <a:lnTo>
                    <a:pt x="2518740" y="302971"/>
                  </a:lnTo>
                  <a:lnTo>
                    <a:pt x="2492171" y="272173"/>
                  </a:lnTo>
                  <a:lnTo>
                    <a:pt x="2464130" y="242722"/>
                  </a:lnTo>
                  <a:lnTo>
                    <a:pt x="2434666" y="214668"/>
                  </a:lnTo>
                  <a:lnTo>
                    <a:pt x="2403868" y="188112"/>
                  </a:lnTo>
                  <a:lnTo>
                    <a:pt x="2371814" y="163080"/>
                  </a:lnTo>
                  <a:lnTo>
                    <a:pt x="2338552" y="139661"/>
                  </a:lnTo>
                  <a:lnTo>
                    <a:pt x="2304186" y="117906"/>
                  </a:lnTo>
                  <a:lnTo>
                    <a:pt x="2268804" y="97853"/>
                  </a:lnTo>
                  <a:lnTo>
                    <a:pt x="2232469" y="79565"/>
                  </a:lnTo>
                  <a:lnTo>
                    <a:pt x="2195284" y="63080"/>
                  </a:lnTo>
                  <a:lnTo>
                    <a:pt x="2157336" y="48450"/>
                  </a:lnTo>
                  <a:lnTo>
                    <a:pt x="2118715" y="35687"/>
                  </a:lnTo>
                  <a:lnTo>
                    <a:pt x="2079523" y="24841"/>
                  </a:lnTo>
                  <a:lnTo>
                    <a:pt x="2039835" y="15925"/>
                  </a:lnTo>
                  <a:lnTo>
                    <a:pt x="1999754" y="8978"/>
                  </a:lnTo>
                  <a:lnTo>
                    <a:pt x="1959394" y="4000"/>
                  </a:lnTo>
                  <a:lnTo>
                    <a:pt x="1918830" y="1003"/>
                  </a:lnTo>
                  <a:lnTo>
                    <a:pt x="1878164" y="0"/>
                  </a:lnTo>
                  <a:lnTo>
                    <a:pt x="1867992" y="63"/>
                  </a:lnTo>
                  <a:lnTo>
                    <a:pt x="1827352" y="1562"/>
                  </a:lnTo>
                  <a:lnTo>
                    <a:pt x="1786826" y="5054"/>
                  </a:lnTo>
                  <a:lnTo>
                    <a:pt x="1746516" y="10528"/>
                  </a:lnTo>
                  <a:lnTo>
                    <a:pt x="1706537" y="17970"/>
                  </a:lnTo>
                  <a:lnTo>
                    <a:pt x="1666963" y="27368"/>
                  </a:lnTo>
                  <a:lnTo>
                    <a:pt x="1627898" y="38696"/>
                  </a:lnTo>
                  <a:lnTo>
                    <a:pt x="1589443" y="51930"/>
                  </a:lnTo>
                  <a:lnTo>
                    <a:pt x="1551673" y="67030"/>
                  </a:lnTo>
                  <a:lnTo>
                    <a:pt x="1514690" y="83972"/>
                  </a:lnTo>
                  <a:lnTo>
                    <a:pt x="1478597" y="102704"/>
                  </a:lnTo>
                  <a:lnTo>
                    <a:pt x="1443456" y="123190"/>
                  </a:lnTo>
                  <a:lnTo>
                    <a:pt x="1409357" y="145364"/>
                  </a:lnTo>
                  <a:lnTo>
                    <a:pt x="1376387" y="169189"/>
                  </a:lnTo>
                  <a:lnTo>
                    <a:pt x="1344637" y="194602"/>
                  </a:lnTo>
                  <a:lnTo>
                    <a:pt x="1314170" y="221551"/>
                  </a:lnTo>
                  <a:lnTo>
                    <a:pt x="1285062" y="249948"/>
                  </a:lnTo>
                  <a:lnTo>
                    <a:pt x="1257376" y="279755"/>
                  </a:lnTo>
                  <a:lnTo>
                    <a:pt x="1231188" y="310870"/>
                  </a:lnTo>
                  <a:lnTo>
                    <a:pt x="1206563" y="343242"/>
                  </a:lnTo>
                  <a:lnTo>
                    <a:pt x="1183551" y="376783"/>
                  </a:lnTo>
                  <a:lnTo>
                    <a:pt x="1162215" y="411416"/>
                  </a:lnTo>
                  <a:lnTo>
                    <a:pt x="1142606" y="447040"/>
                  </a:lnTo>
                  <a:lnTo>
                    <a:pt x="1124762" y="483590"/>
                  </a:lnTo>
                  <a:lnTo>
                    <a:pt x="1108735" y="520979"/>
                  </a:lnTo>
                  <a:lnTo>
                    <a:pt x="1094562" y="559104"/>
                  </a:lnTo>
                  <a:lnTo>
                    <a:pt x="1082281" y="597877"/>
                  </a:lnTo>
                  <a:lnTo>
                    <a:pt x="1071918" y="637209"/>
                  </a:lnTo>
                  <a:lnTo>
                    <a:pt x="1063485" y="676998"/>
                  </a:lnTo>
                  <a:lnTo>
                    <a:pt x="1057033" y="717156"/>
                  </a:lnTo>
                  <a:lnTo>
                    <a:pt x="1052550" y="757580"/>
                  </a:lnTo>
                  <a:lnTo>
                    <a:pt x="1050048" y="798182"/>
                  </a:lnTo>
                  <a:lnTo>
                    <a:pt x="1049489" y="828675"/>
                  </a:lnTo>
                  <a:lnTo>
                    <a:pt x="1049553" y="838847"/>
                  </a:lnTo>
                  <a:lnTo>
                    <a:pt x="1051052" y="879500"/>
                  </a:lnTo>
                  <a:lnTo>
                    <a:pt x="1054544" y="920013"/>
                  </a:lnTo>
                  <a:lnTo>
                    <a:pt x="1060018" y="960323"/>
                  </a:lnTo>
                  <a:lnTo>
                    <a:pt x="1067460" y="1000315"/>
                  </a:lnTo>
                  <a:lnTo>
                    <a:pt x="1076858" y="1039888"/>
                  </a:lnTo>
                  <a:lnTo>
                    <a:pt x="1088186" y="1078941"/>
                  </a:lnTo>
                  <a:lnTo>
                    <a:pt x="1101420" y="1117409"/>
                  </a:lnTo>
                  <a:lnTo>
                    <a:pt x="1116520" y="1155179"/>
                  </a:lnTo>
                  <a:lnTo>
                    <a:pt x="1133462" y="1192149"/>
                  </a:lnTo>
                  <a:lnTo>
                    <a:pt x="1152194" y="1228255"/>
                  </a:lnTo>
                  <a:lnTo>
                    <a:pt x="1172667" y="1263396"/>
                  </a:lnTo>
                  <a:lnTo>
                    <a:pt x="1194854" y="1297495"/>
                  </a:lnTo>
                  <a:lnTo>
                    <a:pt x="1218679" y="1330452"/>
                  </a:lnTo>
                  <a:lnTo>
                    <a:pt x="1244092" y="1362202"/>
                  </a:lnTo>
                  <a:lnTo>
                    <a:pt x="1271028" y="1392682"/>
                  </a:lnTo>
                  <a:lnTo>
                    <a:pt x="1299438" y="1421790"/>
                  </a:lnTo>
                  <a:lnTo>
                    <a:pt x="1329245" y="1449476"/>
                  </a:lnTo>
                  <a:lnTo>
                    <a:pt x="1360360" y="1475663"/>
                  </a:lnTo>
                  <a:lnTo>
                    <a:pt x="1392732" y="1500289"/>
                  </a:lnTo>
                  <a:lnTo>
                    <a:pt x="1426273" y="1523301"/>
                  </a:lnTo>
                  <a:lnTo>
                    <a:pt x="1460893" y="1544637"/>
                  </a:lnTo>
                  <a:lnTo>
                    <a:pt x="1496529" y="1564246"/>
                  </a:lnTo>
                  <a:lnTo>
                    <a:pt x="1533080" y="1582089"/>
                  </a:lnTo>
                  <a:lnTo>
                    <a:pt x="1570469" y="1598104"/>
                  </a:lnTo>
                  <a:lnTo>
                    <a:pt x="1608594" y="1612277"/>
                  </a:lnTo>
                  <a:lnTo>
                    <a:pt x="1647367" y="1624571"/>
                  </a:lnTo>
                  <a:lnTo>
                    <a:pt x="1686699" y="1634934"/>
                  </a:lnTo>
                  <a:lnTo>
                    <a:pt x="1726488" y="1643354"/>
                  </a:lnTo>
                  <a:lnTo>
                    <a:pt x="1766646" y="1649818"/>
                  </a:lnTo>
                  <a:lnTo>
                    <a:pt x="1807070" y="1654302"/>
                  </a:lnTo>
                  <a:lnTo>
                    <a:pt x="1847672" y="1656791"/>
                  </a:lnTo>
                  <a:lnTo>
                    <a:pt x="1878164" y="1657350"/>
                  </a:lnTo>
                  <a:lnTo>
                    <a:pt x="1888337" y="1657299"/>
                  </a:lnTo>
                  <a:lnTo>
                    <a:pt x="1928977" y="1655800"/>
                  </a:lnTo>
                  <a:lnTo>
                    <a:pt x="1969503" y="1652308"/>
                  </a:lnTo>
                  <a:lnTo>
                    <a:pt x="2009813" y="1646834"/>
                  </a:lnTo>
                  <a:lnTo>
                    <a:pt x="2049792" y="1639392"/>
                  </a:lnTo>
                  <a:lnTo>
                    <a:pt x="2089365" y="1629994"/>
                  </a:lnTo>
                  <a:lnTo>
                    <a:pt x="2128431" y="1618665"/>
                  </a:lnTo>
                  <a:lnTo>
                    <a:pt x="2166886" y="1605432"/>
                  </a:lnTo>
                  <a:lnTo>
                    <a:pt x="2204656" y="1590332"/>
                  </a:lnTo>
                  <a:lnTo>
                    <a:pt x="2241639" y="1573390"/>
                  </a:lnTo>
                  <a:lnTo>
                    <a:pt x="2277745" y="1554657"/>
                  </a:lnTo>
                  <a:lnTo>
                    <a:pt x="2312886" y="1534172"/>
                  </a:lnTo>
                  <a:lnTo>
                    <a:pt x="2346972" y="1511998"/>
                  </a:lnTo>
                  <a:lnTo>
                    <a:pt x="2379942" y="1488173"/>
                  </a:lnTo>
                  <a:lnTo>
                    <a:pt x="2411692" y="1462760"/>
                  </a:lnTo>
                  <a:lnTo>
                    <a:pt x="2442159" y="1435811"/>
                  </a:lnTo>
                  <a:lnTo>
                    <a:pt x="2471280" y="1407414"/>
                  </a:lnTo>
                  <a:lnTo>
                    <a:pt x="2498953" y="1377607"/>
                  </a:lnTo>
                  <a:lnTo>
                    <a:pt x="2525141" y="1346492"/>
                  </a:lnTo>
                  <a:lnTo>
                    <a:pt x="2549766" y="1314119"/>
                  </a:lnTo>
                  <a:lnTo>
                    <a:pt x="2572778" y="1280579"/>
                  </a:lnTo>
                  <a:lnTo>
                    <a:pt x="2594114" y="1245946"/>
                  </a:lnTo>
                  <a:lnTo>
                    <a:pt x="2613736" y="1210322"/>
                  </a:lnTo>
                  <a:lnTo>
                    <a:pt x="2631567" y="1173759"/>
                  </a:lnTo>
                  <a:lnTo>
                    <a:pt x="2647594" y="1136383"/>
                  </a:lnTo>
                  <a:lnTo>
                    <a:pt x="2661767" y="1098257"/>
                  </a:lnTo>
                  <a:lnTo>
                    <a:pt x="2674048" y="1059484"/>
                  </a:lnTo>
                  <a:lnTo>
                    <a:pt x="2684411" y="1020152"/>
                  </a:lnTo>
                  <a:lnTo>
                    <a:pt x="2692844" y="980363"/>
                  </a:lnTo>
                  <a:lnTo>
                    <a:pt x="2699296" y="940206"/>
                  </a:lnTo>
                  <a:lnTo>
                    <a:pt x="2703779" y="899782"/>
                  </a:lnTo>
                  <a:lnTo>
                    <a:pt x="2706281" y="859180"/>
                  </a:lnTo>
                  <a:lnTo>
                    <a:pt x="2706840" y="828675"/>
                  </a:lnTo>
                  <a:close/>
                </a:path>
                <a:path w="3752850" h="6374130">
                  <a:moveTo>
                    <a:pt x="3752850" y="6173597"/>
                  </a:moveTo>
                  <a:lnTo>
                    <a:pt x="0" y="6173597"/>
                  </a:lnTo>
                  <a:lnTo>
                    <a:pt x="0" y="6373622"/>
                  </a:lnTo>
                  <a:lnTo>
                    <a:pt x="3752850" y="6373622"/>
                  </a:lnTo>
                  <a:lnTo>
                    <a:pt x="3752850" y="6173597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504651" y="2882657"/>
            <a:ext cx="3752850" cy="6374130"/>
            <a:chOff x="13504651" y="2882657"/>
            <a:chExt cx="3752850" cy="6374130"/>
          </a:xfrm>
        </p:grpSpPr>
        <p:sp>
          <p:nvSpPr>
            <p:cNvPr id="13" name="object 13"/>
            <p:cNvSpPr/>
            <p:nvPr/>
          </p:nvSpPr>
          <p:spPr>
            <a:xfrm>
              <a:off x="13504659" y="3710533"/>
              <a:ext cx="3752850" cy="5346065"/>
            </a:xfrm>
            <a:custGeom>
              <a:avLst/>
              <a:gdLst/>
              <a:ahLst/>
              <a:cxnLst/>
              <a:rect l="l" t="t" r="r" b="b"/>
              <a:pathLst>
                <a:path w="3752850" h="5346065">
                  <a:moveTo>
                    <a:pt x="3752812" y="0"/>
                  </a:moveTo>
                  <a:lnTo>
                    <a:pt x="0" y="0"/>
                  </a:lnTo>
                  <a:lnTo>
                    <a:pt x="0" y="33007"/>
                  </a:lnTo>
                  <a:lnTo>
                    <a:pt x="0" y="5345722"/>
                  </a:lnTo>
                  <a:lnTo>
                    <a:pt x="32753" y="5345722"/>
                  </a:lnTo>
                  <a:lnTo>
                    <a:pt x="32753" y="33007"/>
                  </a:lnTo>
                  <a:lnTo>
                    <a:pt x="3719360" y="33007"/>
                  </a:lnTo>
                  <a:lnTo>
                    <a:pt x="3719360" y="5345722"/>
                  </a:lnTo>
                  <a:lnTo>
                    <a:pt x="3752812" y="5345722"/>
                  </a:lnTo>
                  <a:lnTo>
                    <a:pt x="3752812" y="33007"/>
                  </a:lnTo>
                  <a:lnTo>
                    <a:pt x="3752812" y="32740"/>
                  </a:lnTo>
                  <a:lnTo>
                    <a:pt x="375281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04647" y="2882658"/>
              <a:ext cx="3752850" cy="6374130"/>
            </a:xfrm>
            <a:custGeom>
              <a:avLst/>
              <a:gdLst/>
              <a:ahLst/>
              <a:cxnLst/>
              <a:rect l="l" t="t" r="r" b="b"/>
              <a:pathLst>
                <a:path w="3752850" h="6374130">
                  <a:moveTo>
                    <a:pt x="2706801" y="828675"/>
                  </a:moveTo>
                  <a:lnTo>
                    <a:pt x="2705811" y="788022"/>
                  </a:lnTo>
                  <a:lnTo>
                    <a:pt x="2702814" y="747458"/>
                  </a:lnTo>
                  <a:lnTo>
                    <a:pt x="2697835" y="707085"/>
                  </a:lnTo>
                  <a:lnTo>
                    <a:pt x="2690876" y="667016"/>
                  </a:lnTo>
                  <a:lnTo>
                    <a:pt x="2681973" y="627329"/>
                  </a:lnTo>
                  <a:lnTo>
                    <a:pt x="2671127" y="588124"/>
                  </a:lnTo>
                  <a:lnTo>
                    <a:pt x="2658364" y="549516"/>
                  </a:lnTo>
                  <a:lnTo>
                    <a:pt x="2643721" y="511556"/>
                  </a:lnTo>
                  <a:lnTo>
                    <a:pt x="2627249" y="474370"/>
                  </a:lnTo>
                  <a:lnTo>
                    <a:pt x="2608961" y="438048"/>
                  </a:lnTo>
                  <a:lnTo>
                    <a:pt x="2588907" y="402653"/>
                  </a:lnTo>
                  <a:lnTo>
                    <a:pt x="2567152" y="368287"/>
                  </a:lnTo>
                  <a:lnTo>
                    <a:pt x="2543733" y="335038"/>
                  </a:lnTo>
                  <a:lnTo>
                    <a:pt x="2518702" y="302971"/>
                  </a:lnTo>
                  <a:lnTo>
                    <a:pt x="2492133" y="272173"/>
                  </a:lnTo>
                  <a:lnTo>
                    <a:pt x="2464092" y="242722"/>
                  </a:lnTo>
                  <a:lnTo>
                    <a:pt x="2434640" y="214668"/>
                  </a:lnTo>
                  <a:lnTo>
                    <a:pt x="2403830" y="188112"/>
                  </a:lnTo>
                  <a:lnTo>
                    <a:pt x="2371775" y="163080"/>
                  </a:lnTo>
                  <a:lnTo>
                    <a:pt x="2338514" y="139661"/>
                  </a:lnTo>
                  <a:lnTo>
                    <a:pt x="2304161" y="117906"/>
                  </a:lnTo>
                  <a:lnTo>
                    <a:pt x="2268766" y="97853"/>
                  </a:lnTo>
                  <a:lnTo>
                    <a:pt x="2232431" y="79565"/>
                  </a:lnTo>
                  <a:lnTo>
                    <a:pt x="2195245" y="63080"/>
                  </a:lnTo>
                  <a:lnTo>
                    <a:pt x="2157298" y="48450"/>
                  </a:lnTo>
                  <a:lnTo>
                    <a:pt x="2118677" y="35687"/>
                  </a:lnTo>
                  <a:lnTo>
                    <a:pt x="2079485" y="24841"/>
                  </a:lnTo>
                  <a:lnTo>
                    <a:pt x="2039797" y="15925"/>
                  </a:lnTo>
                  <a:lnTo>
                    <a:pt x="1999729" y="8978"/>
                  </a:lnTo>
                  <a:lnTo>
                    <a:pt x="1959356" y="4000"/>
                  </a:lnTo>
                  <a:lnTo>
                    <a:pt x="1918792" y="1003"/>
                  </a:lnTo>
                  <a:lnTo>
                    <a:pt x="1878126" y="0"/>
                  </a:lnTo>
                  <a:lnTo>
                    <a:pt x="1867966" y="63"/>
                  </a:lnTo>
                  <a:lnTo>
                    <a:pt x="1827314" y="1562"/>
                  </a:lnTo>
                  <a:lnTo>
                    <a:pt x="1786788" y="5054"/>
                  </a:lnTo>
                  <a:lnTo>
                    <a:pt x="1746491" y="10528"/>
                  </a:lnTo>
                  <a:lnTo>
                    <a:pt x="1706499" y="17970"/>
                  </a:lnTo>
                  <a:lnTo>
                    <a:pt x="1666925" y="27368"/>
                  </a:lnTo>
                  <a:lnTo>
                    <a:pt x="1627860" y="38696"/>
                  </a:lnTo>
                  <a:lnTo>
                    <a:pt x="1589405" y="51930"/>
                  </a:lnTo>
                  <a:lnTo>
                    <a:pt x="1551635" y="67030"/>
                  </a:lnTo>
                  <a:lnTo>
                    <a:pt x="1514665" y="83972"/>
                  </a:lnTo>
                  <a:lnTo>
                    <a:pt x="1478559" y="102704"/>
                  </a:lnTo>
                  <a:lnTo>
                    <a:pt x="1443418" y="123190"/>
                  </a:lnTo>
                  <a:lnTo>
                    <a:pt x="1409319" y="145364"/>
                  </a:lnTo>
                  <a:lnTo>
                    <a:pt x="1376362" y="169189"/>
                  </a:lnTo>
                  <a:lnTo>
                    <a:pt x="1344599" y="194602"/>
                  </a:lnTo>
                  <a:lnTo>
                    <a:pt x="1314132" y="221551"/>
                  </a:lnTo>
                  <a:lnTo>
                    <a:pt x="1285024" y="249948"/>
                  </a:lnTo>
                  <a:lnTo>
                    <a:pt x="1257338" y="279755"/>
                  </a:lnTo>
                  <a:lnTo>
                    <a:pt x="1231150" y="310870"/>
                  </a:lnTo>
                  <a:lnTo>
                    <a:pt x="1206525" y="343242"/>
                  </a:lnTo>
                  <a:lnTo>
                    <a:pt x="1183513" y="376783"/>
                  </a:lnTo>
                  <a:lnTo>
                    <a:pt x="1162177" y="411416"/>
                  </a:lnTo>
                  <a:lnTo>
                    <a:pt x="1142568" y="447040"/>
                  </a:lnTo>
                  <a:lnTo>
                    <a:pt x="1124724" y="483590"/>
                  </a:lnTo>
                  <a:lnTo>
                    <a:pt x="1108697" y="520979"/>
                  </a:lnTo>
                  <a:lnTo>
                    <a:pt x="1094524" y="559104"/>
                  </a:lnTo>
                  <a:lnTo>
                    <a:pt x="1082243" y="597877"/>
                  </a:lnTo>
                  <a:lnTo>
                    <a:pt x="1071880" y="637209"/>
                  </a:lnTo>
                  <a:lnTo>
                    <a:pt x="1063459" y="676998"/>
                  </a:lnTo>
                  <a:lnTo>
                    <a:pt x="1056995" y="717156"/>
                  </a:lnTo>
                  <a:lnTo>
                    <a:pt x="1052512" y="757580"/>
                  </a:lnTo>
                  <a:lnTo>
                    <a:pt x="1050023" y="798182"/>
                  </a:lnTo>
                  <a:lnTo>
                    <a:pt x="1049451" y="828675"/>
                  </a:lnTo>
                  <a:lnTo>
                    <a:pt x="1049515" y="838847"/>
                  </a:lnTo>
                  <a:lnTo>
                    <a:pt x="1051013" y="879500"/>
                  </a:lnTo>
                  <a:lnTo>
                    <a:pt x="1054506" y="920013"/>
                  </a:lnTo>
                  <a:lnTo>
                    <a:pt x="1059980" y="960323"/>
                  </a:lnTo>
                  <a:lnTo>
                    <a:pt x="1067422" y="1000315"/>
                  </a:lnTo>
                  <a:lnTo>
                    <a:pt x="1076820" y="1039888"/>
                  </a:lnTo>
                  <a:lnTo>
                    <a:pt x="1088148" y="1078941"/>
                  </a:lnTo>
                  <a:lnTo>
                    <a:pt x="1101382" y="1117409"/>
                  </a:lnTo>
                  <a:lnTo>
                    <a:pt x="1116482" y="1155179"/>
                  </a:lnTo>
                  <a:lnTo>
                    <a:pt x="1133424" y="1192149"/>
                  </a:lnTo>
                  <a:lnTo>
                    <a:pt x="1152156" y="1228255"/>
                  </a:lnTo>
                  <a:lnTo>
                    <a:pt x="1172629" y="1263396"/>
                  </a:lnTo>
                  <a:lnTo>
                    <a:pt x="1194816" y="1297495"/>
                  </a:lnTo>
                  <a:lnTo>
                    <a:pt x="1218641" y="1330452"/>
                  </a:lnTo>
                  <a:lnTo>
                    <a:pt x="1244053" y="1362202"/>
                  </a:lnTo>
                  <a:lnTo>
                    <a:pt x="1271003" y="1392682"/>
                  </a:lnTo>
                  <a:lnTo>
                    <a:pt x="1299400" y="1421790"/>
                  </a:lnTo>
                  <a:lnTo>
                    <a:pt x="1329207" y="1449476"/>
                  </a:lnTo>
                  <a:lnTo>
                    <a:pt x="1360322" y="1475663"/>
                  </a:lnTo>
                  <a:lnTo>
                    <a:pt x="1392694" y="1500289"/>
                  </a:lnTo>
                  <a:lnTo>
                    <a:pt x="1426235" y="1523301"/>
                  </a:lnTo>
                  <a:lnTo>
                    <a:pt x="1460855" y="1544637"/>
                  </a:lnTo>
                  <a:lnTo>
                    <a:pt x="1496491" y="1564246"/>
                  </a:lnTo>
                  <a:lnTo>
                    <a:pt x="1533042" y="1582089"/>
                  </a:lnTo>
                  <a:lnTo>
                    <a:pt x="1570431" y="1598104"/>
                  </a:lnTo>
                  <a:lnTo>
                    <a:pt x="1608556" y="1612277"/>
                  </a:lnTo>
                  <a:lnTo>
                    <a:pt x="1647329" y="1624571"/>
                  </a:lnTo>
                  <a:lnTo>
                    <a:pt x="1686661" y="1634934"/>
                  </a:lnTo>
                  <a:lnTo>
                    <a:pt x="1726450" y="1643354"/>
                  </a:lnTo>
                  <a:lnTo>
                    <a:pt x="1766608" y="1649818"/>
                  </a:lnTo>
                  <a:lnTo>
                    <a:pt x="1807032" y="1654302"/>
                  </a:lnTo>
                  <a:lnTo>
                    <a:pt x="1847634" y="1656791"/>
                  </a:lnTo>
                  <a:lnTo>
                    <a:pt x="1878126" y="1657350"/>
                  </a:lnTo>
                  <a:lnTo>
                    <a:pt x="1888299" y="1657299"/>
                  </a:lnTo>
                  <a:lnTo>
                    <a:pt x="1928952" y="1655800"/>
                  </a:lnTo>
                  <a:lnTo>
                    <a:pt x="1969465" y="1652308"/>
                  </a:lnTo>
                  <a:lnTo>
                    <a:pt x="2009775" y="1646834"/>
                  </a:lnTo>
                  <a:lnTo>
                    <a:pt x="2049754" y="1639392"/>
                  </a:lnTo>
                  <a:lnTo>
                    <a:pt x="2089327" y="1629994"/>
                  </a:lnTo>
                  <a:lnTo>
                    <a:pt x="2128393" y="1618665"/>
                  </a:lnTo>
                  <a:lnTo>
                    <a:pt x="2166861" y="1605432"/>
                  </a:lnTo>
                  <a:lnTo>
                    <a:pt x="2204618" y="1590332"/>
                  </a:lnTo>
                  <a:lnTo>
                    <a:pt x="2241600" y="1573390"/>
                  </a:lnTo>
                  <a:lnTo>
                    <a:pt x="2277707" y="1554657"/>
                  </a:lnTo>
                  <a:lnTo>
                    <a:pt x="2312847" y="1534172"/>
                  </a:lnTo>
                  <a:lnTo>
                    <a:pt x="2346934" y="1511998"/>
                  </a:lnTo>
                  <a:lnTo>
                    <a:pt x="2379903" y="1488173"/>
                  </a:lnTo>
                  <a:lnTo>
                    <a:pt x="2411653" y="1462760"/>
                  </a:lnTo>
                  <a:lnTo>
                    <a:pt x="2442133" y="1435811"/>
                  </a:lnTo>
                  <a:lnTo>
                    <a:pt x="2471242" y="1407414"/>
                  </a:lnTo>
                  <a:lnTo>
                    <a:pt x="2498915" y="1377607"/>
                  </a:lnTo>
                  <a:lnTo>
                    <a:pt x="2525103" y="1346492"/>
                  </a:lnTo>
                  <a:lnTo>
                    <a:pt x="2549741" y="1314119"/>
                  </a:lnTo>
                  <a:lnTo>
                    <a:pt x="2572740" y="1280579"/>
                  </a:lnTo>
                  <a:lnTo>
                    <a:pt x="2594076" y="1245946"/>
                  </a:lnTo>
                  <a:lnTo>
                    <a:pt x="2613698" y="1210322"/>
                  </a:lnTo>
                  <a:lnTo>
                    <a:pt x="2631541" y="1173759"/>
                  </a:lnTo>
                  <a:lnTo>
                    <a:pt x="2647556" y="1136383"/>
                  </a:lnTo>
                  <a:lnTo>
                    <a:pt x="2661729" y="1098257"/>
                  </a:lnTo>
                  <a:lnTo>
                    <a:pt x="2674010" y="1059484"/>
                  </a:lnTo>
                  <a:lnTo>
                    <a:pt x="2684386" y="1020152"/>
                  </a:lnTo>
                  <a:lnTo>
                    <a:pt x="2692806" y="980363"/>
                  </a:lnTo>
                  <a:lnTo>
                    <a:pt x="2699270" y="940206"/>
                  </a:lnTo>
                  <a:lnTo>
                    <a:pt x="2703753" y="899782"/>
                  </a:lnTo>
                  <a:lnTo>
                    <a:pt x="2706243" y="859180"/>
                  </a:lnTo>
                  <a:lnTo>
                    <a:pt x="2706801" y="828675"/>
                  </a:lnTo>
                  <a:close/>
                </a:path>
                <a:path w="3752850" h="6374130">
                  <a:moveTo>
                    <a:pt x="3752850" y="6173597"/>
                  </a:moveTo>
                  <a:lnTo>
                    <a:pt x="0" y="6173597"/>
                  </a:lnTo>
                  <a:lnTo>
                    <a:pt x="0" y="6373622"/>
                  </a:lnTo>
                  <a:lnTo>
                    <a:pt x="3752850" y="6373622"/>
                  </a:lnTo>
                  <a:lnTo>
                    <a:pt x="3752850" y="6173597"/>
                  </a:lnTo>
                  <a:close/>
                </a:path>
              </a:pathLst>
            </a:custGeom>
            <a:solidFill>
              <a:srgbClr val="2B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94141" y="5379425"/>
            <a:ext cx="30238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2510" marR="5080" indent="-1020444">
              <a:lnSpc>
                <a:spcPct val="107100"/>
              </a:lnSpc>
              <a:spcBef>
                <a:spcPts val="100"/>
              </a:spcBef>
            </a:pPr>
            <a:r>
              <a:rPr sz="2100" b="1" spc="30" dirty="0">
                <a:solidFill>
                  <a:srgbClr val="181818"/>
                </a:solidFill>
                <a:latin typeface="Arial"/>
                <a:cs typeface="Arial"/>
              </a:rPr>
              <a:t>Focus </a:t>
            </a:r>
            <a:r>
              <a:rPr sz="2100" b="1" spc="45" dirty="0">
                <a:solidFill>
                  <a:srgbClr val="181818"/>
                </a:solidFill>
                <a:latin typeface="Arial"/>
                <a:cs typeface="Arial"/>
              </a:rPr>
              <a:t>on </a:t>
            </a: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JavaScript</a:t>
            </a:r>
            <a:r>
              <a:rPr sz="2100" b="1" spc="-17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181818"/>
                </a:solidFill>
                <a:latin typeface="Arial"/>
                <a:cs typeface="Arial"/>
              </a:rPr>
              <a:t>&amp;  </a:t>
            </a:r>
            <a:r>
              <a:rPr sz="2100" b="1" spc="65" dirty="0">
                <a:solidFill>
                  <a:srgbClr val="181818"/>
                </a:solidFill>
                <a:latin typeface="Arial"/>
                <a:cs typeface="Arial"/>
              </a:rPr>
              <a:t>Python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4738" y="6354602"/>
            <a:ext cx="2982595" cy="1397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32400"/>
              </a:lnSpc>
              <a:spcBef>
                <a:spcPts val="90"/>
              </a:spcBef>
            </a:pP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 a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first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choice,</a:t>
            </a:r>
            <a:r>
              <a:rPr sz="1700" spc="-18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developers 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should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focus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sz="1700" spc="-28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JavaScript 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Python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sz="1700" spc="145" dirty="0">
                <a:solidFill>
                  <a:srgbClr val="181818"/>
                </a:solidFill>
                <a:latin typeface="Arial"/>
                <a:cs typeface="Arial"/>
              </a:rPr>
              <a:t>growing 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programming</a:t>
            </a:r>
            <a:r>
              <a:rPr sz="1700" spc="-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languages.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67729" y="5379425"/>
            <a:ext cx="231140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100"/>
              </a:spcBef>
            </a:pPr>
            <a:r>
              <a:rPr sz="2100" b="1" spc="45" dirty="0">
                <a:solidFill>
                  <a:srgbClr val="181818"/>
                </a:solidFill>
                <a:latin typeface="Arial"/>
                <a:cs typeface="Arial"/>
              </a:rPr>
              <a:t>Linux, </a:t>
            </a:r>
            <a:r>
              <a:rPr sz="2100" b="1" spc="75" dirty="0">
                <a:solidFill>
                  <a:srgbClr val="181818"/>
                </a:solidFill>
                <a:latin typeface="Arial"/>
                <a:cs typeface="Arial"/>
              </a:rPr>
              <a:t>Windows,  </a:t>
            </a: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Docker </a:t>
            </a:r>
            <a:r>
              <a:rPr sz="2100" b="1" spc="-105" dirty="0">
                <a:solidFill>
                  <a:srgbClr val="181818"/>
                </a:solidFill>
                <a:latin typeface="Arial"/>
                <a:cs typeface="Arial"/>
              </a:rPr>
              <a:t>&amp; </a:t>
            </a:r>
            <a:r>
              <a:rPr sz="2100" b="1" spc="5" dirty="0">
                <a:solidFill>
                  <a:srgbClr val="181818"/>
                </a:solidFill>
                <a:latin typeface="Arial"/>
                <a:cs typeface="Arial"/>
              </a:rPr>
              <a:t>AWS</a:t>
            </a:r>
            <a:r>
              <a:rPr sz="2100" b="1" spc="-7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-20" dirty="0">
                <a:solidFill>
                  <a:srgbClr val="181818"/>
                </a:solidFill>
                <a:latin typeface="Arial"/>
                <a:cs typeface="Arial"/>
              </a:rPr>
              <a:t>as  </a:t>
            </a:r>
            <a:r>
              <a:rPr sz="2100" b="1" spc="55" dirty="0">
                <a:solidFill>
                  <a:srgbClr val="181818"/>
                </a:solidFill>
                <a:latin typeface="Arial"/>
                <a:cs typeface="Arial"/>
              </a:rPr>
              <a:t>Platforms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55079" y="6697502"/>
            <a:ext cx="3136900" cy="2082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32400"/>
              </a:lnSpc>
              <a:spcBef>
                <a:spcPts val="90"/>
              </a:spcBef>
            </a:pP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Comparing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2019 and 2020 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Linux,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Docker, </a:t>
            </a:r>
            <a:r>
              <a:rPr sz="1700" spc="35" dirty="0">
                <a:solidFill>
                  <a:srgbClr val="181818"/>
                </a:solidFill>
                <a:latin typeface="Arial"/>
                <a:cs typeface="Arial"/>
              </a:rPr>
              <a:t>AWS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Windows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remain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relatively  stable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most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popular 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platforms.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Developers</a:t>
            </a:r>
            <a:r>
              <a:rPr sz="1700" spc="-1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should  </a:t>
            </a:r>
            <a:r>
              <a:rPr sz="1700" spc="150" dirty="0">
                <a:solidFill>
                  <a:srgbClr val="181818"/>
                </a:solidFill>
                <a:latin typeface="Arial"/>
                <a:cs typeface="Arial"/>
              </a:rPr>
              <a:t>know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60" dirty="0">
                <a:solidFill>
                  <a:srgbClr val="181818"/>
                </a:solidFill>
                <a:latin typeface="Arial"/>
                <a:cs typeface="Arial"/>
              </a:rPr>
              <a:t>how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use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them.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87469" y="5379425"/>
            <a:ext cx="315468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100"/>
              </a:spcBef>
            </a:pPr>
            <a:r>
              <a:rPr sz="2100" b="1" spc="70" dirty="0">
                <a:solidFill>
                  <a:srgbClr val="181818"/>
                </a:solidFill>
                <a:latin typeface="Arial"/>
                <a:cs typeface="Arial"/>
              </a:rPr>
              <a:t>Learn </a:t>
            </a:r>
            <a:r>
              <a:rPr sz="2100" b="1" spc="90" dirty="0">
                <a:solidFill>
                  <a:srgbClr val="181818"/>
                </a:solidFill>
                <a:latin typeface="Arial"/>
                <a:cs typeface="Arial"/>
              </a:rPr>
              <a:t>how </a:t>
            </a:r>
            <a:r>
              <a:rPr sz="2100" b="1" spc="60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2100" b="1" spc="90" dirty="0">
                <a:solidFill>
                  <a:srgbClr val="181818"/>
                </a:solidFill>
                <a:latin typeface="Arial"/>
                <a:cs typeface="Arial"/>
              </a:rPr>
              <a:t>work</a:t>
            </a:r>
            <a:r>
              <a:rPr sz="2100" b="1" spc="-3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100" dirty="0">
                <a:solidFill>
                  <a:srgbClr val="181818"/>
                </a:solidFill>
                <a:latin typeface="Arial"/>
                <a:cs typeface="Arial"/>
              </a:rPr>
              <a:t>well  with </a:t>
            </a:r>
            <a:r>
              <a:rPr sz="2100" b="1" spc="45" dirty="0">
                <a:solidFill>
                  <a:srgbClr val="181818"/>
                </a:solidFill>
                <a:latin typeface="Arial"/>
                <a:cs typeface="Arial"/>
              </a:rPr>
              <a:t>PostgreSQL </a:t>
            </a:r>
            <a:r>
              <a:rPr sz="2100" b="1" spc="85" dirty="0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MongoDB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22345" y="6697502"/>
            <a:ext cx="3084830" cy="1739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32400"/>
              </a:lnSpc>
              <a:spcBef>
                <a:spcPts val="90"/>
              </a:spcBef>
            </a:pP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 a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first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choice,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developers 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should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focus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sz="1700" spc="-29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PostgreSQL 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MongoDB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</a:t>
            </a:r>
            <a:r>
              <a:rPr sz="1700" spc="-3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Databases 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sz="170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work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35" dirty="0">
                <a:solidFill>
                  <a:srgbClr val="181818"/>
                </a:solidFill>
                <a:latin typeface="Arial"/>
                <a:cs typeface="Arial"/>
              </a:rPr>
              <a:t>with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these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181818"/>
                </a:solidFill>
                <a:latin typeface="Arial"/>
                <a:cs typeface="Arial"/>
              </a:rPr>
              <a:t>are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181818"/>
                </a:solidFill>
                <a:latin typeface="Arial"/>
                <a:cs typeface="Arial"/>
              </a:rPr>
              <a:t>fast 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growing.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39190" y="6354602"/>
            <a:ext cx="3085465" cy="2082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0" marR="144780" algn="ctr">
              <a:lnSpc>
                <a:spcPct val="132400"/>
              </a:lnSpc>
              <a:spcBef>
                <a:spcPts val="90"/>
              </a:spcBef>
            </a:pP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Comparing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2019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sz="1700" spc="-3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2020, 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jQuery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becomes </a:t>
            </a:r>
            <a:r>
              <a:rPr sz="1700" spc="40" dirty="0">
                <a:solidFill>
                  <a:srgbClr val="181818"/>
                </a:solidFill>
                <a:latin typeface="Arial"/>
                <a:cs typeface="Arial"/>
              </a:rPr>
              <a:t>less 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important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 a</a:t>
            </a:r>
            <a:r>
              <a:rPr sz="1700" spc="-2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WebFrame.</a:t>
            </a:r>
            <a:endParaRPr sz="1700">
              <a:latin typeface="Arial"/>
              <a:cs typeface="Arial"/>
            </a:endParaRPr>
          </a:p>
          <a:p>
            <a:pPr marL="12700" marR="5080" algn="ctr">
              <a:lnSpc>
                <a:spcPct val="132400"/>
              </a:lnSpc>
            </a:pP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Instead,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developers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should 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focus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sz="1700" spc="-26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React.js, Vue.js,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Angular.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62964" y="5379425"/>
            <a:ext cx="28384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8110">
              <a:lnSpc>
                <a:spcPct val="107100"/>
              </a:lnSpc>
              <a:spcBef>
                <a:spcPts val="100"/>
              </a:spcBef>
            </a:pPr>
            <a:r>
              <a:rPr sz="2100" b="1" spc="35" dirty="0">
                <a:solidFill>
                  <a:srgbClr val="181818"/>
                </a:solidFill>
                <a:latin typeface="Arial"/>
                <a:cs typeface="Arial"/>
              </a:rPr>
              <a:t>React.js </a:t>
            </a:r>
            <a:r>
              <a:rPr sz="2100" b="1" spc="-105" dirty="0">
                <a:solidFill>
                  <a:srgbClr val="181818"/>
                </a:solidFill>
                <a:latin typeface="Arial"/>
                <a:cs typeface="Arial"/>
              </a:rPr>
              <a:t>&amp; </a:t>
            </a:r>
            <a:r>
              <a:rPr sz="2100" b="1" spc="45" dirty="0">
                <a:solidFill>
                  <a:srgbClr val="181818"/>
                </a:solidFill>
                <a:latin typeface="Arial"/>
                <a:cs typeface="Arial"/>
              </a:rPr>
              <a:t>Vue.js </a:t>
            </a:r>
            <a:r>
              <a:rPr sz="2100" b="1" spc="-20" dirty="0">
                <a:solidFill>
                  <a:srgbClr val="181818"/>
                </a:solidFill>
                <a:latin typeface="Arial"/>
                <a:cs typeface="Arial"/>
              </a:rPr>
              <a:t>as  </a:t>
            </a:r>
            <a:r>
              <a:rPr sz="2100" b="1" spc="100" dirty="0">
                <a:solidFill>
                  <a:srgbClr val="181818"/>
                </a:solidFill>
                <a:latin typeface="Arial"/>
                <a:cs typeface="Arial"/>
              </a:rPr>
              <a:t>growing</a:t>
            </a:r>
            <a:r>
              <a:rPr sz="2100" b="1" spc="-9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85" dirty="0">
                <a:solidFill>
                  <a:srgbClr val="181818"/>
                </a:solidFill>
                <a:latin typeface="Arial"/>
                <a:cs typeface="Arial"/>
              </a:rPr>
              <a:t>WebFrames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6778" y="3504280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75426" y="3504280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34086" y="3504280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92717" y="3504280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6837" y="1039862"/>
            <a:ext cx="32543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</a:t>
            </a:r>
            <a:r>
              <a:rPr spc="170" dirty="0"/>
              <a:t>O</a:t>
            </a:r>
            <a:r>
              <a:rPr spc="365" dirty="0"/>
              <a:t>N</a:t>
            </a:r>
            <a:r>
              <a:rPr spc="185" dirty="0"/>
              <a:t>C</a:t>
            </a:r>
            <a:r>
              <a:rPr spc="370" dirty="0"/>
              <a:t>L</a:t>
            </a:r>
            <a:r>
              <a:rPr spc="130" dirty="0"/>
              <a:t>U</a:t>
            </a:r>
            <a:r>
              <a:rPr spc="-15" dirty="0"/>
              <a:t>S</a:t>
            </a:r>
            <a:r>
              <a:rPr spc="220" dirty="0"/>
              <a:t>I</a:t>
            </a:r>
            <a:r>
              <a:rPr spc="170" dirty="0"/>
              <a:t>O</a:t>
            </a:r>
            <a:r>
              <a:rPr spc="26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7439223" y="6105844"/>
            <a:ext cx="133349" cy="133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958133" y="4467483"/>
            <a:ext cx="2891155" cy="3409950"/>
            <a:chOff x="7958133" y="4467483"/>
            <a:chExt cx="2891155" cy="3409950"/>
          </a:xfrm>
        </p:grpSpPr>
        <p:sp>
          <p:nvSpPr>
            <p:cNvPr id="5" name="object 5"/>
            <p:cNvSpPr/>
            <p:nvPr/>
          </p:nvSpPr>
          <p:spPr>
            <a:xfrm>
              <a:off x="9942777" y="6166277"/>
              <a:ext cx="841375" cy="12065"/>
            </a:xfrm>
            <a:custGeom>
              <a:avLst/>
              <a:gdLst/>
              <a:ahLst/>
              <a:cxnLst/>
              <a:rect l="l" t="t" r="r" b="b"/>
              <a:pathLst>
                <a:path w="841375" h="12064">
                  <a:moveTo>
                    <a:pt x="818782" y="11905"/>
                  </a:moveTo>
                  <a:lnTo>
                    <a:pt x="799684" y="11879"/>
                  </a:lnTo>
                  <a:lnTo>
                    <a:pt x="776749" y="11747"/>
                  </a:lnTo>
                  <a:lnTo>
                    <a:pt x="751194" y="11667"/>
                  </a:lnTo>
                  <a:lnTo>
                    <a:pt x="0" y="11667"/>
                  </a:lnTo>
                  <a:lnTo>
                    <a:pt x="15" y="237"/>
                  </a:lnTo>
                  <a:lnTo>
                    <a:pt x="7760" y="245"/>
                  </a:lnTo>
                  <a:lnTo>
                    <a:pt x="22520" y="0"/>
                  </a:lnTo>
                  <a:lnTo>
                    <a:pt x="42730" y="26"/>
                  </a:lnTo>
                  <a:lnTo>
                    <a:pt x="66778" y="158"/>
                  </a:lnTo>
                  <a:lnTo>
                    <a:pt x="92837" y="237"/>
                  </a:lnTo>
                  <a:lnTo>
                    <a:pt x="840797" y="237"/>
                  </a:lnTo>
                  <a:lnTo>
                    <a:pt x="840782" y="11667"/>
                  </a:lnTo>
                  <a:lnTo>
                    <a:pt x="833036" y="11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15395" y="6105265"/>
              <a:ext cx="133349" cy="1333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38046" y="4532655"/>
              <a:ext cx="12065" cy="841375"/>
            </a:xfrm>
            <a:custGeom>
              <a:avLst/>
              <a:gdLst/>
              <a:ahLst/>
              <a:cxnLst/>
              <a:rect l="l" t="t" r="r" b="b"/>
              <a:pathLst>
                <a:path w="12065" h="841375">
                  <a:moveTo>
                    <a:pt x="11905" y="22014"/>
                  </a:moveTo>
                  <a:lnTo>
                    <a:pt x="11879" y="41112"/>
                  </a:lnTo>
                  <a:lnTo>
                    <a:pt x="11747" y="64048"/>
                  </a:lnTo>
                  <a:lnTo>
                    <a:pt x="11667" y="89602"/>
                  </a:lnTo>
                  <a:lnTo>
                    <a:pt x="11667" y="840797"/>
                  </a:lnTo>
                  <a:lnTo>
                    <a:pt x="237" y="840782"/>
                  </a:lnTo>
                  <a:lnTo>
                    <a:pt x="245" y="833036"/>
                  </a:lnTo>
                  <a:lnTo>
                    <a:pt x="0" y="818277"/>
                  </a:lnTo>
                  <a:lnTo>
                    <a:pt x="26" y="798066"/>
                  </a:lnTo>
                  <a:lnTo>
                    <a:pt x="158" y="774019"/>
                  </a:lnTo>
                  <a:lnTo>
                    <a:pt x="237" y="747960"/>
                  </a:lnTo>
                  <a:lnTo>
                    <a:pt x="237" y="0"/>
                  </a:lnTo>
                  <a:lnTo>
                    <a:pt x="11667" y="15"/>
                  </a:lnTo>
                  <a:lnTo>
                    <a:pt x="11660" y="7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77035" y="4467483"/>
              <a:ext cx="133349" cy="1333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7781" y="4980385"/>
              <a:ext cx="1612900" cy="801370"/>
            </a:xfrm>
            <a:custGeom>
              <a:avLst/>
              <a:gdLst/>
              <a:ahLst/>
              <a:cxnLst/>
              <a:rect l="l" t="t" r="r" b="b"/>
              <a:pathLst>
                <a:path w="1612900" h="801370">
                  <a:moveTo>
                    <a:pt x="478771" y="780195"/>
                  </a:moveTo>
                  <a:lnTo>
                    <a:pt x="360506" y="413549"/>
                  </a:lnTo>
                  <a:lnTo>
                    <a:pt x="0" y="316882"/>
                  </a:lnTo>
                  <a:lnTo>
                    <a:pt x="36154" y="284429"/>
                  </a:lnTo>
                  <a:lnTo>
                    <a:pt x="73313" y="253721"/>
                  </a:lnTo>
                  <a:lnTo>
                    <a:pt x="111423" y="224760"/>
                  </a:lnTo>
                  <a:lnTo>
                    <a:pt x="150427" y="197548"/>
                  </a:lnTo>
                  <a:lnTo>
                    <a:pt x="190270" y="172085"/>
                  </a:lnTo>
                  <a:lnTo>
                    <a:pt x="230897" y="148372"/>
                  </a:lnTo>
                  <a:lnTo>
                    <a:pt x="272252" y="126412"/>
                  </a:lnTo>
                  <a:lnTo>
                    <a:pt x="314279" y="106205"/>
                  </a:lnTo>
                  <a:lnTo>
                    <a:pt x="356923" y="87752"/>
                  </a:lnTo>
                  <a:lnTo>
                    <a:pt x="400128" y="71056"/>
                  </a:lnTo>
                  <a:lnTo>
                    <a:pt x="443839" y="56116"/>
                  </a:lnTo>
                  <a:lnTo>
                    <a:pt x="488000" y="42934"/>
                  </a:lnTo>
                  <a:lnTo>
                    <a:pt x="532556" y="31512"/>
                  </a:lnTo>
                  <a:lnTo>
                    <a:pt x="577451" y="21851"/>
                  </a:lnTo>
                  <a:lnTo>
                    <a:pt x="622629" y="13952"/>
                  </a:lnTo>
                  <a:lnTo>
                    <a:pt x="668036" y="7816"/>
                  </a:lnTo>
                  <a:lnTo>
                    <a:pt x="713616" y="3444"/>
                  </a:lnTo>
                  <a:lnTo>
                    <a:pt x="759312" y="838"/>
                  </a:lnTo>
                  <a:lnTo>
                    <a:pt x="805070" y="0"/>
                  </a:lnTo>
                  <a:lnTo>
                    <a:pt x="850833" y="929"/>
                  </a:lnTo>
                  <a:lnTo>
                    <a:pt x="896547" y="3628"/>
                  </a:lnTo>
                  <a:lnTo>
                    <a:pt x="942156" y="8098"/>
                  </a:lnTo>
                  <a:lnTo>
                    <a:pt x="987605" y="14340"/>
                  </a:lnTo>
                  <a:lnTo>
                    <a:pt x="1032837" y="22355"/>
                  </a:lnTo>
                  <a:lnTo>
                    <a:pt x="1077797" y="32144"/>
                  </a:lnTo>
                  <a:lnTo>
                    <a:pt x="1122430" y="43709"/>
                  </a:lnTo>
                  <a:lnTo>
                    <a:pt x="1166680" y="57052"/>
                  </a:lnTo>
                  <a:lnTo>
                    <a:pt x="1210492" y="72172"/>
                  </a:lnTo>
                  <a:lnTo>
                    <a:pt x="1253810" y="89073"/>
                  </a:lnTo>
                  <a:lnTo>
                    <a:pt x="1296579" y="107753"/>
                  </a:lnTo>
                  <a:lnTo>
                    <a:pt x="1338742" y="128216"/>
                  </a:lnTo>
                  <a:lnTo>
                    <a:pt x="1380245" y="150463"/>
                  </a:lnTo>
                  <a:lnTo>
                    <a:pt x="1421032" y="174493"/>
                  </a:lnTo>
                  <a:lnTo>
                    <a:pt x="1461047" y="200310"/>
                  </a:lnTo>
                  <a:lnTo>
                    <a:pt x="1500236" y="227913"/>
                  </a:lnTo>
                  <a:lnTo>
                    <a:pt x="1538541" y="257305"/>
                  </a:lnTo>
                  <a:lnTo>
                    <a:pt x="1575909" y="288486"/>
                  </a:lnTo>
                  <a:lnTo>
                    <a:pt x="1612282" y="321458"/>
                  </a:lnTo>
                  <a:lnTo>
                    <a:pt x="1520654" y="664653"/>
                  </a:lnTo>
                  <a:lnTo>
                    <a:pt x="818282" y="664653"/>
                  </a:lnTo>
                  <a:lnTo>
                    <a:pt x="773142" y="665389"/>
                  </a:lnTo>
                  <a:lnTo>
                    <a:pt x="728215" y="670058"/>
                  </a:lnTo>
                  <a:lnTo>
                    <a:pt x="683780" y="678651"/>
                  </a:lnTo>
                  <a:lnTo>
                    <a:pt x="640117" y="691161"/>
                  </a:lnTo>
                  <a:lnTo>
                    <a:pt x="597505" y="707579"/>
                  </a:lnTo>
                  <a:lnTo>
                    <a:pt x="556224" y="727896"/>
                  </a:lnTo>
                  <a:lnTo>
                    <a:pt x="516552" y="752104"/>
                  </a:lnTo>
                  <a:lnTo>
                    <a:pt x="478771" y="780195"/>
                  </a:lnTo>
                  <a:close/>
                </a:path>
                <a:path w="1612900" h="801370">
                  <a:moveTo>
                    <a:pt x="1153507" y="801359"/>
                  </a:moveTo>
                  <a:lnTo>
                    <a:pt x="1116730" y="770329"/>
                  </a:lnTo>
                  <a:lnTo>
                    <a:pt x="1077929" y="743299"/>
                  </a:lnTo>
                  <a:lnTo>
                    <a:pt x="1037384" y="720261"/>
                  </a:lnTo>
                  <a:lnTo>
                    <a:pt x="995375" y="701207"/>
                  </a:lnTo>
                  <a:lnTo>
                    <a:pt x="952180" y="686127"/>
                  </a:lnTo>
                  <a:lnTo>
                    <a:pt x="908080" y="675013"/>
                  </a:lnTo>
                  <a:lnTo>
                    <a:pt x="863354" y="667858"/>
                  </a:lnTo>
                  <a:lnTo>
                    <a:pt x="818282" y="664653"/>
                  </a:lnTo>
                  <a:lnTo>
                    <a:pt x="1520654" y="664653"/>
                  </a:lnTo>
                  <a:lnTo>
                    <a:pt x="1515157" y="685244"/>
                  </a:lnTo>
                  <a:lnTo>
                    <a:pt x="1153507" y="801359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58133" y="5356183"/>
              <a:ext cx="800735" cy="1614170"/>
            </a:xfrm>
            <a:custGeom>
              <a:avLst/>
              <a:gdLst/>
              <a:ahLst/>
              <a:cxnLst/>
              <a:rect l="l" t="t" r="r" b="b"/>
              <a:pathLst>
                <a:path w="800734" h="1614170">
                  <a:moveTo>
                    <a:pt x="316514" y="1614157"/>
                  </a:moveTo>
                  <a:lnTo>
                    <a:pt x="284098" y="1577961"/>
                  </a:lnTo>
                  <a:lnTo>
                    <a:pt x="253426" y="1540758"/>
                  </a:lnTo>
                  <a:lnTo>
                    <a:pt x="224499" y="1502604"/>
                  </a:lnTo>
                  <a:lnTo>
                    <a:pt x="197318" y="1463555"/>
                  </a:lnTo>
                  <a:lnTo>
                    <a:pt x="171885" y="1423665"/>
                  </a:lnTo>
                  <a:lnTo>
                    <a:pt x="148200" y="1382991"/>
                  </a:lnTo>
                  <a:lnTo>
                    <a:pt x="126265" y="1341588"/>
                  </a:lnTo>
                  <a:lnTo>
                    <a:pt x="106082" y="1299513"/>
                  </a:lnTo>
                  <a:lnTo>
                    <a:pt x="87650" y="1256819"/>
                  </a:lnTo>
                  <a:lnTo>
                    <a:pt x="70973" y="1213564"/>
                  </a:lnTo>
                  <a:lnTo>
                    <a:pt x="56051" y="1169802"/>
                  </a:lnTo>
                  <a:lnTo>
                    <a:pt x="42884" y="1125589"/>
                  </a:lnTo>
                  <a:lnTo>
                    <a:pt x="31476" y="1080982"/>
                  </a:lnTo>
                  <a:lnTo>
                    <a:pt x="21826" y="1036034"/>
                  </a:lnTo>
                  <a:lnTo>
                    <a:pt x="13935" y="990803"/>
                  </a:lnTo>
                  <a:lnTo>
                    <a:pt x="7806" y="945344"/>
                  </a:lnTo>
                  <a:lnTo>
                    <a:pt x="3440" y="899711"/>
                  </a:lnTo>
                  <a:lnTo>
                    <a:pt x="837" y="853962"/>
                  </a:lnTo>
                  <a:lnTo>
                    <a:pt x="0" y="808151"/>
                  </a:lnTo>
                  <a:lnTo>
                    <a:pt x="928" y="762334"/>
                  </a:lnTo>
                  <a:lnTo>
                    <a:pt x="3624" y="716567"/>
                  </a:lnTo>
                  <a:lnTo>
                    <a:pt x="8088" y="670905"/>
                  </a:lnTo>
                  <a:lnTo>
                    <a:pt x="14323" y="625404"/>
                  </a:lnTo>
                  <a:lnTo>
                    <a:pt x="22329" y="580119"/>
                  </a:lnTo>
                  <a:lnTo>
                    <a:pt x="32141" y="534974"/>
                  </a:lnTo>
                  <a:lnTo>
                    <a:pt x="43659" y="490421"/>
                  </a:lnTo>
                  <a:lnTo>
                    <a:pt x="56986" y="446120"/>
                  </a:lnTo>
                  <a:lnTo>
                    <a:pt x="72089" y="402257"/>
                  </a:lnTo>
                  <a:lnTo>
                    <a:pt x="88969" y="358889"/>
                  </a:lnTo>
                  <a:lnTo>
                    <a:pt x="107628" y="316070"/>
                  </a:lnTo>
                  <a:lnTo>
                    <a:pt x="128067" y="273858"/>
                  </a:lnTo>
                  <a:lnTo>
                    <a:pt x="150288" y="232306"/>
                  </a:lnTo>
                  <a:lnTo>
                    <a:pt x="174290" y="191472"/>
                  </a:lnTo>
                  <a:lnTo>
                    <a:pt x="200077" y="151410"/>
                  </a:lnTo>
                  <a:lnTo>
                    <a:pt x="227648" y="112176"/>
                  </a:lnTo>
                  <a:lnTo>
                    <a:pt x="257006" y="73826"/>
                  </a:lnTo>
                  <a:lnTo>
                    <a:pt x="288151" y="36415"/>
                  </a:lnTo>
                  <a:lnTo>
                    <a:pt x="321085" y="0"/>
                  </a:lnTo>
                  <a:lnTo>
                    <a:pt x="684448" y="97238"/>
                  </a:lnTo>
                  <a:lnTo>
                    <a:pt x="800428" y="459308"/>
                  </a:lnTo>
                  <a:lnTo>
                    <a:pt x="769434" y="496128"/>
                  </a:lnTo>
                  <a:lnTo>
                    <a:pt x="742436" y="534974"/>
                  </a:lnTo>
                  <a:lnTo>
                    <a:pt x="719425" y="575566"/>
                  </a:lnTo>
                  <a:lnTo>
                    <a:pt x="700392" y="617624"/>
                  </a:lnTo>
                  <a:lnTo>
                    <a:pt x="685330" y="660869"/>
                  </a:lnTo>
                  <a:lnTo>
                    <a:pt x="674229" y="705021"/>
                  </a:lnTo>
                  <a:lnTo>
                    <a:pt x="667082" y="749799"/>
                  </a:lnTo>
                  <a:lnTo>
                    <a:pt x="663881" y="794924"/>
                  </a:lnTo>
                  <a:lnTo>
                    <a:pt x="664616" y="840116"/>
                  </a:lnTo>
                  <a:lnTo>
                    <a:pt x="669279" y="885095"/>
                  </a:lnTo>
                  <a:lnTo>
                    <a:pt x="677863" y="929581"/>
                  </a:lnTo>
                  <a:lnTo>
                    <a:pt x="690358" y="973295"/>
                  </a:lnTo>
                  <a:lnTo>
                    <a:pt x="706757" y="1015957"/>
                  </a:lnTo>
                  <a:lnTo>
                    <a:pt x="727050" y="1057286"/>
                  </a:lnTo>
                  <a:lnTo>
                    <a:pt x="751230" y="1097004"/>
                  </a:lnTo>
                  <a:lnTo>
                    <a:pt x="779289" y="1134829"/>
                  </a:lnTo>
                  <a:lnTo>
                    <a:pt x="413068" y="1252659"/>
                  </a:lnTo>
                  <a:lnTo>
                    <a:pt x="316514" y="1614157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14997" y="5360187"/>
              <a:ext cx="800735" cy="1614170"/>
            </a:xfrm>
            <a:custGeom>
              <a:avLst/>
              <a:gdLst/>
              <a:ahLst/>
              <a:cxnLst/>
              <a:rect l="l" t="t" r="r" b="b"/>
              <a:pathLst>
                <a:path w="800734" h="1614170">
                  <a:moveTo>
                    <a:pt x="479342" y="1614157"/>
                  </a:moveTo>
                  <a:lnTo>
                    <a:pt x="115979" y="1516919"/>
                  </a:lnTo>
                  <a:lnTo>
                    <a:pt x="0" y="1154849"/>
                  </a:lnTo>
                  <a:lnTo>
                    <a:pt x="30993" y="1118029"/>
                  </a:lnTo>
                  <a:lnTo>
                    <a:pt x="57991" y="1079183"/>
                  </a:lnTo>
                  <a:lnTo>
                    <a:pt x="81003" y="1038591"/>
                  </a:lnTo>
                  <a:lnTo>
                    <a:pt x="100035" y="996532"/>
                  </a:lnTo>
                  <a:lnTo>
                    <a:pt x="115097" y="953288"/>
                  </a:lnTo>
                  <a:lnTo>
                    <a:pt x="126198" y="909136"/>
                  </a:lnTo>
                  <a:lnTo>
                    <a:pt x="133345" y="864358"/>
                  </a:lnTo>
                  <a:lnTo>
                    <a:pt x="136546" y="819233"/>
                  </a:lnTo>
                  <a:lnTo>
                    <a:pt x="135811" y="774041"/>
                  </a:lnTo>
                  <a:lnTo>
                    <a:pt x="131148" y="729062"/>
                  </a:lnTo>
                  <a:lnTo>
                    <a:pt x="122564" y="684575"/>
                  </a:lnTo>
                  <a:lnTo>
                    <a:pt x="110069" y="640861"/>
                  </a:lnTo>
                  <a:lnTo>
                    <a:pt x="93671" y="598200"/>
                  </a:lnTo>
                  <a:lnTo>
                    <a:pt x="73377" y="556870"/>
                  </a:lnTo>
                  <a:lnTo>
                    <a:pt x="49197" y="517153"/>
                  </a:lnTo>
                  <a:lnTo>
                    <a:pt x="21139" y="479328"/>
                  </a:lnTo>
                  <a:lnTo>
                    <a:pt x="387359" y="361498"/>
                  </a:lnTo>
                  <a:lnTo>
                    <a:pt x="483913" y="0"/>
                  </a:lnTo>
                  <a:lnTo>
                    <a:pt x="516329" y="36196"/>
                  </a:lnTo>
                  <a:lnTo>
                    <a:pt x="547001" y="73398"/>
                  </a:lnTo>
                  <a:lnTo>
                    <a:pt x="575928" y="111552"/>
                  </a:lnTo>
                  <a:lnTo>
                    <a:pt x="603109" y="150602"/>
                  </a:lnTo>
                  <a:lnTo>
                    <a:pt x="628542" y="190492"/>
                  </a:lnTo>
                  <a:lnTo>
                    <a:pt x="652227" y="231166"/>
                  </a:lnTo>
                  <a:lnTo>
                    <a:pt x="674162" y="272568"/>
                  </a:lnTo>
                  <a:lnTo>
                    <a:pt x="694345" y="314644"/>
                  </a:lnTo>
                  <a:lnTo>
                    <a:pt x="712777" y="357338"/>
                  </a:lnTo>
                  <a:lnTo>
                    <a:pt x="729454" y="400593"/>
                  </a:lnTo>
                  <a:lnTo>
                    <a:pt x="744376" y="444355"/>
                  </a:lnTo>
                  <a:lnTo>
                    <a:pt x="757543" y="488567"/>
                  </a:lnTo>
                  <a:lnTo>
                    <a:pt x="768952" y="533175"/>
                  </a:lnTo>
                  <a:lnTo>
                    <a:pt x="778602" y="578122"/>
                  </a:lnTo>
                  <a:lnTo>
                    <a:pt x="786492" y="623354"/>
                  </a:lnTo>
                  <a:lnTo>
                    <a:pt x="792621" y="668813"/>
                  </a:lnTo>
                  <a:lnTo>
                    <a:pt x="796987" y="714446"/>
                  </a:lnTo>
                  <a:lnTo>
                    <a:pt x="799590" y="760195"/>
                  </a:lnTo>
                  <a:lnTo>
                    <a:pt x="800428" y="806006"/>
                  </a:lnTo>
                  <a:lnTo>
                    <a:pt x="799499" y="851823"/>
                  </a:lnTo>
                  <a:lnTo>
                    <a:pt x="796803" y="897590"/>
                  </a:lnTo>
                  <a:lnTo>
                    <a:pt x="792339" y="943252"/>
                  </a:lnTo>
                  <a:lnTo>
                    <a:pt x="786104" y="988753"/>
                  </a:lnTo>
                  <a:lnTo>
                    <a:pt x="778098" y="1034038"/>
                  </a:lnTo>
                  <a:lnTo>
                    <a:pt x="768286" y="1079183"/>
                  </a:lnTo>
                  <a:lnTo>
                    <a:pt x="756768" y="1123736"/>
                  </a:lnTo>
                  <a:lnTo>
                    <a:pt x="743442" y="1168037"/>
                  </a:lnTo>
                  <a:lnTo>
                    <a:pt x="728339" y="1211900"/>
                  </a:lnTo>
                  <a:lnTo>
                    <a:pt x="711458" y="1255268"/>
                  </a:lnTo>
                  <a:lnTo>
                    <a:pt x="692799" y="1298087"/>
                  </a:lnTo>
                  <a:lnTo>
                    <a:pt x="672360" y="1340299"/>
                  </a:lnTo>
                  <a:lnTo>
                    <a:pt x="650139" y="1381850"/>
                  </a:lnTo>
                  <a:lnTo>
                    <a:pt x="626137" y="1422685"/>
                  </a:lnTo>
                  <a:lnTo>
                    <a:pt x="600350" y="1462747"/>
                  </a:lnTo>
                  <a:lnTo>
                    <a:pt x="572779" y="1501980"/>
                  </a:lnTo>
                  <a:lnTo>
                    <a:pt x="543421" y="1540331"/>
                  </a:lnTo>
                  <a:lnTo>
                    <a:pt x="512276" y="1577741"/>
                  </a:lnTo>
                  <a:lnTo>
                    <a:pt x="479342" y="1614157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38046" y="6971007"/>
              <a:ext cx="12065" cy="841375"/>
            </a:xfrm>
            <a:custGeom>
              <a:avLst/>
              <a:gdLst/>
              <a:ahLst/>
              <a:cxnLst/>
              <a:rect l="l" t="t" r="r" b="b"/>
              <a:pathLst>
                <a:path w="12065" h="841375">
                  <a:moveTo>
                    <a:pt x="0" y="818782"/>
                  </a:moveTo>
                  <a:lnTo>
                    <a:pt x="26" y="799684"/>
                  </a:lnTo>
                  <a:lnTo>
                    <a:pt x="158" y="776749"/>
                  </a:lnTo>
                  <a:lnTo>
                    <a:pt x="237" y="751194"/>
                  </a:lnTo>
                  <a:lnTo>
                    <a:pt x="237" y="0"/>
                  </a:lnTo>
                  <a:lnTo>
                    <a:pt x="11667" y="15"/>
                  </a:lnTo>
                  <a:lnTo>
                    <a:pt x="11660" y="7760"/>
                  </a:lnTo>
                  <a:lnTo>
                    <a:pt x="11905" y="22520"/>
                  </a:lnTo>
                  <a:lnTo>
                    <a:pt x="11879" y="42730"/>
                  </a:lnTo>
                  <a:lnTo>
                    <a:pt x="11747" y="66778"/>
                  </a:lnTo>
                  <a:lnTo>
                    <a:pt x="11667" y="92837"/>
                  </a:lnTo>
                  <a:lnTo>
                    <a:pt x="11667" y="840797"/>
                  </a:lnTo>
                  <a:lnTo>
                    <a:pt x="237" y="840782"/>
                  </a:lnTo>
                  <a:lnTo>
                    <a:pt x="245" y="833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77614" y="7743657"/>
              <a:ext cx="133349" cy="1333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28353" y="6543636"/>
              <a:ext cx="1612900" cy="801370"/>
            </a:xfrm>
            <a:custGeom>
              <a:avLst/>
              <a:gdLst/>
              <a:ahLst/>
              <a:cxnLst/>
              <a:rect l="l" t="t" r="r" b="b"/>
              <a:pathLst>
                <a:path w="1612900" h="801370">
                  <a:moveTo>
                    <a:pt x="807212" y="801359"/>
                  </a:moveTo>
                  <a:lnTo>
                    <a:pt x="761448" y="800429"/>
                  </a:lnTo>
                  <a:lnTo>
                    <a:pt x="715734" y="797730"/>
                  </a:lnTo>
                  <a:lnTo>
                    <a:pt x="670125" y="793260"/>
                  </a:lnTo>
                  <a:lnTo>
                    <a:pt x="624677" y="787018"/>
                  </a:lnTo>
                  <a:lnTo>
                    <a:pt x="579445" y="779003"/>
                  </a:lnTo>
                  <a:lnTo>
                    <a:pt x="534485" y="769214"/>
                  </a:lnTo>
                  <a:lnTo>
                    <a:pt x="489852" y="757649"/>
                  </a:lnTo>
                  <a:lnTo>
                    <a:pt x="445601" y="744306"/>
                  </a:lnTo>
                  <a:lnTo>
                    <a:pt x="401790" y="729186"/>
                  </a:lnTo>
                  <a:lnTo>
                    <a:pt x="358472" y="712285"/>
                  </a:lnTo>
                  <a:lnTo>
                    <a:pt x="315703" y="693605"/>
                  </a:lnTo>
                  <a:lnTo>
                    <a:pt x="273540" y="673142"/>
                  </a:lnTo>
                  <a:lnTo>
                    <a:pt x="232037" y="650896"/>
                  </a:lnTo>
                  <a:lnTo>
                    <a:pt x="191250" y="626865"/>
                  </a:lnTo>
                  <a:lnTo>
                    <a:pt x="151234" y="601048"/>
                  </a:lnTo>
                  <a:lnTo>
                    <a:pt x="112046" y="573445"/>
                  </a:lnTo>
                  <a:lnTo>
                    <a:pt x="73740" y="544053"/>
                  </a:lnTo>
                  <a:lnTo>
                    <a:pt x="36373" y="512872"/>
                  </a:lnTo>
                  <a:lnTo>
                    <a:pt x="0" y="479900"/>
                  </a:lnTo>
                  <a:lnTo>
                    <a:pt x="97125" y="116114"/>
                  </a:lnTo>
                  <a:lnTo>
                    <a:pt x="458774" y="0"/>
                  </a:lnTo>
                  <a:lnTo>
                    <a:pt x="495552" y="31029"/>
                  </a:lnTo>
                  <a:lnTo>
                    <a:pt x="534352" y="58059"/>
                  </a:lnTo>
                  <a:lnTo>
                    <a:pt x="574897" y="81097"/>
                  </a:lnTo>
                  <a:lnTo>
                    <a:pt x="616907" y="100152"/>
                  </a:lnTo>
                  <a:lnTo>
                    <a:pt x="660101" y="115231"/>
                  </a:lnTo>
                  <a:lnTo>
                    <a:pt x="704202" y="126345"/>
                  </a:lnTo>
                  <a:lnTo>
                    <a:pt x="748928" y="133500"/>
                  </a:lnTo>
                  <a:lnTo>
                    <a:pt x="794000" y="136705"/>
                  </a:lnTo>
                  <a:lnTo>
                    <a:pt x="1170600" y="136705"/>
                  </a:lnTo>
                  <a:lnTo>
                    <a:pt x="1251204" y="387809"/>
                  </a:lnTo>
                  <a:lnTo>
                    <a:pt x="1612282" y="484476"/>
                  </a:lnTo>
                  <a:lnTo>
                    <a:pt x="1576128" y="516929"/>
                  </a:lnTo>
                  <a:lnTo>
                    <a:pt x="1538969" y="547637"/>
                  </a:lnTo>
                  <a:lnTo>
                    <a:pt x="1500859" y="576598"/>
                  </a:lnTo>
                  <a:lnTo>
                    <a:pt x="1461855" y="603810"/>
                  </a:lnTo>
                  <a:lnTo>
                    <a:pt x="1422011" y="629273"/>
                  </a:lnTo>
                  <a:lnTo>
                    <a:pt x="1381385" y="652986"/>
                  </a:lnTo>
                  <a:lnTo>
                    <a:pt x="1340030" y="674946"/>
                  </a:lnTo>
                  <a:lnTo>
                    <a:pt x="1298003" y="695153"/>
                  </a:lnTo>
                  <a:lnTo>
                    <a:pt x="1255359" y="713606"/>
                  </a:lnTo>
                  <a:lnTo>
                    <a:pt x="1212154" y="730302"/>
                  </a:lnTo>
                  <a:lnTo>
                    <a:pt x="1168443" y="745242"/>
                  </a:lnTo>
                  <a:lnTo>
                    <a:pt x="1124282" y="758424"/>
                  </a:lnTo>
                  <a:lnTo>
                    <a:pt x="1079726" y="769846"/>
                  </a:lnTo>
                  <a:lnTo>
                    <a:pt x="1034831" y="779507"/>
                  </a:lnTo>
                  <a:lnTo>
                    <a:pt x="989652" y="787406"/>
                  </a:lnTo>
                  <a:lnTo>
                    <a:pt x="944245" y="793542"/>
                  </a:lnTo>
                  <a:lnTo>
                    <a:pt x="898666" y="797914"/>
                  </a:lnTo>
                  <a:lnTo>
                    <a:pt x="852970" y="800520"/>
                  </a:lnTo>
                  <a:lnTo>
                    <a:pt x="807212" y="801359"/>
                  </a:lnTo>
                  <a:close/>
                </a:path>
                <a:path w="1612900" h="801370">
                  <a:moveTo>
                    <a:pt x="1170600" y="136705"/>
                  </a:moveTo>
                  <a:lnTo>
                    <a:pt x="794000" y="136705"/>
                  </a:lnTo>
                  <a:lnTo>
                    <a:pt x="839140" y="135969"/>
                  </a:lnTo>
                  <a:lnTo>
                    <a:pt x="884067" y="131300"/>
                  </a:lnTo>
                  <a:lnTo>
                    <a:pt x="928501" y="122707"/>
                  </a:lnTo>
                  <a:lnTo>
                    <a:pt x="972165" y="110197"/>
                  </a:lnTo>
                  <a:lnTo>
                    <a:pt x="1014777" y="93779"/>
                  </a:lnTo>
                  <a:lnTo>
                    <a:pt x="1056058" y="73462"/>
                  </a:lnTo>
                  <a:lnTo>
                    <a:pt x="1095729" y="49254"/>
                  </a:lnTo>
                  <a:lnTo>
                    <a:pt x="1133511" y="21163"/>
                  </a:lnTo>
                  <a:lnTo>
                    <a:pt x="1170600" y="136705"/>
                  </a:lnTo>
                  <a:close/>
                </a:path>
              </a:pathLst>
            </a:custGeom>
            <a:solidFill>
              <a:srgbClr val="2B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71512" y="5377753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1512" y="6063553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1512" y="7092253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7837" y="4733706"/>
            <a:ext cx="5807075" cy="286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0" dirty="0">
                <a:solidFill>
                  <a:srgbClr val="181818"/>
                </a:solidFill>
                <a:latin typeface="Arial"/>
                <a:cs typeface="Arial"/>
              </a:rPr>
              <a:t>Use </a:t>
            </a:r>
            <a:r>
              <a:rPr sz="2100" b="1" spc="9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2100" b="1" spc="45" dirty="0">
                <a:solidFill>
                  <a:srgbClr val="181818"/>
                </a:solidFill>
                <a:latin typeface="Arial"/>
                <a:cs typeface="Arial"/>
              </a:rPr>
              <a:t>results </a:t>
            </a:r>
            <a:r>
              <a:rPr sz="2100" b="1" spc="-20" dirty="0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sz="2100" b="1" spc="10" dirty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2100" b="1" spc="-2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95" dirty="0">
                <a:solidFill>
                  <a:srgbClr val="181818"/>
                </a:solidFill>
                <a:latin typeface="Arial"/>
                <a:cs typeface="Arial"/>
              </a:rPr>
              <a:t>guideline</a:t>
            </a:r>
            <a:endParaRPr sz="2100">
              <a:latin typeface="Arial"/>
              <a:cs typeface="Arial"/>
            </a:endParaRPr>
          </a:p>
          <a:p>
            <a:pPr marL="400685" marR="5080" algn="just">
              <a:lnSpc>
                <a:spcPct val="132400"/>
              </a:lnSpc>
              <a:spcBef>
                <a:spcPts val="915"/>
              </a:spcBef>
            </a:pP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Developers</a:t>
            </a:r>
            <a:r>
              <a:rPr sz="1700" spc="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should</a:t>
            </a:r>
            <a:r>
              <a:rPr sz="1700" spc="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50" dirty="0">
                <a:solidFill>
                  <a:srgbClr val="181818"/>
                </a:solidFill>
                <a:latin typeface="Arial"/>
                <a:cs typeface="Arial"/>
              </a:rPr>
              <a:t>know</a:t>
            </a:r>
            <a:r>
              <a:rPr sz="1700" spc="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1700" spc="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trends</a:t>
            </a:r>
            <a:r>
              <a:rPr sz="1700" spc="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1700" spc="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follow</a:t>
            </a:r>
            <a:r>
              <a:rPr sz="1700" spc="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sz="1700" spc="140" dirty="0">
                <a:solidFill>
                  <a:srgbClr val="181818"/>
                </a:solidFill>
                <a:latin typeface="Arial"/>
                <a:cs typeface="Arial"/>
              </a:rPr>
              <a:t>top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demands.</a:t>
            </a:r>
            <a:endParaRPr sz="1700">
              <a:latin typeface="Arial"/>
              <a:cs typeface="Arial"/>
            </a:endParaRPr>
          </a:p>
          <a:p>
            <a:pPr marL="400685" marR="6350" algn="just">
              <a:lnSpc>
                <a:spcPct val="126200"/>
              </a:lnSpc>
              <a:spcBef>
                <a:spcPts val="125"/>
              </a:spcBef>
            </a:pPr>
            <a:r>
              <a:rPr sz="1700" spc="40" dirty="0">
                <a:solidFill>
                  <a:srgbClr val="181818"/>
                </a:solidFill>
                <a:latin typeface="Arial"/>
                <a:cs typeface="Arial"/>
              </a:rPr>
              <a:t>If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they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specialize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completely </a:t>
            </a:r>
            <a:r>
              <a:rPr sz="1700" spc="140" dirty="0">
                <a:solidFill>
                  <a:srgbClr val="181818"/>
                </a:solidFill>
                <a:latin typeface="Arial"/>
                <a:cs typeface="Arial"/>
              </a:rPr>
              <a:t>new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language,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it  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important to </a:t>
            </a:r>
            <a:r>
              <a:rPr sz="1700" spc="140" dirty="0">
                <a:solidFill>
                  <a:srgbClr val="181818"/>
                </a:solidFill>
                <a:latin typeface="Arial"/>
                <a:cs typeface="Arial"/>
              </a:rPr>
              <a:t>weigh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costs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benefits </a:t>
            </a:r>
            <a:r>
              <a:rPr sz="1800" spc="85" dirty="0">
                <a:solidFill>
                  <a:srgbClr val="181818"/>
                </a:solidFill>
                <a:latin typeface="Arial"/>
                <a:cs typeface="Arial"/>
              </a:rPr>
              <a:t>(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such 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higher</a:t>
            </a:r>
            <a:r>
              <a:rPr sz="1700" spc="-4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earnings</a:t>
            </a:r>
            <a:r>
              <a:rPr sz="1800" spc="70" dirty="0">
                <a:solidFill>
                  <a:srgbClr val="181818"/>
                </a:solidFill>
                <a:latin typeface="Arial"/>
                <a:cs typeface="Arial"/>
              </a:rPr>
              <a:t>)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400685" marR="5080" algn="just">
              <a:lnSpc>
                <a:spcPts val="2700"/>
              </a:lnSpc>
              <a:spcBef>
                <a:spcPts val="180"/>
              </a:spcBef>
            </a:pP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After </a:t>
            </a:r>
            <a:r>
              <a:rPr sz="1700" spc="40" dirty="0">
                <a:solidFill>
                  <a:srgbClr val="181818"/>
                </a:solidFill>
                <a:latin typeface="Arial"/>
                <a:cs typeface="Arial"/>
              </a:rPr>
              <a:t>all,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it 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possible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that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140" dirty="0">
                <a:solidFill>
                  <a:srgbClr val="181818"/>
                </a:solidFill>
                <a:latin typeface="Arial"/>
                <a:cs typeface="Arial"/>
              </a:rPr>
              <a:t>top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skills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demand 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will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shift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again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40" dirty="0">
                <a:solidFill>
                  <a:srgbClr val="181818"/>
                </a:solidFill>
                <a:latin typeface="Arial"/>
                <a:cs typeface="Arial"/>
              </a:rPr>
              <a:t>coming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181818"/>
                </a:solidFill>
                <a:latin typeface="Arial"/>
                <a:cs typeface="Arial"/>
              </a:rPr>
              <a:t>years.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71208" y="5206334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966123" y="4558050"/>
            <a:ext cx="542480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100"/>
              </a:spcBef>
            </a:pP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Current Top Languages </a:t>
            </a:r>
            <a:r>
              <a:rPr sz="2100" b="1" spc="-105" dirty="0">
                <a:solidFill>
                  <a:srgbClr val="181818"/>
                </a:solidFill>
                <a:latin typeface="Arial"/>
                <a:cs typeface="Arial"/>
              </a:rPr>
              <a:t>&amp;</a:t>
            </a:r>
            <a:r>
              <a:rPr sz="2100" b="1" spc="-3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65" dirty="0">
                <a:solidFill>
                  <a:srgbClr val="181818"/>
                </a:solidFill>
                <a:latin typeface="Arial"/>
                <a:cs typeface="Arial"/>
              </a:rPr>
              <a:t>Databases</a:t>
            </a:r>
            <a:endParaRPr sz="2100">
              <a:latin typeface="Arial"/>
              <a:cs typeface="Arial"/>
            </a:endParaRPr>
          </a:p>
          <a:p>
            <a:pPr marL="12700" marR="14604">
              <a:lnSpc>
                <a:spcPct val="131300"/>
              </a:lnSpc>
              <a:spcBef>
                <a:spcPts val="969"/>
              </a:spcBef>
            </a:pP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results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show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that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Python 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60" dirty="0">
                <a:solidFill>
                  <a:srgbClr val="181818"/>
                </a:solidFill>
                <a:latin typeface="Arial"/>
                <a:cs typeface="Arial"/>
              </a:rPr>
              <a:t>fastest  </a:t>
            </a:r>
            <a:r>
              <a:rPr sz="1700" spc="145" dirty="0">
                <a:solidFill>
                  <a:srgbClr val="181818"/>
                </a:solidFill>
                <a:latin typeface="Arial"/>
                <a:cs typeface="Arial"/>
              </a:rPr>
              <a:t>growing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programming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language. </a:t>
            </a:r>
            <a:r>
              <a:rPr sz="1700" spc="45" dirty="0">
                <a:solidFill>
                  <a:srgbClr val="181818"/>
                </a:solidFill>
                <a:latin typeface="Arial"/>
                <a:cs typeface="Arial"/>
              </a:rPr>
              <a:t>Also,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Python 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is 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second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best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paid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after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Swift </a:t>
            </a:r>
            <a:r>
              <a:rPr sz="1800" spc="30" dirty="0">
                <a:solidFill>
                  <a:srgbClr val="181818"/>
                </a:solidFill>
                <a:latin typeface="Arial"/>
                <a:cs typeface="Arial"/>
              </a:rPr>
              <a:t>(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see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appendix</a:t>
            </a:r>
            <a:r>
              <a:rPr sz="1800" spc="90" dirty="0">
                <a:solidFill>
                  <a:srgbClr val="181818"/>
                </a:solidFill>
                <a:latin typeface="Arial"/>
                <a:cs typeface="Arial"/>
              </a:rPr>
              <a:t>)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. 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Since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Javascript 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still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first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place,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developers 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should</a:t>
            </a:r>
            <a:r>
              <a:rPr sz="170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continue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their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education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45" dirty="0">
                <a:solidFill>
                  <a:srgbClr val="181818"/>
                </a:solidFill>
                <a:latin typeface="Arial"/>
                <a:cs typeface="Arial"/>
              </a:rPr>
              <a:t>both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languages 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databases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developers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should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focus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focus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on 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PostgreSQL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MongoDB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Databases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work  </a:t>
            </a:r>
            <a:r>
              <a:rPr sz="1700" spc="135" dirty="0">
                <a:solidFill>
                  <a:srgbClr val="181818"/>
                </a:solidFill>
                <a:latin typeface="Arial"/>
                <a:cs typeface="Arial"/>
              </a:rPr>
              <a:t>with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these</a:t>
            </a:r>
            <a:r>
              <a:rPr sz="1700" spc="-3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181818"/>
                </a:solidFill>
                <a:latin typeface="Arial"/>
                <a:cs typeface="Arial"/>
              </a:rPr>
              <a:t>are </a:t>
            </a:r>
            <a:r>
              <a:rPr sz="1700" spc="55" dirty="0">
                <a:solidFill>
                  <a:srgbClr val="181818"/>
                </a:solidFill>
                <a:latin typeface="Arial"/>
                <a:cs typeface="Arial"/>
              </a:rPr>
              <a:t>fast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growing.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771208" y="6235034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71208" y="6920834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5812" y="3294537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45611" y="2615724"/>
            <a:ext cx="6356985" cy="153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algn="ctr">
              <a:lnSpc>
                <a:spcPct val="100000"/>
              </a:lnSpc>
              <a:spcBef>
                <a:spcPts val="100"/>
              </a:spcBef>
            </a:pPr>
            <a:r>
              <a:rPr sz="2100" b="1" spc="90" dirty="0">
                <a:solidFill>
                  <a:srgbClr val="181818"/>
                </a:solidFill>
                <a:latin typeface="Arial"/>
                <a:cs typeface="Arial"/>
              </a:rPr>
              <a:t>Changing</a:t>
            </a:r>
            <a:r>
              <a:rPr sz="2100" b="1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75" dirty="0">
                <a:solidFill>
                  <a:srgbClr val="181818"/>
                </a:solidFill>
                <a:latin typeface="Arial"/>
                <a:cs typeface="Arial"/>
              </a:rPr>
              <a:t>Requirements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28600"/>
              </a:lnSpc>
              <a:spcBef>
                <a:spcPts val="1275"/>
              </a:spcBef>
            </a:pPr>
            <a:r>
              <a:rPr sz="1750" spc="114" dirty="0">
                <a:solidFill>
                  <a:srgbClr val="181818"/>
                </a:solidFill>
                <a:latin typeface="Arial"/>
                <a:cs typeface="Arial"/>
              </a:rPr>
              <a:t>Top</a:t>
            </a:r>
            <a:r>
              <a:rPr sz="17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55" dirty="0">
                <a:solidFill>
                  <a:srgbClr val="181818"/>
                </a:solidFill>
                <a:latin typeface="Arial"/>
                <a:cs typeface="Arial"/>
              </a:rPr>
              <a:t>skills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9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4" dirty="0">
                <a:solidFill>
                  <a:srgbClr val="181818"/>
                </a:solidFill>
                <a:latin typeface="Arial"/>
                <a:cs typeface="Arial"/>
              </a:rPr>
              <a:t>demand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will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show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40" dirty="0">
                <a:solidFill>
                  <a:srgbClr val="181818"/>
                </a:solidFill>
                <a:latin typeface="Arial"/>
                <a:cs typeface="Arial"/>
              </a:rPr>
              <a:t>up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9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2020</a:t>
            </a:r>
            <a:r>
              <a:rPr sz="17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4" dirty="0">
                <a:solidFill>
                  <a:srgbClr val="181818"/>
                </a:solidFill>
                <a:latin typeface="Arial"/>
                <a:cs typeface="Arial"/>
              </a:rPr>
              <a:t>due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25" dirty="0">
                <a:solidFill>
                  <a:srgbClr val="181818"/>
                </a:solidFill>
                <a:latin typeface="Arial"/>
                <a:cs typeface="Arial"/>
              </a:rPr>
              <a:t>changing 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requirements </a:t>
            </a:r>
            <a:r>
              <a:rPr sz="1750" spc="90" dirty="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sz="1750" spc="9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50" spc="25" dirty="0">
                <a:solidFill>
                  <a:srgbClr val="181818"/>
                </a:solidFill>
                <a:latin typeface="Arial"/>
                <a:cs typeface="Arial"/>
              </a:rPr>
              <a:t>areas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of </a:t>
            </a:r>
            <a:r>
              <a:rPr sz="1750" spc="114" dirty="0">
                <a:solidFill>
                  <a:srgbClr val="181818"/>
                </a:solidFill>
                <a:latin typeface="Arial"/>
                <a:cs typeface="Arial"/>
              </a:rPr>
              <a:t>programming </a:t>
            </a:r>
            <a:r>
              <a:rPr sz="1750" spc="75" dirty="0">
                <a:solidFill>
                  <a:srgbClr val="181818"/>
                </a:solidFill>
                <a:latin typeface="Arial"/>
                <a:cs typeface="Arial"/>
              </a:rPr>
              <a:t>languages,  </a:t>
            </a:r>
            <a:r>
              <a:rPr sz="1750" spc="50" dirty="0">
                <a:solidFill>
                  <a:srgbClr val="181818"/>
                </a:solidFill>
                <a:latin typeface="Arial"/>
                <a:cs typeface="Arial"/>
              </a:rPr>
              <a:t>databases,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platforms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55" dirty="0">
                <a:solidFill>
                  <a:srgbClr val="181818"/>
                </a:solidFill>
                <a:latin typeface="Arial"/>
                <a:cs typeface="Arial"/>
              </a:rPr>
              <a:t>WebFrames,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4" dirty="0">
                <a:solidFill>
                  <a:srgbClr val="181818"/>
                </a:solidFill>
                <a:latin typeface="Arial"/>
                <a:cs typeface="Arial"/>
              </a:rPr>
              <a:t>among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60" dirty="0">
                <a:solidFill>
                  <a:srgbClr val="181818"/>
                </a:solidFill>
                <a:latin typeface="Arial"/>
                <a:cs typeface="Arial"/>
              </a:rPr>
              <a:t>others.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12953" y="8818366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07868" y="8155269"/>
            <a:ext cx="7337425" cy="151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0170" algn="ctr">
              <a:lnSpc>
                <a:spcPct val="100000"/>
              </a:lnSpc>
              <a:spcBef>
                <a:spcPts val="100"/>
              </a:spcBef>
            </a:pP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Current Top </a:t>
            </a:r>
            <a:r>
              <a:rPr sz="2100" b="1" spc="55" dirty="0">
                <a:solidFill>
                  <a:srgbClr val="181818"/>
                </a:solidFill>
                <a:latin typeface="Arial"/>
                <a:cs typeface="Arial"/>
              </a:rPr>
              <a:t>Platforms </a:t>
            </a:r>
            <a:r>
              <a:rPr sz="2100" b="1" spc="-105" dirty="0">
                <a:solidFill>
                  <a:srgbClr val="181818"/>
                </a:solidFill>
                <a:latin typeface="Arial"/>
                <a:cs typeface="Arial"/>
              </a:rPr>
              <a:t>&amp;</a:t>
            </a:r>
            <a:r>
              <a:rPr sz="2100" b="1" spc="-28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85" dirty="0">
                <a:solidFill>
                  <a:srgbClr val="181818"/>
                </a:solidFill>
                <a:latin typeface="Arial"/>
                <a:cs typeface="Arial"/>
              </a:rPr>
              <a:t>WebFrames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29900"/>
              </a:lnSpc>
              <a:spcBef>
                <a:spcPts val="1115"/>
              </a:spcBef>
            </a:pP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Linux,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Docker, </a:t>
            </a:r>
            <a:r>
              <a:rPr sz="1700" spc="35" dirty="0">
                <a:solidFill>
                  <a:srgbClr val="181818"/>
                </a:solidFill>
                <a:latin typeface="Arial"/>
                <a:cs typeface="Arial"/>
              </a:rPr>
              <a:t>AWS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Windows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remain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sz="1700" spc="140" dirty="0">
                <a:solidFill>
                  <a:srgbClr val="181818"/>
                </a:solidFill>
                <a:latin typeface="Arial"/>
                <a:cs typeface="Arial"/>
              </a:rPr>
              <a:t>high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demand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2020. 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WebFrames,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developers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should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be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able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use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181818"/>
                </a:solidFill>
                <a:latin typeface="Arial"/>
                <a:cs typeface="Arial"/>
              </a:rPr>
              <a:t>React.js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Vue.js, 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Angular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remains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important,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while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181818"/>
                </a:solidFill>
                <a:latin typeface="Arial"/>
                <a:cs typeface="Arial"/>
              </a:rPr>
              <a:t>jQuery</a:t>
            </a:r>
            <a:r>
              <a:rPr sz="1800" spc="60" dirty="0">
                <a:solidFill>
                  <a:srgbClr val="181818"/>
                </a:solidFill>
                <a:latin typeface="Arial"/>
                <a:cs typeface="Arial"/>
              </a:rPr>
              <a:t>'</a:t>
            </a:r>
            <a:r>
              <a:rPr sz="1700" spc="60" dirty="0">
                <a:solidFill>
                  <a:srgbClr val="181818"/>
                </a:solidFill>
                <a:latin typeface="Arial"/>
                <a:cs typeface="Arial"/>
              </a:rPr>
              <a:t>s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popularity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waning.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12953" y="9161266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91724" y="5927817"/>
            <a:ext cx="974725" cy="4521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725805" algn="l"/>
              </a:tabLst>
            </a:pPr>
            <a:r>
              <a:rPr sz="2800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2000" strike="sngStrike" spc="515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13648" y="5210725"/>
            <a:ext cx="26098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15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21886" y="6027376"/>
            <a:ext cx="26098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15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13648" y="6852348"/>
            <a:ext cx="26098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1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0997" y="3366832"/>
            <a:ext cx="2845435" cy="110998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600" b="1" spc="50" dirty="0">
                <a:solidFill>
                  <a:srgbClr val="181818"/>
                </a:solidFill>
                <a:latin typeface="Arial"/>
                <a:cs typeface="Arial"/>
              </a:rPr>
              <a:t>Relevant</a:t>
            </a:r>
            <a:r>
              <a:rPr sz="2600" b="1" spc="-17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181818"/>
                </a:solidFill>
                <a:latin typeface="Arial"/>
                <a:cs typeface="Arial"/>
              </a:rPr>
              <a:t>Sources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250" spc="65" dirty="0">
                <a:solidFill>
                  <a:srgbClr val="181818"/>
                </a:solidFill>
                <a:latin typeface="Arial"/>
                <a:cs typeface="Arial"/>
              </a:rPr>
              <a:t>Sources</a:t>
            </a:r>
            <a:r>
              <a:rPr sz="225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100" dirty="0">
                <a:solidFill>
                  <a:srgbClr val="181818"/>
                </a:solidFill>
                <a:latin typeface="Arial"/>
                <a:cs typeface="Arial"/>
              </a:rPr>
              <a:t>used</a:t>
            </a:r>
            <a:endParaRPr sz="2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0997" y="5532954"/>
            <a:ext cx="5898515" cy="110998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600" b="1" spc="60" dirty="0">
                <a:solidFill>
                  <a:srgbClr val="181818"/>
                </a:solidFill>
                <a:latin typeface="Arial"/>
                <a:cs typeface="Arial"/>
              </a:rPr>
              <a:t>GitHub</a:t>
            </a:r>
            <a:r>
              <a:rPr sz="2600" b="1" spc="-1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40" dirty="0">
                <a:solidFill>
                  <a:srgbClr val="181818"/>
                </a:solidFill>
                <a:latin typeface="Arial"/>
                <a:cs typeface="Arial"/>
              </a:rPr>
              <a:t>Jobs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-130" dirty="0">
                <a:solidFill>
                  <a:srgbClr val="181818"/>
                </a:solidFill>
                <a:latin typeface="Arial"/>
                <a:cs typeface="Arial"/>
              </a:rPr>
              <a:t>&amp;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55" dirty="0">
                <a:solidFill>
                  <a:srgbClr val="181818"/>
                </a:solidFill>
                <a:latin typeface="Arial"/>
                <a:cs typeface="Arial"/>
              </a:rPr>
              <a:t>Most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solidFill>
                  <a:srgbClr val="181818"/>
                </a:solidFill>
                <a:latin typeface="Arial"/>
                <a:cs typeface="Arial"/>
              </a:rPr>
              <a:t>Paid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55" dirty="0">
                <a:solidFill>
                  <a:srgbClr val="181818"/>
                </a:solidFill>
                <a:latin typeface="Arial"/>
                <a:cs typeface="Arial"/>
              </a:rPr>
              <a:t>Languages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250" spc="114" dirty="0">
                <a:solidFill>
                  <a:srgbClr val="181818"/>
                </a:solidFill>
                <a:latin typeface="Arial"/>
                <a:cs typeface="Arial"/>
              </a:rPr>
              <a:t>Findings </a:t>
            </a:r>
            <a:r>
              <a:rPr sz="2250" spc="105" dirty="0">
                <a:solidFill>
                  <a:srgbClr val="181818"/>
                </a:solidFill>
                <a:latin typeface="Arial"/>
                <a:cs typeface="Arial"/>
              </a:rPr>
              <a:t>from </a:t>
            </a:r>
            <a:r>
              <a:rPr sz="2250" spc="145" dirty="0">
                <a:solidFill>
                  <a:srgbClr val="181818"/>
                </a:solidFill>
                <a:latin typeface="Arial"/>
                <a:cs typeface="Arial"/>
              </a:rPr>
              <a:t>Module</a:t>
            </a:r>
            <a:r>
              <a:rPr sz="2250" spc="-3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95" dirty="0">
                <a:solidFill>
                  <a:srgbClr val="181818"/>
                </a:solidFill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1335" y="6504815"/>
            <a:ext cx="27343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365" dirty="0">
                <a:solidFill>
                  <a:srgbClr val="171717"/>
                </a:solidFill>
                <a:latin typeface="Arial"/>
                <a:cs typeface="Arial"/>
              </a:rPr>
              <a:t>Appendix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0" y="3598560"/>
            <a:ext cx="823594" cy="823594"/>
          </a:xfrm>
          <a:custGeom>
            <a:avLst/>
            <a:gdLst/>
            <a:ahLst/>
            <a:cxnLst/>
            <a:rect l="l" t="t" r="r" b="b"/>
            <a:pathLst>
              <a:path w="823595" h="823595">
                <a:moveTo>
                  <a:pt x="411787" y="823574"/>
                </a:moveTo>
                <a:lnTo>
                  <a:pt x="371425" y="821591"/>
                </a:lnTo>
                <a:lnTo>
                  <a:pt x="331450" y="815661"/>
                </a:lnTo>
                <a:lnTo>
                  <a:pt x="292251" y="805842"/>
                </a:lnTo>
                <a:lnTo>
                  <a:pt x="254202" y="792228"/>
                </a:lnTo>
                <a:lnTo>
                  <a:pt x="217672" y="774950"/>
                </a:lnTo>
                <a:lnTo>
                  <a:pt x="183009" y="754174"/>
                </a:lnTo>
                <a:lnTo>
                  <a:pt x="150552" y="730103"/>
                </a:lnTo>
                <a:lnTo>
                  <a:pt x="120609" y="702965"/>
                </a:lnTo>
                <a:lnTo>
                  <a:pt x="93471" y="673021"/>
                </a:lnTo>
                <a:lnTo>
                  <a:pt x="69398" y="640564"/>
                </a:lnTo>
                <a:lnTo>
                  <a:pt x="48623" y="605901"/>
                </a:lnTo>
                <a:lnTo>
                  <a:pt x="31345" y="569371"/>
                </a:lnTo>
                <a:lnTo>
                  <a:pt x="17731" y="531322"/>
                </a:lnTo>
                <a:lnTo>
                  <a:pt x="7912" y="492123"/>
                </a:lnTo>
                <a:lnTo>
                  <a:pt x="1982" y="452148"/>
                </a:lnTo>
                <a:lnTo>
                  <a:pt x="0" y="411787"/>
                </a:lnTo>
                <a:lnTo>
                  <a:pt x="123" y="401678"/>
                </a:lnTo>
                <a:lnTo>
                  <a:pt x="3097" y="361376"/>
                </a:lnTo>
                <a:lnTo>
                  <a:pt x="10006" y="321560"/>
                </a:lnTo>
                <a:lnTo>
                  <a:pt x="20784" y="282614"/>
                </a:lnTo>
                <a:lnTo>
                  <a:pt x="35328" y="244911"/>
                </a:lnTo>
                <a:lnTo>
                  <a:pt x="53497" y="208815"/>
                </a:lnTo>
                <a:lnTo>
                  <a:pt x="75117" y="174674"/>
                </a:lnTo>
                <a:lnTo>
                  <a:pt x="99980" y="142816"/>
                </a:lnTo>
                <a:lnTo>
                  <a:pt x="127845" y="113549"/>
                </a:lnTo>
                <a:lnTo>
                  <a:pt x="158445" y="87154"/>
                </a:lnTo>
                <a:lnTo>
                  <a:pt x="191483" y="63885"/>
                </a:lnTo>
                <a:lnTo>
                  <a:pt x="226645" y="43967"/>
                </a:lnTo>
                <a:lnTo>
                  <a:pt x="263589" y="27591"/>
                </a:lnTo>
                <a:lnTo>
                  <a:pt x="301961" y="14915"/>
                </a:lnTo>
                <a:lnTo>
                  <a:pt x="341389" y="6061"/>
                </a:lnTo>
                <a:lnTo>
                  <a:pt x="381497" y="1115"/>
                </a:lnTo>
                <a:lnTo>
                  <a:pt x="411787" y="0"/>
                </a:lnTo>
                <a:lnTo>
                  <a:pt x="421896" y="123"/>
                </a:lnTo>
                <a:lnTo>
                  <a:pt x="462197" y="3097"/>
                </a:lnTo>
                <a:lnTo>
                  <a:pt x="502013" y="10006"/>
                </a:lnTo>
                <a:lnTo>
                  <a:pt x="540959" y="20784"/>
                </a:lnTo>
                <a:lnTo>
                  <a:pt x="578662" y="35328"/>
                </a:lnTo>
                <a:lnTo>
                  <a:pt x="614758" y="53497"/>
                </a:lnTo>
                <a:lnTo>
                  <a:pt x="648900" y="75117"/>
                </a:lnTo>
                <a:lnTo>
                  <a:pt x="680757" y="99980"/>
                </a:lnTo>
                <a:lnTo>
                  <a:pt x="710024" y="127845"/>
                </a:lnTo>
                <a:lnTo>
                  <a:pt x="736420" y="158445"/>
                </a:lnTo>
                <a:lnTo>
                  <a:pt x="759688" y="191483"/>
                </a:lnTo>
                <a:lnTo>
                  <a:pt x="779606" y="226645"/>
                </a:lnTo>
                <a:lnTo>
                  <a:pt x="795982" y="263589"/>
                </a:lnTo>
                <a:lnTo>
                  <a:pt x="808658" y="301961"/>
                </a:lnTo>
                <a:lnTo>
                  <a:pt x="817512" y="341389"/>
                </a:lnTo>
                <a:lnTo>
                  <a:pt x="822458" y="381497"/>
                </a:lnTo>
                <a:lnTo>
                  <a:pt x="823574" y="411787"/>
                </a:lnTo>
                <a:lnTo>
                  <a:pt x="823450" y="421896"/>
                </a:lnTo>
                <a:lnTo>
                  <a:pt x="820477" y="462197"/>
                </a:lnTo>
                <a:lnTo>
                  <a:pt x="813567" y="502013"/>
                </a:lnTo>
                <a:lnTo>
                  <a:pt x="802789" y="540959"/>
                </a:lnTo>
                <a:lnTo>
                  <a:pt x="788245" y="578662"/>
                </a:lnTo>
                <a:lnTo>
                  <a:pt x="770076" y="614758"/>
                </a:lnTo>
                <a:lnTo>
                  <a:pt x="748455" y="648900"/>
                </a:lnTo>
                <a:lnTo>
                  <a:pt x="723594" y="680757"/>
                </a:lnTo>
                <a:lnTo>
                  <a:pt x="695729" y="710024"/>
                </a:lnTo>
                <a:lnTo>
                  <a:pt x="665128" y="736420"/>
                </a:lnTo>
                <a:lnTo>
                  <a:pt x="632090" y="759688"/>
                </a:lnTo>
                <a:lnTo>
                  <a:pt x="596928" y="779606"/>
                </a:lnTo>
                <a:lnTo>
                  <a:pt x="559984" y="795982"/>
                </a:lnTo>
                <a:lnTo>
                  <a:pt x="521613" y="808658"/>
                </a:lnTo>
                <a:lnTo>
                  <a:pt x="482184" y="817512"/>
                </a:lnTo>
                <a:lnTo>
                  <a:pt x="442076" y="822458"/>
                </a:lnTo>
                <a:lnTo>
                  <a:pt x="411787" y="823574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25508" y="3772570"/>
            <a:ext cx="260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0" y="5883889"/>
            <a:ext cx="823594" cy="823594"/>
          </a:xfrm>
          <a:custGeom>
            <a:avLst/>
            <a:gdLst/>
            <a:ahLst/>
            <a:cxnLst/>
            <a:rect l="l" t="t" r="r" b="b"/>
            <a:pathLst>
              <a:path w="823595" h="823595">
                <a:moveTo>
                  <a:pt x="411787" y="823574"/>
                </a:moveTo>
                <a:lnTo>
                  <a:pt x="371425" y="821591"/>
                </a:lnTo>
                <a:lnTo>
                  <a:pt x="331450" y="815661"/>
                </a:lnTo>
                <a:lnTo>
                  <a:pt x="292251" y="805842"/>
                </a:lnTo>
                <a:lnTo>
                  <a:pt x="254202" y="792228"/>
                </a:lnTo>
                <a:lnTo>
                  <a:pt x="217672" y="774950"/>
                </a:lnTo>
                <a:lnTo>
                  <a:pt x="183009" y="754174"/>
                </a:lnTo>
                <a:lnTo>
                  <a:pt x="150552" y="730103"/>
                </a:lnTo>
                <a:lnTo>
                  <a:pt x="120609" y="702965"/>
                </a:lnTo>
                <a:lnTo>
                  <a:pt x="93471" y="673021"/>
                </a:lnTo>
                <a:lnTo>
                  <a:pt x="69398" y="640564"/>
                </a:lnTo>
                <a:lnTo>
                  <a:pt x="48623" y="605901"/>
                </a:lnTo>
                <a:lnTo>
                  <a:pt x="31345" y="569371"/>
                </a:lnTo>
                <a:lnTo>
                  <a:pt x="17731" y="531322"/>
                </a:lnTo>
                <a:lnTo>
                  <a:pt x="7912" y="492123"/>
                </a:lnTo>
                <a:lnTo>
                  <a:pt x="1982" y="452148"/>
                </a:lnTo>
                <a:lnTo>
                  <a:pt x="0" y="411787"/>
                </a:lnTo>
                <a:lnTo>
                  <a:pt x="123" y="401678"/>
                </a:lnTo>
                <a:lnTo>
                  <a:pt x="3097" y="361376"/>
                </a:lnTo>
                <a:lnTo>
                  <a:pt x="10006" y="321560"/>
                </a:lnTo>
                <a:lnTo>
                  <a:pt x="20784" y="282614"/>
                </a:lnTo>
                <a:lnTo>
                  <a:pt x="35328" y="244911"/>
                </a:lnTo>
                <a:lnTo>
                  <a:pt x="53497" y="208815"/>
                </a:lnTo>
                <a:lnTo>
                  <a:pt x="75117" y="174674"/>
                </a:lnTo>
                <a:lnTo>
                  <a:pt x="99980" y="142816"/>
                </a:lnTo>
                <a:lnTo>
                  <a:pt x="127845" y="113549"/>
                </a:lnTo>
                <a:lnTo>
                  <a:pt x="158445" y="87154"/>
                </a:lnTo>
                <a:lnTo>
                  <a:pt x="191483" y="63885"/>
                </a:lnTo>
                <a:lnTo>
                  <a:pt x="226645" y="43967"/>
                </a:lnTo>
                <a:lnTo>
                  <a:pt x="263589" y="27591"/>
                </a:lnTo>
                <a:lnTo>
                  <a:pt x="301961" y="14915"/>
                </a:lnTo>
                <a:lnTo>
                  <a:pt x="341389" y="6061"/>
                </a:lnTo>
                <a:lnTo>
                  <a:pt x="381497" y="1115"/>
                </a:lnTo>
                <a:lnTo>
                  <a:pt x="411787" y="0"/>
                </a:lnTo>
                <a:lnTo>
                  <a:pt x="421896" y="123"/>
                </a:lnTo>
                <a:lnTo>
                  <a:pt x="462197" y="3097"/>
                </a:lnTo>
                <a:lnTo>
                  <a:pt x="502013" y="10006"/>
                </a:lnTo>
                <a:lnTo>
                  <a:pt x="540959" y="20784"/>
                </a:lnTo>
                <a:lnTo>
                  <a:pt x="578662" y="35328"/>
                </a:lnTo>
                <a:lnTo>
                  <a:pt x="614758" y="53497"/>
                </a:lnTo>
                <a:lnTo>
                  <a:pt x="648900" y="75117"/>
                </a:lnTo>
                <a:lnTo>
                  <a:pt x="680757" y="99980"/>
                </a:lnTo>
                <a:lnTo>
                  <a:pt x="710024" y="127845"/>
                </a:lnTo>
                <a:lnTo>
                  <a:pt x="736420" y="158445"/>
                </a:lnTo>
                <a:lnTo>
                  <a:pt x="759688" y="191483"/>
                </a:lnTo>
                <a:lnTo>
                  <a:pt x="779606" y="226645"/>
                </a:lnTo>
                <a:lnTo>
                  <a:pt x="795982" y="263589"/>
                </a:lnTo>
                <a:lnTo>
                  <a:pt x="808658" y="301961"/>
                </a:lnTo>
                <a:lnTo>
                  <a:pt x="817512" y="341389"/>
                </a:lnTo>
                <a:lnTo>
                  <a:pt x="822458" y="381497"/>
                </a:lnTo>
                <a:lnTo>
                  <a:pt x="823574" y="411787"/>
                </a:lnTo>
                <a:lnTo>
                  <a:pt x="823450" y="421896"/>
                </a:lnTo>
                <a:lnTo>
                  <a:pt x="820477" y="462197"/>
                </a:lnTo>
                <a:lnTo>
                  <a:pt x="813567" y="502013"/>
                </a:lnTo>
                <a:lnTo>
                  <a:pt x="802789" y="540959"/>
                </a:lnTo>
                <a:lnTo>
                  <a:pt x="788245" y="578662"/>
                </a:lnTo>
                <a:lnTo>
                  <a:pt x="770076" y="614758"/>
                </a:lnTo>
                <a:lnTo>
                  <a:pt x="748455" y="648900"/>
                </a:lnTo>
                <a:lnTo>
                  <a:pt x="723594" y="680757"/>
                </a:lnTo>
                <a:lnTo>
                  <a:pt x="695729" y="710024"/>
                </a:lnTo>
                <a:lnTo>
                  <a:pt x="665128" y="736420"/>
                </a:lnTo>
                <a:lnTo>
                  <a:pt x="632090" y="759688"/>
                </a:lnTo>
                <a:lnTo>
                  <a:pt x="596928" y="779606"/>
                </a:lnTo>
                <a:lnTo>
                  <a:pt x="559984" y="795982"/>
                </a:lnTo>
                <a:lnTo>
                  <a:pt x="521613" y="808658"/>
                </a:lnTo>
                <a:lnTo>
                  <a:pt x="482184" y="817512"/>
                </a:lnTo>
                <a:lnTo>
                  <a:pt x="442076" y="822458"/>
                </a:lnTo>
                <a:lnTo>
                  <a:pt x="411787" y="823574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25580" y="6057870"/>
            <a:ext cx="260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76791" y="1028712"/>
            <a:ext cx="1111250" cy="8229600"/>
          </a:xfrm>
          <a:custGeom>
            <a:avLst/>
            <a:gdLst/>
            <a:ahLst/>
            <a:cxnLst/>
            <a:rect l="l" t="t" r="r" b="b"/>
            <a:pathLst>
              <a:path w="1111250" h="8229600">
                <a:moveTo>
                  <a:pt x="0" y="0"/>
                </a:moveTo>
                <a:lnTo>
                  <a:pt x="1111209" y="0"/>
                </a:lnTo>
                <a:lnTo>
                  <a:pt x="1111209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852239"/>
            <a:ext cx="1038225" cy="28575"/>
          </a:xfrm>
          <a:custGeom>
            <a:avLst/>
            <a:gdLst/>
            <a:ahLst/>
            <a:cxnLst/>
            <a:rect l="l" t="t" r="r" b="b"/>
            <a:pathLst>
              <a:path w="1038225" h="28575">
                <a:moveTo>
                  <a:pt x="0" y="0"/>
                </a:moveTo>
                <a:lnTo>
                  <a:pt x="1037822" y="0"/>
                </a:lnTo>
                <a:lnTo>
                  <a:pt x="1037822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9248789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16230600" y="9525"/>
                </a:moveTo>
                <a:lnTo>
                  <a:pt x="0" y="9525"/>
                </a:lnTo>
                <a:lnTo>
                  <a:pt x="0" y="0"/>
                </a:lnTo>
                <a:lnTo>
                  <a:pt x="16230600" y="0"/>
                </a:lnTo>
                <a:lnTo>
                  <a:pt x="16230600" y="9525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83755" y="4034776"/>
            <a:ext cx="2060575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105" dirty="0">
                <a:solidFill>
                  <a:srgbClr val="171717"/>
                </a:solidFill>
              </a:rPr>
              <a:t>O</a:t>
            </a:r>
            <a:r>
              <a:rPr sz="4400" spc="345" dirty="0">
                <a:solidFill>
                  <a:srgbClr val="171717"/>
                </a:solidFill>
                <a:latin typeface="Trebuchet MS"/>
                <a:cs typeface="Trebuchet MS"/>
              </a:rPr>
              <a:t>u</a:t>
            </a:r>
            <a:r>
              <a:rPr sz="4400" spc="30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4500" spc="345" dirty="0">
                <a:solidFill>
                  <a:srgbClr val="171717"/>
                </a:solidFill>
              </a:rPr>
              <a:t>l</a:t>
            </a:r>
            <a:r>
              <a:rPr sz="4500" spc="250" dirty="0">
                <a:solidFill>
                  <a:srgbClr val="171717"/>
                </a:solidFill>
              </a:rPr>
              <a:t>i</a:t>
            </a:r>
            <a:r>
              <a:rPr sz="4500" spc="235" dirty="0">
                <a:solidFill>
                  <a:srgbClr val="171717"/>
                </a:solidFill>
              </a:rPr>
              <a:t>n</a:t>
            </a:r>
            <a:r>
              <a:rPr sz="4500" spc="15" dirty="0">
                <a:solidFill>
                  <a:srgbClr val="171717"/>
                </a:solidFill>
              </a:rPr>
              <a:t>e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73620" y="6359728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3620" y="6855028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3620" y="7845628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37070" y="4089215"/>
            <a:ext cx="4169410" cy="448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3460">
              <a:lnSpc>
                <a:spcPct val="125000"/>
              </a:lnSpc>
              <a:spcBef>
                <a:spcPts val="95"/>
              </a:spcBef>
            </a:pPr>
            <a:r>
              <a:rPr sz="2600" spc="7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2550" spc="70" dirty="0">
                <a:solidFill>
                  <a:srgbClr val="171717"/>
                </a:solidFill>
                <a:latin typeface="Trebuchet MS"/>
                <a:cs typeface="Trebuchet MS"/>
              </a:rPr>
              <a:t>x</a:t>
            </a:r>
            <a:r>
              <a:rPr sz="2600" spc="70" dirty="0">
                <a:solidFill>
                  <a:srgbClr val="171717"/>
                </a:solidFill>
                <a:latin typeface="Arial"/>
                <a:cs typeface="Arial"/>
              </a:rPr>
              <a:t>ec</a:t>
            </a:r>
            <a:r>
              <a:rPr sz="2550" spc="70" dirty="0">
                <a:solidFill>
                  <a:srgbClr val="171717"/>
                </a:solidFill>
                <a:latin typeface="Trebuchet MS"/>
                <a:cs typeface="Trebuchet MS"/>
              </a:rPr>
              <a:t>ut</a:t>
            </a:r>
            <a:r>
              <a:rPr sz="2600" spc="70" dirty="0">
                <a:solidFill>
                  <a:srgbClr val="171717"/>
                </a:solidFill>
                <a:latin typeface="Arial"/>
                <a:cs typeface="Arial"/>
              </a:rPr>
              <a:t>i</a:t>
            </a:r>
            <a:r>
              <a:rPr sz="2550" spc="70" dirty="0">
                <a:solidFill>
                  <a:srgbClr val="171717"/>
                </a:solidFill>
                <a:latin typeface="Trebuchet MS"/>
                <a:cs typeface="Trebuchet MS"/>
              </a:rPr>
              <a:t>v</a:t>
            </a:r>
            <a:r>
              <a:rPr sz="2600" spc="7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2600" spc="-114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2550" spc="100" dirty="0">
                <a:solidFill>
                  <a:srgbClr val="171717"/>
                </a:solidFill>
                <a:latin typeface="Trebuchet MS"/>
                <a:cs typeface="Trebuchet MS"/>
              </a:rPr>
              <a:t>u</a:t>
            </a:r>
            <a:r>
              <a:rPr sz="2600" spc="100" dirty="0">
                <a:solidFill>
                  <a:srgbClr val="171717"/>
                </a:solidFill>
                <a:latin typeface="Arial"/>
                <a:cs typeface="Arial"/>
              </a:rPr>
              <a:t>mma</a:t>
            </a:r>
            <a:r>
              <a:rPr sz="2550" spc="100" dirty="0">
                <a:solidFill>
                  <a:srgbClr val="171717"/>
                </a:solidFill>
                <a:latin typeface="Trebuchet MS"/>
                <a:cs typeface="Trebuchet MS"/>
              </a:rPr>
              <a:t>ry  </a:t>
            </a:r>
            <a:r>
              <a:rPr sz="2600" spc="105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2550" spc="105" dirty="0">
                <a:solidFill>
                  <a:srgbClr val="171717"/>
                </a:solidFill>
                <a:latin typeface="Trebuchet MS"/>
                <a:cs typeface="Trebuchet MS"/>
              </a:rPr>
              <a:t>tr</a:t>
            </a:r>
            <a:r>
              <a:rPr sz="2600" spc="105" dirty="0">
                <a:solidFill>
                  <a:srgbClr val="171717"/>
                </a:solidFill>
                <a:latin typeface="Arial"/>
                <a:cs typeface="Arial"/>
              </a:rPr>
              <a:t>od</a:t>
            </a:r>
            <a:r>
              <a:rPr sz="2550" spc="105" dirty="0">
                <a:solidFill>
                  <a:srgbClr val="171717"/>
                </a:solidFill>
                <a:latin typeface="Trebuchet MS"/>
                <a:cs typeface="Trebuchet MS"/>
              </a:rPr>
              <a:t>u</a:t>
            </a:r>
            <a:r>
              <a:rPr sz="2600" spc="105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2550" spc="105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2600" spc="105" dirty="0">
                <a:solidFill>
                  <a:srgbClr val="171717"/>
                </a:solidFill>
                <a:latin typeface="Arial"/>
                <a:cs typeface="Arial"/>
              </a:rPr>
              <a:t>ion  </a:t>
            </a:r>
            <a:r>
              <a:rPr sz="2600" spc="110" dirty="0">
                <a:solidFill>
                  <a:srgbClr val="171717"/>
                </a:solidFill>
                <a:latin typeface="Arial"/>
                <a:cs typeface="Arial"/>
              </a:rPr>
              <a:t>Me</a:t>
            </a:r>
            <a:r>
              <a:rPr sz="2550" spc="110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2600" spc="110" dirty="0">
                <a:solidFill>
                  <a:srgbClr val="171717"/>
                </a:solidFill>
                <a:latin typeface="Arial"/>
                <a:cs typeface="Arial"/>
              </a:rPr>
              <a:t>hodolog</a:t>
            </a:r>
            <a:r>
              <a:rPr sz="2550" spc="110" dirty="0">
                <a:solidFill>
                  <a:srgbClr val="171717"/>
                </a:solidFill>
                <a:latin typeface="Trebuchet MS"/>
                <a:cs typeface="Trebuchet MS"/>
              </a:rPr>
              <a:t>y  </a:t>
            </a:r>
            <a:r>
              <a:rPr sz="2600" spc="95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2550" spc="95" dirty="0">
                <a:solidFill>
                  <a:srgbClr val="171717"/>
                </a:solidFill>
                <a:latin typeface="Trebuchet MS"/>
                <a:cs typeface="Trebuchet MS"/>
              </a:rPr>
              <a:t>su</a:t>
            </a:r>
            <a:r>
              <a:rPr sz="2600" spc="95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2550" spc="95" dirty="0">
                <a:solidFill>
                  <a:srgbClr val="171717"/>
                </a:solidFill>
                <a:latin typeface="Trebuchet MS"/>
                <a:cs typeface="Trebuchet MS"/>
              </a:rPr>
              <a:t>ts</a:t>
            </a:r>
            <a:endParaRPr sz="2550">
              <a:latin typeface="Trebuchet MS"/>
              <a:cs typeface="Trebuchet MS"/>
            </a:endParaRPr>
          </a:p>
          <a:p>
            <a:pPr marL="616585" marR="245110">
              <a:lnSpc>
                <a:spcPts val="3900"/>
              </a:lnSpc>
              <a:spcBef>
                <a:spcPts val="260"/>
              </a:spcBef>
            </a:pPr>
            <a:r>
              <a:rPr sz="2550" spc="155" dirty="0">
                <a:solidFill>
                  <a:srgbClr val="171717"/>
                </a:solidFill>
                <a:latin typeface="Arial"/>
                <a:cs typeface="Arial"/>
              </a:rPr>
              <a:t>Vi</a:t>
            </a:r>
            <a:r>
              <a:rPr sz="1850" spc="155" dirty="0">
                <a:solidFill>
                  <a:srgbClr val="171717"/>
                </a:solidFill>
                <a:latin typeface="Trebuchet MS"/>
                <a:cs typeface="Trebuchet MS"/>
              </a:rPr>
              <a:t>su</a:t>
            </a:r>
            <a:r>
              <a:rPr sz="2550" spc="155" dirty="0">
                <a:solidFill>
                  <a:srgbClr val="171717"/>
                </a:solidFill>
                <a:latin typeface="Arial"/>
                <a:cs typeface="Arial"/>
              </a:rPr>
              <a:t>ali</a:t>
            </a:r>
            <a:r>
              <a:rPr sz="1850" spc="155" dirty="0">
                <a:solidFill>
                  <a:srgbClr val="171717"/>
                </a:solidFill>
                <a:latin typeface="Trebuchet MS"/>
                <a:cs typeface="Trebuchet MS"/>
              </a:rPr>
              <a:t>z</a:t>
            </a:r>
            <a:r>
              <a:rPr sz="2550" spc="155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1850" spc="155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2550" spc="155" dirty="0">
                <a:solidFill>
                  <a:srgbClr val="171717"/>
                </a:solidFill>
                <a:latin typeface="Arial"/>
                <a:cs typeface="Arial"/>
              </a:rPr>
              <a:t>ion </a:t>
            </a:r>
            <a:r>
              <a:rPr sz="2000" spc="270" dirty="0">
                <a:solidFill>
                  <a:srgbClr val="171717"/>
                </a:solidFill>
                <a:latin typeface="Arial"/>
                <a:cs typeface="Arial"/>
              </a:rPr>
              <a:t>–</a:t>
            </a:r>
            <a:r>
              <a:rPr sz="2000" spc="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171717"/>
                </a:solidFill>
                <a:latin typeface="Arial"/>
                <a:cs typeface="Arial"/>
              </a:rPr>
              <a:t>Cha</a:t>
            </a:r>
            <a:r>
              <a:rPr sz="1850" spc="180" dirty="0">
                <a:solidFill>
                  <a:srgbClr val="171717"/>
                </a:solidFill>
                <a:latin typeface="Trebuchet MS"/>
                <a:cs typeface="Trebuchet MS"/>
              </a:rPr>
              <a:t>rts  </a:t>
            </a:r>
            <a:r>
              <a:rPr sz="2550" spc="130" dirty="0">
                <a:solidFill>
                  <a:srgbClr val="171717"/>
                </a:solidFill>
                <a:latin typeface="Arial"/>
                <a:cs typeface="Arial"/>
              </a:rPr>
              <a:t>Da</a:t>
            </a:r>
            <a:r>
              <a:rPr sz="1850" spc="130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2550" spc="130" dirty="0">
                <a:solidFill>
                  <a:srgbClr val="171717"/>
                </a:solidFill>
                <a:latin typeface="Arial"/>
                <a:cs typeface="Arial"/>
              </a:rPr>
              <a:t>hboa</a:t>
            </a:r>
            <a:r>
              <a:rPr sz="1850" spc="13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r>
              <a:rPr sz="2550" spc="130" dirty="0">
                <a:solidFill>
                  <a:srgbClr val="171717"/>
                </a:solidFill>
                <a:latin typeface="Arial"/>
                <a:cs typeface="Arial"/>
              </a:rPr>
              <a:t>d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spc="145" dirty="0">
                <a:solidFill>
                  <a:srgbClr val="171717"/>
                </a:solidFill>
                <a:latin typeface="Arial"/>
                <a:cs typeface="Arial"/>
              </a:rPr>
              <a:t>Di</a:t>
            </a:r>
            <a:r>
              <a:rPr sz="2550" spc="145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2600" spc="145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2550" spc="145" dirty="0">
                <a:solidFill>
                  <a:srgbClr val="171717"/>
                </a:solidFill>
                <a:latin typeface="Trebuchet MS"/>
                <a:cs typeface="Trebuchet MS"/>
              </a:rPr>
              <a:t>uss</a:t>
            </a:r>
            <a:r>
              <a:rPr sz="2600" spc="145" dirty="0">
                <a:solidFill>
                  <a:srgbClr val="171717"/>
                </a:solidFill>
                <a:latin typeface="Arial"/>
                <a:cs typeface="Arial"/>
              </a:rPr>
              <a:t>ion</a:t>
            </a:r>
            <a:endParaRPr sz="2600">
              <a:latin typeface="Arial"/>
              <a:cs typeface="Arial"/>
            </a:endParaRPr>
          </a:p>
          <a:p>
            <a:pPr marL="12700" marR="5080" indent="603885">
              <a:lnSpc>
                <a:spcPct val="125800"/>
              </a:lnSpc>
              <a:spcBef>
                <a:spcPts val="40"/>
              </a:spcBef>
            </a:pPr>
            <a:r>
              <a:rPr sz="2550" spc="110" dirty="0">
                <a:solidFill>
                  <a:srgbClr val="171717"/>
                </a:solidFill>
                <a:latin typeface="Arial"/>
                <a:cs typeface="Arial"/>
              </a:rPr>
              <a:t>Finding</a:t>
            </a:r>
            <a:r>
              <a:rPr sz="1850" spc="110" dirty="0">
                <a:solidFill>
                  <a:srgbClr val="171717"/>
                </a:solidFill>
                <a:latin typeface="Trebuchet MS"/>
                <a:cs typeface="Trebuchet MS"/>
              </a:rPr>
              <a:t>s </a:t>
            </a:r>
            <a:r>
              <a:rPr sz="2000" spc="540" dirty="0">
                <a:solidFill>
                  <a:srgbClr val="171717"/>
                </a:solidFill>
                <a:latin typeface="Arial"/>
                <a:cs typeface="Arial"/>
              </a:rPr>
              <a:t>&amp;</a:t>
            </a:r>
            <a:r>
              <a:rPr sz="2000" spc="27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550" spc="114" dirty="0">
                <a:solidFill>
                  <a:srgbClr val="171717"/>
                </a:solidFill>
                <a:latin typeface="Arial"/>
                <a:cs typeface="Arial"/>
              </a:rPr>
              <a:t>Implica</a:t>
            </a:r>
            <a:r>
              <a:rPr sz="1850" spc="114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2550" spc="114" dirty="0">
                <a:solidFill>
                  <a:srgbClr val="171717"/>
                </a:solidFill>
                <a:latin typeface="Arial"/>
                <a:cs typeface="Arial"/>
              </a:rPr>
              <a:t>ion</a:t>
            </a:r>
            <a:r>
              <a:rPr sz="1850" spc="114" dirty="0">
                <a:solidFill>
                  <a:srgbClr val="171717"/>
                </a:solidFill>
                <a:latin typeface="Trebuchet MS"/>
                <a:cs typeface="Trebuchet MS"/>
              </a:rPr>
              <a:t>s  </a:t>
            </a:r>
            <a:r>
              <a:rPr sz="2600" spc="135" dirty="0">
                <a:solidFill>
                  <a:srgbClr val="171717"/>
                </a:solidFill>
                <a:latin typeface="Arial"/>
                <a:cs typeface="Arial"/>
              </a:rPr>
              <a:t>Concl</a:t>
            </a:r>
            <a:r>
              <a:rPr sz="2550" spc="135" dirty="0">
                <a:solidFill>
                  <a:srgbClr val="171717"/>
                </a:solidFill>
                <a:latin typeface="Trebuchet MS"/>
                <a:cs typeface="Trebuchet MS"/>
              </a:rPr>
              <a:t>us</a:t>
            </a:r>
            <a:r>
              <a:rPr sz="2600" spc="135" dirty="0">
                <a:solidFill>
                  <a:srgbClr val="171717"/>
                </a:solidFill>
                <a:latin typeface="Arial"/>
                <a:cs typeface="Arial"/>
              </a:rPr>
              <a:t>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249" y="780735"/>
            <a:ext cx="325755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165" dirty="0">
                <a:solidFill>
                  <a:srgbClr val="171717"/>
                </a:solidFill>
              </a:rPr>
              <a:t>Relevant</a:t>
            </a:r>
            <a:r>
              <a:rPr sz="2950" spc="-320" dirty="0">
                <a:solidFill>
                  <a:srgbClr val="171717"/>
                </a:solidFill>
              </a:rPr>
              <a:t> </a:t>
            </a:r>
            <a:r>
              <a:rPr sz="2950" spc="145" dirty="0">
                <a:solidFill>
                  <a:srgbClr val="171717"/>
                </a:solidFill>
              </a:rPr>
              <a:t>Sources</a:t>
            </a:r>
            <a:endParaRPr sz="2950"/>
          </a:p>
        </p:txBody>
      </p:sp>
      <p:sp>
        <p:nvSpPr>
          <p:cNvPr id="3" name="object 3"/>
          <p:cNvSpPr/>
          <p:nvPr/>
        </p:nvSpPr>
        <p:spPr>
          <a:xfrm>
            <a:off x="17176791" y="1028712"/>
            <a:ext cx="1111250" cy="8229600"/>
          </a:xfrm>
          <a:custGeom>
            <a:avLst/>
            <a:gdLst/>
            <a:ahLst/>
            <a:cxnLst/>
            <a:rect l="l" t="t" r="r" b="b"/>
            <a:pathLst>
              <a:path w="1111250" h="8229600">
                <a:moveTo>
                  <a:pt x="0" y="0"/>
                </a:moveTo>
                <a:lnTo>
                  <a:pt x="1111209" y="0"/>
                </a:lnTo>
                <a:lnTo>
                  <a:pt x="1111209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249" y="2208087"/>
            <a:ext cx="15364460" cy="718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70"/>
              </a:spcBef>
            </a:pPr>
            <a:r>
              <a:rPr sz="2100" b="1" spc="65" dirty="0">
                <a:solidFill>
                  <a:srgbClr val="171717"/>
                </a:solidFill>
                <a:latin typeface="Arial"/>
                <a:cs typeface="Arial"/>
              </a:rPr>
              <a:t>Popular </a:t>
            </a:r>
            <a:r>
              <a:rPr sz="2100" b="1" spc="80" dirty="0">
                <a:solidFill>
                  <a:srgbClr val="171717"/>
                </a:solidFill>
                <a:latin typeface="Arial"/>
                <a:cs typeface="Arial"/>
              </a:rPr>
              <a:t>Programming </a:t>
            </a:r>
            <a:r>
              <a:rPr sz="2100" b="1" spc="75" dirty="0">
                <a:solidFill>
                  <a:srgbClr val="171717"/>
                </a:solidFill>
                <a:latin typeface="Arial"/>
                <a:cs typeface="Arial"/>
              </a:rPr>
              <a:t>Languages. </a:t>
            </a:r>
            <a:r>
              <a:rPr sz="2100" b="1" spc="-15" dirty="0">
                <a:solidFill>
                  <a:srgbClr val="171717"/>
                </a:solidFill>
                <a:latin typeface="Arial"/>
                <a:cs typeface="Arial"/>
              </a:rPr>
              <a:t>URL </a:t>
            </a:r>
            <a:r>
              <a:rPr sz="2000" i="1" spc="210" dirty="0">
                <a:solidFill>
                  <a:srgbClr val="171717"/>
                </a:solidFill>
                <a:latin typeface="Arial"/>
                <a:cs typeface="Arial"/>
              </a:rPr>
              <a:t>https:</a:t>
            </a:r>
            <a:r>
              <a:rPr sz="1700" i="1" spc="210" dirty="0">
                <a:solidFill>
                  <a:srgbClr val="171717"/>
                </a:solidFill>
                <a:latin typeface="Arial"/>
                <a:cs typeface="Arial"/>
              </a:rPr>
              <a:t>//</a:t>
            </a:r>
            <a:r>
              <a:rPr sz="2000" i="1" spc="210" dirty="0">
                <a:solidFill>
                  <a:srgbClr val="171717"/>
                </a:solidFill>
                <a:latin typeface="Arial"/>
                <a:cs typeface="Arial"/>
              </a:rPr>
              <a:t>cf</a:t>
            </a:r>
            <a:r>
              <a:rPr sz="1700" i="1" spc="210" dirty="0">
                <a:solidFill>
                  <a:srgbClr val="171717"/>
                </a:solidFill>
                <a:latin typeface="Arial"/>
                <a:cs typeface="Arial"/>
              </a:rPr>
              <a:t>-</a:t>
            </a:r>
            <a:r>
              <a:rPr sz="2000" i="1" spc="210" dirty="0">
                <a:solidFill>
                  <a:srgbClr val="171717"/>
                </a:solidFill>
                <a:latin typeface="Arial"/>
                <a:cs typeface="Arial"/>
              </a:rPr>
              <a:t>courses</a:t>
            </a:r>
            <a:r>
              <a:rPr sz="1700" i="1" spc="210" dirty="0">
                <a:solidFill>
                  <a:srgbClr val="171717"/>
                </a:solidFill>
                <a:latin typeface="Arial"/>
                <a:cs typeface="Arial"/>
              </a:rPr>
              <a:t>-</a:t>
            </a:r>
            <a:r>
              <a:rPr sz="2000" i="1" spc="210" dirty="0">
                <a:solidFill>
                  <a:srgbClr val="171717"/>
                </a:solidFill>
                <a:latin typeface="Arial"/>
                <a:cs typeface="Arial"/>
              </a:rPr>
              <a:t>data.s3.us.cloud</a:t>
            </a:r>
            <a:r>
              <a:rPr sz="1700" i="1" spc="210" dirty="0">
                <a:solidFill>
                  <a:srgbClr val="171717"/>
                </a:solidFill>
                <a:latin typeface="Arial"/>
                <a:cs typeface="Arial"/>
              </a:rPr>
              <a:t>-</a:t>
            </a:r>
            <a:r>
              <a:rPr sz="2000" i="1" spc="210" dirty="0">
                <a:solidFill>
                  <a:srgbClr val="171717"/>
                </a:solidFill>
                <a:latin typeface="Arial"/>
                <a:cs typeface="Arial"/>
              </a:rPr>
              <a:t>object</a:t>
            </a:r>
            <a:r>
              <a:rPr sz="1700" i="1" spc="210" dirty="0">
                <a:solidFill>
                  <a:srgbClr val="171717"/>
                </a:solidFill>
                <a:latin typeface="Arial"/>
                <a:cs typeface="Arial"/>
              </a:rPr>
              <a:t>-</a:t>
            </a:r>
            <a:r>
              <a:rPr sz="2000" i="1" spc="210" dirty="0">
                <a:solidFill>
                  <a:srgbClr val="171717"/>
                </a:solidFill>
                <a:latin typeface="Arial"/>
                <a:cs typeface="Arial"/>
              </a:rPr>
              <a:t>storage.appdomain.cloud</a:t>
            </a:r>
            <a:r>
              <a:rPr sz="1700" i="1" spc="210" dirty="0">
                <a:solidFill>
                  <a:srgbClr val="171717"/>
                </a:solidFill>
                <a:latin typeface="Arial"/>
                <a:cs typeface="Arial"/>
              </a:rPr>
              <a:t>/</a:t>
            </a:r>
            <a:r>
              <a:rPr sz="2000" i="1" spc="210" dirty="0">
                <a:solidFill>
                  <a:srgbClr val="171717"/>
                </a:solidFill>
                <a:latin typeface="Arial"/>
                <a:cs typeface="Arial"/>
              </a:rPr>
              <a:t>IBM</a:t>
            </a:r>
            <a:r>
              <a:rPr sz="1700" i="1" spc="210" dirty="0">
                <a:solidFill>
                  <a:srgbClr val="171717"/>
                </a:solidFill>
                <a:latin typeface="Arial"/>
                <a:cs typeface="Arial"/>
              </a:rPr>
              <a:t>-  </a:t>
            </a:r>
            <a:r>
              <a:rPr sz="2000" i="1" spc="215" dirty="0">
                <a:solidFill>
                  <a:srgbClr val="171717"/>
                </a:solidFill>
                <a:latin typeface="Arial"/>
                <a:cs typeface="Arial"/>
              </a:rPr>
              <a:t>DA0321EN</a:t>
            </a:r>
            <a:r>
              <a:rPr sz="1700" i="1" spc="215" dirty="0">
                <a:solidFill>
                  <a:srgbClr val="171717"/>
                </a:solidFill>
                <a:latin typeface="Arial"/>
                <a:cs typeface="Arial"/>
              </a:rPr>
              <a:t>-</a:t>
            </a:r>
            <a:r>
              <a:rPr sz="2000" i="1" spc="215" dirty="0">
                <a:solidFill>
                  <a:srgbClr val="171717"/>
                </a:solidFill>
                <a:latin typeface="Arial"/>
                <a:cs typeface="Arial"/>
              </a:rPr>
              <a:t>SkillsNetwork</a:t>
            </a:r>
            <a:r>
              <a:rPr sz="1700" i="1" spc="215" dirty="0">
                <a:solidFill>
                  <a:srgbClr val="171717"/>
                </a:solidFill>
                <a:latin typeface="Arial"/>
                <a:cs typeface="Arial"/>
              </a:rPr>
              <a:t>/</a:t>
            </a:r>
            <a:r>
              <a:rPr sz="2000" i="1" spc="215" dirty="0">
                <a:solidFill>
                  <a:srgbClr val="171717"/>
                </a:solidFill>
                <a:latin typeface="Arial"/>
                <a:cs typeface="Arial"/>
              </a:rPr>
              <a:t>labs</a:t>
            </a:r>
            <a:r>
              <a:rPr sz="1700" i="1" spc="215" dirty="0">
                <a:solidFill>
                  <a:srgbClr val="171717"/>
                </a:solidFill>
                <a:latin typeface="Arial"/>
                <a:cs typeface="Arial"/>
              </a:rPr>
              <a:t>/</a:t>
            </a:r>
            <a:r>
              <a:rPr sz="2000" i="1" spc="215" dirty="0">
                <a:solidFill>
                  <a:srgbClr val="171717"/>
                </a:solidFill>
                <a:latin typeface="Arial"/>
                <a:cs typeface="Arial"/>
              </a:rPr>
              <a:t>datasets</a:t>
            </a:r>
            <a:r>
              <a:rPr sz="1700" i="1" spc="215" dirty="0">
                <a:solidFill>
                  <a:srgbClr val="171717"/>
                </a:solidFill>
                <a:latin typeface="Arial"/>
                <a:cs typeface="Arial"/>
              </a:rPr>
              <a:t>/</a:t>
            </a:r>
            <a:r>
              <a:rPr sz="2000" i="1" spc="215" dirty="0">
                <a:solidFill>
                  <a:srgbClr val="171717"/>
                </a:solidFill>
                <a:latin typeface="Arial"/>
                <a:cs typeface="Arial"/>
              </a:rPr>
              <a:t>Programming</a:t>
            </a:r>
            <a:r>
              <a:rPr sz="1700" i="1" spc="215" dirty="0">
                <a:solidFill>
                  <a:srgbClr val="171717"/>
                </a:solidFill>
                <a:latin typeface="Arial"/>
                <a:cs typeface="Arial"/>
              </a:rPr>
              <a:t>_</a:t>
            </a:r>
            <a:r>
              <a:rPr sz="2000" i="1" spc="215" dirty="0">
                <a:solidFill>
                  <a:srgbClr val="171717"/>
                </a:solidFill>
                <a:latin typeface="Arial"/>
                <a:cs typeface="Arial"/>
              </a:rPr>
              <a:t>Languages.html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292" y="3713327"/>
            <a:ext cx="101250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65" dirty="0">
                <a:solidFill>
                  <a:srgbClr val="171717"/>
                </a:solidFill>
                <a:latin typeface="Arial"/>
                <a:cs typeface="Arial"/>
              </a:rPr>
              <a:t>Stack </a:t>
            </a:r>
            <a:r>
              <a:rPr sz="2100" b="1" spc="75" dirty="0">
                <a:solidFill>
                  <a:srgbClr val="171717"/>
                </a:solidFill>
                <a:latin typeface="Arial"/>
                <a:cs typeface="Arial"/>
              </a:rPr>
              <a:t>Overlow, </a:t>
            </a:r>
            <a:r>
              <a:rPr sz="2100" b="1" spc="165" dirty="0">
                <a:solidFill>
                  <a:srgbClr val="171717"/>
                </a:solidFill>
                <a:latin typeface="Arial"/>
                <a:cs typeface="Arial"/>
              </a:rPr>
              <a:t>2019. </a:t>
            </a:r>
            <a:r>
              <a:rPr sz="2100" b="1" spc="-15" dirty="0">
                <a:solidFill>
                  <a:srgbClr val="171717"/>
                </a:solidFill>
                <a:latin typeface="Arial"/>
                <a:cs typeface="Arial"/>
              </a:rPr>
              <a:t>URL</a:t>
            </a:r>
            <a:r>
              <a:rPr sz="2100" b="1" spc="-3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000" i="1" spc="225" dirty="0">
                <a:solidFill>
                  <a:srgbClr val="171717"/>
                </a:solidFill>
                <a:latin typeface="Arial"/>
                <a:cs typeface="Arial"/>
              </a:rPr>
              <a:t>https:</a:t>
            </a:r>
            <a:r>
              <a:rPr sz="1700" i="1" spc="225" dirty="0">
                <a:solidFill>
                  <a:srgbClr val="171717"/>
                </a:solidFill>
                <a:latin typeface="Arial"/>
                <a:cs typeface="Arial"/>
              </a:rPr>
              <a:t>//</a:t>
            </a:r>
            <a:r>
              <a:rPr sz="2000" i="1" spc="225" dirty="0">
                <a:solidFill>
                  <a:srgbClr val="171717"/>
                </a:solidFill>
                <a:latin typeface="Arial"/>
                <a:cs typeface="Arial"/>
              </a:rPr>
              <a:t>insights.stackoverflow.com</a:t>
            </a:r>
            <a:r>
              <a:rPr sz="1700" i="1" spc="225" dirty="0">
                <a:solidFill>
                  <a:srgbClr val="171717"/>
                </a:solidFill>
                <a:latin typeface="Arial"/>
                <a:cs typeface="Arial"/>
              </a:rPr>
              <a:t>/</a:t>
            </a:r>
            <a:r>
              <a:rPr sz="2000" i="1" spc="225" dirty="0">
                <a:solidFill>
                  <a:srgbClr val="171717"/>
                </a:solidFill>
                <a:latin typeface="Arial"/>
                <a:cs typeface="Arial"/>
              </a:rPr>
              <a:t>survey</a:t>
            </a:r>
            <a:r>
              <a:rPr sz="1700" i="1" spc="225" dirty="0">
                <a:solidFill>
                  <a:srgbClr val="171717"/>
                </a:solidFill>
                <a:latin typeface="Arial"/>
                <a:cs typeface="Arial"/>
              </a:rPr>
              <a:t>/</a:t>
            </a:r>
            <a:r>
              <a:rPr sz="2000" i="1" spc="225" dirty="0">
                <a:solidFill>
                  <a:srgbClr val="171717"/>
                </a:solidFill>
                <a:latin typeface="Arial"/>
                <a:cs typeface="Arial"/>
              </a:rPr>
              <a:t>2019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43226"/>
            <a:ext cx="383159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95" dirty="0">
                <a:solidFill>
                  <a:srgbClr val="171717"/>
                </a:solidFill>
                <a:latin typeface="Arial Black"/>
                <a:cs typeface="Arial Black"/>
              </a:rPr>
              <a:t>GitHub </a:t>
            </a:r>
            <a:r>
              <a:rPr sz="2900" spc="-40" dirty="0">
                <a:solidFill>
                  <a:srgbClr val="171717"/>
                </a:solidFill>
                <a:latin typeface="Arial Black"/>
                <a:cs typeface="Arial Black"/>
              </a:rPr>
              <a:t>Job</a:t>
            </a:r>
            <a:r>
              <a:rPr sz="2900" spc="-78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2900" spc="-125" dirty="0">
                <a:solidFill>
                  <a:srgbClr val="171717"/>
                </a:solidFill>
                <a:latin typeface="Arial Black"/>
                <a:cs typeface="Arial Black"/>
              </a:rPr>
              <a:t>Postings</a:t>
            </a:r>
            <a:endParaRPr sz="29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77980" y="1677644"/>
            <a:ext cx="5947410" cy="6959600"/>
            <a:chOff x="2677980" y="1677644"/>
            <a:chExt cx="5947410" cy="6959600"/>
          </a:xfrm>
        </p:grpSpPr>
        <p:sp>
          <p:nvSpPr>
            <p:cNvPr id="4" name="object 4"/>
            <p:cNvSpPr/>
            <p:nvPr/>
          </p:nvSpPr>
          <p:spPr>
            <a:xfrm>
              <a:off x="2677972" y="1677656"/>
              <a:ext cx="4648200" cy="6959600"/>
            </a:xfrm>
            <a:custGeom>
              <a:avLst/>
              <a:gdLst/>
              <a:ahLst/>
              <a:cxnLst/>
              <a:rect l="l" t="t" r="r" b="b"/>
              <a:pathLst>
                <a:path w="4648200" h="6959600">
                  <a:moveTo>
                    <a:pt x="8597" y="0"/>
                  </a:moveTo>
                  <a:lnTo>
                    <a:pt x="0" y="0"/>
                  </a:lnTo>
                  <a:lnTo>
                    <a:pt x="0" y="6959028"/>
                  </a:lnTo>
                  <a:lnTo>
                    <a:pt x="8597" y="6959028"/>
                  </a:lnTo>
                  <a:lnTo>
                    <a:pt x="8597" y="0"/>
                  </a:lnTo>
                  <a:close/>
                </a:path>
                <a:path w="4648200" h="6959600">
                  <a:moveTo>
                    <a:pt x="2328265" y="0"/>
                  </a:moveTo>
                  <a:lnTo>
                    <a:pt x="2319680" y="0"/>
                  </a:lnTo>
                  <a:lnTo>
                    <a:pt x="2319680" y="6959028"/>
                  </a:lnTo>
                  <a:lnTo>
                    <a:pt x="2328265" y="6959028"/>
                  </a:lnTo>
                  <a:lnTo>
                    <a:pt x="2328265" y="0"/>
                  </a:lnTo>
                  <a:close/>
                </a:path>
                <a:path w="4648200" h="6959600">
                  <a:moveTo>
                    <a:pt x="4647946" y="0"/>
                  </a:moveTo>
                  <a:lnTo>
                    <a:pt x="4639361" y="0"/>
                  </a:lnTo>
                  <a:lnTo>
                    <a:pt x="4639361" y="6959028"/>
                  </a:lnTo>
                  <a:lnTo>
                    <a:pt x="4647946" y="6959028"/>
                  </a:lnTo>
                  <a:lnTo>
                    <a:pt x="4647946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2265" y="1677656"/>
              <a:ext cx="5942965" cy="6959600"/>
            </a:xfrm>
            <a:custGeom>
              <a:avLst/>
              <a:gdLst/>
              <a:ahLst/>
              <a:cxnLst/>
              <a:rect l="l" t="t" r="r" b="b"/>
              <a:pathLst>
                <a:path w="5942965" h="6959600">
                  <a:moveTo>
                    <a:pt x="561022" y="6429159"/>
                  </a:moveTo>
                  <a:lnTo>
                    <a:pt x="538480" y="6395428"/>
                  </a:lnTo>
                  <a:lnTo>
                    <a:pt x="521512" y="6389649"/>
                  </a:lnTo>
                  <a:lnTo>
                    <a:pt x="0" y="6389649"/>
                  </a:lnTo>
                  <a:lnTo>
                    <a:pt x="0" y="6959028"/>
                  </a:lnTo>
                  <a:lnTo>
                    <a:pt x="521512" y="6959028"/>
                  </a:lnTo>
                  <a:lnTo>
                    <a:pt x="555244" y="6936486"/>
                  </a:lnTo>
                  <a:lnTo>
                    <a:pt x="561022" y="6919519"/>
                  </a:lnTo>
                  <a:lnTo>
                    <a:pt x="561022" y="6429159"/>
                  </a:lnTo>
                  <a:close/>
                </a:path>
                <a:path w="5942965" h="6959600">
                  <a:moveTo>
                    <a:pt x="1024953" y="5790196"/>
                  </a:moveTo>
                  <a:lnTo>
                    <a:pt x="1002423" y="5756465"/>
                  </a:lnTo>
                  <a:lnTo>
                    <a:pt x="985443" y="5750687"/>
                  </a:lnTo>
                  <a:lnTo>
                    <a:pt x="0" y="5750687"/>
                  </a:lnTo>
                  <a:lnTo>
                    <a:pt x="0" y="6320053"/>
                  </a:lnTo>
                  <a:lnTo>
                    <a:pt x="985443" y="6320053"/>
                  </a:lnTo>
                  <a:lnTo>
                    <a:pt x="1019175" y="6297523"/>
                  </a:lnTo>
                  <a:lnTo>
                    <a:pt x="1024953" y="6280556"/>
                  </a:lnTo>
                  <a:lnTo>
                    <a:pt x="1024953" y="5790196"/>
                  </a:lnTo>
                  <a:close/>
                </a:path>
                <a:path w="5942965" h="6959600">
                  <a:moveTo>
                    <a:pt x="1396111" y="5151234"/>
                  </a:moveTo>
                  <a:lnTo>
                    <a:pt x="1373568" y="5117490"/>
                  </a:lnTo>
                  <a:lnTo>
                    <a:pt x="1356601" y="5111724"/>
                  </a:lnTo>
                  <a:lnTo>
                    <a:pt x="0" y="5111724"/>
                  </a:lnTo>
                  <a:lnTo>
                    <a:pt x="0" y="5681103"/>
                  </a:lnTo>
                  <a:lnTo>
                    <a:pt x="1356601" y="5681091"/>
                  </a:lnTo>
                  <a:lnTo>
                    <a:pt x="1390319" y="5658561"/>
                  </a:lnTo>
                  <a:lnTo>
                    <a:pt x="1396111" y="5641594"/>
                  </a:lnTo>
                  <a:lnTo>
                    <a:pt x="1396111" y="5151234"/>
                  </a:lnTo>
                  <a:close/>
                </a:path>
                <a:path w="5942965" h="6959600">
                  <a:moveTo>
                    <a:pt x="1674469" y="4512272"/>
                  </a:moveTo>
                  <a:lnTo>
                    <a:pt x="1651927" y="4478540"/>
                  </a:lnTo>
                  <a:lnTo>
                    <a:pt x="1634959" y="4472749"/>
                  </a:lnTo>
                  <a:lnTo>
                    <a:pt x="0" y="4472749"/>
                  </a:lnTo>
                  <a:lnTo>
                    <a:pt x="0" y="5042128"/>
                  </a:lnTo>
                  <a:lnTo>
                    <a:pt x="1634959" y="5042128"/>
                  </a:lnTo>
                  <a:lnTo>
                    <a:pt x="1668691" y="5019586"/>
                  </a:lnTo>
                  <a:lnTo>
                    <a:pt x="1674469" y="5002619"/>
                  </a:lnTo>
                  <a:lnTo>
                    <a:pt x="1674469" y="4512272"/>
                  </a:lnTo>
                  <a:close/>
                </a:path>
                <a:path w="5942965" h="6959600">
                  <a:moveTo>
                    <a:pt x="2138400" y="3873296"/>
                  </a:moveTo>
                  <a:lnTo>
                    <a:pt x="2115870" y="3839565"/>
                  </a:lnTo>
                  <a:lnTo>
                    <a:pt x="2098890" y="3833787"/>
                  </a:lnTo>
                  <a:lnTo>
                    <a:pt x="0" y="3833787"/>
                  </a:lnTo>
                  <a:lnTo>
                    <a:pt x="0" y="4403166"/>
                  </a:lnTo>
                  <a:lnTo>
                    <a:pt x="2098890" y="4403166"/>
                  </a:lnTo>
                  <a:lnTo>
                    <a:pt x="2132622" y="4380623"/>
                  </a:lnTo>
                  <a:lnTo>
                    <a:pt x="2138400" y="4363656"/>
                  </a:lnTo>
                  <a:lnTo>
                    <a:pt x="2138400" y="3873296"/>
                  </a:lnTo>
                  <a:close/>
                </a:path>
                <a:path w="5942965" h="6959600">
                  <a:moveTo>
                    <a:pt x="2509558" y="3234334"/>
                  </a:moveTo>
                  <a:lnTo>
                    <a:pt x="2487015" y="3200603"/>
                  </a:lnTo>
                  <a:lnTo>
                    <a:pt x="2470035" y="3194824"/>
                  </a:lnTo>
                  <a:lnTo>
                    <a:pt x="0" y="3194824"/>
                  </a:lnTo>
                  <a:lnTo>
                    <a:pt x="0" y="3764191"/>
                  </a:lnTo>
                  <a:lnTo>
                    <a:pt x="2470035" y="3764191"/>
                  </a:lnTo>
                  <a:lnTo>
                    <a:pt x="2503767" y="3741661"/>
                  </a:lnTo>
                  <a:lnTo>
                    <a:pt x="2509558" y="3724694"/>
                  </a:lnTo>
                  <a:lnTo>
                    <a:pt x="2509558" y="3234334"/>
                  </a:lnTo>
                  <a:close/>
                </a:path>
                <a:path w="5942965" h="6959600">
                  <a:moveTo>
                    <a:pt x="2602344" y="2595372"/>
                  </a:moveTo>
                  <a:lnTo>
                    <a:pt x="2579801" y="2561640"/>
                  </a:lnTo>
                  <a:lnTo>
                    <a:pt x="2562822" y="2555862"/>
                  </a:lnTo>
                  <a:lnTo>
                    <a:pt x="0" y="2555862"/>
                  </a:lnTo>
                  <a:lnTo>
                    <a:pt x="0" y="3125241"/>
                  </a:lnTo>
                  <a:lnTo>
                    <a:pt x="2562822" y="3125241"/>
                  </a:lnTo>
                  <a:lnTo>
                    <a:pt x="2596553" y="3102699"/>
                  </a:lnTo>
                  <a:lnTo>
                    <a:pt x="2602344" y="3085719"/>
                  </a:lnTo>
                  <a:lnTo>
                    <a:pt x="2602344" y="2595372"/>
                  </a:lnTo>
                  <a:close/>
                </a:path>
                <a:path w="5942965" h="6959600">
                  <a:moveTo>
                    <a:pt x="3530206" y="1956396"/>
                  </a:moveTo>
                  <a:lnTo>
                    <a:pt x="3507676" y="1922678"/>
                  </a:lnTo>
                  <a:lnTo>
                    <a:pt x="3490696" y="1916887"/>
                  </a:lnTo>
                  <a:lnTo>
                    <a:pt x="0" y="1916887"/>
                  </a:lnTo>
                  <a:lnTo>
                    <a:pt x="0" y="2486266"/>
                  </a:lnTo>
                  <a:lnTo>
                    <a:pt x="3490696" y="2486266"/>
                  </a:lnTo>
                  <a:lnTo>
                    <a:pt x="3524427" y="2463736"/>
                  </a:lnTo>
                  <a:lnTo>
                    <a:pt x="3530206" y="2446756"/>
                  </a:lnTo>
                  <a:lnTo>
                    <a:pt x="3530206" y="1956396"/>
                  </a:lnTo>
                  <a:close/>
                </a:path>
                <a:path w="5942965" h="6959600">
                  <a:moveTo>
                    <a:pt x="3901363" y="1317434"/>
                  </a:moveTo>
                  <a:lnTo>
                    <a:pt x="3878821" y="1283703"/>
                  </a:lnTo>
                  <a:lnTo>
                    <a:pt x="3861841" y="1277924"/>
                  </a:lnTo>
                  <a:lnTo>
                    <a:pt x="0" y="1277924"/>
                  </a:lnTo>
                  <a:lnTo>
                    <a:pt x="0" y="1847303"/>
                  </a:lnTo>
                  <a:lnTo>
                    <a:pt x="3861841" y="1847303"/>
                  </a:lnTo>
                  <a:lnTo>
                    <a:pt x="3895572" y="1824761"/>
                  </a:lnTo>
                  <a:lnTo>
                    <a:pt x="3901363" y="1807794"/>
                  </a:lnTo>
                  <a:lnTo>
                    <a:pt x="3901363" y="1317434"/>
                  </a:lnTo>
                  <a:close/>
                </a:path>
                <a:path w="5942965" h="6959600">
                  <a:moveTo>
                    <a:pt x="4736439" y="678472"/>
                  </a:moveTo>
                  <a:lnTo>
                    <a:pt x="4713910" y="644740"/>
                  </a:lnTo>
                  <a:lnTo>
                    <a:pt x="4696930" y="638962"/>
                  </a:lnTo>
                  <a:lnTo>
                    <a:pt x="0" y="638962"/>
                  </a:lnTo>
                  <a:lnTo>
                    <a:pt x="0" y="1208328"/>
                  </a:lnTo>
                  <a:lnTo>
                    <a:pt x="4696930" y="1208328"/>
                  </a:lnTo>
                  <a:lnTo>
                    <a:pt x="4730661" y="1185799"/>
                  </a:lnTo>
                  <a:lnTo>
                    <a:pt x="4736439" y="1168831"/>
                  </a:lnTo>
                  <a:lnTo>
                    <a:pt x="4736439" y="678472"/>
                  </a:lnTo>
                  <a:close/>
                </a:path>
                <a:path w="5942965" h="6959600">
                  <a:moveTo>
                    <a:pt x="5942673" y="39509"/>
                  </a:moveTo>
                  <a:lnTo>
                    <a:pt x="5920143" y="5778"/>
                  </a:lnTo>
                  <a:lnTo>
                    <a:pt x="5903163" y="0"/>
                  </a:lnTo>
                  <a:lnTo>
                    <a:pt x="0" y="0"/>
                  </a:lnTo>
                  <a:lnTo>
                    <a:pt x="0" y="569366"/>
                  </a:lnTo>
                  <a:lnTo>
                    <a:pt x="5903163" y="569366"/>
                  </a:lnTo>
                  <a:lnTo>
                    <a:pt x="5936894" y="546836"/>
                  </a:lnTo>
                  <a:lnTo>
                    <a:pt x="5942673" y="529856"/>
                  </a:lnTo>
                  <a:lnTo>
                    <a:pt x="5942673" y="39509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637012" y="1677644"/>
            <a:ext cx="8890" cy="6959600"/>
          </a:xfrm>
          <a:custGeom>
            <a:avLst/>
            <a:gdLst/>
            <a:ahLst/>
            <a:cxnLst/>
            <a:rect l="l" t="t" r="r" b="b"/>
            <a:pathLst>
              <a:path w="8890" h="6959600">
                <a:moveTo>
                  <a:pt x="8591" y="6959031"/>
                </a:moveTo>
                <a:lnTo>
                  <a:pt x="0" y="6959031"/>
                </a:lnTo>
                <a:lnTo>
                  <a:pt x="0" y="0"/>
                </a:lnTo>
                <a:lnTo>
                  <a:pt x="8591" y="0"/>
                </a:lnTo>
                <a:lnTo>
                  <a:pt x="8591" y="6959031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91111" y="8751144"/>
            <a:ext cx="182880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spc="-200" dirty="0">
                <a:latin typeface="Arial Black"/>
                <a:cs typeface="Arial Black"/>
              </a:rPr>
              <a:t>0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2339" y="8751144"/>
            <a:ext cx="33972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spc="-200" dirty="0">
                <a:latin typeface="Arial Black"/>
                <a:cs typeface="Arial Black"/>
              </a:rPr>
              <a:t>25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1989" y="8751144"/>
            <a:ext cx="33972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spc="-200" dirty="0">
                <a:latin typeface="Arial Black"/>
                <a:cs typeface="Arial Black"/>
              </a:rPr>
              <a:t>50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1669" y="8751144"/>
            <a:ext cx="33972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spc="-200" dirty="0">
                <a:latin typeface="Arial Black"/>
                <a:cs typeface="Arial Black"/>
              </a:rPr>
              <a:t>75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1777805"/>
            <a:ext cx="2258060" cy="680994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5"/>
              </a:spcBef>
            </a:pPr>
            <a:r>
              <a:rPr sz="2150" spc="-330" dirty="0">
                <a:latin typeface="Arial Black"/>
                <a:cs typeface="Arial" panose="020B0604020202020204" pitchFamily="34" charset="0"/>
              </a:rPr>
              <a:t>JavaScript</a:t>
            </a:r>
            <a:endParaRPr sz="2150" dirty="0">
              <a:latin typeface="Arial Black"/>
              <a:cs typeface="Arial" panose="020B0604020202020204" pitchFamily="34" charset="0"/>
            </a:endParaRPr>
          </a:p>
          <a:p>
            <a:pPr marL="592455" marR="5080" indent="379095" algn="r">
              <a:lnSpc>
                <a:spcPct val="195000"/>
              </a:lnSpc>
            </a:pPr>
            <a:r>
              <a:rPr sz="2150" spc="-380" dirty="0">
                <a:latin typeface="Arial Black"/>
                <a:cs typeface="Arial" panose="020B0604020202020204" pitchFamily="34" charset="0"/>
              </a:rPr>
              <a:t>Java  </a:t>
            </a:r>
            <a:r>
              <a:rPr sz="2150" spc="-195" dirty="0">
                <a:latin typeface="Arial Black"/>
                <a:cs typeface="Arial" panose="020B0604020202020204" pitchFamily="34" charset="0"/>
              </a:rPr>
              <a:t>Python </a:t>
            </a:r>
            <a:endParaRPr lang="en-US" sz="2150" spc="-195" dirty="0">
              <a:latin typeface="Arial Black"/>
              <a:cs typeface="Arial" panose="020B0604020202020204" pitchFamily="34" charset="0"/>
            </a:endParaRPr>
          </a:p>
          <a:p>
            <a:pPr marL="592455" marR="5080" indent="379095" algn="r">
              <a:lnSpc>
                <a:spcPct val="195000"/>
              </a:lnSpc>
            </a:pPr>
            <a:r>
              <a:rPr sz="2150" spc="-320" dirty="0">
                <a:latin typeface="Arial Black"/>
                <a:cs typeface="Arial" panose="020B0604020202020204" pitchFamily="34" charset="0"/>
              </a:rPr>
              <a:t>Scala</a:t>
            </a:r>
            <a:endParaRPr lang="en-US" sz="2150" dirty="0">
              <a:latin typeface="Arial Black"/>
              <a:cs typeface="Arial" panose="020B0604020202020204" pitchFamily="34" charset="0"/>
            </a:endParaRPr>
          </a:p>
          <a:p>
            <a:pPr marL="592455" marR="5080" indent="379095" algn="r">
              <a:lnSpc>
                <a:spcPct val="195000"/>
              </a:lnSpc>
            </a:pPr>
            <a:r>
              <a:rPr sz="2150" spc="-204" dirty="0">
                <a:latin typeface="Arial Black"/>
                <a:cs typeface="Arial" panose="020B0604020202020204" pitchFamily="34" charset="0"/>
              </a:rPr>
              <a:t>C</a:t>
            </a:r>
            <a:endParaRPr lang="en-US" sz="2150" spc="-204" dirty="0">
              <a:latin typeface="Arial Black"/>
              <a:cs typeface="Arial" panose="020B0604020202020204" pitchFamily="34" charset="0"/>
            </a:endParaRPr>
          </a:p>
          <a:p>
            <a:pPr marL="592455" marR="5080" indent="379095" algn="r">
              <a:lnSpc>
                <a:spcPct val="195000"/>
              </a:lnSpc>
            </a:pPr>
            <a:r>
              <a:rPr sz="2150" spc="-235" dirty="0">
                <a:latin typeface="Arial Black"/>
                <a:cs typeface="Arial" panose="020B0604020202020204" pitchFamily="34" charset="0"/>
              </a:rPr>
              <a:t>C++</a:t>
            </a:r>
            <a:endParaRPr sz="2150" dirty="0">
              <a:latin typeface="Arial Black"/>
              <a:cs typeface="Arial" panose="020B0604020202020204" pitchFamily="34" charset="0"/>
            </a:endParaRPr>
          </a:p>
          <a:p>
            <a:pPr marL="12700" marR="5080" indent="80010" algn="r">
              <a:lnSpc>
                <a:spcPct val="195000"/>
              </a:lnSpc>
            </a:pPr>
            <a:r>
              <a:rPr sz="2150" spc="-280" dirty="0">
                <a:latin typeface="Arial Black"/>
                <a:cs typeface="Arial" panose="020B0604020202020204" pitchFamily="34" charset="0"/>
              </a:rPr>
              <a:t>SQL</a:t>
            </a:r>
            <a:r>
              <a:rPr sz="2150" spc="-250" dirty="0">
                <a:latin typeface="Arial Black"/>
                <a:cs typeface="Arial" panose="020B0604020202020204" pitchFamily="34" charset="0"/>
              </a:rPr>
              <a:t> </a:t>
            </a:r>
            <a:r>
              <a:rPr sz="2150" spc="-235" dirty="0">
                <a:latin typeface="Arial Black"/>
                <a:cs typeface="Arial" panose="020B0604020202020204" pitchFamily="34" charset="0"/>
              </a:rPr>
              <a:t>Server </a:t>
            </a:r>
            <a:r>
              <a:rPr sz="2150" spc="-135" dirty="0">
                <a:latin typeface="Arial Black"/>
                <a:cs typeface="Arial" panose="020B0604020202020204" pitchFamily="34" charset="0"/>
              </a:rPr>
              <a:t> </a:t>
            </a:r>
            <a:r>
              <a:rPr sz="2150" spc="-229" dirty="0">
                <a:latin typeface="Arial Black"/>
                <a:cs typeface="Arial" panose="020B0604020202020204" pitchFamily="34" charset="0"/>
              </a:rPr>
              <a:t>PostgreSQL  </a:t>
            </a:r>
            <a:r>
              <a:rPr sz="2150" spc="-204" dirty="0">
                <a:latin typeface="Arial Black"/>
                <a:cs typeface="Arial" panose="020B0604020202020204" pitchFamily="34" charset="0"/>
              </a:rPr>
              <a:t>MongoDB</a:t>
            </a:r>
            <a:endParaRPr sz="2150" dirty="0">
              <a:latin typeface="Arial Black"/>
              <a:cs typeface="Arial" panose="020B0604020202020204" pitchFamily="34" charset="0"/>
            </a:endParaRPr>
          </a:p>
          <a:p>
            <a:pPr marR="5080" algn="r">
              <a:lnSpc>
                <a:spcPct val="100000"/>
              </a:lnSpc>
              <a:spcBef>
                <a:spcPts val="2450"/>
              </a:spcBef>
            </a:pPr>
            <a:r>
              <a:rPr sz="2150" spc="-330" dirty="0">
                <a:latin typeface="Arial Black"/>
                <a:cs typeface="Arial" panose="020B0604020202020204" pitchFamily="34" charset="0"/>
              </a:rPr>
              <a:t>C</a:t>
            </a:r>
            <a:endParaRPr sz="2150" dirty="0">
              <a:latin typeface="Arial Black"/>
              <a:cs typeface="Arial" panose="020B0604020202020204" pitchFamily="34" charset="0"/>
            </a:endParaRPr>
          </a:p>
          <a:p>
            <a:pPr marR="5080" algn="r">
              <a:lnSpc>
                <a:spcPct val="100000"/>
              </a:lnSpc>
              <a:spcBef>
                <a:spcPts val="2450"/>
              </a:spcBef>
            </a:pPr>
            <a:r>
              <a:rPr sz="2150" spc="-240" dirty="0">
                <a:latin typeface="Arial Black"/>
                <a:cs typeface="Arial" panose="020B0604020202020204" pitchFamily="34" charset="0"/>
              </a:rPr>
              <a:t>Orcale</a:t>
            </a:r>
            <a:endParaRPr sz="2150" dirty="0">
              <a:latin typeface="Arial Black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7353" y="9433751"/>
            <a:ext cx="296354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i="1" spc="22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1400" i="1" spc="220" dirty="0">
                <a:solidFill>
                  <a:srgbClr val="171717"/>
                </a:solidFill>
                <a:latin typeface="Arial"/>
                <a:cs typeface="Arial"/>
              </a:rPr>
              <a:t>u</a:t>
            </a:r>
            <a:r>
              <a:rPr sz="1900" i="1" spc="220" dirty="0">
                <a:solidFill>
                  <a:srgbClr val="171717"/>
                </a:solidFill>
                <a:latin typeface="Arial"/>
                <a:cs typeface="Arial"/>
              </a:rPr>
              <a:t>mber </a:t>
            </a:r>
            <a:r>
              <a:rPr sz="1900" i="1" spc="175" dirty="0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1900" i="1" spc="145" dirty="0">
                <a:solidFill>
                  <a:srgbClr val="171717"/>
                </a:solidFill>
                <a:latin typeface="Arial"/>
                <a:cs typeface="Arial"/>
              </a:rPr>
              <a:t>job</a:t>
            </a:r>
            <a:r>
              <a:rPr sz="1900" i="1" spc="13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900" i="1" spc="155" dirty="0">
                <a:solidFill>
                  <a:srgbClr val="171717"/>
                </a:solidFill>
                <a:latin typeface="Arial"/>
                <a:cs typeface="Arial"/>
              </a:rPr>
              <a:t>pos</a:t>
            </a:r>
            <a:r>
              <a:rPr sz="1400" i="1" spc="155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900" i="1" spc="155" dirty="0">
                <a:solidFill>
                  <a:srgbClr val="171717"/>
                </a:solidFill>
                <a:latin typeface="Arial"/>
                <a:cs typeface="Arial"/>
              </a:rPr>
              <a:t>ings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86104"/>
            <a:ext cx="774954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30" dirty="0">
                <a:solidFill>
                  <a:srgbClr val="171717"/>
                </a:solidFill>
                <a:latin typeface="Arial Black"/>
                <a:cs typeface="Arial Black"/>
              </a:rPr>
              <a:t>The</a:t>
            </a:r>
            <a:r>
              <a:rPr sz="2900" spc="-40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2900" spc="5" dirty="0">
                <a:solidFill>
                  <a:srgbClr val="171717"/>
                </a:solidFill>
                <a:latin typeface="Arial Black"/>
                <a:cs typeface="Arial Black"/>
              </a:rPr>
              <a:t>5</a:t>
            </a:r>
            <a:r>
              <a:rPr sz="2900" spc="-40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2900" spc="-114" dirty="0">
                <a:solidFill>
                  <a:srgbClr val="171717"/>
                </a:solidFill>
                <a:latin typeface="Arial Black"/>
                <a:cs typeface="Arial Black"/>
              </a:rPr>
              <a:t>Most</a:t>
            </a:r>
            <a:r>
              <a:rPr sz="2900" spc="-40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2900" spc="-120" dirty="0">
                <a:solidFill>
                  <a:srgbClr val="171717"/>
                </a:solidFill>
                <a:latin typeface="Arial Black"/>
                <a:cs typeface="Arial Black"/>
              </a:rPr>
              <a:t>Paid</a:t>
            </a:r>
            <a:r>
              <a:rPr sz="2900" spc="-40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2900" spc="-80" dirty="0">
                <a:solidFill>
                  <a:srgbClr val="171717"/>
                </a:solidFill>
                <a:latin typeface="Arial Black"/>
                <a:cs typeface="Arial Black"/>
              </a:rPr>
              <a:t>Programming</a:t>
            </a:r>
            <a:r>
              <a:rPr sz="2900" spc="-40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2900" spc="-100" dirty="0">
                <a:solidFill>
                  <a:srgbClr val="171717"/>
                </a:solidFill>
                <a:latin typeface="Arial Black"/>
                <a:cs typeface="Arial Black"/>
              </a:rPr>
              <a:t>Languages</a:t>
            </a:r>
            <a:endParaRPr sz="29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66749" y="1811340"/>
            <a:ext cx="5458460" cy="6250940"/>
            <a:chOff x="2366749" y="1811340"/>
            <a:chExt cx="5458460" cy="6250940"/>
          </a:xfrm>
        </p:grpSpPr>
        <p:sp>
          <p:nvSpPr>
            <p:cNvPr id="4" name="object 4"/>
            <p:cNvSpPr/>
            <p:nvPr/>
          </p:nvSpPr>
          <p:spPr>
            <a:xfrm>
              <a:off x="2366746" y="1811349"/>
              <a:ext cx="4175125" cy="6250940"/>
            </a:xfrm>
            <a:custGeom>
              <a:avLst/>
              <a:gdLst/>
              <a:ahLst/>
              <a:cxnLst/>
              <a:rect l="l" t="t" r="r" b="b"/>
              <a:pathLst>
                <a:path w="4175125" h="6250940">
                  <a:moveTo>
                    <a:pt x="7708" y="0"/>
                  </a:moveTo>
                  <a:lnTo>
                    <a:pt x="0" y="0"/>
                  </a:lnTo>
                  <a:lnTo>
                    <a:pt x="0" y="6250686"/>
                  </a:lnTo>
                  <a:lnTo>
                    <a:pt x="7708" y="6250686"/>
                  </a:lnTo>
                  <a:lnTo>
                    <a:pt x="7708" y="0"/>
                  </a:lnTo>
                  <a:close/>
                </a:path>
                <a:path w="4175125" h="6250940">
                  <a:moveTo>
                    <a:pt x="2091270" y="0"/>
                  </a:moveTo>
                  <a:lnTo>
                    <a:pt x="2083562" y="0"/>
                  </a:lnTo>
                  <a:lnTo>
                    <a:pt x="2083562" y="6250686"/>
                  </a:lnTo>
                  <a:lnTo>
                    <a:pt x="2091270" y="6250686"/>
                  </a:lnTo>
                  <a:lnTo>
                    <a:pt x="2091270" y="0"/>
                  </a:lnTo>
                  <a:close/>
                </a:path>
                <a:path w="4175125" h="6250940">
                  <a:moveTo>
                    <a:pt x="4174833" y="0"/>
                  </a:moveTo>
                  <a:lnTo>
                    <a:pt x="4167124" y="0"/>
                  </a:lnTo>
                  <a:lnTo>
                    <a:pt x="4167124" y="6250686"/>
                  </a:lnTo>
                  <a:lnTo>
                    <a:pt x="4174833" y="6250686"/>
                  </a:lnTo>
                  <a:lnTo>
                    <a:pt x="4174833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0607" y="1811349"/>
              <a:ext cx="5454650" cy="6250940"/>
            </a:xfrm>
            <a:custGeom>
              <a:avLst/>
              <a:gdLst/>
              <a:ahLst/>
              <a:cxnLst/>
              <a:rect l="l" t="t" r="r" b="b"/>
              <a:pathLst>
                <a:path w="5454650" h="6250940">
                  <a:moveTo>
                    <a:pt x="4213187" y="5209654"/>
                  </a:moveTo>
                  <a:lnTo>
                    <a:pt x="4201299" y="5170475"/>
                  </a:lnTo>
                  <a:lnTo>
                    <a:pt x="4168279" y="5137442"/>
                  </a:lnTo>
                  <a:lnTo>
                    <a:pt x="4129087" y="5125555"/>
                  </a:lnTo>
                  <a:lnTo>
                    <a:pt x="0" y="5125555"/>
                  </a:lnTo>
                  <a:lnTo>
                    <a:pt x="0" y="6250686"/>
                  </a:lnTo>
                  <a:lnTo>
                    <a:pt x="4129087" y="6250686"/>
                  </a:lnTo>
                  <a:lnTo>
                    <a:pt x="4168267" y="6238799"/>
                  </a:lnTo>
                  <a:lnTo>
                    <a:pt x="4201299" y="6205766"/>
                  </a:lnTo>
                  <a:lnTo>
                    <a:pt x="4213187" y="6166586"/>
                  </a:lnTo>
                  <a:lnTo>
                    <a:pt x="4213187" y="5209654"/>
                  </a:lnTo>
                  <a:close/>
                </a:path>
                <a:path w="5454650" h="6250940">
                  <a:moveTo>
                    <a:pt x="4628566" y="3928262"/>
                  </a:moveTo>
                  <a:lnTo>
                    <a:pt x="4616678" y="3889083"/>
                  </a:lnTo>
                  <a:lnTo>
                    <a:pt x="4583658" y="3856050"/>
                  </a:lnTo>
                  <a:lnTo>
                    <a:pt x="4544466" y="3844163"/>
                  </a:lnTo>
                  <a:lnTo>
                    <a:pt x="0" y="3844163"/>
                  </a:lnTo>
                  <a:lnTo>
                    <a:pt x="0" y="4969294"/>
                  </a:lnTo>
                  <a:lnTo>
                    <a:pt x="4544466" y="4969294"/>
                  </a:lnTo>
                  <a:lnTo>
                    <a:pt x="4583658" y="4957407"/>
                  </a:lnTo>
                  <a:lnTo>
                    <a:pt x="4616678" y="4924374"/>
                  </a:lnTo>
                  <a:lnTo>
                    <a:pt x="4628566" y="4885194"/>
                  </a:lnTo>
                  <a:lnTo>
                    <a:pt x="4628566" y="3928262"/>
                  </a:lnTo>
                  <a:close/>
                </a:path>
                <a:path w="5454650" h="6250940">
                  <a:moveTo>
                    <a:pt x="4748746" y="2646883"/>
                  </a:moveTo>
                  <a:lnTo>
                    <a:pt x="4736871" y="2607703"/>
                  </a:lnTo>
                  <a:lnTo>
                    <a:pt x="4703826" y="2574658"/>
                  </a:lnTo>
                  <a:lnTo>
                    <a:pt x="4664646" y="2562783"/>
                  </a:lnTo>
                  <a:lnTo>
                    <a:pt x="0" y="2562783"/>
                  </a:lnTo>
                  <a:lnTo>
                    <a:pt x="0" y="3687902"/>
                  </a:lnTo>
                  <a:lnTo>
                    <a:pt x="4664646" y="3687902"/>
                  </a:lnTo>
                  <a:lnTo>
                    <a:pt x="4703826" y="3676015"/>
                  </a:lnTo>
                  <a:lnTo>
                    <a:pt x="4736871" y="3642982"/>
                  </a:lnTo>
                  <a:lnTo>
                    <a:pt x="4748746" y="3603802"/>
                  </a:lnTo>
                  <a:lnTo>
                    <a:pt x="4748746" y="2646883"/>
                  </a:lnTo>
                  <a:close/>
                </a:path>
                <a:path w="5454650" h="6250940">
                  <a:moveTo>
                    <a:pt x="4770336" y="1365491"/>
                  </a:moveTo>
                  <a:lnTo>
                    <a:pt x="4758448" y="1326311"/>
                  </a:lnTo>
                  <a:lnTo>
                    <a:pt x="4725416" y="1293266"/>
                  </a:lnTo>
                  <a:lnTo>
                    <a:pt x="4686236" y="1281391"/>
                  </a:lnTo>
                  <a:lnTo>
                    <a:pt x="0" y="1281391"/>
                  </a:lnTo>
                  <a:lnTo>
                    <a:pt x="0" y="2406510"/>
                  </a:lnTo>
                  <a:lnTo>
                    <a:pt x="4686236" y="2406510"/>
                  </a:lnTo>
                  <a:lnTo>
                    <a:pt x="4725416" y="2394623"/>
                  </a:lnTo>
                  <a:lnTo>
                    <a:pt x="4758448" y="2361590"/>
                  </a:lnTo>
                  <a:lnTo>
                    <a:pt x="4770336" y="2322411"/>
                  </a:lnTo>
                  <a:lnTo>
                    <a:pt x="4770336" y="1365491"/>
                  </a:lnTo>
                  <a:close/>
                </a:path>
                <a:path w="5454650" h="6250940">
                  <a:moveTo>
                    <a:pt x="5454485" y="84099"/>
                  </a:moveTo>
                  <a:lnTo>
                    <a:pt x="5442610" y="44919"/>
                  </a:lnTo>
                  <a:lnTo>
                    <a:pt x="5409577" y="11887"/>
                  </a:lnTo>
                  <a:lnTo>
                    <a:pt x="5370385" y="0"/>
                  </a:lnTo>
                  <a:lnTo>
                    <a:pt x="0" y="0"/>
                  </a:lnTo>
                  <a:lnTo>
                    <a:pt x="0" y="1125118"/>
                  </a:lnTo>
                  <a:lnTo>
                    <a:pt x="5370385" y="1125118"/>
                  </a:lnTo>
                  <a:lnTo>
                    <a:pt x="5409577" y="1113231"/>
                  </a:lnTo>
                  <a:lnTo>
                    <a:pt x="5442610" y="1080198"/>
                  </a:lnTo>
                  <a:lnTo>
                    <a:pt x="5454485" y="1041019"/>
                  </a:lnTo>
                  <a:lnTo>
                    <a:pt x="5454485" y="84099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617435" y="1811341"/>
            <a:ext cx="8255" cy="6250940"/>
          </a:xfrm>
          <a:custGeom>
            <a:avLst/>
            <a:gdLst/>
            <a:ahLst/>
            <a:cxnLst/>
            <a:rect l="l" t="t" r="r" b="b"/>
            <a:pathLst>
              <a:path w="8254" h="6250940">
                <a:moveTo>
                  <a:pt x="7716" y="6250685"/>
                </a:moveTo>
                <a:lnTo>
                  <a:pt x="0" y="6250685"/>
                </a:lnTo>
                <a:lnTo>
                  <a:pt x="0" y="0"/>
                </a:lnTo>
                <a:lnTo>
                  <a:pt x="7716" y="0"/>
                </a:lnTo>
                <a:lnTo>
                  <a:pt x="7716" y="6250685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6954" y="8163540"/>
            <a:ext cx="30734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95" dirty="0">
                <a:latin typeface="Arial Black"/>
                <a:cs typeface="Arial Black"/>
              </a:rPr>
              <a:t>$0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9263" y="8163540"/>
            <a:ext cx="93027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95" dirty="0">
                <a:latin typeface="Arial Black"/>
                <a:cs typeface="Arial Black"/>
              </a:rPr>
              <a:t>$50.000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2345" y="8163540"/>
            <a:ext cx="107124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95" dirty="0">
                <a:latin typeface="Arial Black"/>
                <a:cs typeface="Arial Black"/>
              </a:rPr>
              <a:t>$100.000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85897" y="8163540"/>
            <a:ext cx="107124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95" dirty="0">
                <a:latin typeface="Arial Black"/>
                <a:cs typeface="Arial Black"/>
              </a:rPr>
              <a:t>$150.000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4576" y="2206864"/>
            <a:ext cx="55118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280" dirty="0">
                <a:latin typeface="Arial Black"/>
                <a:cs typeface="Arial Black"/>
              </a:rPr>
              <a:t>Swift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3778" y="3488243"/>
            <a:ext cx="80200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210" dirty="0">
                <a:latin typeface="Arial Black"/>
                <a:cs typeface="Arial Black"/>
              </a:rPr>
              <a:t>Python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5010" y="4769653"/>
            <a:ext cx="461009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225" dirty="0">
                <a:latin typeface="Arial Black"/>
                <a:cs typeface="Arial Black"/>
              </a:rPr>
              <a:t>C++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0777" y="6051032"/>
            <a:ext cx="109537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310" dirty="0">
                <a:latin typeface="Arial Black"/>
                <a:cs typeface="Arial Black"/>
              </a:rPr>
              <a:t>JavaScript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4285" y="7332442"/>
            <a:ext cx="46164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415" dirty="0">
                <a:latin typeface="Arial Black"/>
                <a:cs typeface="Arial Black"/>
              </a:rPr>
              <a:t>Java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3250" y="9078019"/>
            <a:ext cx="334073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900" i="1" spc="204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</a:t>
            </a:r>
            <a:r>
              <a:rPr lang="en-US" sz="1400" i="1" spc="204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900" i="1" spc="204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en-US" sz="1900" i="1" spc="145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earnings </a:t>
            </a:r>
            <a:r>
              <a:rPr lang="en-US" sz="1900" i="1" spc="125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900" i="1" spc="225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i="1" spc="165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dollars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692" y="980158"/>
            <a:ext cx="52628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EXECUTIVE</a:t>
            </a:r>
            <a:r>
              <a:rPr spc="-125" dirty="0"/>
              <a:t> </a:t>
            </a:r>
            <a:r>
              <a:rPr spc="175" dirty="0"/>
              <a:t>SUMMARY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00" y="2882654"/>
            <a:ext cx="3752850" cy="6374130"/>
            <a:chOff x="1028700" y="2882654"/>
            <a:chExt cx="3752850" cy="6374130"/>
          </a:xfrm>
        </p:grpSpPr>
        <p:sp>
          <p:nvSpPr>
            <p:cNvPr id="4" name="object 4"/>
            <p:cNvSpPr/>
            <p:nvPr/>
          </p:nvSpPr>
          <p:spPr>
            <a:xfrm>
              <a:off x="1028712" y="3710520"/>
              <a:ext cx="3752850" cy="5346065"/>
            </a:xfrm>
            <a:custGeom>
              <a:avLst/>
              <a:gdLst/>
              <a:ahLst/>
              <a:cxnLst/>
              <a:rect l="l" t="t" r="r" b="b"/>
              <a:pathLst>
                <a:path w="3752850" h="5346065">
                  <a:moveTo>
                    <a:pt x="3752812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5345735"/>
                  </a:lnTo>
                  <a:lnTo>
                    <a:pt x="32740" y="5345735"/>
                  </a:lnTo>
                  <a:lnTo>
                    <a:pt x="32740" y="33020"/>
                  </a:lnTo>
                  <a:lnTo>
                    <a:pt x="3719360" y="33020"/>
                  </a:lnTo>
                  <a:lnTo>
                    <a:pt x="3719360" y="5345735"/>
                  </a:lnTo>
                  <a:lnTo>
                    <a:pt x="3752812" y="5345735"/>
                  </a:lnTo>
                  <a:lnTo>
                    <a:pt x="3752812" y="33020"/>
                  </a:lnTo>
                  <a:lnTo>
                    <a:pt x="3752812" y="32740"/>
                  </a:lnTo>
                  <a:lnTo>
                    <a:pt x="375281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2882658"/>
              <a:ext cx="3752850" cy="6374130"/>
            </a:xfrm>
            <a:custGeom>
              <a:avLst/>
              <a:gdLst/>
              <a:ahLst/>
              <a:cxnLst/>
              <a:rect l="l" t="t" r="r" b="b"/>
              <a:pathLst>
                <a:path w="3752850" h="6374130">
                  <a:moveTo>
                    <a:pt x="2706814" y="828675"/>
                  </a:moveTo>
                  <a:lnTo>
                    <a:pt x="2705811" y="788022"/>
                  </a:lnTo>
                  <a:lnTo>
                    <a:pt x="2702814" y="747458"/>
                  </a:lnTo>
                  <a:lnTo>
                    <a:pt x="2697835" y="707085"/>
                  </a:lnTo>
                  <a:lnTo>
                    <a:pt x="2690888" y="667004"/>
                  </a:lnTo>
                  <a:lnTo>
                    <a:pt x="2681973" y="627329"/>
                  </a:lnTo>
                  <a:lnTo>
                    <a:pt x="2671127" y="588124"/>
                  </a:lnTo>
                  <a:lnTo>
                    <a:pt x="2658364" y="549503"/>
                  </a:lnTo>
                  <a:lnTo>
                    <a:pt x="2643733" y="511556"/>
                  </a:lnTo>
                  <a:lnTo>
                    <a:pt x="2627249" y="474370"/>
                  </a:lnTo>
                  <a:lnTo>
                    <a:pt x="2608961" y="438048"/>
                  </a:lnTo>
                  <a:lnTo>
                    <a:pt x="2588907" y="402653"/>
                  </a:lnTo>
                  <a:lnTo>
                    <a:pt x="2567152" y="368287"/>
                  </a:lnTo>
                  <a:lnTo>
                    <a:pt x="2543733" y="335038"/>
                  </a:lnTo>
                  <a:lnTo>
                    <a:pt x="2518714" y="302971"/>
                  </a:lnTo>
                  <a:lnTo>
                    <a:pt x="2492146" y="272173"/>
                  </a:lnTo>
                  <a:lnTo>
                    <a:pt x="2464092" y="242722"/>
                  </a:lnTo>
                  <a:lnTo>
                    <a:pt x="2434640" y="214668"/>
                  </a:lnTo>
                  <a:lnTo>
                    <a:pt x="2403843" y="188099"/>
                  </a:lnTo>
                  <a:lnTo>
                    <a:pt x="2371775" y="163080"/>
                  </a:lnTo>
                  <a:lnTo>
                    <a:pt x="2338527" y="139661"/>
                  </a:lnTo>
                  <a:lnTo>
                    <a:pt x="2304161" y="117894"/>
                  </a:lnTo>
                  <a:lnTo>
                    <a:pt x="2268766" y="97853"/>
                  </a:lnTo>
                  <a:lnTo>
                    <a:pt x="2232444" y="79565"/>
                  </a:lnTo>
                  <a:lnTo>
                    <a:pt x="2195258" y="63080"/>
                  </a:lnTo>
                  <a:lnTo>
                    <a:pt x="2157311" y="48437"/>
                  </a:lnTo>
                  <a:lnTo>
                    <a:pt x="2118690" y="35687"/>
                  </a:lnTo>
                  <a:lnTo>
                    <a:pt x="2079485" y="24841"/>
                  </a:lnTo>
                  <a:lnTo>
                    <a:pt x="2039797" y="15925"/>
                  </a:lnTo>
                  <a:lnTo>
                    <a:pt x="1999729" y="8966"/>
                  </a:lnTo>
                  <a:lnTo>
                    <a:pt x="1959356" y="3987"/>
                  </a:lnTo>
                  <a:lnTo>
                    <a:pt x="1918792" y="1003"/>
                  </a:lnTo>
                  <a:lnTo>
                    <a:pt x="1878139" y="0"/>
                  </a:lnTo>
                  <a:lnTo>
                    <a:pt x="1867966" y="63"/>
                  </a:lnTo>
                  <a:lnTo>
                    <a:pt x="1827314" y="1562"/>
                  </a:lnTo>
                  <a:lnTo>
                    <a:pt x="1786801" y="5054"/>
                  </a:lnTo>
                  <a:lnTo>
                    <a:pt x="1746491" y="10528"/>
                  </a:lnTo>
                  <a:lnTo>
                    <a:pt x="1706511" y="17970"/>
                  </a:lnTo>
                  <a:lnTo>
                    <a:pt x="1666938" y="27368"/>
                  </a:lnTo>
                  <a:lnTo>
                    <a:pt x="1627873" y="38696"/>
                  </a:lnTo>
                  <a:lnTo>
                    <a:pt x="1589405" y="51930"/>
                  </a:lnTo>
                  <a:lnTo>
                    <a:pt x="1551647" y="67030"/>
                  </a:lnTo>
                  <a:lnTo>
                    <a:pt x="1514665" y="83972"/>
                  </a:lnTo>
                  <a:lnTo>
                    <a:pt x="1478559" y="102704"/>
                  </a:lnTo>
                  <a:lnTo>
                    <a:pt x="1443418" y="123177"/>
                  </a:lnTo>
                  <a:lnTo>
                    <a:pt x="1409331" y="145364"/>
                  </a:lnTo>
                  <a:lnTo>
                    <a:pt x="1376362" y="169189"/>
                  </a:lnTo>
                  <a:lnTo>
                    <a:pt x="1344612" y="194602"/>
                  </a:lnTo>
                  <a:lnTo>
                    <a:pt x="1314132" y="221551"/>
                  </a:lnTo>
                  <a:lnTo>
                    <a:pt x="1285024" y="249948"/>
                  </a:lnTo>
                  <a:lnTo>
                    <a:pt x="1257338" y="279755"/>
                  </a:lnTo>
                  <a:lnTo>
                    <a:pt x="1231150" y="310870"/>
                  </a:lnTo>
                  <a:lnTo>
                    <a:pt x="1206525" y="343242"/>
                  </a:lnTo>
                  <a:lnTo>
                    <a:pt x="1183513" y="376783"/>
                  </a:lnTo>
                  <a:lnTo>
                    <a:pt x="1162177" y="411403"/>
                  </a:lnTo>
                  <a:lnTo>
                    <a:pt x="1142568" y="447040"/>
                  </a:lnTo>
                  <a:lnTo>
                    <a:pt x="1124724" y="483590"/>
                  </a:lnTo>
                  <a:lnTo>
                    <a:pt x="1108710" y="520979"/>
                  </a:lnTo>
                  <a:lnTo>
                    <a:pt x="1094536" y="559104"/>
                  </a:lnTo>
                  <a:lnTo>
                    <a:pt x="1082255" y="597877"/>
                  </a:lnTo>
                  <a:lnTo>
                    <a:pt x="1071880" y="637209"/>
                  </a:lnTo>
                  <a:lnTo>
                    <a:pt x="1063459" y="676998"/>
                  </a:lnTo>
                  <a:lnTo>
                    <a:pt x="1056995" y="717156"/>
                  </a:lnTo>
                  <a:lnTo>
                    <a:pt x="1052512" y="757580"/>
                  </a:lnTo>
                  <a:lnTo>
                    <a:pt x="1050023" y="798182"/>
                  </a:lnTo>
                  <a:lnTo>
                    <a:pt x="1049464" y="828675"/>
                  </a:lnTo>
                  <a:lnTo>
                    <a:pt x="1049528" y="838847"/>
                  </a:lnTo>
                  <a:lnTo>
                    <a:pt x="1051013" y="879487"/>
                  </a:lnTo>
                  <a:lnTo>
                    <a:pt x="1054506" y="920013"/>
                  </a:lnTo>
                  <a:lnTo>
                    <a:pt x="1059980" y="960323"/>
                  </a:lnTo>
                  <a:lnTo>
                    <a:pt x="1067422" y="1000302"/>
                  </a:lnTo>
                  <a:lnTo>
                    <a:pt x="1076820" y="1039876"/>
                  </a:lnTo>
                  <a:lnTo>
                    <a:pt x="1088148" y="1078941"/>
                  </a:lnTo>
                  <a:lnTo>
                    <a:pt x="1101382" y="1117409"/>
                  </a:lnTo>
                  <a:lnTo>
                    <a:pt x="1116482" y="1155166"/>
                  </a:lnTo>
                  <a:lnTo>
                    <a:pt x="1133424" y="1192149"/>
                  </a:lnTo>
                  <a:lnTo>
                    <a:pt x="1152156" y="1228255"/>
                  </a:lnTo>
                  <a:lnTo>
                    <a:pt x="1172641" y="1263396"/>
                  </a:lnTo>
                  <a:lnTo>
                    <a:pt x="1194816" y="1297482"/>
                  </a:lnTo>
                  <a:lnTo>
                    <a:pt x="1218641" y="1330452"/>
                  </a:lnTo>
                  <a:lnTo>
                    <a:pt x="1244053" y="1362202"/>
                  </a:lnTo>
                  <a:lnTo>
                    <a:pt x="1271003" y="1392669"/>
                  </a:lnTo>
                  <a:lnTo>
                    <a:pt x="1299413" y="1421790"/>
                  </a:lnTo>
                  <a:lnTo>
                    <a:pt x="1329207" y="1449463"/>
                  </a:lnTo>
                  <a:lnTo>
                    <a:pt x="1360335" y="1475651"/>
                  </a:lnTo>
                  <a:lnTo>
                    <a:pt x="1392694" y="1500289"/>
                  </a:lnTo>
                  <a:lnTo>
                    <a:pt x="1426235" y="1523288"/>
                  </a:lnTo>
                  <a:lnTo>
                    <a:pt x="1460868" y="1544624"/>
                  </a:lnTo>
                  <a:lnTo>
                    <a:pt x="1496504" y="1564246"/>
                  </a:lnTo>
                  <a:lnTo>
                    <a:pt x="1533055" y="1582077"/>
                  </a:lnTo>
                  <a:lnTo>
                    <a:pt x="1570431" y="1598104"/>
                  </a:lnTo>
                  <a:lnTo>
                    <a:pt x="1608556" y="1612277"/>
                  </a:lnTo>
                  <a:lnTo>
                    <a:pt x="1647329" y="1624558"/>
                  </a:lnTo>
                  <a:lnTo>
                    <a:pt x="1686661" y="1634934"/>
                  </a:lnTo>
                  <a:lnTo>
                    <a:pt x="1726450" y="1643354"/>
                  </a:lnTo>
                  <a:lnTo>
                    <a:pt x="1766608" y="1649818"/>
                  </a:lnTo>
                  <a:lnTo>
                    <a:pt x="1807032" y="1654302"/>
                  </a:lnTo>
                  <a:lnTo>
                    <a:pt x="1847634" y="1656791"/>
                  </a:lnTo>
                  <a:lnTo>
                    <a:pt x="1878139" y="1657350"/>
                  </a:lnTo>
                  <a:lnTo>
                    <a:pt x="1888299" y="1657286"/>
                  </a:lnTo>
                  <a:lnTo>
                    <a:pt x="1928952" y="1655787"/>
                  </a:lnTo>
                  <a:lnTo>
                    <a:pt x="1969477" y="1652308"/>
                  </a:lnTo>
                  <a:lnTo>
                    <a:pt x="2009775" y="1646834"/>
                  </a:lnTo>
                  <a:lnTo>
                    <a:pt x="2049767" y="1639379"/>
                  </a:lnTo>
                  <a:lnTo>
                    <a:pt x="2089340" y="1629981"/>
                  </a:lnTo>
                  <a:lnTo>
                    <a:pt x="2128393" y="1618653"/>
                  </a:lnTo>
                  <a:lnTo>
                    <a:pt x="2166861" y="1605432"/>
                  </a:lnTo>
                  <a:lnTo>
                    <a:pt x="2204631" y="1590319"/>
                  </a:lnTo>
                  <a:lnTo>
                    <a:pt x="2241600" y="1573390"/>
                  </a:lnTo>
                  <a:lnTo>
                    <a:pt x="2277707" y="1554657"/>
                  </a:lnTo>
                  <a:lnTo>
                    <a:pt x="2312847" y="1534172"/>
                  </a:lnTo>
                  <a:lnTo>
                    <a:pt x="2346947" y="1511998"/>
                  </a:lnTo>
                  <a:lnTo>
                    <a:pt x="2379903" y="1488173"/>
                  </a:lnTo>
                  <a:lnTo>
                    <a:pt x="2411666" y="1462747"/>
                  </a:lnTo>
                  <a:lnTo>
                    <a:pt x="2442133" y="1435811"/>
                  </a:lnTo>
                  <a:lnTo>
                    <a:pt x="2471242" y="1407401"/>
                  </a:lnTo>
                  <a:lnTo>
                    <a:pt x="2498928" y="1377607"/>
                  </a:lnTo>
                  <a:lnTo>
                    <a:pt x="2525115" y="1346479"/>
                  </a:lnTo>
                  <a:lnTo>
                    <a:pt x="2549741" y="1314119"/>
                  </a:lnTo>
                  <a:lnTo>
                    <a:pt x="2572753" y="1280579"/>
                  </a:lnTo>
                  <a:lnTo>
                    <a:pt x="2594089" y="1245946"/>
                  </a:lnTo>
                  <a:lnTo>
                    <a:pt x="2613698" y="1210310"/>
                  </a:lnTo>
                  <a:lnTo>
                    <a:pt x="2631541" y="1173759"/>
                  </a:lnTo>
                  <a:lnTo>
                    <a:pt x="2647569" y="1136383"/>
                  </a:lnTo>
                  <a:lnTo>
                    <a:pt x="2661729" y="1098257"/>
                  </a:lnTo>
                  <a:lnTo>
                    <a:pt x="2674023" y="1059484"/>
                  </a:lnTo>
                  <a:lnTo>
                    <a:pt x="2684386" y="1020152"/>
                  </a:lnTo>
                  <a:lnTo>
                    <a:pt x="2692806" y="980363"/>
                  </a:lnTo>
                  <a:lnTo>
                    <a:pt x="2699270" y="940206"/>
                  </a:lnTo>
                  <a:lnTo>
                    <a:pt x="2703753" y="899769"/>
                  </a:lnTo>
                  <a:lnTo>
                    <a:pt x="2706243" y="859180"/>
                  </a:lnTo>
                  <a:lnTo>
                    <a:pt x="2706814" y="828675"/>
                  </a:lnTo>
                  <a:close/>
                </a:path>
                <a:path w="3752850" h="6374130">
                  <a:moveTo>
                    <a:pt x="3752850" y="6173597"/>
                  </a:moveTo>
                  <a:lnTo>
                    <a:pt x="0" y="6173597"/>
                  </a:lnTo>
                  <a:lnTo>
                    <a:pt x="0" y="6373622"/>
                  </a:lnTo>
                  <a:lnTo>
                    <a:pt x="3752850" y="6373622"/>
                  </a:lnTo>
                  <a:lnTo>
                    <a:pt x="3752850" y="6173597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187360" y="2882654"/>
            <a:ext cx="3752850" cy="6374130"/>
            <a:chOff x="5187360" y="2882654"/>
            <a:chExt cx="3752850" cy="6374130"/>
          </a:xfrm>
        </p:grpSpPr>
        <p:sp>
          <p:nvSpPr>
            <p:cNvPr id="7" name="object 7"/>
            <p:cNvSpPr/>
            <p:nvPr/>
          </p:nvSpPr>
          <p:spPr>
            <a:xfrm>
              <a:off x="5187353" y="3710520"/>
              <a:ext cx="3752850" cy="5346065"/>
            </a:xfrm>
            <a:custGeom>
              <a:avLst/>
              <a:gdLst/>
              <a:ahLst/>
              <a:cxnLst/>
              <a:rect l="l" t="t" r="r" b="b"/>
              <a:pathLst>
                <a:path w="3752850" h="5346065">
                  <a:moveTo>
                    <a:pt x="375282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5345735"/>
                  </a:lnTo>
                  <a:lnTo>
                    <a:pt x="32753" y="5345735"/>
                  </a:lnTo>
                  <a:lnTo>
                    <a:pt x="32753" y="33020"/>
                  </a:lnTo>
                  <a:lnTo>
                    <a:pt x="3719372" y="33020"/>
                  </a:lnTo>
                  <a:lnTo>
                    <a:pt x="3719372" y="5345735"/>
                  </a:lnTo>
                  <a:lnTo>
                    <a:pt x="3752824" y="5345735"/>
                  </a:lnTo>
                  <a:lnTo>
                    <a:pt x="3752824" y="33020"/>
                  </a:lnTo>
                  <a:lnTo>
                    <a:pt x="3752824" y="32740"/>
                  </a:lnTo>
                  <a:lnTo>
                    <a:pt x="3752824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7353" y="2882658"/>
              <a:ext cx="3752850" cy="6374130"/>
            </a:xfrm>
            <a:custGeom>
              <a:avLst/>
              <a:gdLst/>
              <a:ahLst/>
              <a:cxnLst/>
              <a:rect l="l" t="t" r="r" b="b"/>
              <a:pathLst>
                <a:path w="3752850" h="6374130">
                  <a:moveTo>
                    <a:pt x="2706814" y="828675"/>
                  </a:moveTo>
                  <a:lnTo>
                    <a:pt x="2705811" y="788022"/>
                  </a:lnTo>
                  <a:lnTo>
                    <a:pt x="2702814" y="747458"/>
                  </a:lnTo>
                  <a:lnTo>
                    <a:pt x="2697835" y="707085"/>
                  </a:lnTo>
                  <a:lnTo>
                    <a:pt x="2690888" y="667004"/>
                  </a:lnTo>
                  <a:lnTo>
                    <a:pt x="2681973" y="627329"/>
                  </a:lnTo>
                  <a:lnTo>
                    <a:pt x="2671127" y="588124"/>
                  </a:lnTo>
                  <a:lnTo>
                    <a:pt x="2658364" y="549503"/>
                  </a:lnTo>
                  <a:lnTo>
                    <a:pt x="2643733" y="511556"/>
                  </a:lnTo>
                  <a:lnTo>
                    <a:pt x="2627249" y="474370"/>
                  </a:lnTo>
                  <a:lnTo>
                    <a:pt x="2608961" y="438048"/>
                  </a:lnTo>
                  <a:lnTo>
                    <a:pt x="2588907" y="402653"/>
                  </a:lnTo>
                  <a:lnTo>
                    <a:pt x="2567152" y="368287"/>
                  </a:lnTo>
                  <a:lnTo>
                    <a:pt x="2543733" y="335038"/>
                  </a:lnTo>
                  <a:lnTo>
                    <a:pt x="2518714" y="302971"/>
                  </a:lnTo>
                  <a:lnTo>
                    <a:pt x="2492146" y="272173"/>
                  </a:lnTo>
                  <a:lnTo>
                    <a:pt x="2464092" y="242722"/>
                  </a:lnTo>
                  <a:lnTo>
                    <a:pt x="2434640" y="214668"/>
                  </a:lnTo>
                  <a:lnTo>
                    <a:pt x="2403843" y="188099"/>
                  </a:lnTo>
                  <a:lnTo>
                    <a:pt x="2371775" y="163080"/>
                  </a:lnTo>
                  <a:lnTo>
                    <a:pt x="2338527" y="139661"/>
                  </a:lnTo>
                  <a:lnTo>
                    <a:pt x="2304161" y="117894"/>
                  </a:lnTo>
                  <a:lnTo>
                    <a:pt x="2268766" y="97853"/>
                  </a:lnTo>
                  <a:lnTo>
                    <a:pt x="2232444" y="79565"/>
                  </a:lnTo>
                  <a:lnTo>
                    <a:pt x="2195258" y="63080"/>
                  </a:lnTo>
                  <a:lnTo>
                    <a:pt x="2157298" y="48437"/>
                  </a:lnTo>
                  <a:lnTo>
                    <a:pt x="2118690" y="35687"/>
                  </a:lnTo>
                  <a:lnTo>
                    <a:pt x="2079485" y="24841"/>
                  </a:lnTo>
                  <a:lnTo>
                    <a:pt x="2039797" y="15925"/>
                  </a:lnTo>
                  <a:lnTo>
                    <a:pt x="1999729" y="8966"/>
                  </a:lnTo>
                  <a:lnTo>
                    <a:pt x="1959356" y="3987"/>
                  </a:lnTo>
                  <a:lnTo>
                    <a:pt x="1918792" y="1003"/>
                  </a:lnTo>
                  <a:lnTo>
                    <a:pt x="1878139" y="0"/>
                  </a:lnTo>
                  <a:lnTo>
                    <a:pt x="1867966" y="63"/>
                  </a:lnTo>
                  <a:lnTo>
                    <a:pt x="1827314" y="1562"/>
                  </a:lnTo>
                  <a:lnTo>
                    <a:pt x="1786788" y="5054"/>
                  </a:lnTo>
                  <a:lnTo>
                    <a:pt x="1746491" y="10528"/>
                  </a:lnTo>
                  <a:lnTo>
                    <a:pt x="1706499" y="17970"/>
                  </a:lnTo>
                  <a:lnTo>
                    <a:pt x="1666925" y="27368"/>
                  </a:lnTo>
                  <a:lnTo>
                    <a:pt x="1627873" y="38696"/>
                  </a:lnTo>
                  <a:lnTo>
                    <a:pt x="1589405" y="51930"/>
                  </a:lnTo>
                  <a:lnTo>
                    <a:pt x="1551635" y="67030"/>
                  </a:lnTo>
                  <a:lnTo>
                    <a:pt x="1514665" y="83972"/>
                  </a:lnTo>
                  <a:lnTo>
                    <a:pt x="1478559" y="102704"/>
                  </a:lnTo>
                  <a:lnTo>
                    <a:pt x="1443418" y="123177"/>
                  </a:lnTo>
                  <a:lnTo>
                    <a:pt x="1409319" y="145364"/>
                  </a:lnTo>
                  <a:lnTo>
                    <a:pt x="1376362" y="169189"/>
                  </a:lnTo>
                  <a:lnTo>
                    <a:pt x="1344599" y="194602"/>
                  </a:lnTo>
                  <a:lnTo>
                    <a:pt x="1314132" y="221551"/>
                  </a:lnTo>
                  <a:lnTo>
                    <a:pt x="1285024" y="249948"/>
                  </a:lnTo>
                  <a:lnTo>
                    <a:pt x="1257338" y="279755"/>
                  </a:lnTo>
                  <a:lnTo>
                    <a:pt x="1231150" y="310870"/>
                  </a:lnTo>
                  <a:lnTo>
                    <a:pt x="1206525" y="343242"/>
                  </a:lnTo>
                  <a:lnTo>
                    <a:pt x="1183513" y="376783"/>
                  </a:lnTo>
                  <a:lnTo>
                    <a:pt x="1162177" y="411403"/>
                  </a:lnTo>
                  <a:lnTo>
                    <a:pt x="1142568" y="447040"/>
                  </a:lnTo>
                  <a:lnTo>
                    <a:pt x="1124724" y="483590"/>
                  </a:lnTo>
                  <a:lnTo>
                    <a:pt x="1108697" y="520979"/>
                  </a:lnTo>
                  <a:lnTo>
                    <a:pt x="1094536" y="559104"/>
                  </a:lnTo>
                  <a:lnTo>
                    <a:pt x="1082243" y="597877"/>
                  </a:lnTo>
                  <a:lnTo>
                    <a:pt x="1071880" y="637209"/>
                  </a:lnTo>
                  <a:lnTo>
                    <a:pt x="1063459" y="676998"/>
                  </a:lnTo>
                  <a:lnTo>
                    <a:pt x="1056995" y="717156"/>
                  </a:lnTo>
                  <a:lnTo>
                    <a:pt x="1052512" y="757580"/>
                  </a:lnTo>
                  <a:lnTo>
                    <a:pt x="1050023" y="798182"/>
                  </a:lnTo>
                  <a:lnTo>
                    <a:pt x="1049451" y="828675"/>
                  </a:lnTo>
                  <a:lnTo>
                    <a:pt x="1049515" y="838847"/>
                  </a:lnTo>
                  <a:lnTo>
                    <a:pt x="1051013" y="879487"/>
                  </a:lnTo>
                  <a:lnTo>
                    <a:pt x="1054506" y="920013"/>
                  </a:lnTo>
                  <a:lnTo>
                    <a:pt x="1059980" y="960323"/>
                  </a:lnTo>
                  <a:lnTo>
                    <a:pt x="1067422" y="1000302"/>
                  </a:lnTo>
                  <a:lnTo>
                    <a:pt x="1076820" y="1039876"/>
                  </a:lnTo>
                  <a:lnTo>
                    <a:pt x="1088148" y="1078941"/>
                  </a:lnTo>
                  <a:lnTo>
                    <a:pt x="1101382" y="1117409"/>
                  </a:lnTo>
                  <a:lnTo>
                    <a:pt x="1116482" y="1155166"/>
                  </a:lnTo>
                  <a:lnTo>
                    <a:pt x="1133424" y="1192149"/>
                  </a:lnTo>
                  <a:lnTo>
                    <a:pt x="1152156" y="1228255"/>
                  </a:lnTo>
                  <a:lnTo>
                    <a:pt x="1172641" y="1263396"/>
                  </a:lnTo>
                  <a:lnTo>
                    <a:pt x="1194816" y="1297482"/>
                  </a:lnTo>
                  <a:lnTo>
                    <a:pt x="1218641" y="1330452"/>
                  </a:lnTo>
                  <a:lnTo>
                    <a:pt x="1244053" y="1362202"/>
                  </a:lnTo>
                  <a:lnTo>
                    <a:pt x="1271003" y="1392669"/>
                  </a:lnTo>
                  <a:lnTo>
                    <a:pt x="1299400" y="1421790"/>
                  </a:lnTo>
                  <a:lnTo>
                    <a:pt x="1329207" y="1449463"/>
                  </a:lnTo>
                  <a:lnTo>
                    <a:pt x="1360322" y="1475651"/>
                  </a:lnTo>
                  <a:lnTo>
                    <a:pt x="1392694" y="1500289"/>
                  </a:lnTo>
                  <a:lnTo>
                    <a:pt x="1426235" y="1523288"/>
                  </a:lnTo>
                  <a:lnTo>
                    <a:pt x="1460868" y="1544624"/>
                  </a:lnTo>
                  <a:lnTo>
                    <a:pt x="1496491" y="1564246"/>
                  </a:lnTo>
                  <a:lnTo>
                    <a:pt x="1533055" y="1582077"/>
                  </a:lnTo>
                  <a:lnTo>
                    <a:pt x="1570431" y="1598104"/>
                  </a:lnTo>
                  <a:lnTo>
                    <a:pt x="1608556" y="1612277"/>
                  </a:lnTo>
                  <a:lnTo>
                    <a:pt x="1647329" y="1624558"/>
                  </a:lnTo>
                  <a:lnTo>
                    <a:pt x="1686661" y="1634934"/>
                  </a:lnTo>
                  <a:lnTo>
                    <a:pt x="1726450" y="1643354"/>
                  </a:lnTo>
                  <a:lnTo>
                    <a:pt x="1766608" y="1649818"/>
                  </a:lnTo>
                  <a:lnTo>
                    <a:pt x="1807032" y="1654302"/>
                  </a:lnTo>
                  <a:lnTo>
                    <a:pt x="1847634" y="1656791"/>
                  </a:lnTo>
                  <a:lnTo>
                    <a:pt x="1878139" y="1657350"/>
                  </a:lnTo>
                  <a:lnTo>
                    <a:pt x="1888299" y="1657286"/>
                  </a:lnTo>
                  <a:lnTo>
                    <a:pt x="1928952" y="1655787"/>
                  </a:lnTo>
                  <a:lnTo>
                    <a:pt x="1969477" y="1652308"/>
                  </a:lnTo>
                  <a:lnTo>
                    <a:pt x="2009775" y="1646834"/>
                  </a:lnTo>
                  <a:lnTo>
                    <a:pt x="2049767" y="1639379"/>
                  </a:lnTo>
                  <a:lnTo>
                    <a:pt x="2089340" y="1629981"/>
                  </a:lnTo>
                  <a:lnTo>
                    <a:pt x="2128393" y="1618653"/>
                  </a:lnTo>
                  <a:lnTo>
                    <a:pt x="2166861" y="1605432"/>
                  </a:lnTo>
                  <a:lnTo>
                    <a:pt x="2204631" y="1590319"/>
                  </a:lnTo>
                  <a:lnTo>
                    <a:pt x="2241600" y="1573390"/>
                  </a:lnTo>
                  <a:lnTo>
                    <a:pt x="2277707" y="1554657"/>
                  </a:lnTo>
                  <a:lnTo>
                    <a:pt x="2312847" y="1534172"/>
                  </a:lnTo>
                  <a:lnTo>
                    <a:pt x="2346947" y="1511998"/>
                  </a:lnTo>
                  <a:lnTo>
                    <a:pt x="2379903" y="1488173"/>
                  </a:lnTo>
                  <a:lnTo>
                    <a:pt x="2411666" y="1462747"/>
                  </a:lnTo>
                  <a:lnTo>
                    <a:pt x="2442133" y="1435811"/>
                  </a:lnTo>
                  <a:lnTo>
                    <a:pt x="2471242" y="1407401"/>
                  </a:lnTo>
                  <a:lnTo>
                    <a:pt x="2498928" y="1377607"/>
                  </a:lnTo>
                  <a:lnTo>
                    <a:pt x="2525115" y="1346479"/>
                  </a:lnTo>
                  <a:lnTo>
                    <a:pt x="2549741" y="1314119"/>
                  </a:lnTo>
                  <a:lnTo>
                    <a:pt x="2572753" y="1280579"/>
                  </a:lnTo>
                  <a:lnTo>
                    <a:pt x="2594089" y="1245946"/>
                  </a:lnTo>
                  <a:lnTo>
                    <a:pt x="2613698" y="1210310"/>
                  </a:lnTo>
                  <a:lnTo>
                    <a:pt x="2631541" y="1173759"/>
                  </a:lnTo>
                  <a:lnTo>
                    <a:pt x="2647569" y="1136383"/>
                  </a:lnTo>
                  <a:lnTo>
                    <a:pt x="2661729" y="1098257"/>
                  </a:lnTo>
                  <a:lnTo>
                    <a:pt x="2674023" y="1059484"/>
                  </a:lnTo>
                  <a:lnTo>
                    <a:pt x="2684386" y="1020152"/>
                  </a:lnTo>
                  <a:lnTo>
                    <a:pt x="2692806" y="980363"/>
                  </a:lnTo>
                  <a:lnTo>
                    <a:pt x="2699270" y="940206"/>
                  </a:lnTo>
                  <a:lnTo>
                    <a:pt x="2703753" y="899769"/>
                  </a:lnTo>
                  <a:lnTo>
                    <a:pt x="2706243" y="859180"/>
                  </a:lnTo>
                  <a:lnTo>
                    <a:pt x="2706814" y="828675"/>
                  </a:lnTo>
                  <a:close/>
                </a:path>
                <a:path w="3752850" h="6374130">
                  <a:moveTo>
                    <a:pt x="3752850" y="6173597"/>
                  </a:moveTo>
                  <a:lnTo>
                    <a:pt x="0" y="6173597"/>
                  </a:lnTo>
                  <a:lnTo>
                    <a:pt x="0" y="6373622"/>
                  </a:lnTo>
                  <a:lnTo>
                    <a:pt x="3752850" y="6373622"/>
                  </a:lnTo>
                  <a:lnTo>
                    <a:pt x="3752850" y="6173597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345990" y="2882654"/>
            <a:ext cx="3752850" cy="6374130"/>
            <a:chOff x="9345990" y="2882654"/>
            <a:chExt cx="3752850" cy="6374130"/>
          </a:xfrm>
        </p:grpSpPr>
        <p:sp>
          <p:nvSpPr>
            <p:cNvPr id="10" name="object 10"/>
            <p:cNvSpPr/>
            <p:nvPr/>
          </p:nvSpPr>
          <p:spPr>
            <a:xfrm>
              <a:off x="9346006" y="3710520"/>
              <a:ext cx="3752850" cy="5346065"/>
            </a:xfrm>
            <a:custGeom>
              <a:avLst/>
              <a:gdLst/>
              <a:ahLst/>
              <a:cxnLst/>
              <a:rect l="l" t="t" r="r" b="b"/>
              <a:pathLst>
                <a:path w="3752850" h="5346065">
                  <a:moveTo>
                    <a:pt x="3752812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5345735"/>
                  </a:lnTo>
                  <a:lnTo>
                    <a:pt x="32753" y="5345735"/>
                  </a:lnTo>
                  <a:lnTo>
                    <a:pt x="32753" y="33020"/>
                  </a:lnTo>
                  <a:lnTo>
                    <a:pt x="3719372" y="33020"/>
                  </a:lnTo>
                  <a:lnTo>
                    <a:pt x="3719372" y="5345735"/>
                  </a:lnTo>
                  <a:lnTo>
                    <a:pt x="3752812" y="5345735"/>
                  </a:lnTo>
                  <a:lnTo>
                    <a:pt x="3752812" y="33020"/>
                  </a:lnTo>
                  <a:lnTo>
                    <a:pt x="3752812" y="32740"/>
                  </a:lnTo>
                  <a:lnTo>
                    <a:pt x="375281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45981" y="2882658"/>
              <a:ext cx="3752850" cy="6374130"/>
            </a:xfrm>
            <a:custGeom>
              <a:avLst/>
              <a:gdLst/>
              <a:ahLst/>
              <a:cxnLst/>
              <a:rect l="l" t="t" r="r" b="b"/>
              <a:pathLst>
                <a:path w="3752850" h="6374130">
                  <a:moveTo>
                    <a:pt x="2706840" y="828675"/>
                  </a:moveTo>
                  <a:lnTo>
                    <a:pt x="2705849" y="788022"/>
                  </a:lnTo>
                  <a:lnTo>
                    <a:pt x="2702852" y="747458"/>
                  </a:lnTo>
                  <a:lnTo>
                    <a:pt x="2697873" y="707085"/>
                  </a:lnTo>
                  <a:lnTo>
                    <a:pt x="2690914" y="667004"/>
                  </a:lnTo>
                  <a:lnTo>
                    <a:pt x="2682011" y="627329"/>
                  </a:lnTo>
                  <a:lnTo>
                    <a:pt x="2671153" y="588124"/>
                  </a:lnTo>
                  <a:lnTo>
                    <a:pt x="2658402" y="549503"/>
                  </a:lnTo>
                  <a:lnTo>
                    <a:pt x="2643759" y="511556"/>
                  </a:lnTo>
                  <a:lnTo>
                    <a:pt x="2627274" y="474370"/>
                  </a:lnTo>
                  <a:lnTo>
                    <a:pt x="2608986" y="438048"/>
                  </a:lnTo>
                  <a:lnTo>
                    <a:pt x="2588945" y="402653"/>
                  </a:lnTo>
                  <a:lnTo>
                    <a:pt x="2567178" y="368287"/>
                  </a:lnTo>
                  <a:lnTo>
                    <a:pt x="2543759" y="335038"/>
                  </a:lnTo>
                  <a:lnTo>
                    <a:pt x="2518740" y="302971"/>
                  </a:lnTo>
                  <a:lnTo>
                    <a:pt x="2492171" y="272173"/>
                  </a:lnTo>
                  <a:lnTo>
                    <a:pt x="2464130" y="242722"/>
                  </a:lnTo>
                  <a:lnTo>
                    <a:pt x="2434666" y="214668"/>
                  </a:lnTo>
                  <a:lnTo>
                    <a:pt x="2403868" y="188099"/>
                  </a:lnTo>
                  <a:lnTo>
                    <a:pt x="2371814" y="163080"/>
                  </a:lnTo>
                  <a:lnTo>
                    <a:pt x="2338552" y="139661"/>
                  </a:lnTo>
                  <a:lnTo>
                    <a:pt x="2304186" y="117894"/>
                  </a:lnTo>
                  <a:lnTo>
                    <a:pt x="2268804" y="97853"/>
                  </a:lnTo>
                  <a:lnTo>
                    <a:pt x="2232469" y="79565"/>
                  </a:lnTo>
                  <a:lnTo>
                    <a:pt x="2195284" y="63080"/>
                  </a:lnTo>
                  <a:lnTo>
                    <a:pt x="2157336" y="48437"/>
                  </a:lnTo>
                  <a:lnTo>
                    <a:pt x="2118715" y="35687"/>
                  </a:lnTo>
                  <a:lnTo>
                    <a:pt x="2079523" y="24841"/>
                  </a:lnTo>
                  <a:lnTo>
                    <a:pt x="2039835" y="15925"/>
                  </a:lnTo>
                  <a:lnTo>
                    <a:pt x="1999754" y="8966"/>
                  </a:lnTo>
                  <a:lnTo>
                    <a:pt x="1959394" y="3987"/>
                  </a:lnTo>
                  <a:lnTo>
                    <a:pt x="1918830" y="1003"/>
                  </a:lnTo>
                  <a:lnTo>
                    <a:pt x="1878164" y="0"/>
                  </a:lnTo>
                  <a:lnTo>
                    <a:pt x="1867992" y="63"/>
                  </a:lnTo>
                  <a:lnTo>
                    <a:pt x="1827352" y="1562"/>
                  </a:lnTo>
                  <a:lnTo>
                    <a:pt x="1786826" y="5054"/>
                  </a:lnTo>
                  <a:lnTo>
                    <a:pt x="1746516" y="10528"/>
                  </a:lnTo>
                  <a:lnTo>
                    <a:pt x="1706537" y="17970"/>
                  </a:lnTo>
                  <a:lnTo>
                    <a:pt x="1666963" y="27368"/>
                  </a:lnTo>
                  <a:lnTo>
                    <a:pt x="1627898" y="38696"/>
                  </a:lnTo>
                  <a:lnTo>
                    <a:pt x="1589443" y="51930"/>
                  </a:lnTo>
                  <a:lnTo>
                    <a:pt x="1551673" y="67030"/>
                  </a:lnTo>
                  <a:lnTo>
                    <a:pt x="1514690" y="83972"/>
                  </a:lnTo>
                  <a:lnTo>
                    <a:pt x="1478597" y="102704"/>
                  </a:lnTo>
                  <a:lnTo>
                    <a:pt x="1443456" y="123177"/>
                  </a:lnTo>
                  <a:lnTo>
                    <a:pt x="1409357" y="145364"/>
                  </a:lnTo>
                  <a:lnTo>
                    <a:pt x="1376387" y="169189"/>
                  </a:lnTo>
                  <a:lnTo>
                    <a:pt x="1344637" y="194602"/>
                  </a:lnTo>
                  <a:lnTo>
                    <a:pt x="1314170" y="221551"/>
                  </a:lnTo>
                  <a:lnTo>
                    <a:pt x="1285062" y="249948"/>
                  </a:lnTo>
                  <a:lnTo>
                    <a:pt x="1257376" y="279755"/>
                  </a:lnTo>
                  <a:lnTo>
                    <a:pt x="1231188" y="310870"/>
                  </a:lnTo>
                  <a:lnTo>
                    <a:pt x="1206563" y="343242"/>
                  </a:lnTo>
                  <a:lnTo>
                    <a:pt x="1183551" y="376783"/>
                  </a:lnTo>
                  <a:lnTo>
                    <a:pt x="1162215" y="411403"/>
                  </a:lnTo>
                  <a:lnTo>
                    <a:pt x="1142606" y="447040"/>
                  </a:lnTo>
                  <a:lnTo>
                    <a:pt x="1124762" y="483590"/>
                  </a:lnTo>
                  <a:lnTo>
                    <a:pt x="1108735" y="520979"/>
                  </a:lnTo>
                  <a:lnTo>
                    <a:pt x="1094562" y="559104"/>
                  </a:lnTo>
                  <a:lnTo>
                    <a:pt x="1082281" y="597877"/>
                  </a:lnTo>
                  <a:lnTo>
                    <a:pt x="1071918" y="637209"/>
                  </a:lnTo>
                  <a:lnTo>
                    <a:pt x="1063485" y="676998"/>
                  </a:lnTo>
                  <a:lnTo>
                    <a:pt x="1057033" y="717156"/>
                  </a:lnTo>
                  <a:lnTo>
                    <a:pt x="1052550" y="757580"/>
                  </a:lnTo>
                  <a:lnTo>
                    <a:pt x="1050048" y="798182"/>
                  </a:lnTo>
                  <a:lnTo>
                    <a:pt x="1049489" y="828675"/>
                  </a:lnTo>
                  <a:lnTo>
                    <a:pt x="1049553" y="838847"/>
                  </a:lnTo>
                  <a:lnTo>
                    <a:pt x="1051052" y="879487"/>
                  </a:lnTo>
                  <a:lnTo>
                    <a:pt x="1054544" y="920013"/>
                  </a:lnTo>
                  <a:lnTo>
                    <a:pt x="1060018" y="960323"/>
                  </a:lnTo>
                  <a:lnTo>
                    <a:pt x="1067460" y="1000302"/>
                  </a:lnTo>
                  <a:lnTo>
                    <a:pt x="1076858" y="1039876"/>
                  </a:lnTo>
                  <a:lnTo>
                    <a:pt x="1088186" y="1078941"/>
                  </a:lnTo>
                  <a:lnTo>
                    <a:pt x="1101420" y="1117409"/>
                  </a:lnTo>
                  <a:lnTo>
                    <a:pt x="1116520" y="1155166"/>
                  </a:lnTo>
                  <a:lnTo>
                    <a:pt x="1133462" y="1192149"/>
                  </a:lnTo>
                  <a:lnTo>
                    <a:pt x="1152194" y="1228255"/>
                  </a:lnTo>
                  <a:lnTo>
                    <a:pt x="1172667" y="1263396"/>
                  </a:lnTo>
                  <a:lnTo>
                    <a:pt x="1194854" y="1297482"/>
                  </a:lnTo>
                  <a:lnTo>
                    <a:pt x="1218679" y="1330452"/>
                  </a:lnTo>
                  <a:lnTo>
                    <a:pt x="1244092" y="1362202"/>
                  </a:lnTo>
                  <a:lnTo>
                    <a:pt x="1271028" y="1392669"/>
                  </a:lnTo>
                  <a:lnTo>
                    <a:pt x="1299438" y="1421790"/>
                  </a:lnTo>
                  <a:lnTo>
                    <a:pt x="1329245" y="1449463"/>
                  </a:lnTo>
                  <a:lnTo>
                    <a:pt x="1360360" y="1475651"/>
                  </a:lnTo>
                  <a:lnTo>
                    <a:pt x="1392732" y="1500289"/>
                  </a:lnTo>
                  <a:lnTo>
                    <a:pt x="1426273" y="1523288"/>
                  </a:lnTo>
                  <a:lnTo>
                    <a:pt x="1460893" y="1544624"/>
                  </a:lnTo>
                  <a:lnTo>
                    <a:pt x="1496529" y="1564246"/>
                  </a:lnTo>
                  <a:lnTo>
                    <a:pt x="1533080" y="1582077"/>
                  </a:lnTo>
                  <a:lnTo>
                    <a:pt x="1570469" y="1598104"/>
                  </a:lnTo>
                  <a:lnTo>
                    <a:pt x="1608594" y="1612277"/>
                  </a:lnTo>
                  <a:lnTo>
                    <a:pt x="1647367" y="1624558"/>
                  </a:lnTo>
                  <a:lnTo>
                    <a:pt x="1686699" y="1634934"/>
                  </a:lnTo>
                  <a:lnTo>
                    <a:pt x="1726488" y="1643354"/>
                  </a:lnTo>
                  <a:lnTo>
                    <a:pt x="1766646" y="1649818"/>
                  </a:lnTo>
                  <a:lnTo>
                    <a:pt x="1807070" y="1654302"/>
                  </a:lnTo>
                  <a:lnTo>
                    <a:pt x="1847672" y="1656791"/>
                  </a:lnTo>
                  <a:lnTo>
                    <a:pt x="1878164" y="1657350"/>
                  </a:lnTo>
                  <a:lnTo>
                    <a:pt x="1888337" y="1657286"/>
                  </a:lnTo>
                  <a:lnTo>
                    <a:pt x="1928977" y="1655787"/>
                  </a:lnTo>
                  <a:lnTo>
                    <a:pt x="1969503" y="1652308"/>
                  </a:lnTo>
                  <a:lnTo>
                    <a:pt x="2009813" y="1646834"/>
                  </a:lnTo>
                  <a:lnTo>
                    <a:pt x="2049792" y="1639379"/>
                  </a:lnTo>
                  <a:lnTo>
                    <a:pt x="2089365" y="1629981"/>
                  </a:lnTo>
                  <a:lnTo>
                    <a:pt x="2128431" y="1618653"/>
                  </a:lnTo>
                  <a:lnTo>
                    <a:pt x="2166886" y="1605432"/>
                  </a:lnTo>
                  <a:lnTo>
                    <a:pt x="2204656" y="1590319"/>
                  </a:lnTo>
                  <a:lnTo>
                    <a:pt x="2241639" y="1573390"/>
                  </a:lnTo>
                  <a:lnTo>
                    <a:pt x="2277745" y="1554657"/>
                  </a:lnTo>
                  <a:lnTo>
                    <a:pt x="2312886" y="1534172"/>
                  </a:lnTo>
                  <a:lnTo>
                    <a:pt x="2346972" y="1511998"/>
                  </a:lnTo>
                  <a:lnTo>
                    <a:pt x="2379942" y="1488173"/>
                  </a:lnTo>
                  <a:lnTo>
                    <a:pt x="2411692" y="1462747"/>
                  </a:lnTo>
                  <a:lnTo>
                    <a:pt x="2442159" y="1435811"/>
                  </a:lnTo>
                  <a:lnTo>
                    <a:pt x="2471280" y="1407401"/>
                  </a:lnTo>
                  <a:lnTo>
                    <a:pt x="2498953" y="1377607"/>
                  </a:lnTo>
                  <a:lnTo>
                    <a:pt x="2525141" y="1346479"/>
                  </a:lnTo>
                  <a:lnTo>
                    <a:pt x="2549766" y="1314119"/>
                  </a:lnTo>
                  <a:lnTo>
                    <a:pt x="2572778" y="1280579"/>
                  </a:lnTo>
                  <a:lnTo>
                    <a:pt x="2594114" y="1245946"/>
                  </a:lnTo>
                  <a:lnTo>
                    <a:pt x="2613736" y="1210310"/>
                  </a:lnTo>
                  <a:lnTo>
                    <a:pt x="2631567" y="1173759"/>
                  </a:lnTo>
                  <a:lnTo>
                    <a:pt x="2647594" y="1136383"/>
                  </a:lnTo>
                  <a:lnTo>
                    <a:pt x="2661767" y="1098257"/>
                  </a:lnTo>
                  <a:lnTo>
                    <a:pt x="2674048" y="1059484"/>
                  </a:lnTo>
                  <a:lnTo>
                    <a:pt x="2684411" y="1020152"/>
                  </a:lnTo>
                  <a:lnTo>
                    <a:pt x="2692844" y="980363"/>
                  </a:lnTo>
                  <a:lnTo>
                    <a:pt x="2699296" y="940206"/>
                  </a:lnTo>
                  <a:lnTo>
                    <a:pt x="2703779" y="899769"/>
                  </a:lnTo>
                  <a:lnTo>
                    <a:pt x="2706281" y="859180"/>
                  </a:lnTo>
                  <a:lnTo>
                    <a:pt x="2706840" y="828675"/>
                  </a:lnTo>
                  <a:close/>
                </a:path>
                <a:path w="3752850" h="6374130">
                  <a:moveTo>
                    <a:pt x="3752850" y="6173597"/>
                  </a:moveTo>
                  <a:lnTo>
                    <a:pt x="0" y="6173597"/>
                  </a:lnTo>
                  <a:lnTo>
                    <a:pt x="0" y="6373622"/>
                  </a:lnTo>
                  <a:lnTo>
                    <a:pt x="3752850" y="6373622"/>
                  </a:lnTo>
                  <a:lnTo>
                    <a:pt x="3752850" y="6173597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504651" y="2882654"/>
            <a:ext cx="3752850" cy="6374130"/>
            <a:chOff x="13504651" y="2882654"/>
            <a:chExt cx="3752850" cy="6374130"/>
          </a:xfrm>
        </p:grpSpPr>
        <p:sp>
          <p:nvSpPr>
            <p:cNvPr id="13" name="object 13"/>
            <p:cNvSpPr/>
            <p:nvPr/>
          </p:nvSpPr>
          <p:spPr>
            <a:xfrm>
              <a:off x="13504659" y="3710520"/>
              <a:ext cx="3752850" cy="5346065"/>
            </a:xfrm>
            <a:custGeom>
              <a:avLst/>
              <a:gdLst/>
              <a:ahLst/>
              <a:cxnLst/>
              <a:rect l="l" t="t" r="r" b="b"/>
              <a:pathLst>
                <a:path w="3752850" h="5346065">
                  <a:moveTo>
                    <a:pt x="3752812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5345735"/>
                  </a:lnTo>
                  <a:lnTo>
                    <a:pt x="32753" y="5345735"/>
                  </a:lnTo>
                  <a:lnTo>
                    <a:pt x="32753" y="33020"/>
                  </a:lnTo>
                  <a:lnTo>
                    <a:pt x="3719360" y="33020"/>
                  </a:lnTo>
                  <a:lnTo>
                    <a:pt x="3719360" y="5345735"/>
                  </a:lnTo>
                  <a:lnTo>
                    <a:pt x="3752812" y="5345735"/>
                  </a:lnTo>
                  <a:lnTo>
                    <a:pt x="3752812" y="33020"/>
                  </a:lnTo>
                  <a:lnTo>
                    <a:pt x="3752812" y="32740"/>
                  </a:lnTo>
                  <a:lnTo>
                    <a:pt x="375281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04647" y="2882658"/>
              <a:ext cx="3752850" cy="6374130"/>
            </a:xfrm>
            <a:custGeom>
              <a:avLst/>
              <a:gdLst/>
              <a:ahLst/>
              <a:cxnLst/>
              <a:rect l="l" t="t" r="r" b="b"/>
              <a:pathLst>
                <a:path w="3752850" h="6374130">
                  <a:moveTo>
                    <a:pt x="2706801" y="828675"/>
                  </a:moveTo>
                  <a:lnTo>
                    <a:pt x="2705811" y="788022"/>
                  </a:lnTo>
                  <a:lnTo>
                    <a:pt x="2702814" y="747458"/>
                  </a:lnTo>
                  <a:lnTo>
                    <a:pt x="2697835" y="707085"/>
                  </a:lnTo>
                  <a:lnTo>
                    <a:pt x="2690876" y="667004"/>
                  </a:lnTo>
                  <a:lnTo>
                    <a:pt x="2681973" y="627329"/>
                  </a:lnTo>
                  <a:lnTo>
                    <a:pt x="2671127" y="588124"/>
                  </a:lnTo>
                  <a:lnTo>
                    <a:pt x="2658364" y="549503"/>
                  </a:lnTo>
                  <a:lnTo>
                    <a:pt x="2643721" y="511556"/>
                  </a:lnTo>
                  <a:lnTo>
                    <a:pt x="2627249" y="474370"/>
                  </a:lnTo>
                  <a:lnTo>
                    <a:pt x="2608961" y="438048"/>
                  </a:lnTo>
                  <a:lnTo>
                    <a:pt x="2588907" y="402653"/>
                  </a:lnTo>
                  <a:lnTo>
                    <a:pt x="2567152" y="368287"/>
                  </a:lnTo>
                  <a:lnTo>
                    <a:pt x="2543733" y="335038"/>
                  </a:lnTo>
                  <a:lnTo>
                    <a:pt x="2518702" y="302971"/>
                  </a:lnTo>
                  <a:lnTo>
                    <a:pt x="2492133" y="272173"/>
                  </a:lnTo>
                  <a:lnTo>
                    <a:pt x="2464092" y="242722"/>
                  </a:lnTo>
                  <a:lnTo>
                    <a:pt x="2434640" y="214668"/>
                  </a:lnTo>
                  <a:lnTo>
                    <a:pt x="2403830" y="188099"/>
                  </a:lnTo>
                  <a:lnTo>
                    <a:pt x="2371775" y="163080"/>
                  </a:lnTo>
                  <a:lnTo>
                    <a:pt x="2338514" y="139661"/>
                  </a:lnTo>
                  <a:lnTo>
                    <a:pt x="2304161" y="117894"/>
                  </a:lnTo>
                  <a:lnTo>
                    <a:pt x="2268766" y="97853"/>
                  </a:lnTo>
                  <a:lnTo>
                    <a:pt x="2232431" y="79565"/>
                  </a:lnTo>
                  <a:lnTo>
                    <a:pt x="2195245" y="63080"/>
                  </a:lnTo>
                  <a:lnTo>
                    <a:pt x="2157298" y="48437"/>
                  </a:lnTo>
                  <a:lnTo>
                    <a:pt x="2118677" y="35687"/>
                  </a:lnTo>
                  <a:lnTo>
                    <a:pt x="2079485" y="24841"/>
                  </a:lnTo>
                  <a:lnTo>
                    <a:pt x="2039797" y="15925"/>
                  </a:lnTo>
                  <a:lnTo>
                    <a:pt x="1999729" y="8966"/>
                  </a:lnTo>
                  <a:lnTo>
                    <a:pt x="1959356" y="3987"/>
                  </a:lnTo>
                  <a:lnTo>
                    <a:pt x="1918792" y="1003"/>
                  </a:lnTo>
                  <a:lnTo>
                    <a:pt x="1878126" y="0"/>
                  </a:lnTo>
                  <a:lnTo>
                    <a:pt x="1867966" y="63"/>
                  </a:lnTo>
                  <a:lnTo>
                    <a:pt x="1827314" y="1562"/>
                  </a:lnTo>
                  <a:lnTo>
                    <a:pt x="1786788" y="5054"/>
                  </a:lnTo>
                  <a:lnTo>
                    <a:pt x="1746491" y="10528"/>
                  </a:lnTo>
                  <a:lnTo>
                    <a:pt x="1706499" y="17970"/>
                  </a:lnTo>
                  <a:lnTo>
                    <a:pt x="1666925" y="27368"/>
                  </a:lnTo>
                  <a:lnTo>
                    <a:pt x="1627860" y="38696"/>
                  </a:lnTo>
                  <a:lnTo>
                    <a:pt x="1589405" y="51930"/>
                  </a:lnTo>
                  <a:lnTo>
                    <a:pt x="1551635" y="67030"/>
                  </a:lnTo>
                  <a:lnTo>
                    <a:pt x="1514665" y="83972"/>
                  </a:lnTo>
                  <a:lnTo>
                    <a:pt x="1478559" y="102704"/>
                  </a:lnTo>
                  <a:lnTo>
                    <a:pt x="1443418" y="123177"/>
                  </a:lnTo>
                  <a:lnTo>
                    <a:pt x="1409319" y="145364"/>
                  </a:lnTo>
                  <a:lnTo>
                    <a:pt x="1376362" y="169189"/>
                  </a:lnTo>
                  <a:lnTo>
                    <a:pt x="1344599" y="194602"/>
                  </a:lnTo>
                  <a:lnTo>
                    <a:pt x="1314132" y="221551"/>
                  </a:lnTo>
                  <a:lnTo>
                    <a:pt x="1285024" y="249948"/>
                  </a:lnTo>
                  <a:lnTo>
                    <a:pt x="1257338" y="279755"/>
                  </a:lnTo>
                  <a:lnTo>
                    <a:pt x="1231150" y="310870"/>
                  </a:lnTo>
                  <a:lnTo>
                    <a:pt x="1206525" y="343242"/>
                  </a:lnTo>
                  <a:lnTo>
                    <a:pt x="1183513" y="376783"/>
                  </a:lnTo>
                  <a:lnTo>
                    <a:pt x="1162177" y="411403"/>
                  </a:lnTo>
                  <a:lnTo>
                    <a:pt x="1142568" y="447040"/>
                  </a:lnTo>
                  <a:lnTo>
                    <a:pt x="1124724" y="483590"/>
                  </a:lnTo>
                  <a:lnTo>
                    <a:pt x="1108697" y="520979"/>
                  </a:lnTo>
                  <a:lnTo>
                    <a:pt x="1094524" y="559104"/>
                  </a:lnTo>
                  <a:lnTo>
                    <a:pt x="1082243" y="597877"/>
                  </a:lnTo>
                  <a:lnTo>
                    <a:pt x="1071880" y="637209"/>
                  </a:lnTo>
                  <a:lnTo>
                    <a:pt x="1063459" y="676998"/>
                  </a:lnTo>
                  <a:lnTo>
                    <a:pt x="1056995" y="717156"/>
                  </a:lnTo>
                  <a:lnTo>
                    <a:pt x="1052512" y="757580"/>
                  </a:lnTo>
                  <a:lnTo>
                    <a:pt x="1050023" y="798182"/>
                  </a:lnTo>
                  <a:lnTo>
                    <a:pt x="1049451" y="828675"/>
                  </a:lnTo>
                  <a:lnTo>
                    <a:pt x="1049515" y="838847"/>
                  </a:lnTo>
                  <a:lnTo>
                    <a:pt x="1051013" y="879487"/>
                  </a:lnTo>
                  <a:lnTo>
                    <a:pt x="1054506" y="920013"/>
                  </a:lnTo>
                  <a:lnTo>
                    <a:pt x="1059980" y="960323"/>
                  </a:lnTo>
                  <a:lnTo>
                    <a:pt x="1067422" y="1000302"/>
                  </a:lnTo>
                  <a:lnTo>
                    <a:pt x="1076820" y="1039876"/>
                  </a:lnTo>
                  <a:lnTo>
                    <a:pt x="1088148" y="1078941"/>
                  </a:lnTo>
                  <a:lnTo>
                    <a:pt x="1101382" y="1117409"/>
                  </a:lnTo>
                  <a:lnTo>
                    <a:pt x="1116482" y="1155166"/>
                  </a:lnTo>
                  <a:lnTo>
                    <a:pt x="1133424" y="1192149"/>
                  </a:lnTo>
                  <a:lnTo>
                    <a:pt x="1152156" y="1228255"/>
                  </a:lnTo>
                  <a:lnTo>
                    <a:pt x="1172629" y="1263396"/>
                  </a:lnTo>
                  <a:lnTo>
                    <a:pt x="1194816" y="1297482"/>
                  </a:lnTo>
                  <a:lnTo>
                    <a:pt x="1218641" y="1330452"/>
                  </a:lnTo>
                  <a:lnTo>
                    <a:pt x="1244053" y="1362202"/>
                  </a:lnTo>
                  <a:lnTo>
                    <a:pt x="1271003" y="1392669"/>
                  </a:lnTo>
                  <a:lnTo>
                    <a:pt x="1299400" y="1421790"/>
                  </a:lnTo>
                  <a:lnTo>
                    <a:pt x="1329207" y="1449463"/>
                  </a:lnTo>
                  <a:lnTo>
                    <a:pt x="1360322" y="1475651"/>
                  </a:lnTo>
                  <a:lnTo>
                    <a:pt x="1392694" y="1500289"/>
                  </a:lnTo>
                  <a:lnTo>
                    <a:pt x="1426235" y="1523288"/>
                  </a:lnTo>
                  <a:lnTo>
                    <a:pt x="1460855" y="1544624"/>
                  </a:lnTo>
                  <a:lnTo>
                    <a:pt x="1496491" y="1564246"/>
                  </a:lnTo>
                  <a:lnTo>
                    <a:pt x="1533042" y="1582077"/>
                  </a:lnTo>
                  <a:lnTo>
                    <a:pt x="1570431" y="1598104"/>
                  </a:lnTo>
                  <a:lnTo>
                    <a:pt x="1608556" y="1612277"/>
                  </a:lnTo>
                  <a:lnTo>
                    <a:pt x="1647329" y="1624558"/>
                  </a:lnTo>
                  <a:lnTo>
                    <a:pt x="1686661" y="1634934"/>
                  </a:lnTo>
                  <a:lnTo>
                    <a:pt x="1726450" y="1643354"/>
                  </a:lnTo>
                  <a:lnTo>
                    <a:pt x="1766608" y="1649818"/>
                  </a:lnTo>
                  <a:lnTo>
                    <a:pt x="1807032" y="1654302"/>
                  </a:lnTo>
                  <a:lnTo>
                    <a:pt x="1847634" y="1656791"/>
                  </a:lnTo>
                  <a:lnTo>
                    <a:pt x="1878126" y="1657350"/>
                  </a:lnTo>
                  <a:lnTo>
                    <a:pt x="1888299" y="1657286"/>
                  </a:lnTo>
                  <a:lnTo>
                    <a:pt x="1928952" y="1655787"/>
                  </a:lnTo>
                  <a:lnTo>
                    <a:pt x="1969465" y="1652308"/>
                  </a:lnTo>
                  <a:lnTo>
                    <a:pt x="2009775" y="1646834"/>
                  </a:lnTo>
                  <a:lnTo>
                    <a:pt x="2049754" y="1639379"/>
                  </a:lnTo>
                  <a:lnTo>
                    <a:pt x="2089327" y="1629981"/>
                  </a:lnTo>
                  <a:lnTo>
                    <a:pt x="2128393" y="1618653"/>
                  </a:lnTo>
                  <a:lnTo>
                    <a:pt x="2166861" y="1605432"/>
                  </a:lnTo>
                  <a:lnTo>
                    <a:pt x="2204618" y="1590319"/>
                  </a:lnTo>
                  <a:lnTo>
                    <a:pt x="2241600" y="1573390"/>
                  </a:lnTo>
                  <a:lnTo>
                    <a:pt x="2277707" y="1554657"/>
                  </a:lnTo>
                  <a:lnTo>
                    <a:pt x="2312847" y="1534172"/>
                  </a:lnTo>
                  <a:lnTo>
                    <a:pt x="2346934" y="1511998"/>
                  </a:lnTo>
                  <a:lnTo>
                    <a:pt x="2379903" y="1488173"/>
                  </a:lnTo>
                  <a:lnTo>
                    <a:pt x="2411653" y="1462747"/>
                  </a:lnTo>
                  <a:lnTo>
                    <a:pt x="2442133" y="1435811"/>
                  </a:lnTo>
                  <a:lnTo>
                    <a:pt x="2471242" y="1407401"/>
                  </a:lnTo>
                  <a:lnTo>
                    <a:pt x="2498915" y="1377607"/>
                  </a:lnTo>
                  <a:lnTo>
                    <a:pt x="2525103" y="1346479"/>
                  </a:lnTo>
                  <a:lnTo>
                    <a:pt x="2549741" y="1314119"/>
                  </a:lnTo>
                  <a:lnTo>
                    <a:pt x="2572740" y="1280579"/>
                  </a:lnTo>
                  <a:lnTo>
                    <a:pt x="2594076" y="1245946"/>
                  </a:lnTo>
                  <a:lnTo>
                    <a:pt x="2613698" y="1210310"/>
                  </a:lnTo>
                  <a:lnTo>
                    <a:pt x="2631541" y="1173759"/>
                  </a:lnTo>
                  <a:lnTo>
                    <a:pt x="2647556" y="1136383"/>
                  </a:lnTo>
                  <a:lnTo>
                    <a:pt x="2661729" y="1098257"/>
                  </a:lnTo>
                  <a:lnTo>
                    <a:pt x="2674010" y="1059484"/>
                  </a:lnTo>
                  <a:lnTo>
                    <a:pt x="2684386" y="1020152"/>
                  </a:lnTo>
                  <a:lnTo>
                    <a:pt x="2692806" y="980363"/>
                  </a:lnTo>
                  <a:lnTo>
                    <a:pt x="2699270" y="940206"/>
                  </a:lnTo>
                  <a:lnTo>
                    <a:pt x="2703753" y="899769"/>
                  </a:lnTo>
                  <a:lnTo>
                    <a:pt x="2706243" y="859180"/>
                  </a:lnTo>
                  <a:lnTo>
                    <a:pt x="2706801" y="828675"/>
                  </a:lnTo>
                  <a:close/>
                </a:path>
                <a:path w="3752850" h="6374130">
                  <a:moveTo>
                    <a:pt x="3752850" y="6173597"/>
                  </a:moveTo>
                  <a:lnTo>
                    <a:pt x="0" y="6173597"/>
                  </a:lnTo>
                  <a:lnTo>
                    <a:pt x="0" y="6373622"/>
                  </a:lnTo>
                  <a:lnTo>
                    <a:pt x="3752850" y="6373622"/>
                  </a:lnTo>
                  <a:lnTo>
                    <a:pt x="3752850" y="6173597"/>
                  </a:lnTo>
                  <a:close/>
                </a:path>
              </a:pathLst>
            </a:custGeom>
            <a:solidFill>
              <a:srgbClr val="2B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85447" y="4843464"/>
            <a:ext cx="16414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100" b="1" spc="-8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Dataset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3691" y="5452881"/>
            <a:ext cx="3084830" cy="2425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31100"/>
              </a:lnSpc>
              <a:spcBef>
                <a:spcPts val="114"/>
              </a:spcBef>
            </a:pP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report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presents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key 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highlights and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trends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from 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annual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Stack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Overflow 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Dataset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2019 </a:t>
            </a:r>
            <a:r>
              <a:rPr sz="1800" spc="-105" dirty="0">
                <a:solidFill>
                  <a:srgbClr val="181818"/>
                </a:solidFill>
                <a:latin typeface="Arial"/>
                <a:cs typeface="Arial"/>
              </a:rPr>
              <a:t>–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 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questionnaire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collected</a:t>
            </a:r>
            <a:r>
              <a:rPr sz="1700" spc="-1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from  developers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coders 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worldwide.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30560" y="4843464"/>
            <a:ext cx="17856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100" b="1" spc="-7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65" dirty="0">
                <a:solidFill>
                  <a:srgbClr val="181818"/>
                </a:solidFill>
                <a:latin typeface="Arial"/>
                <a:cs typeface="Arial"/>
              </a:rPr>
              <a:t>Findings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16843" y="5452881"/>
            <a:ext cx="3013075" cy="3111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32400"/>
              </a:lnSpc>
              <a:spcBef>
                <a:spcPts val="90"/>
              </a:spcBef>
            </a:pP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60" dirty="0">
                <a:solidFill>
                  <a:srgbClr val="181818"/>
                </a:solidFill>
                <a:latin typeface="Arial"/>
                <a:cs typeface="Arial"/>
              </a:rPr>
              <a:t>fastest </a:t>
            </a:r>
            <a:r>
              <a:rPr sz="1700" spc="145" dirty="0">
                <a:solidFill>
                  <a:srgbClr val="181818"/>
                </a:solidFill>
                <a:latin typeface="Arial"/>
                <a:cs typeface="Arial"/>
              </a:rPr>
              <a:t>growing 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programming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language,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it</a:t>
            </a:r>
            <a:r>
              <a:rPr sz="1700" spc="-27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is  </a:t>
            </a:r>
            <a:r>
              <a:rPr sz="1700" spc="135" dirty="0">
                <a:solidFill>
                  <a:srgbClr val="181818"/>
                </a:solidFill>
                <a:latin typeface="Arial"/>
                <a:cs typeface="Arial"/>
              </a:rPr>
              <a:t>becoming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increasingly 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important to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acquire</a:t>
            </a:r>
            <a:r>
              <a:rPr sz="1700" spc="-3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Python  </a:t>
            </a:r>
            <a:r>
              <a:rPr sz="1700" spc="50" dirty="0">
                <a:solidFill>
                  <a:srgbClr val="181818"/>
                </a:solidFill>
                <a:latin typeface="Arial"/>
                <a:cs typeface="Arial"/>
              </a:rPr>
              <a:t>skills.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However, Javascript 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remains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most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popular 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language.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Among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databases,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MongoDB 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sz="1700" spc="60" dirty="0">
                <a:solidFill>
                  <a:srgbClr val="181818"/>
                </a:solidFill>
                <a:latin typeface="Arial"/>
                <a:cs typeface="Arial"/>
              </a:rPr>
              <a:t>fastest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growing.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0441" y="4843464"/>
            <a:ext cx="17887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100" b="1" spc="-8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95" dirty="0">
                <a:solidFill>
                  <a:srgbClr val="181818"/>
                </a:solidFill>
                <a:latin typeface="Arial"/>
                <a:cs typeface="Arial"/>
              </a:rPr>
              <a:t>Methods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1354" y="5452881"/>
            <a:ext cx="3227070" cy="2425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32400"/>
              </a:lnSpc>
              <a:spcBef>
                <a:spcPts val="90"/>
              </a:spcBef>
            </a:pP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Through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various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methods,</a:t>
            </a:r>
            <a:r>
              <a:rPr sz="1700" spc="-26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most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important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trends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were 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identified.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Webscraping, </a:t>
            </a:r>
            <a:r>
              <a:rPr sz="1700" spc="25" dirty="0">
                <a:solidFill>
                  <a:srgbClr val="181818"/>
                </a:solidFill>
                <a:latin typeface="Arial"/>
                <a:cs typeface="Arial"/>
              </a:rPr>
              <a:t>SQL 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database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queries, </a:t>
            </a:r>
            <a:r>
              <a:rPr sz="1700" spc="10" dirty="0">
                <a:solidFill>
                  <a:srgbClr val="181818"/>
                </a:solidFill>
                <a:latin typeface="Arial"/>
                <a:cs typeface="Arial"/>
              </a:rPr>
              <a:t>a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Python 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analysis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IBM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Cognos 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Dashboards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were used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applied.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95286" y="5452881"/>
            <a:ext cx="3173730" cy="3454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755" marR="64135" algn="ctr">
              <a:lnSpc>
                <a:spcPct val="132400"/>
              </a:lnSpc>
              <a:spcBef>
                <a:spcPts val="90"/>
              </a:spcBef>
            </a:pPr>
            <a:r>
              <a:rPr sz="1700" spc="40" dirty="0">
                <a:solidFill>
                  <a:srgbClr val="181818"/>
                </a:solidFill>
                <a:latin typeface="Arial"/>
                <a:cs typeface="Arial"/>
              </a:rPr>
              <a:t>If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developers </a:t>
            </a:r>
            <a:r>
              <a:rPr sz="1700" spc="50" dirty="0">
                <a:solidFill>
                  <a:srgbClr val="181818"/>
                </a:solidFill>
                <a:latin typeface="Arial"/>
                <a:cs typeface="Arial"/>
              </a:rPr>
              <a:t>are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aiming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for 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higher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earnings,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it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may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be 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worthwhile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focus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on 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Python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JavaScript,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further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training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00" spc="-30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MongoDb.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700" spc="150" dirty="0">
                <a:solidFill>
                  <a:srgbClr val="181818"/>
                </a:solidFill>
                <a:latin typeface="Arial"/>
                <a:cs typeface="Arial"/>
              </a:rPr>
              <a:t>Job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offers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will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increase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181818"/>
                </a:solidFill>
                <a:latin typeface="Arial"/>
                <a:cs typeface="Arial"/>
              </a:rPr>
              <a:t>here.</a:t>
            </a:r>
            <a:endParaRPr sz="1700">
              <a:latin typeface="Arial"/>
              <a:cs typeface="Arial"/>
            </a:endParaRPr>
          </a:p>
          <a:p>
            <a:pPr marL="12700" marR="5080" algn="ctr">
              <a:lnSpc>
                <a:spcPct val="132400"/>
              </a:lnSpc>
            </a:pPr>
            <a:r>
              <a:rPr sz="1700" spc="60" dirty="0">
                <a:solidFill>
                  <a:srgbClr val="181818"/>
                </a:solidFill>
                <a:latin typeface="Arial"/>
                <a:cs typeface="Arial"/>
              </a:rPr>
              <a:t>It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should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be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taken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into 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account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that </a:t>
            </a:r>
            <a:r>
              <a:rPr sz="1700" spc="140" dirty="0">
                <a:solidFill>
                  <a:srgbClr val="181818"/>
                </a:solidFill>
                <a:latin typeface="Arial"/>
                <a:cs typeface="Arial"/>
              </a:rPr>
              <a:t>top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skills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demand</a:t>
            </a:r>
            <a:r>
              <a:rPr sz="170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may</a:t>
            </a:r>
            <a:r>
              <a:rPr sz="170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change</a:t>
            </a:r>
            <a:r>
              <a:rPr sz="170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again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140" dirty="0">
                <a:solidFill>
                  <a:srgbClr val="181818"/>
                </a:solidFill>
                <a:latin typeface="Arial"/>
                <a:cs typeface="Arial"/>
              </a:rPr>
              <a:t>coming</a:t>
            </a:r>
            <a:r>
              <a:rPr sz="1700" spc="-1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35" dirty="0">
                <a:solidFill>
                  <a:srgbClr val="181818"/>
                </a:solidFill>
                <a:latin typeface="Arial"/>
                <a:cs typeface="Arial"/>
              </a:rPr>
              <a:t>years.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39636" y="4843464"/>
            <a:ext cx="22847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100" b="1" spc="-4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75" dirty="0">
                <a:solidFill>
                  <a:srgbClr val="181818"/>
                </a:solidFill>
                <a:latin typeface="Arial"/>
                <a:cs typeface="Arial"/>
              </a:rPr>
              <a:t>Implications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6778" y="3504280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75426" y="3504280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34086" y="3504280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92717" y="3504280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3359" y="1039850"/>
            <a:ext cx="37414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I</a:t>
            </a:r>
            <a:r>
              <a:rPr spc="365" dirty="0"/>
              <a:t>N</a:t>
            </a:r>
            <a:r>
              <a:rPr spc="220" dirty="0"/>
              <a:t>T</a:t>
            </a:r>
            <a:r>
              <a:rPr spc="-25" dirty="0"/>
              <a:t>R</a:t>
            </a:r>
            <a:r>
              <a:rPr spc="170" dirty="0"/>
              <a:t>O</a:t>
            </a:r>
            <a:r>
              <a:rPr spc="235" dirty="0"/>
              <a:t>D</a:t>
            </a:r>
            <a:r>
              <a:rPr spc="130" dirty="0"/>
              <a:t>U</a:t>
            </a:r>
            <a:r>
              <a:rPr spc="185" dirty="0"/>
              <a:t>C</a:t>
            </a:r>
            <a:r>
              <a:rPr spc="220" dirty="0"/>
              <a:t>TI</a:t>
            </a:r>
            <a:r>
              <a:rPr spc="170" dirty="0"/>
              <a:t>O</a:t>
            </a:r>
            <a:r>
              <a:rPr spc="26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8897" y="3068932"/>
            <a:ext cx="9212580" cy="8153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50"/>
              </a:spcBef>
            </a:pPr>
            <a:r>
              <a:rPr sz="2050" spc="90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050" spc="-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181818"/>
                </a:solidFill>
                <a:latin typeface="Arial"/>
                <a:cs typeface="Arial"/>
              </a:rPr>
              <a:t>report</a:t>
            </a:r>
            <a:r>
              <a:rPr sz="20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181818"/>
                </a:solidFill>
                <a:latin typeface="Arial"/>
                <a:cs typeface="Arial"/>
              </a:rPr>
              <a:t>presents</a:t>
            </a:r>
            <a:r>
              <a:rPr sz="20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0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181818"/>
                </a:solidFill>
                <a:latin typeface="Arial"/>
                <a:cs typeface="Arial"/>
              </a:rPr>
              <a:t>trends</a:t>
            </a:r>
            <a:r>
              <a:rPr sz="20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2050" spc="-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181818"/>
                </a:solidFill>
                <a:latin typeface="Arial"/>
                <a:cs typeface="Arial"/>
              </a:rPr>
              <a:t>insights</a:t>
            </a:r>
            <a:r>
              <a:rPr sz="20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sz="20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0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120" dirty="0">
                <a:solidFill>
                  <a:srgbClr val="181818"/>
                </a:solidFill>
                <a:latin typeface="Arial"/>
                <a:cs typeface="Arial"/>
              </a:rPr>
              <a:t>2019</a:t>
            </a:r>
            <a:r>
              <a:rPr sz="20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181818"/>
                </a:solidFill>
                <a:latin typeface="Arial"/>
                <a:cs typeface="Arial"/>
              </a:rPr>
              <a:t>Stack</a:t>
            </a:r>
            <a:r>
              <a:rPr sz="20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181818"/>
                </a:solidFill>
                <a:latin typeface="Arial"/>
                <a:cs typeface="Arial"/>
              </a:rPr>
              <a:t>Overflow  </a:t>
            </a:r>
            <a:r>
              <a:rPr sz="2050" spc="55" dirty="0">
                <a:solidFill>
                  <a:srgbClr val="181818"/>
                </a:solidFill>
                <a:latin typeface="Arial"/>
                <a:cs typeface="Arial"/>
              </a:rPr>
              <a:t>Dataset </a:t>
            </a:r>
            <a:r>
              <a:rPr sz="2100" spc="20" dirty="0">
                <a:solidFill>
                  <a:srgbClr val="181818"/>
                </a:solidFill>
                <a:latin typeface="Arial"/>
                <a:cs typeface="Arial"/>
              </a:rPr>
              <a:t>(</a:t>
            </a:r>
            <a:r>
              <a:rPr sz="2050" spc="20" dirty="0">
                <a:solidFill>
                  <a:srgbClr val="181818"/>
                </a:solidFill>
                <a:latin typeface="Arial"/>
                <a:cs typeface="Arial"/>
              </a:rPr>
              <a:t>see </a:t>
            </a:r>
            <a:r>
              <a:rPr sz="2050" spc="110" dirty="0">
                <a:solidFill>
                  <a:srgbClr val="181818"/>
                </a:solidFill>
                <a:latin typeface="Arial"/>
                <a:cs typeface="Arial"/>
              </a:rPr>
              <a:t>overflow </a:t>
            </a:r>
            <a:r>
              <a:rPr sz="2050" spc="50" dirty="0">
                <a:solidFill>
                  <a:srgbClr val="181818"/>
                </a:solidFill>
                <a:latin typeface="Arial"/>
                <a:cs typeface="Arial"/>
              </a:rPr>
              <a:t>stack,</a:t>
            </a:r>
            <a:r>
              <a:rPr sz="2050" spc="-3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181818"/>
                </a:solidFill>
                <a:latin typeface="Arial"/>
                <a:cs typeface="Arial"/>
              </a:rPr>
              <a:t>2019</a:t>
            </a:r>
            <a:r>
              <a:rPr sz="2100" spc="70" dirty="0">
                <a:solidFill>
                  <a:srgbClr val="181818"/>
                </a:solidFill>
                <a:latin typeface="Arial"/>
                <a:cs typeface="Arial"/>
              </a:rPr>
              <a:t>)</a:t>
            </a:r>
            <a:r>
              <a:rPr sz="2050" spc="70" dirty="0">
                <a:solidFill>
                  <a:srgbClr val="181818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8897" y="4776694"/>
            <a:ext cx="963549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000" spc="10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81818"/>
                </a:solidFill>
                <a:latin typeface="Arial"/>
                <a:cs typeface="Arial"/>
              </a:rPr>
              <a:t>report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spc="20" dirty="0">
                <a:solidFill>
                  <a:srgbClr val="181818"/>
                </a:solidFill>
                <a:latin typeface="Arial"/>
                <a:cs typeface="Arial"/>
              </a:rPr>
              <a:t>'</a:t>
            </a:r>
            <a:r>
              <a:rPr sz="2000" spc="20" dirty="0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818"/>
                </a:solidFill>
                <a:latin typeface="Arial"/>
                <a:cs typeface="Arial"/>
              </a:rPr>
              <a:t>largest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818"/>
                </a:solidFill>
                <a:latin typeface="Arial"/>
                <a:cs typeface="Arial"/>
              </a:rPr>
              <a:t>most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818"/>
                </a:solidFill>
                <a:latin typeface="Arial"/>
                <a:cs typeface="Arial"/>
              </a:rPr>
              <a:t>comprehensive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818"/>
                </a:solidFill>
                <a:latin typeface="Arial"/>
                <a:cs typeface="Arial"/>
              </a:rPr>
              <a:t>survey</a:t>
            </a:r>
            <a:r>
              <a:rPr sz="2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181818"/>
                </a:solidFill>
                <a:latin typeface="Arial"/>
                <a:cs typeface="Arial"/>
              </a:rPr>
              <a:t>people</a:t>
            </a:r>
            <a:r>
              <a:rPr sz="2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75" dirty="0">
                <a:solidFill>
                  <a:srgbClr val="181818"/>
                </a:solidFill>
                <a:latin typeface="Arial"/>
                <a:cs typeface="Arial"/>
              </a:rPr>
              <a:t>who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181818"/>
                </a:solidFill>
                <a:latin typeface="Arial"/>
                <a:cs typeface="Arial"/>
              </a:rPr>
              <a:t>code  </a:t>
            </a:r>
            <a:r>
              <a:rPr sz="2000" spc="130" dirty="0">
                <a:solidFill>
                  <a:srgbClr val="181818"/>
                </a:solidFill>
                <a:latin typeface="Arial"/>
                <a:cs typeface="Arial"/>
              </a:rPr>
              <a:t>around </a:t>
            </a:r>
            <a:r>
              <a:rPr sz="2000" spc="114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2000" spc="100" dirty="0">
                <a:solidFill>
                  <a:srgbClr val="181818"/>
                </a:solidFill>
                <a:latin typeface="Arial"/>
                <a:cs typeface="Arial"/>
              </a:rPr>
              <a:t>world.</a:t>
            </a:r>
            <a:r>
              <a:rPr sz="2100" spc="100" dirty="0">
                <a:solidFill>
                  <a:srgbClr val="181818"/>
                </a:solidFill>
                <a:latin typeface="Arial"/>
                <a:cs typeface="Arial"/>
              </a:rPr>
              <a:t>' </a:t>
            </a:r>
            <a:r>
              <a:rPr sz="2100" spc="30" dirty="0">
                <a:solidFill>
                  <a:srgbClr val="181818"/>
                </a:solidFill>
                <a:latin typeface="Arial"/>
                <a:cs typeface="Arial"/>
              </a:rPr>
              <a:t>(</a:t>
            </a:r>
            <a:r>
              <a:rPr sz="2000" spc="30" dirty="0">
                <a:solidFill>
                  <a:srgbClr val="181818"/>
                </a:solidFill>
                <a:latin typeface="Arial"/>
                <a:cs typeface="Arial"/>
              </a:rPr>
              <a:t>see </a:t>
            </a:r>
            <a:r>
              <a:rPr sz="2000" spc="85" dirty="0">
                <a:solidFill>
                  <a:srgbClr val="181818"/>
                </a:solidFill>
                <a:latin typeface="Arial"/>
                <a:cs typeface="Arial"/>
              </a:rPr>
              <a:t>stack </a:t>
            </a:r>
            <a:r>
              <a:rPr sz="2000" spc="100" dirty="0">
                <a:solidFill>
                  <a:srgbClr val="181818"/>
                </a:solidFill>
                <a:latin typeface="Arial"/>
                <a:cs typeface="Arial"/>
              </a:rPr>
              <a:t>overflow, </a:t>
            </a:r>
            <a:r>
              <a:rPr sz="2000" spc="80" dirty="0">
                <a:solidFill>
                  <a:srgbClr val="181818"/>
                </a:solidFill>
                <a:latin typeface="Arial"/>
                <a:cs typeface="Arial"/>
              </a:rPr>
              <a:t>2019</a:t>
            </a:r>
            <a:r>
              <a:rPr sz="2100" spc="80" dirty="0">
                <a:solidFill>
                  <a:srgbClr val="181818"/>
                </a:solidFill>
                <a:latin typeface="Arial"/>
                <a:cs typeface="Arial"/>
              </a:rPr>
              <a:t>)</a:t>
            </a:r>
            <a:r>
              <a:rPr sz="2000" spc="80" dirty="0">
                <a:solidFill>
                  <a:srgbClr val="181818"/>
                </a:solidFill>
                <a:latin typeface="Arial"/>
                <a:cs typeface="Arial"/>
              </a:rPr>
              <a:t>. </a:t>
            </a:r>
            <a:r>
              <a:rPr sz="20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2000" spc="85" dirty="0">
                <a:solidFill>
                  <a:srgbClr val="181818"/>
                </a:solidFill>
                <a:latin typeface="Arial"/>
                <a:cs typeface="Arial"/>
              </a:rPr>
              <a:t>survey covers </a:t>
            </a:r>
            <a:r>
              <a:rPr sz="2000" spc="120" dirty="0">
                <a:solidFill>
                  <a:srgbClr val="181818"/>
                </a:solidFill>
                <a:latin typeface="Arial"/>
                <a:cs typeface="Arial"/>
              </a:rPr>
              <a:t>everything  </a:t>
            </a:r>
            <a:r>
              <a:rPr sz="2000" spc="110" dirty="0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sz="2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818"/>
                </a:solidFill>
                <a:latin typeface="Arial"/>
                <a:cs typeface="Arial"/>
              </a:rPr>
              <a:t>developers</a:t>
            </a:r>
            <a:r>
              <a:rPr sz="2100" spc="105" dirty="0">
                <a:solidFill>
                  <a:srgbClr val="181818"/>
                </a:solidFill>
                <a:latin typeface="Arial"/>
                <a:cs typeface="Arial"/>
              </a:rPr>
              <a:t>’</a:t>
            </a:r>
            <a:r>
              <a:rPr sz="2100" spc="-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818"/>
                </a:solidFill>
                <a:latin typeface="Arial"/>
                <a:cs typeface="Arial"/>
              </a:rPr>
              <a:t>favorite</a:t>
            </a:r>
            <a:r>
              <a:rPr sz="2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818"/>
                </a:solidFill>
                <a:latin typeface="Arial"/>
                <a:cs typeface="Arial"/>
              </a:rPr>
              <a:t>technologies</a:t>
            </a:r>
            <a:r>
              <a:rPr sz="2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81818"/>
                </a:solidFill>
                <a:latin typeface="Arial"/>
                <a:cs typeface="Arial"/>
              </a:rPr>
              <a:t>their</a:t>
            </a:r>
            <a:r>
              <a:rPr sz="2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181818"/>
                </a:solidFill>
                <a:latin typeface="Arial"/>
                <a:cs typeface="Arial"/>
              </a:rPr>
              <a:t>job</a:t>
            </a:r>
            <a:r>
              <a:rPr sz="2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181818"/>
                </a:solidFill>
                <a:latin typeface="Arial"/>
                <a:cs typeface="Arial"/>
              </a:rPr>
              <a:t>preferences.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8897" y="6469981"/>
            <a:ext cx="8724900" cy="806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99"/>
              </a:lnSpc>
              <a:spcBef>
                <a:spcPts val="95"/>
              </a:spcBef>
            </a:pPr>
            <a:r>
              <a:rPr sz="2000" spc="95" dirty="0">
                <a:solidFill>
                  <a:srgbClr val="181818"/>
                </a:solidFill>
                <a:latin typeface="Arial"/>
                <a:cs typeface="Arial"/>
              </a:rPr>
              <a:t>Using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1818"/>
                </a:solidFill>
                <a:latin typeface="Arial"/>
                <a:cs typeface="Arial"/>
              </a:rPr>
              <a:t>various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818"/>
                </a:solidFill>
                <a:latin typeface="Arial"/>
                <a:cs typeface="Arial"/>
              </a:rPr>
              <a:t>methods,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818"/>
                </a:solidFill>
                <a:latin typeface="Arial"/>
                <a:cs typeface="Arial"/>
              </a:rPr>
              <a:t>most</a:t>
            </a:r>
            <a:r>
              <a:rPr sz="20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181818"/>
                </a:solidFill>
                <a:latin typeface="Arial"/>
                <a:cs typeface="Arial"/>
              </a:rPr>
              <a:t>important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818"/>
                </a:solidFill>
                <a:latin typeface="Arial"/>
                <a:cs typeface="Arial"/>
              </a:rPr>
              <a:t>trends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81818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818"/>
                </a:solidFill>
                <a:latin typeface="Arial"/>
                <a:cs typeface="Arial"/>
              </a:rPr>
              <a:t>developers</a:t>
            </a:r>
            <a:r>
              <a:rPr sz="20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181818"/>
                </a:solidFill>
                <a:latin typeface="Arial"/>
                <a:cs typeface="Arial"/>
              </a:rPr>
              <a:t>were  identified.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8796" y="3271113"/>
            <a:ext cx="3933190" cy="906144"/>
            <a:chOff x="1828796" y="3271113"/>
            <a:chExt cx="3933190" cy="906144"/>
          </a:xfrm>
        </p:grpSpPr>
        <p:sp>
          <p:nvSpPr>
            <p:cNvPr id="7" name="object 7"/>
            <p:cNvSpPr/>
            <p:nvPr/>
          </p:nvSpPr>
          <p:spPr>
            <a:xfrm>
              <a:off x="1828796" y="3271113"/>
              <a:ext cx="3933190" cy="906144"/>
            </a:xfrm>
            <a:custGeom>
              <a:avLst/>
              <a:gdLst/>
              <a:ahLst/>
              <a:cxnLst/>
              <a:rect l="l" t="t" r="r" b="b"/>
              <a:pathLst>
                <a:path w="3933190" h="906145">
                  <a:moveTo>
                    <a:pt x="3484972" y="905906"/>
                  </a:moveTo>
                  <a:lnTo>
                    <a:pt x="448684" y="900742"/>
                  </a:lnTo>
                  <a:lnTo>
                    <a:pt x="399758" y="898101"/>
                  </a:lnTo>
                  <a:lnTo>
                    <a:pt x="352368" y="890364"/>
                  </a:lnTo>
                  <a:lnTo>
                    <a:pt x="306785" y="877802"/>
                  </a:lnTo>
                  <a:lnTo>
                    <a:pt x="263281" y="860689"/>
                  </a:lnTo>
                  <a:lnTo>
                    <a:pt x="222131" y="839300"/>
                  </a:lnTo>
                  <a:lnTo>
                    <a:pt x="183606" y="813907"/>
                  </a:lnTo>
                  <a:lnTo>
                    <a:pt x="147979" y="784784"/>
                  </a:lnTo>
                  <a:lnTo>
                    <a:pt x="115523" y="752206"/>
                  </a:lnTo>
                  <a:lnTo>
                    <a:pt x="86509" y="716445"/>
                  </a:lnTo>
                  <a:lnTo>
                    <a:pt x="61211" y="677775"/>
                  </a:lnTo>
                  <a:lnTo>
                    <a:pt x="39902" y="636470"/>
                  </a:lnTo>
                  <a:lnTo>
                    <a:pt x="22854" y="592803"/>
                  </a:lnTo>
                  <a:lnTo>
                    <a:pt x="10339" y="547049"/>
                  </a:lnTo>
                  <a:lnTo>
                    <a:pt x="2630" y="499480"/>
                  </a:lnTo>
                  <a:lnTo>
                    <a:pt x="0" y="450371"/>
                  </a:lnTo>
                  <a:lnTo>
                    <a:pt x="2630" y="401261"/>
                  </a:lnTo>
                  <a:lnTo>
                    <a:pt x="10339" y="353692"/>
                  </a:lnTo>
                  <a:lnTo>
                    <a:pt x="22854" y="307938"/>
                  </a:lnTo>
                  <a:lnTo>
                    <a:pt x="39902" y="264271"/>
                  </a:lnTo>
                  <a:lnTo>
                    <a:pt x="61211" y="222966"/>
                  </a:lnTo>
                  <a:lnTo>
                    <a:pt x="86509" y="184296"/>
                  </a:lnTo>
                  <a:lnTo>
                    <a:pt x="115523" y="148535"/>
                  </a:lnTo>
                  <a:lnTo>
                    <a:pt x="147979" y="115957"/>
                  </a:lnTo>
                  <a:lnTo>
                    <a:pt x="183606" y="86834"/>
                  </a:lnTo>
                  <a:lnTo>
                    <a:pt x="222131" y="61442"/>
                  </a:lnTo>
                  <a:lnTo>
                    <a:pt x="263281" y="40052"/>
                  </a:lnTo>
                  <a:lnTo>
                    <a:pt x="306785" y="22940"/>
                  </a:lnTo>
                  <a:lnTo>
                    <a:pt x="352368" y="10377"/>
                  </a:lnTo>
                  <a:lnTo>
                    <a:pt x="399758" y="2640"/>
                  </a:lnTo>
                  <a:lnTo>
                    <a:pt x="448684" y="0"/>
                  </a:lnTo>
                  <a:lnTo>
                    <a:pt x="3484972" y="0"/>
                  </a:lnTo>
                  <a:lnTo>
                    <a:pt x="3932628" y="454502"/>
                  </a:lnTo>
                  <a:lnTo>
                    <a:pt x="3484972" y="905906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336" y="3411596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5">
                  <a:moveTo>
                    <a:pt x="307883" y="619776"/>
                  </a:moveTo>
                  <a:lnTo>
                    <a:pt x="261237" y="616225"/>
                  </a:lnTo>
                  <a:lnTo>
                    <a:pt x="216289" y="605830"/>
                  </a:lnTo>
                  <a:lnTo>
                    <a:pt x="173710" y="588982"/>
                  </a:lnTo>
                  <a:lnTo>
                    <a:pt x="134172" y="566068"/>
                  </a:lnTo>
                  <a:lnTo>
                    <a:pt x="98346" y="537480"/>
                  </a:lnTo>
                  <a:lnTo>
                    <a:pt x="66903" y="503604"/>
                  </a:lnTo>
                  <a:lnTo>
                    <a:pt x="40516" y="464832"/>
                  </a:lnTo>
                  <a:lnTo>
                    <a:pt x="20258" y="422508"/>
                  </a:lnTo>
                  <a:lnTo>
                    <a:pt x="6752" y="378239"/>
                  </a:lnTo>
                  <a:lnTo>
                    <a:pt x="0" y="332801"/>
                  </a:lnTo>
                  <a:lnTo>
                    <a:pt x="0" y="286975"/>
                  </a:lnTo>
                  <a:lnTo>
                    <a:pt x="6752" y="241537"/>
                  </a:lnTo>
                  <a:lnTo>
                    <a:pt x="20258" y="197267"/>
                  </a:lnTo>
                  <a:lnTo>
                    <a:pt x="40516" y="154944"/>
                  </a:lnTo>
                  <a:lnTo>
                    <a:pt x="66903" y="116171"/>
                  </a:lnTo>
                  <a:lnTo>
                    <a:pt x="98346" y="82296"/>
                  </a:lnTo>
                  <a:lnTo>
                    <a:pt x="134172" y="53707"/>
                  </a:lnTo>
                  <a:lnTo>
                    <a:pt x="173710" y="30794"/>
                  </a:lnTo>
                  <a:lnTo>
                    <a:pt x="216289" y="13945"/>
                  </a:lnTo>
                  <a:lnTo>
                    <a:pt x="261237" y="3551"/>
                  </a:lnTo>
                  <a:lnTo>
                    <a:pt x="307883" y="0"/>
                  </a:lnTo>
                  <a:lnTo>
                    <a:pt x="354529" y="3551"/>
                  </a:lnTo>
                  <a:lnTo>
                    <a:pt x="399477" y="13945"/>
                  </a:lnTo>
                  <a:lnTo>
                    <a:pt x="442056" y="30794"/>
                  </a:lnTo>
                  <a:lnTo>
                    <a:pt x="481594" y="53707"/>
                  </a:lnTo>
                  <a:lnTo>
                    <a:pt x="517421" y="82296"/>
                  </a:lnTo>
                  <a:lnTo>
                    <a:pt x="548863" y="116171"/>
                  </a:lnTo>
                  <a:lnTo>
                    <a:pt x="575250" y="154944"/>
                  </a:lnTo>
                  <a:lnTo>
                    <a:pt x="595508" y="197267"/>
                  </a:lnTo>
                  <a:lnTo>
                    <a:pt x="609014" y="241537"/>
                  </a:lnTo>
                  <a:lnTo>
                    <a:pt x="615767" y="286975"/>
                  </a:lnTo>
                  <a:lnTo>
                    <a:pt x="615767" y="332801"/>
                  </a:lnTo>
                  <a:lnTo>
                    <a:pt x="609014" y="378239"/>
                  </a:lnTo>
                  <a:lnTo>
                    <a:pt x="595508" y="422508"/>
                  </a:lnTo>
                  <a:lnTo>
                    <a:pt x="575250" y="464832"/>
                  </a:lnTo>
                  <a:lnTo>
                    <a:pt x="548863" y="503604"/>
                  </a:lnTo>
                  <a:lnTo>
                    <a:pt x="517421" y="537480"/>
                  </a:lnTo>
                  <a:lnTo>
                    <a:pt x="481594" y="566068"/>
                  </a:lnTo>
                  <a:lnTo>
                    <a:pt x="442056" y="588982"/>
                  </a:lnTo>
                  <a:lnTo>
                    <a:pt x="399477" y="605830"/>
                  </a:lnTo>
                  <a:lnTo>
                    <a:pt x="354529" y="616225"/>
                  </a:lnTo>
                  <a:lnTo>
                    <a:pt x="307883" y="619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10597" y="3537762"/>
            <a:ext cx="24485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0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100" b="1" spc="-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100" b="1" spc="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60" dirty="0">
                <a:solidFill>
                  <a:srgbClr val="FFFFFF"/>
                </a:solidFill>
                <a:latin typeface="Arial"/>
                <a:cs typeface="Arial"/>
              </a:rPr>
              <a:t>topic?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28796" y="4966319"/>
            <a:ext cx="3933190" cy="906144"/>
            <a:chOff x="1828796" y="4966319"/>
            <a:chExt cx="3933190" cy="906144"/>
          </a:xfrm>
        </p:grpSpPr>
        <p:sp>
          <p:nvSpPr>
            <p:cNvPr id="11" name="object 11"/>
            <p:cNvSpPr/>
            <p:nvPr/>
          </p:nvSpPr>
          <p:spPr>
            <a:xfrm>
              <a:off x="1828796" y="4966319"/>
              <a:ext cx="3933190" cy="906144"/>
            </a:xfrm>
            <a:custGeom>
              <a:avLst/>
              <a:gdLst/>
              <a:ahLst/>
              <a:cxnLst/>
              <a:rect l="l" t="t" r="r" b="b"/>
              <a:pathLst>
                <a:path w="3933190" h="906145">
                  <a:moveTo>
                    <a:pt x="3484972" y="905906"/>
                  </a:moveTo>
                  <a:lnTo>
                    <a:pt x="448684" y="900742"/>
                  </a:lnTo>
                  <a:lnTo>
                    <a:pt x="399758" y="898101"/>
                  </a:lnTo>
                  <a:lnTo>
                    <a:pt x="352368" y="890364"/>
                  </a:lnTo>
                  <a:lnTo>
                    <a:pt x="306785" y="877802"/>
                  </a:lnTo>
                  <a:lnTo>
                    <a:pt x="263281" y="860689"/>
                  </a:lnTo>
                  <a:lnTo>
                    <a:pt x="222131" y="839300"/>
                  </a:lnTo>
                  <a:lnTo>
                    <a:pt x="183606" y="813907"/>
                  </a:lnTo>
                  <a:lnTo>
                    <a:pt x="147979" y="784784"/>
                  </a:lnTo>
                  <a:lnTo>
                    <a:pt x="115523" y="752206"/>
                  </a:lnTo>
                  <a:lnTo>
                    <a:pt x="86509" y="716445"/>
                  </a:lnTo>
                  <a:lnTo>
                    <a:pt x="61211" y="677775"/>
                  </a:lnTo>
                  <a:lnTo>
                    <a:pt x="39902" y="636470"/>
                  </a:lnTo>
                  <a:lnTo>
                    <a:pt x="22854" y="592803"/>
                  </a:lnTo>
                  <a:lnTo>
                    <a:pt x="10339" y="547049"/>
                  </a:lnTo>
                  <a:lnTo>
                    <a:pt x="2630" y="499480"/>
                  </a:lnTo>
                  <a:lnTo>
                    <a:pt x="0" y="450371"/>
                  </a:lnTo>
                  <a:lnTo>
                    <a:pt x="2630" y="401261"/>
                  </a:lnTo>
                  <a:lnTo>
                    <a:pt x="10339" y="353692"/>
                  </a:lnTo>
                  <a:lnTo>
                    <a:pt x="22854" y="307938"/>
                  </a:lnTo>
                  <a:lnTo>
                    <a:pt x="39902" y="264271"/>
                  </a:lnTo>
                  <a:lnTo>
                    <a:pt x="61211" y="222966"/>
                  </a:lnTo>
                  <a:lnTo>
                    <a:pt x="86509" y="184296"/>
                  </a:lnTo>
                  <a:lnTo>
                    <a:pt x="115523" y="148535"/>
                  </a:lnTo>
                  <a:lnTo>
                    <a:pt x="147979" y="115957"/>
                  </a:lnTo>
                  <a:lnTo>
                    <a:pt x="183606" y="86834"/>
                  </a:lnTo>
                  <a:lnTo>
                    <a:pt x="222131" y="61442"/>
                  </a:lnTo>
                  <a:lnTo>
                    <a:pt x="263281" y="40052"/>
                  </a:lnTo>
                  <a:lnTo>
                    <a:pt x="306785" y="22940"/>
                  </a:lnTo>
                  <a:lnTo>
                    <a:pt x="352368" y="10377"/>
                  </a:lnTo>
                  <a:lnTo>
                    <a:pt x="399758" y="2640"/>
                  </a:lnTo>
                  <a:lnTo>
                    <a:pt x="448684" y="0"/>
                  </a:lnTo>
                  <a:lnTo>
                    <a:pt x="3484972" y="0"/>
                  </a:lnTo>
                  <a:lnTo>
                    <a:pt x="3932628" y="454502"/>
                  </a:lnTo>
                  <a:lnTo>
                    <a:pt x="3484972" y="905906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0336" y="5106802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5">
                  <a:moveTo>
                    <a:pt x="307883" y="619776"/>
                  </a:moveTo>
                  <a:lnTo>
                    <a:pt x="261237" y="616225"/>
                  </a:lnTo>
                  <a:lnTo>
                    <a:pt x="216289" y="605830"/>
                  </a:lnTo>
                  <a:lnTo>
                    <a:pt x="173710" y="588982"/>
                  </a:lnTo>
                  <a:lnTo>
                    <a:pt x="134172" y="566068"/>
                  </a:lnTo>
                  <a:lnTo>
                    <a:pt x="98346" y="537480"/>
                  </a:lnTo>
                  <a:lnTo>
                    <a:pt x="66903" y="503604"/>
                  </a:lnTo>
                  <a:lnTo>
                    <a:pt x="40516" y="464832"/>
                  </a:lnTo>
                  <a:lnTo>
                    <a:pt x="20258" y="422508"/>
                  </a:lnTo>
                  <a:lnTo>
                    <a:pt x="6752" y="378239"/>
                  </a:lnTo>
                  <a:lnTo>
                    <a:pt x="0" y="332801"/>
                  </a:lnTo>
                  <a:lnTo>
                    <a:pt x="0" y="286975"/>
                  </a:lnTo>
                  <a:lnTo>
                    <a:pt x="6752" y="241537"/>
                  </a:lnTo>
                  <a:lnTo>
                    <a:pt x="20258" y="197267"/>
                  </a:lnTo>
                  <a:lnTo>
                    <a:pt x="40516" y="154944"/>
                  </a:lnTo>
                  <a:lnTo>
                    <a:pt x="66903" y="116171"/>
                  </a:lnTo>
                  <a:lnTo>
                    <a:pt x="98346" y="82296"/>
                  </a:lnTo>
                  <a:lnTo>
                    <a:pt x="134172" y="53707"/>
                  </a:lnTo>
                  <a:lnTo>
                    <a:pt x="173710" y="30794"/>
                  </a:lnTo>
                  <a:lnTo>
                    <a:pt x="216289" y="13945"/>
                  </a:lnTo>
                  <a:lnTo>
                    <a:pt x="261237" y="3551"/>
                  </a:lnTo>
                  <a:lnTo>
                    <a:pt x="307883" y="0"/>
                  </a:lnTo>
                  <a:lnTo>
                    <a:pt x="354529" y="3551"/>
                  </a:lnTo>
                  <a:lnTo>
                    <a:pt x="399477" y="13945"/>
                  </a:lnTo>
                  <a:lnTo>
                    <a:pt x="442056" y="30794"/>
                  </a:lnTo>
                  <a:lnTo>
                    <a:pt x="481594" y="53707"/>
                  </a:lnTo>
                  <a:lnTo>
                    <a:pt x="517421" y="82296"/>
                  </a:lnTo>
                  <a:lnTo>
                    <a:pt x="548863" y="116171"/>
                  </a:lnTo>
                  <a:lnTo>
                    <a:pt x="575250" y="154944"/>
                  </a:lnTo>
                  <a:lnTo>
                    <a:pt x="595508" y="197267"/>
                  </a:lnTo>
                  <a:lnTo>
                    <a:pt x="609014" y="241537"/>
                  </a:lnTo>
                  <a:lnTo>
                    <a:pt x="615767" y="286975"/>
                  </a:lnTo>
                  <a:lnTo>
                    <a:pt x="615767" y="332801"/>
                  </a:lnTo>
                  <a:lnTo>
                    <a:pt x="609014" y="378239"/>
                  </a:lnTo>
                  <a:lnTo>
                    <a:pt x="595508" y="422508"/>
                  </a:lnTo>
                  <a:lnTo>
                    <a:pt x="575250" y="464832"/>
                  </a:lnTo>
                  <a:lnTo>
                    <a:pt x="548863" y="503604"/>
                  </a:lnTo>
                  <a:lnTo>
                    <a:pt x="517421" y="537480"/>
                  </a:lnTo>
                  <a:lnTo>
                    <a:pt x="481594" y="566068"/>
                  </a:lnTo>
                  <a:lnTo>
                    <a:pt x="442056" y="588982"/>
                  </a:lnTo>
                  <a:lnTo>
                    <a:pt x="399477" y="605830"/>
                  </a:lnTo>
                  <a:lnTo>
                    <a:pt x="354529" y="616225"/>
                  </a:lnTo>
                  <a:lnTo>
                    <a:pt x="307883" y="619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93197" y="5232968"/>
            <a:ext cx="22834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0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100" b="1" spc="-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100" b="1" spc="5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1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Arial"/>
                <a:cs typeface="Arial"/>
              </a:rPr>
              <a:t>about?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8796" y="6661525"/>
            <a:ext cx="3933190" cy="906144"/>
            <a:chOff x="1828796" y="6661525"/>
            <a:chExt cx="3933190" cy="906144"/>
          </a:xfrm>
        </p:grpSpPr>
        <p:sp>
          <p:nvSpPr>
            <p:cNvPr id="15" name="object 15"/>
            <p:cNvSpPr/>
            <p:nvPr/>
          </p:nvSpPr>
          <p:spPr>
            <a:xfrm>
              <a:off x="1828796" y="6661525"/>
              <a:ext cx="3933190" cy="906144"/>
            </a:xfrm>
            <a:custGeom>
              <a:avLst/>
              <a:gdLst/>
              <a:ahLst/>
              <a:cxnLst/>
              <a:rect l="l" t="t" r="r" b="b"/>
              <a:pathLst>
                <a:path w="3933190" h="906145">
                  <a:moveTo>
                    <a:pt x="3484972" y="905906"/>
                  </a:moveTo>
                  <a:lnTo>
                    <a:pt x="448684" y="900742"/>
                  </a:lnTo>
                  <a:lnTo>
                    <a:pt x="399758" y="898101"/>
                  </a:lnTo>
                  <a:lnTo>
                    <a:pt x="352368" y="890364"/>
                  </a:lnTo>
                  <a:lnTo>
                    <a:pt x="306785" y="877802"/>
                  </a:lnTo>
                  <a:lnTo>
                    <a:pt x="263281" y="860689"/>
                  </a:lnTo>
                  <a:lnTo>
                    <a:pt x="222131" y="839300"/>
                  </a:lnTo>
                  <a:lnTo>
                    <a:pt x="183606" y="813907"/>
                  </a:lnTo>
                  <a:lnTo>
                    <a:pt x="147979" y="784784"/>
                  </a:lnTo>
                  <a:lnTo>
                    <a:pt x="115523" y="752206"/>
                  </a:lnTo>
                  <a:lnTo>
                    <a:pt x="86509" y="716445"/>
                  </a:lnTo>
                  <a:lnTo>
                    <a:pt x="61211" y="677775"/>
                  </a:lnTo>
                  <a:lnTo>
                    <a:pt x="39902" y="636470"/>
                  </a:lnTo>
                  <a:lnTo>
                    <a:pt x="22854" y="592803"/>
                  </a:lnTo>
                  <a:lnTo>
                    <a:pt x="10339" y="547049"/>
                  </a:lnTo>
                  <a:lnTo>
                    <a:pt x="2630" y="499480"/>
                  </a:lnTo>
                  <a:lnTo>
                    <a:pt x="0" y="450371"/>
                  </a:lnTo>
                  <a:lnTo>
                    <a:pt x="2630" y="401261"/>
                  </a:lnTo>
                  <a:lnTo>
                    <a:pt x="10339" y="353692"/>
                  </a:lnTo>
                  <a:lnTo>
                    <a:pt x="22854" y="307938"/>
                  </a:lnTo>
                  <a:lnTo>
                    <a:pt x="39902" y="264271"/>
                  </a:lnTo>
                  <a:lnTo>
                    <a:pt x="61211" y="222966"/>
                  </a:lnTo>
                  <a:lnTo>
                    <a:pt x="86509" y="184296"/>
                  </a:lnTo>
                  <a:lnTo>
                    <a:pt x="115523" y="148535"/>
                  </a:lnTo>
                  <a:lnTo>
                    <a:pt x="147979" y="115957"/>
                  </a:lnTo>
                  <a:lnTo>
                    <a:pt x="183606" y="86834"/>
                  </a:lnTo>
                  <a:lnTo>
                    <a:pt x="222131" y="61442"/>
                  </a:lnTo>
                  <a:lnTo>
                    <a:pt x="263281" y="40052"/>
                  </a:lnTo>
                  <a:lnTo>
                    <a:pt x="306785" y="22940"/>
                  </a:lnTo>
                  <a:lnTo>
                    <a:pt x="352368" y="10377"/>
                  </a:lnTo>
                  <a:lnTo>
                    <a:pt x="399758" y="2640"/>
                  </a:lnTo>
                  <a:lnTo>
                    <a:pt x="448684" y="0"/>
                  </a:lnTo>
                  <a:lnTo>
                    <a:pt x="3484972" y="0"/>
                  </a:lnTo>
                  <a:lnTo>
                    <a:pt x="3932628" y="454502"/>
                  </a:lnTo>
                  <a:lnTo>
                    <a:pt x="3484972" y="905906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60336" y="6802008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5">
                  <a:moveTo>
                    <a:pt x="307883" y="619776"/>
                  </a:moveTo>
                  <a:lnTo>
                    <a:pt x="261237" y="616225"/>
                  </a:lnTo>
                  <a:lnTo>
                    <a:pt x="216289" y="605830"/>
                  </a:lnTo>
                  <a:lnTo>
                    <a:pt x="173710" y="588982"/>
                  </a:lnTo>
                  <a:lnTo>
                    <a:pt x="134172" y="566068"/>
                  </a:lnTo>
                  <a:lnTo>
                    <a:pt x="98346" y="537480"/>
                  </a:lnTo>
                  <a:lnTo>
                    <a:pt x="66903" y="503604"/>
                  </a:lnTo>
                  <a:lnTo>
                    <a:pt x="40516" y="464832"/>
                  </a:lnTo>
                  <a:lnTo>
                    <a:pt x="20258" y="422508"/>
                  </a:lnTo>
                  <a:lnTo>
                    <a:pt x="6752" y="378239"/>
                  </a:lnTo>
                  <a:lnTo>
                    <a:pt x="0" y="332801"/>
                  </a:lnTo>
                  <a:lnTo>
                    <a:pt x="0" y="286975"/>
                  </a:lnTo>
                  <a:lnTo>
                    <a:pt x="6752" y="241537"/>
                  </a:lnTo>
                  <a:lnTo>
                    <a:pt x="20258" y="197267"/>
                  </a:lnTo>
                  <a:lnTo>
                    <a:pt x="40516" y="154944"/>
                  </a:lnTo>
                  <a:lnTo>
                    <a:pt x="66903" y="116171"/>
                  </a:lnTo>
                  <a:lnTo>
                    <a:pt x="98346" y="82296"/>
                  </a:lnTo>
                  <a:lnTo>
                    <a:pt x="134172" y="53707"/>
                  </a:lnTo>
                  <a:lnTo>
                    <a:pt x="173710" y="30794"/>
                  </a:lnTo>
                  <a:lnTo>
                    <a:pt x="216289" y="13945"/>
                  </a:lnTo>
                  <a:lnTo>
                    <a:pt x="261237" y="3551"/>
                  </a:lnTo>
                  <a:lnTo>
                    <a:pt x="307883" y="0"/>
                  </a:lnTo>
                  <a:lnTo>
                    <a:pt x="354529" y="3551"/>
                  </a:lnTo>
                  <a:lnTo>
                    <a:pt x="399477" y="13945"/>
                  </a:lnTo>
                  <a:lnTo>
                    <a:pt x="442056" y="30794"/>
                  </a:lnTo>
                  <a:lnTo>
                    <a:pt x="481594" y="53707"/>
                  </a:lnTo>
                  <a:lnTo>
                    <a:pt x="517421" y="82296"/>
                  </a:lnTo>
                  <a:lnTo>
                    <a:pt x="548863" y="116171"/>
                  </a:lnTo>
                  <a:lnTo>
                    <a:pt x="575250" y="154944"/>
                  </a:lnTo>
                  <a:lnTo>
                    <a:pt x="595508" y="197267"/>
                  </a:lnTo>
                  <a:lnTo>
                    <a:pt x="609014" y="241537"/>
                  </a:lnTo>
                  <a:lnTo>
                    <a:pt x="615767" y="286975"/>
                  </a:lnTo>
                  <a:lnTo>
                    <a:pt x="615767" y="332801"/>
                  </a:lnTo>
                  <a:lnTo>
                    <a:pt x="609014" y="378239"/>
                  </a:lnTo>
                  <a:lnTo>
                    <a:pt x="595508" y="422508"/>
                  </a:lnTo>
                  <a:lnTo>
                    <a:pt x="575250" y="464832"/>
                  </a:lnTo>
                  <a:lnTo>
                    <a:pt x="548863" y="503604"/>
                  </a:lnTo>
                  <a:lnTo>
                    <a:pt x="517421" y="537480"/>
                  </a:lnTo>
                  <a:lnTo>
                    <a:pt x="481594" y="566068"/>
                  </a:lnTo>
                  <a:lnTo>
                    <a:pt x="442056" y="588982"/>
                  </a:lnTo>
                  <a:lnTo>
                    <a:pt x="399477" y="605830"/>
                  </a:lnTo>
                  <a:lnTo>
                    <a:pt x="354529" y="616225"/>
                  </a:lnTo>
                  <a:lnTo>
                    <a:pt x="307883" y="619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15695" y="6733834"/>
            <a:ext cx="18389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7100"/>
              </a:lnSpc>
              <a:spcBef>
                <a:spcPts val="100"/>
              </a:spcBef>
            </a:pPr>
            <a:r>
              <a:rPr sz="2100" b="1" spc="10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100" b="1" spc="5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1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100" b="1" spc="50" dirty="0">
                <a:solidFill>
                  <a:srgbClr val="FFFFFF"/>
                </a:solidFill>
                <a:latin typeface="Arial"/>
                <a:cs typeface="Arial"/>
              </a:rPr>
              <a:t>goal?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3950" y="4549444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16230600" y="9525"/>
                </a:moveTo>
                <a:lnTo>
                  <a:pt x="0" y="9525"/>
                </a:lnTo>
                <a:lnTo>
                  <a:pt x="0" y="0"/>
                </a:lnTo>
                <a:lnTo>
                  <a:pt x="16230600" y="0"/>
                </a:lnTo>
                <a:lnTo>
                  <a:pt x="16230600" y="952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3950" y="6225235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16230600" y="9525"/>
                </a:moveTo>
                <a:lnTo>
                  <a:pt x="0" y="9525"/>
                </a:lnTo>
                <a:lnTo>
                  <a:pt x="0" y="0"/>
                </a:lnTo>
                <a:lnTo>
                  <a:pt x="16230600" y="0"/>
                </a:lnTo>
                <a:lnTo>
                  <a:pt x="16230600" y="952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3950" y="7901025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16230600" y="9525"/>
                </a:moveTo>
                <a:lnTo>
                  <a:pt x="0" y="9525"/>
                </a:lnTo>
                <a:lnTo>
                  <a:pt x="0" y="0"/>
                </a:lnTo>
                <a:lnTo>
                  <a:pt x="16230600" y="0"/>
                </a:lnTo>
                <a:lnTo>
                  <a:pt x="16230600" y="952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24040" y="3577028"/>
            <a:ext cx="26098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15" dirty="0">
                <a:solidFill>
                  <a:srgbClr val="86E9E8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4040" y="5272234"/>
            <a:ext cx="26098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15" dirty="0">
                <a:solidFill>
                  <a:srgbClr val="3DD9D8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4040" y="6967410"/>
            <a:ext cx="26098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15" dirty="0">
                <a:solidFill>
                  <a:srgbClr val="37C8EF"/>
                </a:solidFill>
                <a:latin typeface="Arial Black"/>
                <a:cs typeface="Arial Black"/>
              </a:rPr>
              <a:t>3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5849" y="1013183"/>
            <a:ext cx="38163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9" dirty="0"/>
              <a:t>M</a:t>
            </a:r>
            <a:r>
              <a:rPr spc="20" dirty="0"/>
              <a:t>E</a:t>
            </a:r>
            <a:r>
              <a:rPr spc="220" dirty="0"/>
              <a:t>T</a:t>
            </a:r>
            <a:r>
              <a:rPr spc="310" dirty="0"/>
              <a:t>H</a:t>
            </a:r>
            <a:r>
              <a:rPr spc="170" dirty="0"/>
              <a:t>O</a:t>
            </a:r>
            <a:r>
              <a:rPr spc="235" dirty="0"/>
              <a:t>D</a:t>
            </a:r>
            <a:r>
              <a:rPr spc="170" dirty="0"/>
              <a:t>O</a:t>
            </a:r>
            <a:r>
              <a:rPr spc="370" dirty="0"/>
              <a:t>L</a:t>
            </a:r>
            <a:r>
              <a:rPr spc="170" dirty="0"/>
              <a:t>O</a:t>
            </a:r>
            <a:r>
              <a:rPr spc="70" dirty="0"/>
              <a:t>G</a:t>
            </a:r>
            <a:r>
              <a:rPr spc="-20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2078165" y="4325264"/>
            <a:ext cx="1657350" cy="1657350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828675" y="1657350"/>
                </a:moveTo>
                <a:lnTo>
                  <a:pt x="788013" y="1656352"/>
                </a:lnTo>
                <a:lnTo>
                  <a:pt x="747451" y="1653359"/>
                </a:lnTo>
                <a:lnTo>
                  <a:pt x="707081" y="1648380"/>
                </a:lnTo>
                <a:lnTo>
                  <a:pt x="667007" y="1641426"/>
                </a:lnTo>
                <a:lnTo>
                  <a:pt x="627323" y="1632516"/>
                </a:lnTo>
                <a:lnTo>
                  <a:pt x="588123" y="1621667"/>
                </a:lnTo>
                <a:lnTo>
                  <a:pt x="549504" y="1608909"/>
                </a:lnTo>
                <a:lnTo>
                  <a:pt x="511554" y="1594271"/>
                </a:lnTo>
                <a:lnTo>
                  <a:pt x="474370" y="1577787"/>
                </a:lnTo>
                <a:lnTo>
                  <a:pt x="438040" y="1559500"/>
                </a:lnTo>
                <a:lnTo>
                  <a:pt x="402649" y="1539452"/>
                </a:lnTo>
                <a:lnTo>
                  <a:pt x="368286" y="1517691"/>
                </a:lnTo>
                <a:lnTo>
                  <a:pt x="335033" y="1494273"/>
                </a:lnTo>
                <a:lnTo>
                  <a:pt x="302969" y="1469250"/>
                </a:lnTo>
                <a:lnTo>
                  <a:pt x="272171" y="1442683"/>
                </a:lnTo>
                <a:lnTo>
                  <a:pt x="242713" y="1414637"/>
                </a:lnTo>
                <a:lnTo>
                  <a:pt x="214667" y="1385180"/>
                </a:lnTo>
                <a:lnTo>
                  <a:pt x="188100" y="1354379"/>
                </a:lnTo>
                <a:lnTo>
                  <a:pt x="163076" y="1322316"/>
                </a:lnTo>
                <a:lnTo>
                  <a:pt x="139656" y="1289063"/>
                </a:lnTo>
                <a:lnTo>
                  <a:pt x="117896" y="1254700"/>
                </a:lnTo>
                <a:lnTo>
                  <a:pt x="97848" y="1219309"/>
                </a:lnTo>
                <a:lnTo>
                  <a:pt x="79561" y="1182980"/>
                </a:lnTo>
                <a:lnTo>
                  <a:pt x="63079" y="1145795"/>
                </a:lnTo>
                <a:lnTo>
                  <a:pt x="48441" y="1107845"/>
                </a:lnTo>
                <a:lnTo>
                  <a:pt x="35682" y="1069226"/>
                </a:lnTo>
                <a:lnTo>
                  <a:pt x="24834" y="1030026"/>
                </a:lnTo>
                <a:lnTo>
                  <a:pt x="15922" y="990342"/>
                </a:lnTo>
                <a:lnTo>
                  <a:pt x="8969" y="950268"/>
                </a:lnTo>
                <a:lnTo>
                  <a:pt x="3990" y="909898"/>
                </a:lnTo>
                <a:lnTo>
                  <a:pt x="998" y="869336"/>
                </a:lnTo>
                <a:lnTo>
                  <a:pt x="0" y="828675"/>
                </a:lnTo>
                <a:lnTo>
                  <a:pt x="62" y="818505"/>
                </a:lnTo>
                <a:lnTo>
                  <a:pt x="1559" y="777859"/>
                </a:lnTo>
                <a:lnTo>
                  <a:pt x="5049" y="737336"/>
                </a:lnTo>
                <a:lnTo>
                  <a:pt x="10523" y="697031"/>
                </a:lnTo>
                <a:lnTo>
                  <a:pt x="17967" y="657046"/>
                </a:lnTo>
                <a:lnTo>
                  <a:pt x="27365" y="617473"/>
                </a:lnTo>
                <a:lnTo>
                  <a:pt x="38694" y="578410"/>
                </a:lnTo>
                <a:lnTo>
                  <a:pt x="51925" y="539948"/>
                </a:lnTo>
                <a:lnTo>
                  <a:pt x="67028" y="502182"/>
                </a:lnTo>
                <a:lnTo>
                  <a:pt x="83966" y="465204"/>
                </a:lnTo>
                <a:lnTo>
                  <a:pt x="102698" y="429100"/>
                </a:lnTo>
                <a:lnTo>
                  <a:pt x="123178" y="393959"/>
                </a:lnTo>
                <a:lnTo>
                  <a:pt x="145358" y="359866"/>
                </a:lnTo>
                <a:lnTo>
                  <a:pt x="169185" y="326902"/>
                </a:lnTo>
                <a:lnTo>
                  <a:pt x="194600" y="295147"/>
                </a:lnTo>
                <a:lnTo>
                  <a:pt x="221543" y="264677"/>
                </a:lnTo>
                <a:lnTo>
                  <a:pt x="249948" y="235566"/>
                </a:lnTo>
                <a:lnTo>
                  <a:pt x="279748" y="207883"/>
                </a:lnTo>
                <a:lnTo>
                  <a:pt x="310870" y="181697"/>
                </a:lnTo>
                <a:lnTo>
                  <a:pt x="343238" y="157068"/>
                </a:lnTo>
                <a:lnTo>
                  <a:pt x="376777" y="134058"/>
                </a:lnTo>
                <a:lnTo>
                  <a:pt x="411405" y="112721"/>
                </a:lnTo>
                <a:lnTo>
                  <a:pt x="447038" y="93109"/>
                </a:lnTo>
                <a:lnTo>
                  <a:pt x="483590" y="75269"/>
                </a:lnTo>
                <a:lnTo>
                  <a:pt x="520973" y="59244"/>
                </a:lnTo>
                <a:lnTo>
                  <a:pt x="559100" y="45073"/>
                </a:lnTo>
                <a:lnTo>
                  <a:pt x="597873" y="32789"/>
                </a:lnTo>
                <a:lnTo>
                  <a:pt x="637204" y="22423"/>
                </a:lnTo>
                <a:lnTo>
                  <a:pt x="676994" y="13999"/>
                </a:lnTo>
                <a:lnTo>
                  <a:pt x="717152" y="7538"/>
                </a:lnTo>
                <a:lnTo>
                  <a:pt x="757577" y="3055"/>
                </a:lnTo>
                <a:lnTo>
                  <a:pt x="798175" y="561"/>
                </a:lnTo>
                <a:lnTo>
                  <a:pt x="828675" y="0"/>
                </a:lnTo>
                <a:lnTo>
                  <a:pt x="838844" y="62"/>
                </a:lnTo>
                <a:lnTo>
                  <a:pt x="879490" y="1559"/>
                </a:lnTo>
                <a:lnTo>
                  <a:pt x="920013" y="5049"/>
                </a:lnTo>
                <a:lnTo>
                  <a:pt x="960318" y="10523"/>
                </a:lnTo>
                <a:lnTo>
                  <a:pt x="1000303" y="17967"/>
                </a:lnTo>
                <a:lnTo>
                  <a:pt x="1039876" y="27365"/>
                </a:lnTo>
                <a:lnTo>
                  <a:pt x="1078939" y="38694"/>
                </a:lnTo>
                <a:lnTo>
                  <a:pt x="1117401" y="51925"/>
                </a:lnTo>
                <a:lnTo>
                  <a:pt x="1155167" y="67028"/>
                </a:lnTo>
                <a:lnTo>
                  <a:pt x="1192145" y="83966"/>
                </a:lnTo>
                <a:lnTo>
                  <a:pt x="1228248" y="102698"/>
                </a:lnTo>
                <a:lnTo>
                  <a:pt x="1263390" y="123178"/>
                </a:lnTo>
                <a:lnTo>
                  <a:pt x="1297483" y="145358"/>
                </a:lnTo>
                <a:lnTo>
                  <a:pt x="1330447" y="169185"/>
                </a:lnTo>
                <a:lnTo>
                  <a:pt x="1362202" y="194600"/>
                </a:lnTo>
                <a:lnTo>
                  <a:pt x="1392672" y="221543"/>
                </a:lnTo>
                <a:lnTo>
                  <a:pt x="1421784" y="249948"/>
                </a:lnTo>
                <a:lnTo>
                  <a:pt x="1449465" y="279748"/>
                </a:lnTo>
                <a:lnTo>
                  <a:pt x="1475653" y="310870"/>
                </a:lnTo>
                <a:lnTo>
                  <a:pt x="1500280" y="343238"/>
                </a:lnTo>
                <a:lnTo>
                  <a:pt x="1523290" y="376777"/>
                </a:lnTo>
                <a:lnTo>
                  <a:pt x="1544627" y="411405"/>
                </a:lnTo>
                <a:lnTo>
                  <a:pt x="1564239" y="447038"/>
                </a:lnTo>
                <a:lnTo>
                  <a:pt x="1582080" y="483590"/>
                </a:lnTo>
                <a:lnTo>
                  <a:pt x="1598105" y="520973"/>
                </a:lnTo>
                <a:lnTo>
                  <a:pt x="1612275" y="559100"/>
                </a:lnTo>
                <a:lnTo>
                  <a:pt x="1624560" y="597873"/>
                </a:lnTo>
                <a:lnTo>
                  <a:pt x="1634926" y="637204"/>
                </a:lnTo>
                <a:lnTo>
                  <a:pt x="1643349" y="676994"/>
                </a:lnTo>
                <a:lnTo>
                  <a:pt x="1649810" y="717152"/>
                </a:lnTo>
                <a:lnTo>
                  <a:pt x="1654293" y="757577"/>
                </a:lnTo>
                <a:lnTo>
                  <a:pt x="1656789" y="798175"/>
                </a:lnTo>
                <a:lnTo>
                  <a:pt x="1657350" y="828675"/>
                </a:lnTo>
                <a:lnTo>
                  <a:pt x="1657287" y="838844"/>
                </a:lnTo>
                <a:lnTo>
                  <a:pt x="1655790" y="879490"/>
                </a:lnTo>
                <a:lnTo>
                  <a:pt x="1652300" y="920013"/>
                </a:lnTo>
                <a:lnTo>
                  <a:pt x="1646826" y="960318"/>
                </a:lnTo>
                <a:lnTo>
                  <a:pt x="1639381" y="1000303"/>
                </a:lnTo>
                <a:lnTo>
                  <a:pt x="1629984" y="1039876"/>
                </a:lnTo>
                <a:lnTo>
                  <a:pt x="1618654" y="1078939"/>
                </a:lnTo>
                <a:lnTo>
                  <a:pt x="1605424" y="1117401"/>
                </a:lnTo>
                <a:lnTo>
                  <a:pt x="1590321" y="1155167"/>
                </a:lnTo>
                <a:lnTo>
                  <a:pt x="1573383" y="1192145"/>
                </a:lnTo>
                <a:lnTo>
                  <a:pt x="1554651" y="1228248"/>
                </a:lnTo>
                <a:lnTo>
                  <a:pt x="1534171" y="1263390"/>
                </a:lnTo>
                <a:lnTo>
                  <a:pt x="1511990" y="1297483"/>
                </a:lnTo>
                <a:lnTo>
                  <a:pt x="1488165" y="1330447"/>
                </a:lnTo>
                <a:lnTo>
                  <a:pt x="1462749" y="1362202"/>
                </a:lnTo>
                <a:lnTo>
                  <a:pt x="1435807" y="1392672"/>
                </a:lnTo>
                <a:lnTo>
                  <a:pt x="1407402" y="1421784"/>
                </a:lnTo>
                <a:lnTo>
                  <a:pt x="1377601" y="1449465"/>
                </a:lnTo>
                <a:lnTo>
                  <a:pt x="1346479" y="1475653"/>
                </a:lnTo>
                <a:lnTo>
                  <a:pt x="1314111" y="1500280"/>
                </a:lnTo>
                <a:lnTo>
                  <a:pt x="1280572" y="1523290"/>
                </a:lnTo>
                <a:lnTo>
                  <a:pt x="1245943" y="1544627"/>
                </a:lnTo>
                <a:lnTo>
                  <a:pt x="1210311" y="1564239"/>
                </a:lnTo>
                <a:lnTo>
                  <a:pt x="1173759" y="1582080"/>
                </a:lnTo>
                <a:lnTo>
                  <a:pt x="1136376" y="1598105"/>
                </a:lnTo>
                <a:lnTo>
                  <a:pt x="1098249" y="1612275"/>
                </a:lnTo>
                <a:lnTo>
                  <a:pt x="1059476" y="1624560"/>
                </a:lnTo>
                <a:lnTo>
                  <a:pt x="1020145" y="1634926"/>
                </a:lnTo>
                <a:lnTo>
                  <a:pt x="980355" y="1643349"/>
                </a:lnTo>
                <a:lnTo>
                  <a:pt x="940197" y="1649810"/>
                </a:lnTo>
                <a:lnTo>
                  <a:pt x="899772" y="1654293"/>
                </a:lnTo>
                <a:lnTo>
                  <a:pt x="859174" y="1656789"/>
                </a:lnTo>
                <a:lnTo>
                  <a:pt x="828675" y="165735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6817" y="4325264"/>
            <a:ext cx="1657350" cy="1657350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828675" y="1657350"/>
                </a:moveTo>
                <a:lnTo>
                  <a:pt x="788013" y="1656352"/>
                </a:lnTo>
                <a:lnTo>
                  <a:pt x="747451" y="1653359"/>
                </a:lnTo>
                <a:lnTo>
                  <a:pt x="707081" y="1648380"/>
                </a:lnTo>
                <a:lnTo>
                  <a:pt x="667007" y="1641426"/>
                </a:lnTo>
                <a:lnTo>
                  <a:pt x="627323" y="1632516"/>
                </a:lnTo>
                <a:lnTo>
                  <a:pt x="588123" y="1621667"/>
                </a:lnTo>
                <a:lnTo>
                  <a:pt x="549504" y="1608909"/>
                </a:lnTo>
                <a:lnTo>
                  <a:pt x="511554" y="1594271"/>
                </a:lnTo>
                <a:lnTo>
                  <a:pt x="474370" y="1577787"/>
                </a:lnTo>
                <a:lnTo>
                  <a:pt x="438040" y="1559500"/>
                </a:lnTo>
                <a:lnTo>
                  <a:pt x="402649" y="1539452"/>
                </a:lnTo>
                <a:lnTo>
                  <a:pt x="368286" y="1517691"/>
                </a:lnTo>
                <a:lnTo>
                  <a:pt x="335033" y="1494273"/>
                </a:lnTo>
                <a:lnTo>
                  <a:pt x="302969" y="1469250"/>
                </a:lnTo>
                <a:lnTo>
                  <a:pt x="272171" y="1442683"/>
                </a:lnTo>
                <a:lnTo>
                  <a:pt x="242713" y="1414637"/>
                </a:lnTo>
                <a:lnTo>
                  <a:pt x="214667" y="1385180"/>
                </a:lnTo>
                <a:lnTo>
                  <a:pt x="188100" y="1354379"/>
                </a:lnTo>
                <a:lnTo>
                  <a:pt x="163076" y="1322316"/>
                </a:lnTo>
                <a:lnTo>
                  <a:pt x="139656" y="1289063"/>
                </a:lnTo>
                <a:lnTo>
                  <a:pt x="117896" y="1254700"/>
                </a:lnTo>
                <a:lnTo>
                  <a:pt x="97848" y="1219309"/>
                </a:lnTo>
                <a:lnTo>
                  <a:pt x="79561" y="1182980"/>
                </a:lnTo>
                <a:lnTo>
                  <a:pt x="63079" y="1145795"/>
                </a:lnTo>
                <a:lnTo>
                  <a:pt x="48441" y="1107845"/>
                </a:lnTo>
                <a:lnTo>
                  <a:pt x="35682" y="1069226"/>
                </a:lnTo>
                <a:lnTo>
                  <a:pt x="24834" y="1030026"/>
                </a:lnTo>
                <a:lnTo>
                  <a:pt x="15922" y="990342"/>
                </a:lnTo>
                <a:lnTo>
                  <a:pt x="8969" y="950268"/>
                </a:lnTo>
                <a:lnTo>
                  <a:pt x="3990" y="909898"/>
                </a:lnTo>
                <a:lnTo>
                  <a:pt x="998" y="869336"/>
                </a:lnTo>
                <a:lnTo>
                  <a:pt x="0" y="828675"/>
                </a:lnTo>
                <a:lnTo>
                  <a:pt x="62" y="818505"/>
                </a:lnTo>
                <a:lnTo>
                  <a:pt x="1559" y="777859"/>
                </a:lnTo>
                <a:lnTo>
                  <a:pt x="5049" y="737336"/>
                </a:lnTo>
                <a:lnTo>
                  <a:pt x="10523" y="697031"/>
                </a:lnTo>
                <a:lnTo>
                  <a:pt x="17967" y="657046"/>
                </a:lnTo>
                <a:lnTo>
                  <a:pt x="27365" y="617473"/>
                </a:lnTo>
                <a:lnTo>
                  <a:pt x="38694" y="578410"/>
                </a:lnTo>
                <a:lnTo>
                  <a:pt x="51925" y="539948"/>
                </a:lnTo>
                <a:lnTo>
                  <a:pt x="67028" y="502182"/>
                </a:lnTo>
                <a:lnTo>
                  <a:pt x="83966" y="465204"/>
                </a:lnTo>
                <a:lnTo>
                  <a:pt x="102698" y="429100"/>
                </a:lnTo>
                <a:lnTo>
                  <a:pt x="123178" y="393959"/>
                </a:lnTo>
                <a:lnTo>
                  <a:pt x="145358" y="359866"/>
                </a:lnTo>
                <a:lnTo>
                  <a:pt x="169185" y="326902"/>
                </a:lnTo>
                <a:lnTo>
                  <a:pt x="194600" y="295147"/>
                </a:lnTo>
                <a:lnTo>
                  <a:pt x="221543" y="264677"/>
                </a:lnTo>
                <a:lnTo>
                  <a:pt x="249948" y="235566"/>
                </a:lnTo>
                <a:lnTo>
                  <a:pt x="279748" y="207883"/>
                </a:lnTo>
                <a:lnTo>
                  <a:pt x="310870" y="181697"/>
                </a:lnTo>
                <a:lnTo>
                  <a:pt x="343238" y="157068"/>
                </a:lnTo>
                <a:lnTo>
                  <a:pt x="376777" y="134058"/>
                </a:lnTo>
                <a:lnTo>
                  <a:pt x="411405" y="112721"/>
                </a:lnTo>
                <a:lnTo>
                  <a:pt x="447038" y="93109"/>
                </a:lnTo>
                <a:lnTo>
                  <a:pt x="483590" y="75269"/>
                </a:lnTo>
                <a:lnTo>
                  <a:pt x="520973" y="59244"/>
                </a:lnTo>
                <a:lnTo>
                  <a:pt x="559100" y="45073"/>
                </a:lnTo>
                <a:lnTo>
                  <a:pt x="597873" y="32789"/>
                </a:lnTo>
                <a:lnTo>
                  <a:pt x="637204" y="22423"/>
                </a:lnTo>
                <a:lnTo>
                  <a:pt x="676994" y="13999"/>
                </a:lnTo>
                <a:lnTo>
                  <a:pt x="717152" y="7538"/>
                </a:lnTo>
                <a:lnTo>
                  <a:pt x="757577" y="3055"/>
                </a:lnTo>
                <a:lnTo>
                  <a:pt x="798175" y="561"/>
                </a:lnTo>
                <a:lnTo>
                  <a:pt x="828675" y="0"/>
                </a:lnTo>
                <a:lnTo>
                  <a:pt x="838844" y="62"/>
                </a:lnTo>
                <a:lnTo>
                  <a:pt x="879490" y="1559"/>
                </a:lnTo>
                <a:lnTo>
                  <a:pt x="920013" y="5049"/>
                </a:lnTo>
                <a:lnTo>
                  <a:pt x="960318" y="10523"/>
                </a:lnTo>
                <a:lnTo>
                  <a:pt x="1000303" y="17967"/>
                </a:lnTo>
                <a:lnTo>
                  <a:pt x="1039876" y="27365"/>
                </a:lnTo>
                <a:lnTo>
                  <a:pt x="1078939" y="38694"/>
                </a:lnTo>
                <a:lnTo>
                  <a:pt x="1117401" y="51925"/>
                </a:lnTo>
                <a:lnTo>
                  <a:pt x="1155167" y="67028"/>
                </a:lnTo>
                <a:lnTo>
                  <a:pt x="1192145" y="83966"/>
                </a:lnTo>
                <a:lnTo>
                  <a:pt x="1228248" y="102698"/>
                </a:lnTo>
                <a:lnTo>
                  <a:pt x="1263390" y="123178"/>
                </a:lnTo>
                <a:lnTo>
                  <a:pt x="1297483" y="145358"/>
                </a:lnTo>
                <a:lnTo>
                  <a:pt x="1330447" y="169185"/>
                </a:lnTo>
                <a:lnTo>
                  <a:pt x="1362202" y="194600"/>
                </a:lnTo>
                <a:lnTo>
                  <a:pt x="1392672" y="221543"/>
                </a:lnTo>
                <a:lnTo>
                  <a:pt x="1421784" y="249948"/>
                </a:lnTo>
                <a:lnTo>
                  <a:pt x="1449465" y="279748"/>
                </a:lnTo>
                <a:lnTo>
                  <a:pt x="1475653" y="310870"/>
                </a:lnTo>
                <a:lnTo>
                  <a:pt x="1500280" y="343238"/>
                </a:lnTo>
                <a:lnTo>
                  <a:pt x="1523290" y="376777"/>
                </a:lnTo>
                <a:lnTo>
                  <a:pt x="1544627" y="411405"/>
                </a:lnTo>
                <a:lnTo>
                  <a:pt x="1564239" y="447038"/>
                </a:lnTo>
                <a:lnTo>
                  <a:pt x="1582080" y="483590"/>
                </a:lnTo>
                <a:lnTo>
                  <a:pt x="1598105" y="520973"/>
                </a:lnTo>
                <a:lnTo>
                  <a:pt x="1612275" y="559100"/>
                </a:lnTo>
                <a:lnTo>
                  <a:pt x="1624560" y="597873"/>
                </a:lnTo>
                <a:lnTo>
                  <a:pt x="1634926" y="637204"/>
                </a:lnTo>
                <a:lnTo>
                  <a:pt x="1643349" y="676994"/>
                </a:lnTo>
                <a:lnTo>
                  <a:pt x="1649810" y="717152"/>
                </a:lnTo>
                <a:lnTo>
                  <a:pt x="1654293" y="757577"/>
                </a:lnTo>
                <a:lnTo>
                  <a:pt x="1656789" y="798175"/>
                </a:lnTo>
                <a:lnTo>
                  <a:pt x="1657350" y="828675"/>
                </a:lnTo>
                <a:lnTo>
                  <a:pt x="1657287" y="838844"/>
                </a:lnTo>
                <a:lnTo>
                  <a:pt x="1655790" y="879490"/>
                </a:lnTo>
                <a:lnTo>
                  <a:pt x="1652300" y="920013"/>
                </a:lnTo>
                <a:lnTo>
                  <a:pt x="1646826" y="960318"/>
                </a:lnTo>
                <a:lnTo>
                  <a:pt x="1639381" y="1000303"/>
                </a:lnTo>
                <a:lnTo>
                  <a:pt x="1629984" y="1039876"/>
                </a:lnTo>
                <a:lnTo>
                  <a:pt x="1618654" y="1078939"/>
                </a:lnTo>
                <a:lnTo>
                  <a:pt x="1605424" y="1117401"/>
                </a:lnTo>
                <a:lnTo>
                  <a:pt x="1590321" y="1155167"/>
                </a:lnTo>
                <a:lnTo>
                  <a:pt x="1573383" y="1192145"/>
                </a:lnTo>
                <a:lnTo>
                  <a:pt x="1554651" y="1228248"/>
                </a:lnTo>
                <a:lnTo>
                  <a:pt x="1534171" y="1263390"/>
                </a:lnTo>
                <a:lnTo>
                  <a:pt x="1511990" y="1297483"/>
                </a:lnTo>
                <a:lnTo>
                  <a:pt x="1488165" y="1330447"/>
                </a:lnTo>
                <a:lnTo>
                  <a:pt x="1462749" y="1362202"/>
                </a:lnTo>
                <a:lnTo>
                  <a:pt x="1435807" y="1392672"/>
                </a:lnTo>
                <a:lnTo>
                  <a:pt x="1407402" y="1421784"/>
                </a:lnTo>
                <a:lnTo>
                  <a:pt x="1377601" y="1449465"/>
                </a:lnTo>
                <a:lnTo>
                  <a:pt x="1346479" y="1475653"/>
                </a:lnTo>
                <a:lnTo>
                  <a:pt x="1314111" y="1500280"/>
                </a:lnTo>
                <a:lnTo>
                  <a:pt x="1280572" y="1523290"/>
                </a:lnTo>
                <a:lnTo>
                  <a:pt x="1245943" y="1544627"/>
                </a:lnTo>
                <a:lnTo>
                  <a:pt x="1210311" y="1564239"/>
                </a:lnTo>
                <a:lnTo>
                  <a:pt x="1173759" y="1582080"/>
                </a:lnTo>
                <a:lnTo>
                  <a:pt x="1136376" y="1598105"/>
                </a:lnTo>
                <a:lnTo>
                  <a:pt x="1098249" y="1612275"/>
                </a:lnTo>
                <a:lnTo>
                  <a:pt x="1059476" y="1624560"/>
                </a:lnTo>
                <a:lnTo>
                  <a:pt x="1020145" y="1634926"/>
                </a:lnTo>
                <a:lnTo>
                  <a:pt x="980355" y="1643349"/>
                </a:lnTo>
                <a:lnTo>
                  <a:pt x="940197" y="1649810"/>
                </a:lnTo>
                <a:lnTo>
                  <a:pt x="899772" y="1654293"/>
                </a:lnTo>
                <a:lnTo>
                  <a:pt x="859174" y="1656789"/>
                </a:lnTo>
                <a:lnTo>
                  <a:pt x="828675" y="1657350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95478" y="4325264"/>
            <a:ext cx="1657350" cy="1657350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828675" y="1657350"/>
                </a:moveTo>
                <a:lnTo>
                  <a:pt x="788013" y="1656352"/>
                </a:lnTo>
                <a:lnTo>
                  <a:pt x="747451" y="1653359"/>
                </a:lnTo>
                <a:lnTo>
                  <a:pt x="707081" y="1648380"/>
                </a:lnTo>
                <a:lnTo>
                  <a:pt x="667007" y="1641426"/>
                </a:lnTo>
                <a:lnTo>
                  <a:pt x="627323" y="1632516"/>
                </a:lnTo>
                <a:lnTo>
                  <a:pt x="588123" y="1621667"/>
                </a:lnTo>
                <a:lnTo>
                  <a:pt x="549504" y="1608909"/>
                </a:lnTo>
                <a:lnTo>
                  <a:pt x="511554" y="1594271"/>
                </a:lnTo>
                <a:lnTo>
                  <a:pt x="474370" y="1577787"/>
                </a:lnTo>
                <a:lnTo>
                  <a:pt x="438040" y="1559500"/>
                </a:lnTo>
                <a:lnTo>
                  <a:pt x="402649" y="1539452"/>
                </a:lnTo>
                <a:lnTo>
                  <a:pt x="368286" y="1517691"/>
                </a:lnTo>
                <a:lnTo>
                  <a:pt x="335033" y="1494273"/>
                </a:lnTo>
                <a:lnTo>
                  <a:pt x="302969" y="1469250"/>
                </a:lnTo>
                <a:lnTo>
                  <a:pt x="272171" y="1442683"/>
                </a:lnTo>
                <a:lnTo>
                  <a:pt x="242713" y="1414637"/>
                </a:lnTo>
                <a:lnTo>
                  <a:pt x="214667" y="1385180"/>
                </a:lnTo>
                <a:lnTo>
                  <a:pt x="188100" y="1354379"/>
                </a:lnTo>
                <a:lnTo>
                  <a:pt x="163076" y="1322316"/>
                </a:lnTo>
                <a:lnTo>
                  <a:pt x="139656" y="1289063"/>
                </a:lnTo>
                <a:lnTo>
                  <a:pt x="117896" y="1254700"/>
                </a:lnTo>
                <a:lnTo>
                  <a:pt x="97848" y="1219309"/>
                </a:lnTo>
                <a:lnTo>
                  <a:pt x="79561" y="1182980"/>
                </a:lnTo>
                <a:lnTo>
                  <a:pt x="63079" y="1145795"/>
                </a:lnTo>
                <a:lnTo>
                  <a:pt x="48441" y="1107845"/>
                </a:lnTo>
                <a:lnTo>
                  <a:pt x="35682" y="1069226"/>
                </a:lnTo>
                <a:lnTo>
                  <a:pt x="24834" y="1030026"/>
                </a:lnTo>
                <a:lnTo>
                  <a:pt x="15922" y="990342"/>
                </a:lnTo>
                <a:lnTo>
                  <a:pt x="8969" y="950268"/>
                </a:lnTo>
                <a:lnTo>
                  <a:pt x="3990" y="909898"/>
                </a:lnTo>
                <a:lnTo>
                  <a:pt x="998" y="869336"/>
                </a:lnTo>
                <a:lnTo>
                  <a:pt x="0" y="828675"/>
                </a:lnTo>
                <a:lnTo>
                  <a:pt x="62" y="818505"/>
                </a:lnTo>
                <a:lnTo>
                  <a:pt x="1559" y="777859"/>
                </a:lnTo>
                <a:lnTo>
                  <a:pt x="5049" y="737336"/>
                </a:lnTo>
                <a:lnTo>
                  <a:pt x="10523" y="697031"/>
                </a:lnTo>
                <a:lnTo>
                  <a:pt x="17967" y="657046"/>
                </a:lnTo>
                <a:lnTo>
                  <a:pt x="27365" y="617473"/>
                </a:lnTo>
                <a:lnTo>
                  <a:pt x="38694" y="578410"/>
                </a:lnTo>
                <a:lnTo>
                  <a:pt x="51925" y="539948"/>
                </a:lnTo>
                <a:lnTo>
                  <a:pt x="67028" y="502182"/>
                </a:lnTo>
                <a:lnTo>
                  <a:pt x="83966" y="465204"/>
                </a:lnTo>
                <a:lnTo>
                  <a:pt x="102698" y="429100"/>
                </a:lnTo>
                <a:lnTo>
                  <a:pt x="123178" y="393959"/>
                </a:lnTo>
                <a:lnTo>
                  <a:pt x="145358" y="359866"/>
                </a:lnTo>
                <a:lnTo>
                  <a:pt x="169185" y="326902"/>
                </a:lnTo>
                <a:lnTo>
                  <a:pt x="194600" y="295147"/>
                </a:lnTo>
                <a:lnTo>
                  <a:pt x="221543" y="264677"/>
                </a:lnTo>
                <a:lnTo>
                  <a:pt x="249948" y="235566"/>
                </a:lnTo>
                <a:lnTo>
                  <a:pt x="279748" y="207883"/>
                </a:lnTo>
                <a:lnTo>
                  <a:pt x="310870" y="181697"/>
                </a:lnTo>
                <a:lnTo>
                  <a:pt x="343238" y="157068"/>
                </a:lnTo>
                <a:lnTo>
                  <a:pt x="376777" y="134058"/>
                </a:lnTo>
                <a:lnTo>
                  <a:pt x="411405" y="112721"/>
                </a:lnTo>
                <a:lnTo>
                  <a:pt x="447038" y="93109"/>
                </a:lnTo>
                <a:lnTo>
                  <a:pt x="483590" y="75269"/>
                </a:lnTo>
                <a:lnTo>
                  <a:pt x="520973" y="59244"/>
                </a:lnTo>
                <a:lnTo>
                  <a:pt x="559100" y="45073"/>
                </a:lnTo>
                <a:lnTo>
                  <a:pt x="597873" y="32789"/>
                </a:lnTo>
                <a:lnTo>
                  <a:pt x="637204" y="22423"/>
                </a:lnTo>
                <a:lnTo>
                  <a:pt x="676994" y="13999"/>
                </a:lnTo>
                <a:lnTo>
                  <a:pt x="717152" y="7538"/>
                </a:lnTo>
                <a:lnTo>
                  <a:pt x="757577" y="3055"/>
                </a:lnTo>
                <a:lnTo>
                  <a:pt x="798175" y="561"/>
                </a:lnTo>
                <a:lnTo>
                  <a:pt x="828675" y="0"/>
                </a:lnTo>
                <a:lnTo>
                  <a:pt x="838844" y="62"/>
                </a:lnTo>
                <a:lnTo>
                  <a:pt x="879490" y="1559"/>
                </a:lnTo>
                <a:lnTo>
                  <a:pt x="920013" y="5049"/>
                </a:lnTo>
                <a:lnTo>
                  <a:pt x="960318" y="10523"/>
                </a:lnTo>
                <a:lnTo>
                  <a:pt x="1000303" y="17967"/>
                </a:lnTo>
                <a:lnTo>
                  <a:pt x="1039876" y="27365"/>
                </a:lnTo>
                <a:lnTo>
                  <a:pt x="1078939" y="38694"/>
                </a:lnTo>
                <a:lnTo>
                  <a:pt x="1117401" y="51925"/>
                </a:lnTo>
                <a:lnTo>
                  <a:pt x="1155167" y="67028"/>
                </a:lnTo>
                <a:lnTo>
                  <a:pt x="1192145" y="83966"/>
                </a:lnTo>
                <a:lnTo>
                  <a:pt x="1228248" y="102698"/>
                </a:lnTo>
                <a:lnTo>
                  <a:pt x="1263390" y="123178"/>
                </a:lnTo>
                <a:lnTo>
                  <a:pt x="1297483" y="145358"/>
                </a:lnTo>
                <a:lnTo>
                  <a:pt x="1330447" y="169185"/>
                </a:lnTo>
                <a:lnTo>
                  <a:pt x="1362202" y="194600"/>
                </a:lnTo>
                <a:lnTo>
                  <a:pt x="1392672" y="221543"/>
                </a:lnTo>
                <a:lnTo>
                  <a:pt x="1421784" y="249948"/>
                </a:lnTo>
                <a:lnTo>
                  <a:pt x="1449465" y="279748"/>
                </a:lnTo>
                <a:lnTo>
                  <a:pt x="1475653" y="310870"/>
                </a:lnTo>
                <a:lnTo>
                  <a:pt x="1500280" y="343238"/>
                </a:lnTo>
                <a:lnTo>
                  <a:pt x="1523290" y="376777"/>
                </a:lnTo>
                <a:lnTo>
                  <a:pt x="1544627" y="411405"/>
                </a:lnTo>
                <a:lnTo>
                  <a:pt x="1564239" y="447038"/>
                </a:lnTo>
                <a:lnTo>
                  <a:pt x="1582080" y="483590"/>
                </a:lnTo>
                <a:lnTo>
                  <a:pt x="1598105" y="520973"/>
                </a:lnTo>
                <a:lnTo>
                  <a:pt x="1612275" y="559100"/>
                </a:lnTo>
                <a:lnTo>
                  <a:pt x="1624560" y="597873"/>
                </a:lnTo>
                <a:lnTo>
                  <a:pt x="1634926" y="637204"/>
                </a:lnTo>
                <a:lnTo>
                  <a:pt x="1643349" y="676994"/>
                </a:lnTo>
                <a:lnTo>
                  <a:pt x="1649810" y="717152"/>
                </a:lnTo>
                <a:lnTo>
                  <a:pt x="1654293" y="757577"/>
                </a:lnTo>
                <a:lnTo>
                  <a:pt x="1656789" y="798175"/>
                </a:lnTo>
                <a:lnTo>
                  <a:pt x="1657350" y="828675"/>
                </a:lnTo>
                <a:lnTo>
                  <a:pt x="1657287" y="838844"/>
                </a:lnTo>
                <a:lnTo>
                  <a:pt x="1655790" y="879490"/>
                </a:lnTo>
                <a:lnTo>
                  <a:pt x="1652300" y="920013"/>
                </a:lnTo>
                <a:lnTo>
                  <a:pt x="1646826" y="960318"/>
                </a:lnTo>
                <a:lnTo>
                  <a:pt x="1639381" y="1000303"/>
                </a:lnTo>
                <a:lnTo>
                  <a:pt x="1629984" y="1039876"/>
                </a:lnTo>
                <a:lnTo>
                  <a:pt x="1618654" y="1078939"/>
                </a:lnTo>
                <a:lnTo>
                  <a:pt x="1605424" y="1117401"/>
                </a:lnTo>
                <a:lnTo>
                  <a:pt x="1590321" y="1155167"/>
                </a:lnTo>
                <a:lnTo>
                  <a:pt x="1573383" y="1192145"/>
                </a:lnTo>
                <a:lnTo>
                  <a:pt x="1554651" y="1228248"/>
                </a:lnTo>
                <a:lnTo>
                  <a:pt x="1534171" y="1263390"/>
                </a:lnTo>
                <a:lnTo>
                  <a:pt x="1511990" y="1297483"/>
                </a:lnTo>
                <a:lnTo>
                  <a:pt x="1488165" y="1330447"/>
                </a:lnTo>
                <a:lnTo>
                  <a:pt x="1462749" y="1362202"/>
                </a:lnTo>
                <a:lnTo>
                  <a:pt x="1435807" y="1392672"/>
                </a:lnTo>
                <a:lnTo>
                  <a:pt x="1407402" y="1421784"/>
                </a:lnTo>
                <a:lnTo>
                  <a:pt x="1377601" y="1449465"/>
                </a:lnTo>
                <a:lnTo>
                  <a:pt x="1346479" y="1475653"/>
                </a:lnTo>
                <a:lnTo>
                  <a:pt x="1314111" y="1500280"/>
                </a:lnTo>
                <a:lnTo>
                  <a:pt x="1280572" y="1523290"/>
                </a:lnTo>
                <a:lnTo>
                  <a:pt x="1245943" y="1544627"/>
                </a:lnTo>
                <a:lnTo>
                  <a:pt x="1210311" y="1564239"/>
                </a:lnTo>
                <a:lnTo>
                  <a:pt x="1173759" y="1582080"/>
                </a:lnTo>
                <a:lnTo>
                  <a:pt x="1136376" y="1598105"/>
                </a:lnTo>
                <a:lnTo>
                  <a:pt x="1098249" y="1612275"/>
                </a:lnTo>
                <a:lnTo>
                  <a:pt x="1059476" y="1624560"/>
                </a:lnTo>
                <a:lnTo>
                  <a:pt x="1020145" y="1634926"/>
                </a:lnTo>
                <a:lnTo>
                  <a:pt x="980355" y="1643349"/>
                </a:lnTo>
                <a:lnTo>
                  <a:pt x="940197" y="1649810"/>
                </a:lnTo>
                <a:lnTo>
                  <a:pt x="899772" y="1654293"/>
                </a:lnTo>
                <a:lnTo>
                  <a:pt x="859174" y="1656789"/>
                </a:lnTo>
                <a:lnTo>
                  <a:pt x="828675" y="1657350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54108" y="4325264"/>
            <a:ext cx="1657350" cy="1657350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828675" y="1657350"/>
                </a:moveTo>
                <a:lnTo>
                  <a:pt x="788013" y="1656352"/>
                </a:lnTo>
                <a:lnTo>
                  <a:pt x="747451" y="1653359"/>
                </a:lnTo>
                <a:lnTo>
                  <a:pt x="707081" y="1648380"/>
                </a:lnTo>
                <a:lnTo>
                  <a:pt x="667007" y="1641426"/>
                </a:lnTo>
                <a:lnTo>
                  <a:pt x="627323" y="1632516"/>
                </a:lnTo>
                <a:lnTo>
                  <a:pt x="588123" y="1621667"/>
                </a:lnTo>
                <a:lnTo>
                  <a:pt x="549504" y="1608909"/>
                </a:lnTo>
                <a:lnTo>
                  <a:pt x="511554" y="1594271"/>
                </a:lnTo>
                <a:lnTo>
                  <a:pt x="474370" y="1577787"/>
                </a:lnTo>
                <a:lnTo>
                  <a:pt x="438040" y="1559500"/>
                </a:lnTo>
                <a:lnTo>
                  <a:pt x="402649" y="1539452"/>
                </a:lnTo>
                <a:lnTo>
                  <a:pt x="368286" y="1517691"/>
                </a:lnTo>
                <a:lnTo>
                  <a:pt x="335033" y="1494273"/>
                </a:lnTo>
                <a:lnTo>
                  <a:pt x="302969" y="1469250"/>
                </a:lnTo>
                <a:lnTo>
                  <a:pt x="272171" y="1442683"/>
                </a:lnTo>
                <a:lnTo>
                  <a:pt x="242713" y="1414637"/>
                </a:lnTo>
                <a:lnTo>
                  <a:pt x="214667" y="1385180"/>
                </a:lnTo>
                <a:lnTo>
                  <a:pt x="188100" y="1354379"/>
                </a:lnTo>
                <a:lnTo>
                  <a:pt x="163076" y="1322316"/>
                </a:lnTo>
                <a:lnTo>
                  <a:pt x="139656" y="1289063"/>
                </a:lnTo>
                <a:lnTo>
                  <a:pt x="117896" y="1254700"/>
                </a:lnTo>
                <a:lnTo>
                  <a:pt x="97848" y="1219309"/>
                </a:lnTo>
                <a:lnTo>
                  <a:pt x="79561" y="1182980"/>
                </a:lnTo>
                <a:lnTo>
                  <a:pt x="63079" y="1145795"/>
                </a:lnTo>
                <a:lnTo>
                  <a:pt x="48441" y="1107845"/>
                </a:lnTo>
                <a:lnTo>
                  <a:pt x="35682" y="1069226"/>
                </a:lnTo>
                <a:lnTo>
                  <a:pt x="24834" y="1030026"/>
                </a:lnTo>
                <a:lnTo>
                  <a:pt x="15922" y="990342"/>
                </a:lnTo>
                <a:lnTo>
                  <a:pt x="8969" y="950268"/>
                </a:lnTo>
                <a:lnTo>
                  <a:pt x="3990" y="909898"/>
                </a:lnTo>
                <a:lnTo>
                  <a:pt x="998" y="869336"/>
                </a:lnTo>
                <a:lnTo>
                  <a:pt x="0" y="828675"/>
                </a:lnTo>
                <a:lnTo>
                  <a:pt x="62" y="818505"/>
                </a:lnTo>
                <a:lnTo>
                  <a:pt x="1559" y="777859"/>
                </a:lnTo>
                <a:lnTo>
                  <a:pt x="5049" y="737336"/>
                </a:lnTo>
                <a:lnTo>
                  <a:pt x="10523" y="697031"/>
                </a:lnTo>
                <a:lnTo>
                  <a:pt x="17967" y="657046"/>
                </a:lnTo>
                <a:lnTo>
                  <a:pt x="27365" y="617473"/>
                </a:lnTo>
                <a:lnTo>
                  <a:pt x="38694" y="578410"/>
                </a:lnTo>
                <a:lnTo>
                  <a:pt x="51925" y="539948"/>
                </a:lnTo>
                <a:lnTo>
                  <a:pt x="67028" y="502182"/>
                </a:lnTo>
                <a:lnTo>
                  <a:pt x="83966" y="465204"/>
                </a:lnTo>
                <a:lnTo>
                  <a:pt x="102698" y="429100"/>
                </a:lnTo>
                <a:lnTo>
                  <a:pt x="123178" y="393959"/>
                </a:lnTo>
                <a:lnTo>
                  <a:pt x="145358" y="359866"/>
                </a:lnTo>
                <a:lnTo>
                  <a:pt x="169185" y="326902"/>
                </a:lnTo>
                <a:lnTo>
                  <a:pt x="194600" y="295147"/>
                </a:lnTo>
                <a:lnTo>
                  <a:pt x="221543" y="264677"/>
                </a:lnTo>
                <a:lnTo>
                  <a:pt x="249948" y="235566"/>
                </a:lnTo>
                <a:lnTo>
                  <a:pt x="279748" y="207883"/>
                </a:lnTo>
                <a:lnTo>
                  <a:pt x="310870" y="181697"/>
                </a:lnTo>
                <a:lnTo>
                  <a:pt x="343238" y="157068"/>
                </a:lnTo>
                <a:lnTo>
                  <a:pt x="376777" y="134058"/>
                </a:lnTo>
                <a:lnTo>
                  <a:pt x="411405" y="112721"/>
                </a:lnTo>
                <a:lnTo>
                  <a:pt x="447038" y="93109"/>
                </a:lnTo>
                <a:lnTo>
                  <a:pt x="483590" y="75269"/>
                </a:lnTo>
                <a:lnTo>
                  <a:pt x="520973" y="59244"/>
                </a:lnTo>
                <a:lnTo>
                  <a:pt x="559100" y="45073"/>
                </a:lnTo>
                <a:lnTo>
                  <a:pt x="597873" y="32789"/>
                </a:lnTo>
                <a:lnTo>
                  <a:pt x="637204" y="22423"/>
                </a:lnTo>
                <a:lnTo>
                  <a:pt x="676994" y="13999"/>
                </a:lnTo>
                <a:lnTo>
                  <a:pt x="717152" y="7538"/>
                </a:lnTo>
                <a:lnTo>
                  <a:pt x="757577" y="3055"/>
                </a:lnTo>
                <a:lnTo>
                  <a:pt x="798175" y="561"/>
                </a:lnTo>
                <a:lnTo>
                  <a:pt x="828675" y="0"/>
                </a:lnTo>
                <a:lnTo>
                  <a:pt x="838844" y="62"/>
                </a:lnTo>
                <a:lnTo>
                  <a:pt x="879490" y="1559"/>
                </a:lnTo>
                <a:lnTo>
                  <a:pt x="920013" y="5049"/>
                </a:lnTo>
                <a:lnTo>
                  <a:pt x="960318" y="10523"/>
                </a:lnTo>
                <a:lnTo>
                  <a:pt x="1000303" y="17967"/>
                </a:lnTo>
                <a:lnTo>
                  <a:pt x="1039876" y="27365"/>
                </a:lnTo>
                <a:lnTo>
                  <a:pt x="1078939" y="38694"/>
                </a:lnTo>
                <a:lnTo>
                  <a:pt x="1117401" y="51925"/>
                </a:lnTo>
                <a:lnTo>
                  <a:pt x="1155167" y="67028"/>
                </a:lnTo>
                <a:lnTo>
                  <a:pt x="1192145" y="83966"/>
                </a:lnTo>
                <a:lnTo>
                  <a:pt x="1228248" y="102698"/>
                </a:lnTo>
                <a:lnTo>
                  <a:pt x="1263390" y="123178"/>
                </a:lnTo>
                <a:lnTo>
                  <a:pt x="1297483" y="145358"/>
                </a:lnTo>
                <a:lnTo>
                  <a:pt x="1330447" y="169185"/>
                </a:lnTo>
                <a:lnTo>
                  <a:pt x="1362202" y="194600"/>
                </a:lnTo>
                <a:lnTo>
                  <a:pt x="1392672" y="221543"/>
                </a:lnTo>
                <a:lnTo>
                  <a:pt x="1421784" y="249948"/>
                </a:lnTo>
                <a:lnTo>
                  <a:pt x="1449465" y="279748"/>
                </a:lnTo>
                <a:lnTo>
                  <a:pt x="1475653" y="310870"/>
                </a:lnTo>
                <a:lnTo>
                  <a:pt x="1500280" y="343238"/>
                </a:lnTo>
                <a:lnTo>
                  <a:pt x="1523290" y="376777"/>
                </a:lnTo>
                <a:lnTo>
                  <a:pt x="1544627" y="411405"/>
                </a:lnTo>
                <a:lnTo>
                  <a:pt x="1564239" y="447038"/>
                </a:lnTo>
                <a:lnTo>
                  <a:pt x="1582080" y="483590"/>
                </a:lnTo>
                <a:lnTo>
                  <a:pt x="1598105" y="520973"/>
                </a:lnTo>
                <a:lnTo>
                  <a:pt x="1612275" y="559100"/>
                </a:lnTo>
                <a:lnTo>
                  <a:pt x="1624560" y="597873"/>
                </a:lnTo>
                <a:lnTo>
                  <a:pt x="1634926" y="637204"/>
                </a:lnTo>
                <a:lnTo>
                  <a:pt x="1643349" y="676994"/>
                </a:lnTo>
                <a:lnTo>
                  <a:pt x="1649810" y="717152"/>
                </a:lnTo>
                <a:lnTo>
                  <a:pt x="1654293" y="757577"/>
                </a:lnTo>
                <a:lnTo>
                  <a:pt x="1656789" y="798175"/>
                </a:lnTo>
                <a:lnTo>
                  <a:pt x="1657350" y="828675"/>
                </a:lnTo>
                <a:lnTo>
                  <a:pt x="1657287" y="838844"/>
                </a:lnTo>
                <a:lnTo>
                  <a:pt x="1655790" y="879490"/>
                </a:lnTo>
                <a:lnTo>
                  <a:pt x="1652300" y="920013"/>
                </a:lnTo>
                <a:lnTo>
                  <a:pt x="1646826" y="960318"/>
                </a:lnTo>
                <a:lnTo>
                  <a:pt x="1639381" y="1000303"/>
                </a:lnTo>
                <a:lnTo>
                  <a:pt x="1629984" y="1039876"/>
                </a:lnTo>
                <a:lnTo>
                  <a:pt x="1618654" y="1078939"/>
                </a:lnTo>
                <a:lnTo>
                  <a:pt x="1605424" y="1117401"/>
                </a:lnTo>
                <a:lnTo>
                  <a:pt x="1590321" y="1155167"/>
                </a:lnTo>
                <a:lnTo>
                  <a:pt x="1573383" y="1192145"/>
                </a:lnTo>
                <a:lnTo>
                  <a:pt x="1554651" y="1228248"/>
                </a:lnTo>
                <a:lnTo>
                  <a:pt x="1534171" y="1263390"/>
                </a:lnTo>
                <a:lnTo>
                  <a:pt x="1511990" y="1297483"/>
                </a:lnTo>
                <a:lnTo>
                  <a:pt x="1488165" y="1330447"/>
                </a:lnTo>
                <a:lnTo>
                  <a:pt x="1462749" y="1362202"/>
                </a:lnTo>
                <a:lnTo>
                  <a:pt x="1435807" y="1392672"/>
                </a:lnTo>
                <a:lnTo>
                  <a:pt x="1407402" y="1421784"/>
                </a:lnTo>
                <a:lnTo>
                  <a:pt x="1377601" y="1449465"/>
                </a:lnTo>
                <a:lnTo>
                  <a:pt x="1346479" y="1475653"/>
                </a:lnTo>
                <a:lnTo>
                  <a:pt x="1314111" y="1500280"/>
                </a:lnTo>
                <a:lnTo>
                  <a:pt x="1280572" y="1523290"/>
                </a:lnTo>
                <a:lnTo>
                  <a:pt x="1245943" y="1544627"/>
                </a:lnTo>
                <a:lnTo>
                  <a:pt x="1210311" y="1564239"/>
                </a:lnTo>
                <a:lnTo>
                  <a:pt x="1173759" y="1582080"/>
                </a:lnTo>
                <a:lnTo>
                  <a:pt x="1136376" y="1598105"/>
                </a:lnTo>
                <a:lnTo>
                  <a:pt x="1098249" y="1612275"/>
                </a:lnTo>
                <a:lnTo>
                  <a:pt x="1059476" y="1624560"/>
                </a:lnTo>
                <a:lnTo>
                  <a:pt x="1020145" y="1634926"/>
                </a:lnTo>
                <a:lnTo>
                  <a:pt x="980355" y="1643349"/>
                </a:lnTo>
                <a:lnTo>
                  <a:pt x="940197" y="1649810"/>
                </a:lnTo>
                <a:lnTo>
                  <a:pt x="899772" y="1654293"/>
                </a:lnTo>
                <a:lnTo>
                  <a:pt x="859174" y="1656789"/>
                </a:lnTo>
                <a:lnTo>
                  <a:pt x="828675" y="1657350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0049" y="3456655"/>
            <a:ext cx="18319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90" dirty="0">
                <a:solidFill>
                  <a:srgbClr val="181818"/>
                </a:solidFill>
                <a:latin typeface="Arial"/>
                <a:cs typeface="Arial"/>
              </a:rPr>
              <a:t>Webscraping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1410" y="6834088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6325" y="6627337"/>
            <a:ext cx="2816860" cy="1054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90"/>
              </a:spcBef>
            </a:pP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Extracting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information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via 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Webscraping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of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most</a:t>
            </a:r>
            <a:r>
              <a:rPr sz="1700" spc="-29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paid  </a:t>
            </a:r>
            <a:r>
              <a:rPr sz="1700" spc="135" dirty="0">
                <a:solidFill>
                  <a:srgbClr val="181818"/>
                </a:solidFill>
                <a:latin typeface="Arial"/>
                <a:cs typeface="Arial"/>
              </a:rPr>
              <a:t>progamming</a:t>
            </a:r>
            <a:r>
              <a:rPr sz="1700" spc="-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languages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30387" y="3456655"/>
            <a:ext cx="21863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65" dirty="0">
                <a:solidFill>
                  <a:srgbClr val="181818"/>
                </a:solidFill>
                <a:latin typeface="Arial"/>
                <a:cs typeface="Arial"/>
              </a:rPr>
              <a:t>Python</a:t>
            </a:r>
            <a:r>
              <a:rPr sz="2100" b="1" spc="-7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30" dirty="0">
                <a:solidFill>
                  <a:srgbClr val="181818"/>
                </a:solidFill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98694" y="6834088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93610" y="6627337"/>
            <a:ext cx="2556510" cy="1397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90"/>
              </a:spcBef>
            </a:pP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Performing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Python 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Analysis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gain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further 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information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of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1700" spc="-3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Stack 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Overflow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Dataset</a:t>
            </a:r>
            <a:r>
              <a:rPr sz="1700" spc="-15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2019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9565" y="3456655"/>
            <a:ext cx="29502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181818"/>
                </a:solidFill>
                <a:latin typeface="Arial"/>
                <a:cs typeface="Arial"/>
              </a:rPr>
              <a:t>SQL </a:t>
            </a: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Database</a:t>
            </a:r>
            <a:r>
              <a:rPr sz="2100" b="1" spc="-8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50" dirty="0">
                <a:solidFill>
                  <a:srgbClr val="181818"/>
                </a:solidFill>
                <a:latin typeface="Arial"/>
                <a:cs typeface="Arial"/>
              </a:rPr>
              <a:t>Querys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40065" y="6834088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34980" y="6627337"/>
            <a:ext cx="2649220" cy="1397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90"/>
              </a:spcBef>
            </a:pP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Executing </a:t>
            </a:r>
            <a:r>
              <a:rPr sz="1700" spc="25" dirty="0">
                <a:solidFill>
                  <a:srgbClr val="181818"/>
                </a:solidFill>
                <a:latin typeface="Arial"/>
                <a:cs typeface="Arial"/>
              </a:rPr>
              <a:t>SQL</a:t>
            </a:r>
            <a:r>
              <a:rPr sz="1700" spc="-19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Database 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Queries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call </a:t>
            </a:r>
            <a:r>
              <a:rPr sz="1700" spc="150" dirty="0">
                <a:solidFill>
                  <a:srgbClr val="181818"/>
                </a:solidFill>
                <a:latin typeface="Arial"/>
                <a:cs typeface="Arial"/>
              </a:rPr>
              <a:t>up 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information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of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Stack 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Overflow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Dataset</a:t>
            </a:r>
            <a:r>
              <a:rPr sz="1700" spc="-1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2019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57355" y="6834088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152271" y="6627337"/>
            <a:ext cx="2700655" cy="1054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90"/>
              </a:spcBef>
            </a:pP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Displaying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Data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of </a:t>
            </a:r>
            <a:r>
              <a:rPr sz="1700" spc="70" dirty="0">
                <a:solidFill>
                  <a:srgbClr val="181818"/>
                </a:solidFill>
                <a:latin typeface="Arial"/>
                <a:cs typeface="Arial"/>
              </a:rPr>
              <a:t>Stack 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Overflow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Dataset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2019</a:t>
            </a:r>
            <a:r>
              <a:rPr sz="1700" spc="-254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 different</a:t>
            </a:r>
            <a:r>
              <a:rPr sz="170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dashboards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57979" y="3456655"/>
            <a:ext cx="16484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60" dirty="0">
                <a:solidFill>
                  <a:srgbClr val="181818"/>
                </a:solidFill>
                <a:latin typeface="Arial"/>
                <a:cs typeface="Arial"/>
              </a:rPr>
              <a:t>IBM</a:t>
            </a:r>
            <a:r>
              <a:rPr sz="2100" b="1" spc="-8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55" dirty="0">
                <a:solidFill>
                  <a:srgbClr val="181818"/>
                </a:solidFill>
                <a:latin typeface="Arial"/>
                <a:cs typeface="Arial"/>
              </a:rPr>
              <a:t>Cognos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32064" y="5032147"/>
            <a:ext cx="191770" cy="241935"/>
            <a:chOff x="5332064" y="5032147"/>
            <a:chExt cx="191770" cy="241935"/>
          </a:xfrm>
        </p:grpSpPr>
        <p:sp>
          <p:nvSpPr>
            <p:cNvPr id="20" name="object 20"/>
            <p:cNvSpPr/>
            <p:nvPr/>
          </p:nvSpPr>
          <p:spPr>
            <a:xfrm>
              <a:off x="5332064" y="5127239"/>
              <a:ext cx="70485" cy="51435"/>
            </a:xfrm>
            <a:custGeom>
              <a:avLst/>
              <a:gdLst/>
              <a:ahLst/>
              <a:cxnLst/>
              <a:rect l="l" t="t" r="r" b="b"/>
              <a:pathLst>
                <a:path w="70485" h="51435">
                  <a:moveTo>
                    <a:pt x="44651" y="51435"/>
                  </a:moveTo>
                  <a:lnTo>
                    <a:pt x="25515" y="51435"/>
                  </a:lnTo>
                  <a:lnTo>
                    <a:pt x="15586" y="49412"/>
                  </a:lnTo>
                  <a:lnTo>
                    <a:pt x="7475" y="43899"/>
                  </a:lnTo>
                  <a:lnTo>
                    <a:pt x="2006" y="35724"/>
                  </a:lnTo>
                  <a:lnTo>
                    <a:pt x="0" y="25717"/>
                  </a:lnTo>
                  <a:lnTo>
                    <a:pt x="2006" y="15710"/>
                  </a:lnTo>
                  <a:lnTo>
                    <a:pt x="7475" y="7535"/>
                  </a:lnTo>
                  <a:lnTo>
                    <a:pt x="15586" y="2022"/>
                  </a:lnTo>
                  <a:lnTo>
                    <a:pt x="25515" y="0"/>
                  </a:lnTo>
                  <a:lnTo>
                    <a:pt x="44651" y="0"/>
                  </a:lnTo>
                  <a:lnTo>
                    <a:pt x="54579" y="2022"/>
                  </a:lnTo>
                  <a:lnTo>
                    <a:pt x="62690" y="7535"/>
                  </a:lnTo>
                  <a:lnTo>
                    <a:pt x="68160" y="15710"/>
                  </a:lnTo>
                  <a:lnTo>
                    <a:pt x="70166" y="25717"/>
                  </a:lnTo>
                  <a:lnTo>
                    <a:pt x="68163" y="35724"/>
                  </a:lnTo>
                  <a:lnTo>
                    <a:pt x="62700" y="43899"/>
                  </a:lnTo>
                  <a:lnTo>
                    <a:pt x="54590" y="49412"/>
                  </a:lnTo>
                  <a:lnTo>
                    <a:pt x="44651" y="51435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84433" y="5032147"/>
              <a:ext cx="138889" cy="2416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372061" y="5127239"/>
            <a:ext cx="911860" cy="51435"/>
          </a:xfrm>
          <a:custGeom>
            <a:avLst/>
            <a:gdLst/>
            <a:ahLst/>
            <a:cxnLst/>
            <a:rect l="l" t="t" r="r" b="b"/>
            <a:pathLst>
              <a:path w="911860" h="51435">
                <a:moveTo>
                  <a:pt x="885780" y="51434"/>
                </a:moveTo>
                <a:lnTo>
                  <a:pt x="848375" y="51434"/>
                </a:lnTo>
                <a:lnTo>
                  <a:pt x="838446" y="49412"/>
                </a:lnTo>
                <a:lnTo>
                  <a:pt x="830336" y="43899"/>
                </a:lnTo>
                <a:lnTo>
                  <a:pt x="824866" y="35724"/>
                </a:lnTo>
                <a:lnTo>
                  <a:pt x="822860" y="25717"/>
                </a:lnTo>
                <a:lnTo>
                  <a:pt x="824866" y="15710"/>
                </a:lnTo>
                <a:lnTo>
                  <a:pt x="830336" y="7535"/>
                </a:lnTo>
                <a:lnTo>
                  <a:pt x="838446" y="2022"/>
                </a:lnTo>
                <a:lnTo>
                  <a:pt x="848375" y="0"/>
                </a:lnTo>
                <a:lnTo>
                  <a:pt x="885780" y="0"/>
                </a:lnTo>
                <a:lnTo>
                  <a:pt x="895709" y="2022"/>
                </a:lnTo>
                <a:lnTo>
                  <a:pt x="903819" y="7535"/>
                </a:lnTo>
                <a:lnTo>
                  <a:pt x="909289" y="15710"/>
                </a:lnTo>
                <a:lnTo>
                  <a:pt x="911295" y="25717"/>
                </a:lnTo>
                <a:lnTo>
                  <a:pt x="909293" y="35724"/>
                </a:lnTo>
                <a:lnTo>
                  <a:pt x="903829" y="43899"/>
                </a:lnTo>
                <a:lnTo>
                  <a:pt x="895719" y="49412"/>
                </a:lnTo>
                <a:lnTo>
                  <a:pt x="885780" y="51434"/>
                </a:lnTo>
                <a:close/>
              </a:path>
              <a:path w="911860" h="51435">
                <a:moveTo>
                  <a:pt x="748637" y="51434"/>
                </a:moveTo>
                <a:lnTo>
                  <a:pt x="711232" y="51434"/>
                </a:lnTo>
                <a:lnTo>
                  <a:pt x="701303" y="49412"/>
                </a:lnTo>
                <a:lnTo>
                  <a:pt x="693192" y="43899"/>
                </a:lnTo>
                <a:lnTo>
                  <a:pt x="687723" y="35724"/>
                </a:lnTo>
                <a:lnTo>
                  <a:pt x="685717" y="25717"/>
                </a:lnTo>
                <a:lnTo>
                  <a:pt x="687723" y="15710"/>
                </a:lnTo>
                <a:lnTo>
                  <a:pt x="693192" y="7535"/>
                </a:lnTo>
                <a:lnTo>
                  <a:pt x="701303" y="2022"/>
                </a:lnTo>
                <a:lnTo>
                  <a:pt x="711232" y="0"/>
                </a:lnTo>
                <a:lnTo>
                  <a:pt x="748637" y="0"/>
                </a:lnTo>
                <a:lnTo>
                  <a:pt x="758565" y="2022"/>
                </a:lnTo>
                <a:lnTo>
                  <a:pt x="766676" y="7535"/>
                </a:lnTo>
                <a:lnTo>
                  <a:pt x="772146" y="15710"/>
                </a:lnTo>
                <a:lnTo>
                  <a:pt x="774152" y="25717"/>
                </a:lnTo>
                <a:lnTo>
                  <a:pt x="772146" y="35724"/>
                </a:lnTo>
                <a:lnTo>
                  <a:pt x="766676" y="43899"/>
                </a:lnTo>
                <a:lnTo>
                  <a:pt x="758565" y="49412"/>
                </a:lnTo>
                <a:lnTo>
                  <a:pt x="748637" y="51434"/>
                </a:lnTo>
                <a:close/>
              </a:path>
              <a:path w="911860" h="51435">
                <a:moveTo>
                  <a:pt x="611493" y="51434"/>
                </a:moveTo>
                <a:lnTo>
                  <a:pt x="574088" y="51434"/>
                </a:lnTo>
                <a:lnTo>
                  <a:pt x="564160" y="49412"/>
                </a:lnTo>
                <a:lnTo>
                  <a:pt x="556049" y="43899"/>
                </a:lnTo>
                <a:lnTo>
                  <a:pt x="550579" y="35724"/>
                </a:lnTo>
                <a:lnTo>
                  <a:pt x="548573" y="25717"/>
                </a:lnTo>
                <a:lnTo>
                  <a:pt x="550579" y="15710"/>
                </a:lnTo>
                <a:lnTo>
                  <a:pt x="556049" y="7535"/>
                </a:lnTo>
                <a:lnTo>
                  <a:pt x="564160" y="2022"/>
                </a:lnTo>
                <a:lnTo>
                  <a:pt x="574088" y="0"/>
                </a:lnTo>
                <a:lnTo>
                  <a:pt x="611493" y="0"/>
                </a:lnTo>
                <a:lnTo>
                  <a:pt x="621422" y="2022"/>
                </a:lnTo>
                <a:lnTo>
                  <a:pt x="629532" y="7535"/>
                </a:lnTo>
                <a:lnTo>
                  <a:pt x="635002" y="15710"/>
                </a:lnTo>
                <a:lnTo>
                  <a:pt x="637008" y="25717"/>
                </a:lnTo>
                <a:lnTo>
                  <a:pt x="635002" y="35724"/>
                </a:lnTo>
                <a:lnTo>
                  <a:pt x="629532" y="43899"/>
                </a:lnTo>
                <a:lnTo>
                  <a:pt x="621422" y="49412"/>
                </a:lnTo>
                <a:lnTo>
                  <a:pt x="611493" y="51434"/>
                </a:lnTo>
                <a:close/>
              </a:path>
              <a:path w="911860" h="51435">
                <a:moveTo>
                  <a:pt x="474350" y="51434"/>
                </a:moveTo>
                <a:lnTo>
                  <a:pt x="436945" y="51434"/>
                </a:lnTo>
                <a:lnTo>
                  <a:pt x="427016" y="49412"/>
                </a:lnTo>
                <a:lnTo>
                  <a:pt x="418906" y="43899"/>
                </a:lnTo>
                <a:lnTo>
                  <a:pt x="413436" y="35724"/>
                </a:lnTo>
                <a:lnTo>
                  <a:pt x="411430" y="25717"/>
                </a:lnTo>
                <a:lnTo>
                  <a:pt x="413436" y="15710"/>
                </a:lnTo>
                <a:lnTo>
                  <a:pt x="418906" y="7535"/>
                </a:lnTo>
                <a:lnTo>
                  <a:pt x="427016" y="2022"/>
                </a:lnTo>
                <a:lnTo>
                  <a:pt x="436945" y="0"/>
                </a:lnTo>
                <a:lnTo>
                  <a:pt x="474350" y="0"/>
                </a:lnTo>
                <a:lnTo>
                  <a:pt x="484278" y="2022"/>
                </a:lnTo>
                <a:lnTo>
                  <a:pt x="492389" y="7535"/>
                </a:lnTo>
                <a:lnTo>
                  <a:pt x="497859" y="15710"/>
                </a:lnTo>
                <a:lnTo>
                  <a:pt x="499865" y="25717"/>
                </a:lnTo>
                <a:lnTo>
                  <a:pt x="497859" y="35724"/>
                </a:lnTo>
                <a:lnTo>
                  <a:pt x="492389" y="43899"/>
                </a:lnTo>
                <a:lnTo>
                  <a:pt x="484278" y="49412"/>
                </a:lnTo>
                <a:lnTo>
                  <a:pt x="474350" y="51434"/>
                </a:lnTo>
                <a:close/>
              </a:path>
              <a:path w="911860" h="51435">
                <a:moveTo>
                  <a:pt x="337206" y="51434"/>
                </a:moveTo>
                <a:lnTo>
                  <a:pt x="299801" y="51434"/>
                </a:lnTo>
                <a:lnTo>
                  <a:pt x="289873" y="49412"/>
                </a:lnTo>
                <a:lnTo>
                  <a:pt x="281762" y="43899"/>
                </a:lnTo>
                <a:lnTo>
                  <a:pt x="276292" y="35724"/>
                </a:lnTo>
                <a:lnTo>
                  <a:pt x="274286" y="25717"/>
                </a:lnTo>
                <a:lnTo>
                  <a:pt x="276292" y="15710"/>
                </a:lnTo>
                <a:lnTo>
                  <a:pt x="281762" y="7535"/>
                </a:lnTo>
                <a:lnTo>
                  <a:pt x="289873" y="2022"/>
                </a:lnTo>
                <a:lnTo>
                  <a:pt x="299801" y="0"/>
                </a:lnTo>
                <a:lnTo>
                  <a:pt x="337206" y="0"/>
                </a:lnTo>
                <a:lnTo>
                  <a:pt x="347135" y="2022"/>
                </a:lnTo>
                <a:lnTo>
                  <a:pt x="355246" y="7535"/>
                </a:lnTo>
                <a:lnTo>
                  <a:pt x="360715" y="15710"/>
                </a:lnTo>
                <a:lnTo>
                  <a:pt x="362721" y="25717"/>
                </a:lnTo>
                <a:lnTo>
                  <a:pt x="360715" y="35724"/>
                </a:lnTo>
                <a:lnTo>
                  <a:pt x="355246" y="43899"/>
                </a:lnTo>
                <a:lnTo>
                  <a:pt x="347135" y="49412"/>
                </a:lnTo>
                <a:lnTo>
                  <a:pt x="337206" y="51434"/>
                </a:lnTo>
                <a:close/>
              </a:path>
              <a:path w="911860" h="51435">
                <a:moveTo>
                  <a:pt x="200063" y="51434"/>
                </a:moveTo>
                <a:lnTo>
                  <a:pt x="162658" y="51434"/>
                </a:lnTo>
                <a:lnTo>
                  <a:pt x="152729" y="49412"/>
                </a:lnTo>
                <a:lnTo>
                  <a:pt x="144619" y="43899"/>
                </a:lnTo>
                <a:lnTo>
                  <a:pt x="139149" y="35724"/>
                </a:lnTo>
                <a:lnTo>
                  <a:pt x="137143" y="25717"/>
                </a:lnTo>
                <a:lnTo>
                  <a:pt x="139149" y="15710"/>
                </a:lnTo>
                <a:lnTo>
                  <a:pt x="144619" y="7535"/>
                </a:lnTo>
                <a:lnTo>
                  <a:pt x="152729" y="2022"/>
                </a:lnTo>
                <a:lnTo>
                  <a:pt x="162658" y="0"/>
                </a:lnTo>
                <a:lnTo>
                  <a:pt x="200063" y="0"/>
                </a:lnTo>
                <a:lnTo>
                  <a:pt x="209992" y="2022"/>
                </a:lnTo>
                <a:lnTo>
                  <a:pt x="218102" y="7535"/>
                </a:lnTo>
                <a:lnTo>
                  <a:pt x="223572" y="15710"/>
                </a:lnTo>
                <a:lnTo>
                  <a:pt x="225578" y="25717"/>
                </a:lnTo>
                <a:lnTo>
                  <a:pt x="223572" y="35724"/>
                </a:lnTo>
                <a:lnTo>
                  <a:pt x="218102" y="43899"/>
                </a:lnTo>
                <a:lnTo>
                  <a:pt x="209992" y="49412"/>
                </a:lnTo>
                <a:lnTo>
                  <a:pt x="200063" y="51434"/>
                </a:lnTo>
                <a:close/>
              </a:path>
              <a:path w="911860" h="51435">
                <a:moveTo>
                  <a:pt x="62920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62920" y="0"/>
                </a:lnTo>
                <a:lnTo>
                  <a:pt x="72848" y="2022"/>
                </a:lnTo>
                <a:lnTo>
                  <a:pt x="80959" y="7535"/>
                </a:lnTo>
                <a:lnTo>
                  <a:pt x="86429" y="15710"/>
                </a:lnTo>
                <a:lnTo>
                  <a:pt x="88435" y="25717"/>
                </a:lnTo>
                <a:lnTo>
                  <a:pt x="86429" y="35724"/>
                </a:lnTo>
                <a:lnTo>
                  <a:pt x="80959" y="43899"/>
                </a:lnTo>
                <a:lnTo>
                  <a:pt x="72848" y="49412"/>
                </a:lnTo>
                <a:lnTo>
                  <a:pt x="62920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3160" y="5127239"/>
            <a:ext cx="70485" cy="51435"/>
          </a:xfrm>
          <a:custGeom>
            <a:avLst/>
            <a:gdLst/>
            <a:ahLst/>
            <a:cxnLst/>
            <a:rect l="l" t="t" r="r" b="b"/>
            <a:pathLst>
              <a:path w="70485" h="51435">
                <a:moveTo>
                  <a:pt x="44651" y="51435"/>
                </a:moveTo>
                <a:lnTo>
                  <a:pt x="25515" y="51435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44651" y="0"/>
                </a:lnTo>
                <a:lnTo>
                  <a:pt x="54579" y="2022"/>
                </a:lnTo>
                <a:lnTo>
                  <a:pt x="62690" y="7535"/>
                </a:lnTo>
                <a:lnTo>
                  <a:pt x="68160" y="15710"/>
                </a:lnTo>
                <a:lnTo>
                  <a:pt x="70166" y="25717"/>
                </a:lnTo>
                <a:lnTo>
                  <a:pt x="68163" y="35724"/>
                </a:lnTo>
                <a:lnTo>
                  <a:pt x="62700" y="43899"/>
                </a:lnTo>
                <a:lnTo>
                  <a:pt x="54590" y="49412"/>
                </a:lnTo>
                <a:lnTo>
                  <a:pt x="44651" y="5143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9586676" y="5032147"/>
            <a:ext cx="191770" cy="241935"/>
            <a:chOff x="9586676" y="5032147"/>
            <a:chExt cx="191770" cy="241935"/>
          </a:xfrm>
        </p:grpSpPr>
        <p:sp>
          <p:nvSpPr>
            <p:cNvPr id="25" name="object 25"/>
            <p:cNvSpPr/>
            <p:nvPr/>
          </p:nvSpPr>
          <p:spPr>
            <a:xfrm>
              <a:off x="9586676" y="5127239"/>
              <a:ext cx="70485" cy="51435"/>
            </a:xfrm>
            <a:custGeom>
              <a:avLst/>
              <a:gdLst/>
              <a:ahLst/>
              <a:cxnLst/>
              <a:rect l="l" t="t" r="r" b="b"/>
              <a:pathLst>
                <a:path w="70484" h="51435">
                  <a:moveTo>
                    <a:pt x="44651" y="51435"/>
                  </a:moveTo>
                  <a:lnTo>
                    <a:pt x="25515" y="51435"/>
                  </a:lnTo>
                  <a:lnTo>
                    <a:pt x="15586" y="49412"/>
                  </a:lnTo>
                  <a:lnTo>
                    <a:pt x="7475" y="43899"/>
                  </a:lnTo>
                  <a:lnTo>
                    <a:pt x="2006" y="35724"/>
                  </a:lnTo>
                  <a:lnTo>
                    <a:pt x="0" y="25717"/>
                  </a:lnTo>
                  <a:lnTo>
                    <a:pt x="2006" y="15710"/>
                  </a:lnTo>
                  <a:lnTo>
                    <a:pt x="7475" y="7535"/>
                  </a:lnTo>
                  <a:lnTo>
                    <a:pt x="15586" y="2022"/>
                  </a:lnTo>
                  <a:lnTo>
                    <a:pt x="25515" y="0"/>
                  </a:lnTo>
                  <a:lnTo>
                    <a:pt x="44651" y="0"/>
                  </a:lnTo>
                  <a:lnTo>
                    <a:pt x="54579" y="2022"/>
                  </a:lnTo>
                  <a:lnTo>
                    <a:pt x="62690" y="7535"/>
                  </a:lnTo>
                  <a:lnTo>
                    <a:pt x="68160" y="15710"/>
                  </a:lnTo>
                  <a:lnTo>
                    <a:pt x="70166" y="25717"/>
                  </a:lnTo>
                  <a:lnTo>
                    <a:pt x="68163" y="35724"/>
                  </a:lnTo>
                  <a:lnTo>
                    <a:pt x="62700" y="43899"/>
                  </a:lnTo>
                  <a:lnTo>
                    <a:pt x="54590" y="49412"/>
                  </a:lnTo>
                  <a:lnTo>
                    <a:pt x="44651" y="51435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39045" y="5032147"/>
              <a:ext cx="138889" cy="2416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8626672" y="5127239"/>
            <a:ext cx="911860" cy="51435"/>
          </a:xfrm>
          <a:custGeom>
            <a:avLst/>
            <a:gdLst/>
            <a:ahLst/>
            <a:cxnLst/>
            <a:rect l="l" t="t" r="r" b="b"/>
            <a:pathLst>
              <a:path w="911859" h="51435">
                <a:moveTo>
                  <a:pt x="885780" y="51434"/>
                </a:moveTo>
                <a:lnTo>
                  <a:pt x="848375" y="51434"/>
                </a:lnTo>
                <a:lnTo>
                  <a:pt x="838446" y="49412"/>
                </a:lnTo>
                <a:lnTo>
                  <a:pt x="830336" y="43899"/>
                </a:lnTo>
                <a:lnTo>
                  <a:pt x="824866" y="35724"/>
                </a:lnTo>
                <a:lnTo>
                  <a:pt x="822860" y="25717"/>
                </a:lnTo>
                <a:lnTo>
                  <a:pt x="824866" y="15710"/>
                </a:lnTo>
                <a:lnTo>
                  <a:pt x="830336" y="7535"/>
                </a:lnTo>
                <a:lnTo>
                  <a:pt x="838446" y="2022"/>
                </a:lnTo>
                <a:lnTo>
                  <a:pt x="848375" y="0"/>
                </a:lnTo>
                <a:lnTo>
                  <a:pt x="885780" y="0"/>
                </a:lnTo>
                <a:lnTo>
                  <a:pt x="895709" y="2022"/>
                </a:lnTo>
                <a:lnTo>
                  <a:pt x="903819" y="7535"/>
                </a:lnTo>
                <a:lnTo>
                  <a:pt x="909289" y="15710"/>
                </a:lnTo>
                <a:lnTo>
                  <a:pt x="911295" y="25717"/>
                </a:lnTo>
                <a:lnTo>
                  <a:pt x="909293" y="35724"/>
                </a:lnTo>
                <a:lnTo>
                  <a:pt x="903829" y="43899"/>
                </a:lnTo>
                <a:lnTo>
                  <a:pt x="895719" y="49412"/>
                </a:lnTo>
                <a:lnTo>
                  <a:pt x="885780" y="51434"/>
                </a:lnTo>
                <a:close/>
              </a:path>
              <a:path w="911859" h="51435">
                <a:moveTo>
                  <a:pt x="748637" y="51434"/>
                </a:moveTo>
                <a:lnTo>
                  <a:pt x="711232" y="51434"/>
                </a:lnTo>
                <a:lnTo>
                  <a:pt x="701303" y="49412"/>
                </a:lnTo>
                <a:lnTo>
                  <a:pt x="693192" y="43899"/>
                </a:lnTo>
                <a:lnTo>
                  <a:pt x="687723" y="35724"/>
                </a:lnTo>
                <a:lnTo>
                  <a:pt x="685717" y="25717"/>
                </a:lnTo>
                <a:lnTo>
                  <a:pt x="687723" y="15710"/>
                </a:lnTo>
                <a:lnTo>
                  <a:pt x="693192" y="7535"/>
                </a:lnTo>
                <a:lnTo>
                  <a:pt x="701303" y="2022"/>
                </a:lnTo>
                <a:lnTo>
                  <a:pt x="711232" y="0"/>
                </a:lnTo>
                <a:lnTo>
                  <a:pt x="748637" y="0"/>
                </a:lnTo>
                <a:lnTo>
                  <a:pt x="758565" y="2022"/>
                </a:lnTo>
                <a:lnTo>
                  <a:pt x="766676" y="7535"/>
                </a:lnTo>
                <a:lnTo>
                  <a:pt x="772146" y="15710"/>
                </a:lnTo>
                <a:lnTo>
                  <a:pt x="774152" y="25717"/>
                </a:lnTo>
                <a:lnTo>
                  <a:pt x="772146" y="35724"/>
                </a:lnTo>
                <a:lnTo>
                  <a:pt x="766676" y="43899"/>
                </a:lnTo>
                <a:lnTo>
                  <a:pt x="758565" y="49412"/>
                </a:lnTo>
                <a:lnTo>
                  <a:pt x="748637" y="51434"/>
                </a:lnTo>
                <a:close/>
              </a:path>
              <a:path w="911859" h="51435">
                <a:moveTo>
                  <a:pt x="611493" y="51434"/>
                </a:moveTo>
                <a:lnTo>
                  <a:pt x="574088" y="51434"/>
                </a:lnTo>
                <a:lnTo>
                  <a:pt x="564160" y="49412"/>
                </a:lnTo>
                <a:lnTo>
                  <a:pt x="556049" y="43899"/>
                </a:lnTo>
                <a:lnTo>
                  <a:pt x="550579" y="35724"/>
                </a:lnTo>
                <a:lnTo>
                  <a:pt x="548573" y="25717"/>
                </a:lnTo>
                <a:lnTo>
                  <a:pt x="550579" y="15710"/>
                </a:lnTo>
                <a:lnTo>
                  <a:pt x="556049" y="7535"/>
                </a:lnTo>
                <a:lnTo>
                  <a:pt x="564160" y="2022"/>
                </a:lnTo>
                <a:lnTo>
                  <a:pt x="574088" y="0"/>
                </a:lnTo>
                <a:lnTo>
                  <a:pt x="611493" y="0"/>
                </a:lnTo>
                <a:lnTo>
                  <a:pt x="621422" y="2022"/>
                </a:lnTo>
                <a:lnTo>
                  <a:pt x="629532" y="7535"/>
                </a:lnTo>
                <a:lnTo>
                  <a:pt x="635002" y="15710"/>
                </a:lnTo>
                <a:lnTo>
                  <a:pt x="637008" y="25717"/>
                </a:lnTo>
                <a:lnTo>
                  <a:pt x="635002" y="35724"/>
                </a:lnTo>
                <a:lnTo>
                  <a:pt x="629532" y="43899"/>
                </a:lnTo>
                <a:lnTo>
                  <a:pt x="621422" y="49412"/>
                </a:lnTo>
                <a:lnTo>
                  <a:pt x="611493" y="51434"/>
                </a:lnTo>
                <a:close/>
              </a:path>
              <a:path w="911859" h="51435">
                <a:moveTo>
                  <a:pt x="474350" y="51434"/>
                </a:moveTo>
                <a:lnTo>
                  <a:pt x="436945" y="51434"/>
                </a:lnTo>
                <a:lnTo>
                  <a:pt x="427016" y="49412"/>
                </a:lnTo>
                <a:lnTo>
                  <a:pt x="418906" y="43899"/>
                </a:lnTo>
                <a:lnTo>
                  <a:pt x="413436" y="35724"/>
                </a:lnTo>
                <a:lnTo>
                  <a:pt x="411430" y="25717"/>
                </a:lnTo>
                <a:lnTo>
                  <a:pt x="413436" y="15710"/>
                </a:lnTo>
                <a:lnTo>
                  <a:pt x="418906" y="7535"/>
                </a:lnTo>
                <a:lnTo>
                  <a:pt x="427016" y="2022"/>
                </a:lnTo>
                <a:lnTo>
                  <a:pt x="436945" y="0"/>
                </a:lnTo>
                <a:lnTo>
                  <a:pt x="474350" y="0"/>
                </a:lnTo>
                <a:lnTo>
                  <a:pt x="484278" y="2022"/>
                </a:lnTo>
                <a:lnTo>
                  <a:pt x="492389" y="7535"/>
                </a:lnTo>
                <a:lnTo>
                  <a:pt x="497859" y="15710"/>
                </a:lnTo>
                <a:lnTo>
                  <a:pt x="499865" y="25717"/>
                </a:lnTo>
                <a:lnTo>
                  <a:pt x="497859" y="35724"/>
                </a:lnTo>
                <a:lnTo>
                  <a:pt x="492389" y="43899"/>
                </a:lnTo>
                <a:lnTo>
                  <a:pt x="484278" y="49412"/>
                </a:lnTo>
                <a:lnTo>
                  <a:pt x="474350" y="51434"/>
                </a:lnTo>
                <a:close/>
              </a:path>
              <a:path w="911859" h="51435">
                <a:moveTo>
                  <a:pt x="337206" y="51434"/>
                </a:moveTo>
                <a:lnTo>
                  <a:pt x="299801" y="51434"/>
                </a:lnTo>
                <a:lnTo>
                  <a:pt x="289873" y="49412"/>
                </a:lnTo>
                <a:lnTo>
                  <a:pt x="281762" y="43899"/>
                </a:lnTo>
                <a:lnTo>
                  <a:pt x="276292" y="35724"/>
                </a:lnTo>
                <a:lnTo>
                  <a:pt x="274286" y="25717"/>
                </a:lnTo>
                <a:lnTo>
                  <a:pt x="276292" y="15710"/>
                </a:lnTo>
                <a:lnTo>
                  <a:pt x="281762" y="7535"/>
                </a:lnTo>
                <a:lnTo>
                  <a:pt x="289873" y="2022"/>
                </a:lnTo>
                <a:lnTo>
                  <a:pt x="299801" y="0"/>
                </a:lnTo>
                <a:lnTo>
                  <a:pt x="337206" y="0"/>
                </a:lnTo>
                <a:lnTo>
                  <a:pt x="347135" y="2022"/>
                </a:lnTo>
                <a:lnTo>
                  <a:pt x="355246" y="7535"/>
                </a:lnTo>
                <a:lnTo>
                  <a:pt x="360715" y="15710"/>
                </a:lnTo>
                <a:lnTo>
                  <a:pt x="362721" y="25717"/>
                </a:lnTo>
                <a:lnTo>
                  <a:pt x="360715" y="35724"/>
                </a:lnTo>
                <a:lnTo>
                  <a:pt x="355246" y="43899"/>
                </a:lnTo>
                <a:lnTo>
                  <a:pt x="347135" y="49412"/>
                </a:lnTo>
                <a:lnTo>
                  <a:pt x="337206" y="51434"/>
                </a:lnTo>
                <a:close/>
              </a:path>
              <a:path w="911859" h="51435">
                <a:moveTo>
                  <a:pt x="200063" y="51434"/>
                </a:moveTo>
                <a:lnTo>
                  <a:pt x="162658" y="51434"/>
                </a:lnTo>
                <a:lnTo>
                  <a:pt x="152729" y="49412"/>
                </a:lnTo>
                <a:lnTo>
                  <a:pt x="144619" y="43899"/>
                </a:lnTo>
                <a:lnTo>
                  <a:pt x="139149" y="35724"/>
                </a:lnTo>
                <a:lnTo>
                  <a:pt x="137143" y="25717"/>
                </a:lnTo>
                <a:lnTo>
                  <a:pt x="139149" y="15710"/>
                </a:lnTo>
                <a:lnTo>
                  <a:pt x="144619" y="7535"/>
                </a:lnTo>
                <a:lnTo>
                  <a:pt x="152729" y="2022"/>
                </a:lnTo>
                <a:lnTo>
                  <a:pt x="162658" y="0"/>
                </a:lnTo>
                <a:lnTo>
                  <a:pt x="200063" y="0"/>
                </a:lnTo>
                <a:lnTo>
                  <a:pt x="209992" y="2022"/>
                </a:lnTo>
                <a:lnTo>
                  <a:pt x="218102" y="7535"/>
                </a:lnTo>
                <a:lnTo>
                  <a:pt x="223572" y="15710"/>
                </a:lnTo>
                <a:lnTo>
                  <a:pt x="225578" y="25717"/>
                </a:lnTo>
                <a:lnTo>
                  <a:pt x="223572" y="35724"/>
                </a:lnTo>
                <a:lnTo>
                  <a:pt x="218102" y="43899"/>
                </a:lnTo>
                <a:lnTo>
                  <a:pt x="209992" y="49412"/>
                </a:lnTo>
                <a:lnTo>
                  <a:pt x="200063" y="51434"/>
                </a:lnTo>
                <a:close/>
              </a:path>
              <a:path w="911859" h="51435">
                <a:moveTo>
                  <a:pt x="62920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62920" y="0"/>
                </a:lnTo>
                <a:lnTo>
                  <a:pt x="72848" y="2022"/>
                </a:lnTo>
                <a:lnTo>
                  <a:pt x="80959" y="7535"/>
                </a:lnTo>
                <a:lnTo>
                  <a:pt x="86429" y="15710"/>
                </a:lnTo>
                <a:lnTo>
                  <a:pt x="88435" y="25717"/>
                </a:lnTo>
                <a:lnTo>
                  <a:pt x="86429" y="35724"/>
                </a:lnTo>
                <a:lnTo>
                  <a:pt x="80959" y="43899"/>
                </a:lnTo>
                <a:lnTo>
                  <a:pt x="72848" y="49412"/>
                </a:lnTo>
                <a:lnTo>
                  <a:pt x="62920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07772" y="5127239"/>
            <a:ext cx="70485" cy="51435"/>
          </a:xfrm>
          <a:custGeom>
            <a:avLst/>
            <a:gdLst/>
            <a:ahLst/>
            <a:cxnLst/>
            <a:rect l="l" t="t" r="r" b="b"/>
            <a:pathLst>
              <a:path w="70484" h="51435">
                <a:moveTo>
                  <a:pt x="44651" y="51435"/>
                </a:moveTo>
                <a:lnTo>
                  <a:pt x="25515" y="51435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44651" y="0"/>
                </a:lnTo>
                <a:lnTo>
                  <a:pt x="54579" y="2022"/>
                </a:lnTo>
                <a:lnTo>
                  <a:pt x="62690" y="7535"/>
                </a:lnTo>
                <a:lnTo>
                  <a:pt x="68160" y="15710"/>
                </a:lnTo>
                <a:lnTo>
                  <a:pt x="70166" y="25717"/>
                </a:lnTo>
                <a:lnTo>
                  <a:pt x="68163" y="35724"/>
                </a:lnTo>
                <a:lnTo>
                  <a:pt x="62700" y="43899"/>
                </a:lnTo>
                <a:lnTo>
                  <a:pt x="54590" y="49412"/>
                </a:lnTo>
                <a:lnTo>
                  <a:pt x="44651" y="5143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3841257" y="5032147"/>
            <a:ext cx="191770" cy="241935"/>
            <a:chOff x="13841257" y="5032147"/>
            <a:chExt cx="191770" cy="241935"/>
          </a:xfrm>
        </p:grpSpPr>
        <p:sp>
          <p:nvSpPr>
            <p:cNvPr id="30" name="object 30"/>
            <p:cNvSpPr/>
            <p:nvPr/>
          </p:nvSpPr>
          <p:spPr>
            <a:xfrm>
              <a:off x="13841257" y="5127239"/>
              <a:ext cx="70485" cy="51435"/>
            </a:xfrm>
            <a:custGeom>
              <a:avLst/>
              <a:gdLst/>
              <a:ahLst/>
              <a:cxnLst/>
              <a:rect l="l" t="t" r="r" b="b"/>
              <a:pathLst>
                <a:path w="70484" h="51435">
                  <a:moveTo>
                    <a:pt x="44651" y="51435"/>
                  </a:moveTo>
                  <a:lnTo>
                    <a:pt x="25515" y="51435"/>
                  </a:lnTo>
                  <a:lnTo>
                    <a:pt x="15586" y="49412"/>
                  </a:lnTo>
                  <a:lnTo>
                    <a:pt x="7475" y="43899"/>
                  </a:lnTo>
                  <a:lnTo>
                    <a:pt x="2006" y="35724"/>
                  </a:lnTo>
                  <a:lnTo>
                    <a:pt x="0" y="25717"/>
                  </a:lnTo>
                  <a:lnTo>
                    <a:pt x="2006" y="15710"/>
                  </a:lnTo>
                  <a:lnTo>
                    <a:pt x="7475" y="7535"/>
                  </a:lnTo>
                  <a:lnTo>
                    <a:pt x="15586" y="2022"/>
                  </a:lnTo>
                  <a:lnTo>
                    <a:pt x="25515" y="0"/>
                  </a:lnTo>
                  <a:lnTo>
                    <a:pt x="44651" y="0"/>
                  </a:lnTo>
                  <a:lnTo>
                    <a:pt x="54579" y="2022"/>
                  </a:lnTo>
                  <a:lnTo>
                    <a:pt x="62690" y="7535"/>
                  </a:lnTo>
                  <a:lnTo>
                    <a:pt x="68160" y="15710"/>
                  </a:lnTo>
                  <a:lnTo>
                    <a:pt x="70166" y="25717"/>
                  </a:lnTo>
                  <a:lnTo>
                    <a:pt x="68163" y="35724"/>
                  </a:lnTo>
                  <a:lnTo>
                    <a:pt x="62700" y="43899"/>
                  </a:lnTo>
                  <a:lnTo>
                    <a:pt x="54590" y="49412"/>
                  </a:lnTo>
                  <a:lnTo>
                    <a:pt x="44651" y="51435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93625" y="5032147"/>
              <a:ext cx="138889" cy="2416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2881254" y="5127239"/>
            <a:ext cx="911860" cy="51435"/>
          </a:xfrm>
          <a:custGeom>
            <a:avLst/>
            <a:gdLst/>
            <a:ahLst/>
            <a:cxnLst/>
            <a:rect l="l" t="t" r="r" b="b"/>
            <a:pathLst>
              <a:path w="911859" h="51435">
                <a:moveTo>
                  <a:pt x="885780" y="51434"/>
                </a:moveTo>
                <a:lnTo>
                  <a:pt x="848375" y="51434"/>
                </a:lnTo>
                <a:lnTo>
                  <a:pt x="838446" y="49412"/>
                </a:lnTo>
                <a:lnTo>
                  <a:pt x="830336" y="43899"/>
                </a:lnTo>
                <a:lnTo>
                  <a:pt x="824866" y="35724"/>
                </a:lnTo>
                <a:lnTo>
                  <a:pt x="822860" y="25717"/>
                </a:lnTo>
                <a:lnTo>
                  <a:pt x="824866" y="15710"/>
                </a:lnTo>
                <a:lnTo>
                  <a:pt x="830336" y="7535"/>
                </a:lnTo>
                <a:lnTo>
                  <a:pt x="838446" y="2022"/>
                </a:lnTo>
                <a:lnTo>
                  <a:pt x="848375" y="0"/>
                </a:lnTo>
                <a:lnTo>
                  <a:pt x="885780" y="0"/>
                </a:lnTo>
                <a:lnTo>
                  <a:pt x="895709" y="2022"/>
                </a:lnTo>
                <a:lnTo>
                  <a:pt x="903819" y="7535"/>
                </a:lnTo>
                <a:lnTo>
                  <a:pt x="909289" y="15710"/>
                </a:lnTo>
                <a:lnTo>
                  <a:pt x="911295" y="25717"/>
                </a:lnTo>
                <a:lnTo>
                  <a:pt x="909293" y="35724"/>
                </a:lnTo>
                <a:lnTo>
                  <a:pt x="903829" y="43899"/>
                </a:lnTo>
                <a:lnTo>
                  <a:pt x="895719" y="49412"/>
                </a:lnTo>
                <a:lnTo>
                  <a:pt x="885780" y="51434"/>
                </a:lnTo>
                <a:close/>
              </a:path>
              <a:path w="911859" h="51435">
                <a:moveTo>
                  <a:pt x="748637" y="51434"/>
                </a:moveTo>
                <a:lnTo>
                  <a:pt x="711232" y="51434"/>
                </a:lnTo>
                <a:lnTo>
                  <a:pt x="701303" y="49412"/>
                </a:lnTo>
                <a:lnTo>
                  <a:pt x="693192" y="43899"/>
                </a:lnTo>
                <a:lnTo>
                  <a:pt x="687723" y="35724"/>
                </a:lnTo>
                <a:lnTo>
                  <a:pt x="685717" y="25717"/>
                </a:lnTo>
                <a:lnTo>
                  <a:pt x="687723" y="15710"/>
                </a:lnTo>
                <a:lnTo>
                  <a:pt x="693192" y="7535"/>
                </a:lnTo>
                <a:lnTo>
                  <a:pt x="701303" y="2022"/>
                </a:lnTo>
                <a:lnTo>
                  <a:pt x="711232" y="0"/>
                </a:lnTo>
                <a:lnTo>
                  <a:pt x="748637" y="0"/>
                </a:lnTo>
                <a:lnTo>
                  <a:pt x="758565" y="2022"/>
                </a:lnTo>
                <a:lnTo>
                  <a:pt x="766676" y="7535"/>
                </a:lnTo>
                <a:lnTo>
                  <a:pt x="772146" y="15710"/>
                </a:lnTo>
                <a:lnTo>
                  <a:pt x="774152" y="25717"/>
                </a:lnTo>
                <a:lnTo>
                  <a:pt x="772146" y="35724"/>
                </a:lnTo>
                <a:lnTo>
                  <a:pt x="766676" y="43899"/>
                </a:lnTo>
                <a:lnTo>
                  <a:pt x="758565" y="49412"/>
                </a:lnTo>
                <a:lnTo>
                  <a:pt x="748637" y="51434"/>
                </a:lnTo>
                <a:close/>
              </a:path>
              <a:path w="911859" h="51435">
                <a:moveTo>
                  <a:pt x="611493" y="51434"/>
                </a:moveTo>
                <a:lnTo>
                  <a:pt x="574088" y="51434"/>
                </a:lnTo>
                <a:lnTo>
                  <a:pt x="564160" y="49412"/>
                </a:lnTo>
                <a:lnTo>
                  <a:pt x="556049" y="43899"/>
                </a:lnTo>
                <a:lnTo>
                  <a:pt x="550579" y="35724"/>
                </a:lnTo>
                <a:lnTo>
                  <a:pt x="548573" y="25717"/>
                </a:lnTo>
                <a:lnTo>
                  <a:pt x="550579" y="15710"/>
                </a:lnTo>
                <a:lnTo>
                  <a:pt x="556049" y="7535"/>
                </a:lnTo>
                <a:lnTo>
                  <a:pt x="564160" y="2022"/>
                </a:lnTo>
                <a:lnTo>
                  <a:pt x="574088" y="0"/>
                </a:lnTo>
                <a:lnTo>
                  <a:pt x="611493" y="0"/>
                </a:lnTo>
                <a:lnTo>
                  <a:pt x="621422" y="2022"/>
                </a:lnTo>
                <a:lnTo>
                  <a:pt x="629532" y="7535"/>
                </a:lnTo>
                <a:lnTo>
                  <a:pt x="635002" y="15710"/>
                </a:lnTo>
                <a:lnTo>
                  <a:pt x="637008" y="25717"/>
                </a:lnTo>
                <a:lnTo>
                  <a:pt x="635002" y="35724"/>
                </a:lnTo>
                <a:lnTo>
                  <a:pt x="629532" y="43899"/>
                </a:lnTo>
                <a:lnTo>
                  <a:pt x="621422" y="49412"/>
                </a:lnTo>
                <a:lnTo>
                  <a:pt x="611493" y="51434"/>
                </a:lnTo>
                <a:close/>
              </a:path>
              <a:path w="911859" h="51435">
                <a:moveTo>
                  <a:pt x="474350" y="51434"/>
                </a:moveTo>
                <a:lnTo>
                  <a:pt x="436945" y="51434"/>
                </a:lnTo>
                <a:lnTo>
                  <a:pt x="427016" y="49412"/>
                </a:lnTo>
                <a:lnTo>
                  <a:pt x="418906" y="43899"/>
                </a:lnTo>
                <a:lnTo>
                  <a:pt x="413436" y="35724"/>
                </a:lnTo>
                <a:lnTo>
                  <a:pt x="411430" y="25717"/>
                </a:lnTo>
                <a:lnTo>
                  <a:pt x="413436" y="15710"/>
                </a:lnTo>
                <a:lnTo>
                  <a:pt x="418906" y="7535"/>
                </a:lnTo>
                <a:lnTo>
                  <a:pt x="427016" y="2022"/>
                </a:lnTo>
                <a:lnTo>
                  <a:pt x="436945" y="0"/>
                </a:lnTo>
                <a:lnTo>
                  <a:pt x="474350" y="0"/>
                </a:lnTo>
                <a:lnTo>
                  <a:pt x="484278" y="2022"/>
                </a:lnTo>
                <a:lnTo>
                  <a:pt x="492389" y="7535"/>
                </a:lnTo>
                <a:lnTo>
                  <a:pt x="497859" y="15710"/>
                </a:lnTo>
                <a:lnTo>
                  <a:pt x="499865" y="25717"/>
                </a:lnTo>
                <a:lnTo>
                  <a:pt x="497859" y="35724"/>
                </a:lnTo>
                <a:lnTo>
                  <a:pt x="492389" y="43899"/>
                </a:lnTo>
                <a:lnTo>
                  <a:pt x="484278" y="49412"/>
                </a:lnTo>
                <a:lnTo>
                  <a:pt x="474350" y="51434"/>
                </a:lnTo>
                <a:close/>
              </a:path>
              <a:path w="911859" h="51435">
                <a:moveTo>
                  <a:pt x="337206" y="51434"/>
                </a:moveTo>
                <a:lnTo>
                  <a:pt x="299801" y="51434"/>
                </a:lnTo>
                <a:lnTo>
                  <a:pt x="289873" y="49412"/>
                </a:lnTo>
                <a:lnTo>
                  <a:pt x="281762" y="43899"/>
                </a:lnTo>
                <a:lnTo>
                  <a:pt x="276292" y="35724"/>
                </a:lnTo>
                <a:lnTo>
                  <a:pt x="274286" y="25717"/>
                </a:lnTo>
                <a:lnTo>
                  <a:pt x="276292" y="15710"/>
                </a:lnTo>
                <a:lnTo>
                  <a:pt x="281762" y="7535"/>
                </a:lnTo>
                <a:lnTo>
                  <a:pt x="289873" y="2022"/>
                </a:lnTo>
                <a:lnTo>
                  <a:pt x="299801" y="0"/>
                </a:lnTo>
                <a:lnTo>
                  <a:pt x="337206" y="0"/>
                </a:lnTo>
                <a:lnTo>
                  <a:pt x="347135" y="2022"/>
                </a:lnTo>
                <a:lnTo>
                  <a:pt x="355246" y="7535"/>
                </a:lnTo>
                <a:lnTo>
                  <a:pt x="360715" y="15710"/>
                </a:lnTo>
                <a:lnTo>
                  <a:pt x="362721" y="25717"/>
                </a:lnTo>
                <a:lnTo>
                  <a:pt x="360715" y="35724"/>
                </a:lnTo>
                <a:lnTo>
                  <a:pt x="355246" y="43899"/>
                </a:lnTo>
                <a:lnTo>
                  <a:pt x="347135" y="49412"/>
                </a:lnTo>
                <a:lnTo>
                  <a:pt x="337206" y="51434"/>
                </a:lnTo>
                <a:close/>
              </a:path>
              <a:path w="911859" h="51435">
                <a:moveTo>
                  <a:pt x="200063" y="51434"/>
                </a:moveTo>
                <a:lnTo>
                  <a:pt x="162658" y="51434"/>
                </a:lnTo>
                <a:lnTo>
                  <a:pt x="152729" y="49412"/>
                </a:lnTo>
                <a:lnTo>
                  <a:pt x="144619" y="43899"/>
                </a:lnTo>
                <a:lnTo>
                  <a:pt x="139149" y="35724"/>
                </a:lnTo>
                <a:lnTo>
                  <a:pt x="137143" y="25717"/>
                </a:lnTo>
                <a:lnTo>
                  <a:pt x="139149" y="15710"/>
                </a:lnTo>
                <a:lnTo>
                  <a:pt x="144619" y="7535"/>
                </a:lnTo>
                <a:lnTo>
                  <a:pt x="152729" y="2022"/>
                </a:lnTo>
                <a:lnTo>
                  <a:pt x="162658" y="0"/>
                </a:lnTo>
                <a:lnTo>
                  <a:pt x="200063" y="0"/>
                </a:lnTo>
                <a:lnTo>
                  <a:pt x="209992" y="2022"/>
                </a:lnTo>
                <a:lnTo>
                  <a:pt x="218102" y="7535"/>
                </a:lnTo>
                <a:lnTo>
                  <a:pt x="223572" y="15710"/>
                </a:lnTo>
                <a:lnTo>
                  <a:pt x="225578" y="25717"/>
                </a:lnTo>
                <a:lnTo>
                  <a:pt x="223572" y="35724"/>
                </a:lnTo>
                <a:lnTo>
                  <a:pt x="218102" y="43899"/>
                </a:lnTo>
                <a:lnTo>
                  <a:pt x="209992" y="49412"/>
                </a:lnTo>
                <a:lnTo>
                  <a:pt x="200063" y="51434"/>
                </a:lnTo>
                <a:close/>
              </a:path>
              <a:path w="911859" h="51435">
                <a:moveTo>
                  <a:pt x="62920" y="51434"/>
                </a:moveTo>
                <a:lnTo>
                  <a:pt x="25515" y="51434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62920" y="0"/>
                </a:lnTo>
                <a:lnTo>
                  <a:pt x="72848" y="2022"/>
                </a:lnTo>
                <a:lnTo>
                  <a:pt x="80959" y="7535"/>
                </a:lnTo>
                <a:lnTo>
                  <a:pt x="86429" y="15710"/>
                </a:lnTo>
                <a:lnTo>
                  <a:pt x="88435" y="25717"/>
                </a:lnTo>
                <a:lnTo>
                  <a:pt x="86429" y="35724"/>
                </a:lnTo>
                <a:lnTo>
                  <a:pt x="80959" y="43899"/>
                </a:lnTo>
                <a:lnTo>
                  <a:pt x="72848" y="49412"/>
                </a:lnTo>
                <a:lnTo>
                  <a:pt x="62920" y="5143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762353" y="5127239"/>
            <a:ext cx="70485" cy="51435"/>
          </a:xfrm>
          <a:custGeom>
            <a:avLst/>
            <a:gdLst/>
            <a:ahLst/>
            <a:cxnLst/>
            <a:rect l="l" t="t" r="r" b="b"/>
            <a:pathLst>
              <a:path w="70484" h="51435">
                <a:moveTo>
                  <a:pt x="44651" y="51435"/>
                </a:moveTo>
                <a:lnTo>
                  <a:pt x="25515" y="51435"/>
                </a:lnTo>
                <a:lnTo>
                  <a:pt x="15586" y="49412"/>
                </a:lnTo>
                <a:lnTo>
                  <a:pt x="7475" y="43899"/>
                </a:lnTo>
                <a:lnTo>
                  <a:pt x="2006" y="35724"/>
                </a:lnTo>
                <a:lnTo>
                  <a:pt x="0" y="25717"/>
                </a:lnTo>
                <a:lnTo>
                  <a:pt x="2006" y="15710"/>
                </a:lnTo>
                <a:lnTo>
                  <a:pt x="7475" y="7535"/>
                </a:lnTo>
                <a:lnTo>
                  <a:pt x="15586" y="2022"/>
                </a:lnTo>
                <a:lnTo>
                  <a:pt x="25515" y="0"/>
                </a:lnTo>
                <a:lnTo>
                  <a:pt x="44651" y="0"/>
                </a:lnTo>
                <a:lnTo>
                  <a:pt x="54579" y="2022"/>
                </a:lnTo>
                <a:lnTo>
                  <a:pt x="62690" y="7535"/>
                </a:lnTo>
                <a:lnTo>
                  <a:pt x="68160" y="15710"/>
                </a:lnTo>
                <a:lnTo>
                  <a:pt x="70166" y="25717"/>
                </a:lnTo>
                <a:lnTo>
                  <a:pt x="68163" y="35724"/>
                </a:lnTo>
                <a:lnTo>
                  <a:pt x="62700" y="43899"/>
                </a:lnTo>
                <a:lnTo>
                  <a:pt x="54590" y="49412"/>
                </a:lnTo>
                <a:lnTo>
                  <a:pt x="44651" y="5143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16727" y="4946868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75366" y="4946868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034027" y="4946868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192688" y="4946868"/>
            <a:ext cx="37909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775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11347" y="1752612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11347" y="2190762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11347" y="2628912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11347" y="3067062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50997" y="1000188"/>
            <a:ext cx="5770880" cy="271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55" dirty="0">
                <a:solidFill>
                  <a:srgbClr val="181818"/>
                </a:solidFill>
                <a:latin typeface="Arial"/>
                <a:cs typeface="Arial"/>
              </a:rPr>
              <a:t>Sociodemographic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181818"/>
                </a:solidFill>
                <a:latin typeface="Arial"/>
                <a:cs typeface="Arial"/>
              </a:rPr>
              <a:t>results</a:t>
            </a:r>
            <a:endParaRPr sz="26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80"/>
              </a:spcBef>
            </a:pPr>
            <a:r>
              <a:rPr sz="2250" spc="70" dirty="0">
                <a:solidFill>
                  <a:srgbClr val="181818"/>
                </a:solidFill>
                <a:latin typeface="Arial"/>
                <a:cs typeface="Arial"/>
              </a:rPr>
              <a:t>Nearly </a:t>
            </a:r>
            <a:r>
              <a:rPr sz="2250" spc="114" dirty="0">
                <a:solidFill>
                  <a:srgbClr val="181818"/>
                </a:solidFill>
                <a:latin typeface="Arial"/>
                <a:cs typeface="Arial"/>
              </a:rPr>
              <a:t>90 </a:t>
            </a:r>
            <a:r>
              <a:rPr sz="2250" spc="125" dirty="0">
                <a:solidFill>
                  <a:srgbClr val="181818"/>
                </a:solidFill>
                <a:latin typeface="Arial"/>
                <a:cs typeface="Arial"/>
              </a:rPr>
              <a:t>000</a:t>
            </a:r>
            <a:r>
              <a:rPr sz="2250" spc="-28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105" dirty="0">
                <a:solidFill>
                  <a:srgbClr val="181818"/>
                </a:solidFill>
                <a:latin typeface="Arial"/>
                <a:cs typeface="Arial"/>
              </a:rPr>
              <a:t>participants</a:t>
            </a:r>
            <a:endParaRPr sz="2250">
              <a:latin typeface="Arial"/>
              <a:cs typeface="Arial"/>
            </a:endParaRPr>
          </a:p>
          <a:p>
            <a:pPr marL="514350" marR="1762760">
              <a:lnSpc>
                <a:spcPts val="3450"/>
              </a:lnSpc>
              <a:spcBef>
                <a:spcPts val="240"/>
              </a:spcBef>
            </a:pPr>
            <a:r>
              <a:rPr sz="2250" spc="75" dirty="0">
                <a:solidFill>
                  <a:srgbClr val="181818"/>
                </a:solidFill>
                <a:latin typeface="Arial"/>
                <a:cs typeface="Arial"/>
              </a:rPr>
              <a:t>93.7 </a:t>
            </a:r>
            <a:r>
              <a:rPr sz="2300" spc="-325" dirty="0">
                <a:solidFill>
                  <a:srgbClr val="181818"/>
                </a:solidFill>
                <a:latin typeface="Arial"/>
                <a:cs typeface="Arial"/>
              </a:rPr>
              <a:t>% </a:t>
            </a:r>
            <a:r>
              <a:rPr sz="2250" spc="50" dirty="0">
                <a:solidFill>
                  <a:srgbClr val="181818"/>
                </a:solidFill>
                <a:latin typeface="Arial"/>
                <a:cs typeface="Arial"/>
              </a:rPr>
              <a:t>male, </a:t>
            </a:r>
            <a:r>
              <a:rPr sz="2250" spc="55" dirty="0">
                <a:solidFill>
                  <a:srgbClr val="181818"/>
                </a:solidFill>
                <a:latin typeface="Arial"/>
                <a:cs typeface="Arial"/>
              </a:rPr>
              <a:t>6.3 </a:t>
            </a:r>
            <a:r>
              <a:rPr sz="2300" spc="-325" dirty="0">
                <a:solidFill>
                  <a:srgbClr val="181818"/>
                </a:solidFill>
                <a:latin typeface="Arial"/>
                <a:cs typeface="Arial"/>
              </a:rPr>
              <a:t>% </a:t>
            </a:r>
            <a:r>
              <a:rPr sz="2250" spc="80" dirty="0">
                <a:solidFill>
                  <a:srgbClr val="181818"/>
                </a:solidFill>
                <a:latin typeface="Arial"/>
                <a:cs typeface="Arial"/>
              </a:rPr>
              <a:t>female  </a:t>
            </a:r>
            <a:r>
              <a:rPr sz="2250" spc="75" dirty="0">
                <a:solidFill>
                  <a:srgbClr val="181818"/>
                </a:solidFill>
                <a:latin typeface="Arial"/>
                <a:cs typeface="Arial"/>
              </a:rPr>
              <a:t>Average </a:t>
            </a:r>
            <a:r>
              <a:rPr sz="2250" spc="50" dirty="0">
                <a:solidFill>
                  <a:srgbClr val="181818"/>
                </a:solidFill>
                <a:latin typeface="Arial"/>
                <a:cs typeface="Arial"/>
              </a:rPr>
              <a:t>age: </a:t>
            </a:r>
            <a:r>
              <a:rPr sz="2250" spc="75" dirty="0">
                <a:solidFill>
                  <a:srgbClr val="181818"/>
                </a:solidFill>
                <a:latin typeface="Arial"/>
                <a:cs typeface="Arial"/>
              </a:rPr>
              <a:t>30.7</a:t>
            </a:r>
            <a:r>
              <a:rPr sz="2250" spc="-2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40" dirty="0">
                <a:solidFill>
                  <a:srgbClr val="181818"/>
                </a:solidFill>
                <a:latin typeface="Arial"/>
                <a:cs typeface="Arial"/>
              </a:rPr>
              <a:t>years</a:t>
            </a:r>
            <a:endParaRPr sz="2250">
              <a:latin typeface="Arial"/>
              <a:cs typeface="Arial"/>
            </a:endParaRPr>
          </a:p>
          <a:p>
            <a:pPr marL="514350" marR="5080">
              <a:lnSpc>
                <a:spcPts val="3450"/>
              </a:lnSpc>
            </a:pPr>
            <a:r>
              <a:rPr sz="2250" spc="105" dirty="0">
                <a:solidFill>
                  <a:srgbClr val="181818"/>
                </a:solidFill>
                <a:latin typeface="Arial"/>
                <a:cs typeface="Arial"/>
              </a:rPr>
              <a:t>Most </a:t>
            </a:r>
            <a:r>
              <a:rPr sz="2250" spc="110" dirty="0">
                <a:solidFill>
                  <a:srgbClr val="181818"/>
                </a:solidFill>
                <a:latin typeface="Arial"/>
                <a:cs typeface="Arial"/>
              </a:rPr>
              <a:t>respondents </a:t>
            </a:r>
            <a:r>
              <a:rPr sz="2250" spc="70" dirty="0">
                <a:solidFill>
                  <a:srgbClr val="181818"/>
                </a:solidFill>
                <a:latin typeface="Arial"/>
                <a:cs typeface="Arial"/>
              </a:rPr>
              <a:t>from:</a:t>
            </a:r>
            <a:r>
              <a:rPr sz="2250" spc="-3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-45" dirty="0">
                <a:solidFill>
                  <a:srgbClr val="181818"/>
                </a:solidFill>
                <a:latin typeface="Arial"/>
                <a:cs typeface="Arial"/>
              </a:rPr>
              <a:t>USA, </a:t>
            </a:r>
            <a:r>
              <a:rPr sz="2250" spc="140" dirty="0">
                <a:solidFill>
                  <a:srgbClr val="181818"/>
                </a:solidFill>
                <a:latin typeface="Arial"/>
                <a:cs typeface="Arial"/>
              </a:rPr>
              <a:t>followed  by</a:t>
            </a:r>
            <a:r>
              <a:rPr sz="2250" spc="-4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250" spc="110" dirty="0">
                <a:solidFill>
                  <a:srgbClr val="181818"/>
                </a:solidFill>
                <a:latin typeface="Arial"/>
                <a:cs typeface="Arial"/>
              </a:rPr>
              <a:t>United </a:t>
            </a:r>
            <a:r>
              <a:rPr sz="2250" spc="105" dirty="0">
                <a:solidFill>
                  <a:srgbClr val="181818"/>
                </a:solidFill>
                <a:latin typeface="Arial"/>
                <a:cs typeface="Arial"/>
              </a:rPr>
              <a:t>Kingdom, </a:t>
            </a:r>
            <a:r>
              <a:rPr sz="2250" spc="70" dirty="0">
                <a:solidFill>
                  <a:srgbClr val="181818"/>
                </a:solidFill>
                <a:latin typeface="Arial"/>
                <a:cs typeface="Arial"/>
              </a:rPr>
              <a:t>Germany </a:t>
            </a:r>
            <a:r>
              <a:rPr sz="2300" spc="-15" dirty="0">
                <a:solidFill>
                  <a:srgbClr val="181818"/>
                </a:solidFill>
                <a:latin typeface="Arial"/>
                <a:cs typeface="Arial"/>
              </a:rPr>
              <a:t>&amp; </a:t>
            </a:r>
            <a:r>
              <a:rPr sz="2250" spc="100" dirty="0">
                <a:solidFill>
                  <a:srgbClr val="181818"/>
                </a:solidFill>
                <a:latin typeface="Arial"/>
                <a:cs typeface="Arial"/>
              </a:rPr>
              <a:t>India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50997" y="4333938"/>
            <a:ext cx="4368165" cy="8121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235"/>
              </a:spcBef>
            </a:pPr>
            <a:r>
              <a:rPr sz="2600" b="1" spc="65" dirty="0">
                <a:solidFill>
                  <a:srgbClr val="181818"/>
                </a:solidFill>
                <a:latin typeface="Arial"/>
                <a:cs typeface="Arial"/>
              </a:rPr>
              <a:t>Which </a:t>
            </a:r>
            <a:r>
              <a:rPr sz="2600" b="1" spc="-70" dirty="0">
                <a:solidFill>
                  <a:srgbClr val="181818"/>
                </a:solidFill>
                <a:latin typeface="Arial"/>
                <a:cs typeface="Arial"/>
              </a:rPr>
              <a:t>is </a:t>
            </a:r>
            <a:r>
              <a:rPr sz="2600" b="1" spc="8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600" b="1" spc="-5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30" dirty="0">
                <a:solidFill>
                  <a:srgbClr val="181818"/>
                </a:solidFill>
                <a:latin typeface="Arial"/>
                <a:cs typeface="Arial"/>
              </a:rPr>
              <a:t>most </a:t>
            </a:r>
            <a:r>
              <a:rPr sz="2600" b="1" spc="80" dirty="0">
                <a:solidFill>
                  <a:srgbClr val="181818"/>
                </a:solidFill>
                <a:latin typeface="Arial"/>
                <a:cs typeface="Arial"/>
              </a:rPr>
              <a:t>frequent  developer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55" dirty="0">
                <a:solidFill>
                  <a:srgbClr val="181818"/>
                </a:solidFill>
                <a:latin typeface="Arial"/>
                <a:cs typeface="Arial"/>
              </a:rPr>
              <a:t>type?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50997" y="6200533"/>
            <a:ext cx="5118100" cy="8121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235"/>
              </a:spcBef>
            </a:pPr>
            <a:r>
              <a:rPr sz="2600" b="1" spc="90" dirty="0">
                <a:solidFill>
                  <a:srgbClr val="181818"/>
                </a:solidFill>
                <a:latin typeface="Arial"/>
                <a:cs typeface="Arial"/>
              </a:rPr>
              <a:t>What</a:t>
            </a:r>
            <a:r>
              <a:rPr sz="2600" b="1" spc="-1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45" dirty="0">
                <a:solidFill>
                  <a:srgbClr val="181818"/>
                </a:solidFill>
                <a:latin typeface="Arial"/>
                <a:cs typeface="Arial"/>
              </a:rPr>
              <a:t>are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80" dirty="0">
                <a:solidFill>
                  <a:srgbClr val="181818"/>
                </a:solidFill>
                <a:latin typeface="Arial"/>
                <a:cs typeface="Arial"/>
              </a:rPr>
              <a:t>language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50" dirty="0">
                <a:solidFill>
                  <a:srgbClr val="181818"/>
                </a:solidFill>
                <a:latin typeface="Arial"/>
                <a:cs typeface="Arial"/>
              </a:rPr>
              <a:t>trends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-130" dirty="0">
                <a:solidFill>
                  <a:srgbClr val="181818"/>
                </a:solidFill>
                <a:latin typeface="Arial"/>
                <a:cs typeface="Arial"/>
              </a:rPr>
              <a:t>&amp;  </a:t>
            </a:r>
            <a:r>
              <a:rPr sz="2600" b="1" spc="35" dirty="0">
                <a:solidFill>
                  <a:srgbClr val="181818"/>
                </a:solidFill>
                <a:latin typeface="Arial"/>
                <a:cs typeface="Arial"/>
              </a:rPr>
              <a:t>implications?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50997" y="8140646"/>
            <a:ext cx="5085080" cy="8121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235"/>
              </a:spcBef>
            </a:pPr>
            <a:r>
              <a:rPr sz="2600" b="1" spc="90" dirty="0">
                <a:solidFill>
                  <a:srgbClr val="181818"/>
                </a:solidFill>
                <a:latin typeface="Arial"/>
                <a:cs typeface="Arial"/>
              </a:rPr>
              <a:t>What</a:t>
            </a:r>
            <a:r>
              <a:rPr sz="2600" b="1" spc="-1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45" dirty="0">
                <a:solidFill>
                  <a:srgbClr val="181818"/>
                </a:solidFill>
                <a:latin typeface="Arial"/>
                <a:cs typeface="Arial"/>
              </a:rPr>
              <a:t>are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65" dirty="0">
                <a:solidFill>
                  <a:srgbClr val="181818"/>
                </a:solidFill>
                <a:latin typeface="Arial"/>
                <a:cs typeface="Arial"/>
              </a:rPr>
              <a:t>database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50" dirty="0">
                <a:solidFill>
                  <a:srgbClr val="181818"/>
                </a:solidFill>
                <a:latin typeface="Arial"/>
                <a:cs typeface="Arial"/>
              </a:rPr>
              <a:t>trends</a:t>
            </a:r>
            <a:r>
              <a:rPr sz="2600" b="1" spc="-1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600" b="1" spc="-130" dirty="0">
                <a:solidFill>
                  <a:srgbClr val="181818"/>
                </a:solidFill>
                <a:latin typeface="Arial"/>
                <a:cs typeface="Arial"/>
              </a:rPr>
              <a:t>&amp;  </a:t>
            </a:r>
            <a:r>
              <a:rPr sz="2600" b="1" spc="35" dirty="0">
                <a:solidFill>
                  <a:srgbClr val="181818"/>
                </a:solidFill>
                <a:latin typeface="Arial"/>
                <a:cs typeface="Arial"/>
              </a:rPr>
              <a:t>implications?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1335" y="6504785"/>
            <a:ext cx="207898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70" dirty="0">
                <a:solidFill>
                  <a:srgbClr val="171717"/>
                </a:solidFill>
                <a:latin typeface="Arial"/>
                <a:cs typeface="Arial"/>
              </a:rPr>
              <a:t>R</a:t>
            </a:r>
            <a:r>
              <a:rPr sz="4400" spc="204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4400" spc="10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4400" spc="385" dirty="0">
                <a:solidFill>
                  <a:srgbClr val="171717"/>
                </a:solidFill>
                <a:latin typeface="Arial"/>
                <a:cs typeface="Arial"/>
              </a:rPr>
              <a:t>u</a:t>
            </a:r>
            <a:r>
              <a:rPr sz="4400" spc="335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4400" spc="48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4400" spc="110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0" y="1028699"/>
            <a:ext cx="823594" cy="823594"/>
          </a:xfrm>
          <a:custGeom>
            <a:avLst/>
            <a:gdLst/>
            <a:ahLst/>
            <a:cxnLst/>
            <a:rect l="l" t="t" r="r" b="b"/>
            <a:pathLst>
              <a:path w="823595" h="823594">
                <a:moveTo>
                  <a:pt x="411787" y="823574"/>
                </a:moveTo>
                <a:lnTo>
                  <a:pt x="371425" y="821591"/>
                </a:lnTo>
                <a:lnTo>
                  <a:pt x="331450" y="815661"/>
                </a:lnTo>
                <a:lnTo>
                  <a:pt x="292251" y="805842"/>
                </a:lnTo>
                <a:lnTo>
                  <a:pt x="254202" y="792228"/>
                </a:lnTo>
                <a:lnTo>
                  <a:pt x="217672" y="774950"/>
                </a:lnTo>
                <a:lnTo>
                  <a:pt x="183009" y="754174"/>
                </a:lnTo>
                <a:lnTo>
                  <a:pt x="150552" y="730103"/>
                </a:lnTo>
                <a:lnTo>
                  <a:pt x="120609" y="702965"/>
                </a:lnTo>
                <a:lnTo>
                  <a:pt x="93471" y="673021"/>
                </a:lnTo>
                <a:lnTo>
                  <a:pt x="69398" y="640564"/>
                </a:lnTo>
                <a:lnTo>
                  <a:pt x="48623" y="605901"/>
                </a:lnTo>
                <a:lnTo>
                  <a:pt x="31345" y="569371"/>
                </a:lnTo>
                <a:lnTo>
                  <a:pt x="17731" y="531322"/>
                </a:lnTo>
                <a:lnTo>
                  <a:pt x="7912" y="492123"/>
                </a:lnTo>
                <a:lnTo>
                  <a:pt x="1982" y="452148"/>
                </a:lnTo>
                <a:lnTo>
                  <a:pt x="0" y="411787"/>
                </a:lnTo>
                <a:lnTo>
                  <a:pt x="123" y="401678"/>
                </a:lnTo>
                <a:lnTo>
                  <a:pt x="3097" y="361376"/>
                </a:lnTo>
                <a:lnTo>
                  <a:pt x="10006" y="321560"/>
                </a:lnTo>
                <a:lnTo>
                  <a:pt x="20784" y="282614"/>
                </a:lnTo>
                <a:lnTo>
                  <a:pt x="35328" y="244911"/>
                </a:lnTo>
                <a:lnTo>
                  <a:pt x="53497" y="208815"/>
                </a:lnTo>
                <a:lnTo>
                  <a:pt x="75117" y="174674"/>
                </a:lnTo>
                <a:lnTo>
                  <a:pt x="99980" y="142816"/>
                </a:lnTo>
                <a:lnTo>
                  <a:pt x="127845" y="113549"/>
                </a:lnTo>
                <a:lnTo>
                  <a:pt x="158445" y="87154"/>
                </a:lnTo>
                <a:lnTo>
                  <a:pt x="191483" y="63885"/>
                </a:lnTo>
                <a:lnTo>
                  <a:pt x="226645" y="43967"/>
                </a:lnTo>
                <a:lnTo>
                  <a:pt x="263589" y="27591"/>
                </a:lnTo>
                <a:lnTo>
                  <a:pt x="301961" y="14915"/>
                </a:lnTo>
                <a:lnTo>
                  <a:pt x="341389" y="6061"/>
                </a:lnTo>
                <a:lnTo>
                  <a:pt x="381497" y="1115"/>
                </a:lnTo>
                <a:lnTo>
                  <a:pt x="411787" y="0"/>
                </a:lnTo>
                <a:lnTo>
                  <a:pt x="421896" y="123"/>
                </a:lnTo>
                <a:lnTo>
                  <a:pt x="462197" y="3097"/>
                </a:lnTo>
                <a:lnTo>
                  <a:pt x="502013" y="10006"/>
                </a:lnTo>
                <a:lnTo>
                  <a:pt x="540959" y="20784"/>
                </a:lnTo>
                <a:lnTo>
                  <a:pt x="578662" y="35328"/>
                </a:lnTo>
                <a:lnTo>
                  <a:pt x="614758" y="53497"/>
                </a:lnTo>
                <a:lnTo>
                  <a:pt x="648900" y="75117"/>
                </a:lnTo>
                <a:lnTo>
                  <a:pt x="680757" y="99980"/>
                </a:lnTo>
                <a:lnTo>
                  <a:pt x="710024" y="127845"/>
                </a:lnTo>
                <a:lnTo>
                  <a:pt x="736420" y="158445"/>
                </a:lnTo>
                <a:lnTo>
                  <a:pt x="759688" y="191483"/>
                </a:lnTo>
                <a:lnTo>
                  <a:pt x="779606" y="226645"/>
                </a:lnTo>
                <a:lnTo>
                  <a:pt x="795982" y="263589"/>
                </a:lnTo>
                <a:lnTo>
                  <a:pt x="808658" y="301961"/>
                </a:lnTo>
                <a:lnTo>
                  <a:pt x="817512" y="341389"/>
                </a:lnTo>
                <a:lnTo>
                  <a:pt x="822458" y="381497"/>
                </a:lnTo>
                <a:lnTo>
                  <a:pt x="823574" y="411787"/>
                </a:lnTo>
                <a:lnTo>
                  <a:pt x="823450" y="421896"/>
                </a:lnTo>
                <a:lnTo>
                  <a:pt x="820477" y="462197"/>
                </a:lnTo>
                <a:lnTo>
                  <a:pt x="813567" y="502013"/>
                </a:lnTo>
                <a:lnTo>
                  <a:pt x="802789" y="540959"/>
                </a:lnTo>
                <a:lnTo>
                  <a:pt x="788245" y="578662"/>
                </a:lnTo>
                <a:lnTo>
                  <a:pt x="770076" y="614758"/>
                </a:lnTo>
                <a:lnTo>
                  <a:pt x="748455" y="648900"/>
                </a:lnTo>
                <a:lnTo>
                  <a:pt x="723594" y="680757"/>
                </a:lnTo>
                <a:lnTo>
                  <a:pt x="695729" y="710024"/>
                </a:lnTo>
                <a:lnTo>
                  <a:pt x="665128" y="736420"/>
                </a:lnTo>
                <a:lnTo>
                  <a:pt x="632090" y="759688"/>
                </a:lnTo>
                <a:lnTo>
                  <a:pt x="596928" y="779606"/>
                </a:lnTo>
                <a:lnTo>
                  <a:pt x="559984" y="795982"/>
                </a:lnTo>
                <a:lnTo>
                  <a:pt x="521613" y="808658"/>
                </a:lnTo>
                <a:lnTo>
                  <a:pt x="482184" y="817512"/>
                </a:lnTo>
                <a:lnTo>
                  <a:pt x="442076" y="822458"/>
                </a:lnTo>
                <a:lnTo>
                  <a:pt x="411787" y="823574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25508" y="1202689"/>
            <a:ext cx="260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0" y="4319990"/>
            <a:ext cx="823594" cy="823594"/>
          </a:xfrm>
          <a:custGeom>
            <a:avLst/>
            <a:gdLst/>
            <a:ahLst/>
            <a:cxnLst/>
            <a:rect l="l" t="t" r="r" b="b"/>
            <a:pathLst>
              <a:path w="823595" h="823595">
                <a:moveTo>
                  <a:pt x="411787" y="823574"/>
                </a:moveTo>
                <a:lnTo>
                  <a:pt x="371425" y="821591"/>
                </a:lnTo>
                <a:lnTo>
                  <a:pt x="331450" y="815661"/>
                </a:lnTo>
                <a:lnTo>
                  <a:pt x="292251" y="805842"/>
                </a:lnTo>
                <a:lnTo>
                  <a:pt x="254202" y="792228"/>
                </a:lnTo>
                <a:lnTo>
                  <a:pt x="217672" y="774950"/>
                </a:lnTo>
                <a:lnTo>
                  <a:pt x="183009" y="754174"/>
                </a:lnTo>
                <a:lnTo>
                  <a:pt x="150552" y="730103"/>
                </a:lnTo>
                <a:lnTo>
                  <a:pt x="120609" y="702965"/>
                </a:lnTo>
                <a:lnTo>
                  <a:pt x="93471" y="673021"/>
                </a:lnTo>
                <a:lnTo>
                  <a:pt x="69398" y="640564"/>
                </a:lnTo>
                <a:lnTo>
                  <a:pt x="48623" y="605901"/>
                </a:lnTo>
                <a:lnTo>
                  <a:pt x="31345" y="569371"/>
                </a:lnTo>
                <a:lnTo>
                  <a:pt x="17731" y="531322"/>
                </a:lnTo>
                <a:lnTo>
                  <a:pt x="7912" y="492123"/>
                </a:lnTo>
                <a:lnTo>
                  <a:pt x="1982" y="452148"/>
                </a:lnTo>
                <a:lnTo>
                  <a:pt x="0" y="411787"/>
                </a:lnTo>
                <a:lnTo>
                  <a:pt x="123" y="401678"/>
                </a:lnTo>
                <a:lnTo>
                  <a:pt x="3097" y="361376"/>
                </a:lnTo>
                <a:lnTo>
                  <a:pt x="10006" y="321560"/>
                </a:lnTo>
                <a:lnTo>
                  <a:pt x="20784" y="282614"/>
                </a:lnTo>
                <a:lnTo>
                  <a:pt x="35328" y="244911"/>
                </a:lnTo>
                <a:lnTo>
                  <a:pt x="53497" y="208815"/>
                </a:lnTo>
                <a:lnTo>
                  <a:pt x="75117" y="174674"/>
                </a:lnTo>
                <a:lnTo>
                  <a:pt x="99980" y="142816"/>
                </a:lnTo>
                <a:lnTo>
                  <a:pt x="127845" y="113549"/>
                </a:lnTo>
                <a:lnTo>
                  <a:pt x="158445" y="87154"/>
                </a:lnTo>
                <a:lnTo>
                  <a:pt x="191483" y="63885"/>
                </a:lnTo>
                <a:lnTo>
                  <a:pt x="226645" y="43967"/>
                </a:lnTo>
                <a:lnTo>
                  <a:pt x="263589" y="27591"/>
                </a:lnTo>
                <a:lnTo>
                  <a:pt x="301961" y="14915"/>
                </a:lnTo>
                <a:lnTo>
                  <a:pt x="341389" y="6061"/>
                </a:lnTo>
                <a:lnTo>
                  <a:pt x="381497" y="1115"/>
                </a:lnTo>
                <a:lnTo>
                  <a:pt x="411787" y="0"/>
                </a:lnTo>
                <a:lnTo>
                  <a:pt x="421896" y="123"/>
                </a:lnTo>
                <a:lnTo>
                  <a:pt x="462197" y="3097"/>
                </a:lnTo>
                <a:lnTo>
                  <a:pt x="502013" y="10006"/>
                </a:lnTo>
                <a:lnTo>
                  <a:pt x="540959" y="20784"/>
                </a:lnTo>
                <a:lnTo>
                  <a:pt x="578662" y="35328"/>
                </a:lnTo>
                <a:lnTo>
                  <a:pt x="614758" y="53497"/>
                </a:lnTo>
                <a:lnTo>
                  <a:pt x="648900" y="75117"/>
                </a:lnTo>
                <a:lnTo>
                  <a:pt x="680757" y="99980"/>
                </a:lnTo>
                <a:lnTo>
                  <a:pt x="710024" y="127845"/>
                </a:lnTo>
                <a:lnTo>
                  <a:pt x="736420" y="158445"/>
                </a:lnTo>
                <a:lnTo>
                  <a:pt x="759688" y="191483"/>
                </a:lnTo>
                <a:lnTo>
                  <a:pt x="779606" y="226645"/>
                </a:lnTo>
                <a:lnTo>
                  <a:pt x="795982" y="263589"/>
                </a:lnTo>
                <a:lnTo>
                  <a:pt x="808658" y="301961"/>
                </a:lnTo>
                <a:lnTo>
                  <a:pt x="817512" y="341389"/>
                </a:lnTo>
                <a:lnTo>
                  <a:pt x="822458" y="381497"/>
                </a:lnTo>
                <a:lnTo>
                  <a:pt x="823574" y="411787"/>
                </a:lnTo>
                <a:lnTo>
                  <a:pt x="823450" y="421896"/>
                </a:lnTo>
                <a:lnTo>
                  <a:pt x="820477" y="462197"/>
                </a:lnTo>
                <a:lnTo>
                  <a:pt x="813567" y="502013"/>
                </a:lnTo>
                <a:lnTo>
                  <a:pt x="802789" y="540959"/>
                </a:lnTo>
                <a:lnTo>
                  <a:pt x="788245" y="578662"/>
                </a:lnTo>
                <a:lnTo>
                  <a:pt x="770076" y="614758"/>
                </a:lnTo>
                <a:lnTo>
                  <a:pt x="748455" y="648900"/>
                </a:lnTo>
                <a:lnTo>
                  <a:pt x="723594" y="680757"/>
                </a:lnTo>
                <a:lnTo>
                  <a:pt x="695729" y="710024"/>
                </a:lnTo>
                <a:lnTo>
                  <a:pt x="665128" y="736420"/>
                </a:lnTo>
                <a:lnTo>
                  <a:pt x="632090" y="759688"/>
                </a:lnTo>
                <a:lnTo>
                  <a:pt x="596928" y="779606"/>
                </a:lnTo>
                <a:lnTo>
                  <a:pt x="559984" y="795982"/>
                </a:lnTo>
                <a:lnTo>
                  <a:pt x="521613" y="808658"/>
                </a:lnTo>
                <a:lnTo>
                  <a:pt x="482184" y="817512"/>
                </a:lnTo>
                <a:lnTo>
                  <a:pt x="442076" y="822458"/>
                </a:lnTo>
                <a:lnTo>
                  <a:pt x="411787" y="823574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25508" y="4494002"/>
            <a:ext cx="260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0" y="6110935"/>
            <a:ext cx="823594" cy="823594"/>
          </a:xfrm>
          <a:custGeom>
            <a:avLst/>
            <a:gdLst/>
            <a:ahLst/>
            <a:cxnLst/>
            <a:rect l="l" t="t" r="r" b="b"/>
            <a:pathLst>
              <a:path w="823595" h="823595">
                <a:moveTo>
                  <a:pt x="411787" y="823574"/>
                </a:moveTo>
                <a:lnTo>
                  <a:pt x="371425" y="821591"/>
                </a:lnTo>
                <a:lnTo>
                  <a:pt x="331450" y="815661"/>
                </a:lnTo>
                <a:lnTo>
                  <a:pt x="292251" y="805842"/>
                </a:lnTo>
                <a:lnTo>
                  <a:pt x="254202" y="792228"/>
                </a:lnTo>
                <a:lnTo>
                  <a:pt x="217672" y="774950"/>
                </a:lnTo>
                <a:lnTo>
                  <a:pt x="183009" y="754174"/>
                </a:lnTo>
                <a:lnTo>
                  <a:pt x="150552" y="730103"/>
                </a:lnTo>
                <a:lnTo>
                  <a:pt x="120609" y="702965"/>
                </a:lnTo>
                <a:lnTo>
                  <a:pt x="93471" y="673021"/>
                </a:lnTo>
                <a:lnTo>
                  <a:pt x="69398" y="640564"/>
                </a:lnTo>
                <a:lnTo>
                  <a:pt x="48623" y="605901"/>
                </a:lnTo>
                <a:lnTo>
                  <a:pt x="31345" y="569371"/>
                </a:lnTo>
                <a:lnTo>
                  <a:pt x="17731" y="531322"/>
                </a:lnTo>
                <a:lnTo>
                  <a:pt x="7912" y="492123"/>
                </a:lnTo>
                <a:lnTo>
                  <a:pt x="1982" y="452148"/>
                </a:lnTo>
                <a:lnTo>
                  <a:pt x="0" y="411787"/>
                </a:lnTo>
                <a:lnTo>
                  <a:pt x="123" y="401678"/>
                </a:lnTo>
                <a:lnTo>
                  <a:pt x="3097" y="361376"/>
                </a:lnTo>
                <a:lnTo>
                  <a:pt x="10006" y="321560"/>
                </a:lnTo>
                <a:lnTo>
                  <a:pt x="20784" y="282614"/>
                </a:lnTo>
                <a:lnTo>
                  <a:pt x="35328" y="244911"/>
                </a:lnTo>
                <a:lnTo>
                  <a:pt x="53497" y="208815"/>
                </a:lnTo>
                <a:lnTo>
                  <a:pt x="75117" y="174674"/>
                </a:lnTo>
                <a:lnTo>
                  <a:pt x="99980" y="142816"/>
                </a:lnTo>
                <a:lnTo>
                  <a:pt x="127845" y="113549"/>
                </a:lnTo>
                <a:lnTo>
                  <a:pt x="158445" y="87154"/>
                </a:lnTo>
                <a:lnTo>
                  <a:pt x="191483" y="63885"/>
                </a:lnTo>
                <a:lnTo>
                  <a:pt x="226645" y="43967"/>
                </a:lnTo>
                <a:lnTo>
                  <a:pt x="263589" y="27591"/>
                </a:lnTo>
                <a:lnTo>
                  <a:pt x="301961" y="14915"/>
                </a:lnTo>
                <a:lnTo>
                  <a:pt x="341389" y="6061"/>
                </a:lnTo>
                <a:lnTo>
                  <a:pt x="381497" y="1115"/>
                </a:lnTo>
                <a:lnTo>
                  <a:pt x="411787" y="0"/>
                </a:lnTo>
                <a:lnTo>
                  <a:pt x="421896" y="123"/>
                </a:lnTo>
                <a:lnTo>
                  <a:pt x="462197" y="3097"/>
                </a:lnTo>
                <a:lnTo>
                  <a:pt x="502013" y="10006"/>
                </a:lnTo>
                <a:lnTo>
                  <a:pt x="540959" y="20784"/>
                </a:lnTo>
                <a:lnTo>
                  <a:pt x="578662" y="35328"/>
                </a:lnTo>
                <a:lnTo>
                  <a:pt x="614758" y="53497"/>
                </a:lnTo>
                <a:lnTo>
                  <a:pt x="648900" y="75117"/>
                </a:lnTo>
                <a:lnTo>
                  <a:pt x="680757" y="99980"/>
                </a:lnTo>
                <a:lnTo>
                  <a:pt x="710024" y="127845"/>
                </a:lnTo>
                <a:lnTo>
                  <a:pt x="736420" y="158445"/>
                </a:lnTo>
                <a:lnTo>
                  <a:pt x="759688" y="191483"/>
                </a:lnTo>
                <a:lnTo>
                  <a:pt x="779606" y="226645"/>
                </a:lnTo>
                <a:lnTo>
                  <a:pt x="795982" y="263589"/>
                </a:lnTo>
                <a:lnTo>
                  <a:pt x="808658" y="301961"/>
                </a:lnTo>
                <a:lnTo>
                  <a:pt x="817512" y="341389"/>
                </a:lnTo>
                <a:lnTo>
                  <a:pt x="822458" y="381497"/>
                </a:lnTo>
                <a:lnTo>
                  <a:pt x="823574" y="411787"/>
                </a:lnTo>
                <a:lnTo>
                  <a:pt x="823450" y="421896"/>
                </a:lnTo>
                <a:lnTo>
                  <a:pt x="820477" y="462197"/>
                </a:lnTo>
                <a:lnTo>
                  <a:pt x="813567" y="502013"/>
                </a:lnTo>
                <a:lnTo>
                  <a:pt x="802789" y="540959"/>
                </a:lnTo>
                <a:lnTo>
                  <a:pt x="788245" y="578662"/>
                </a:lnTo>
                <a:lnTo>
                  <a:pt x="770076" y="614758"/>
                </a:lnTo>
                <a:lnTo>
                  <a:pt x="748455" y="648900"/>
                </a:lnTo>
                <a:lnTo>
                  <a:pt x="723594" y="680757"/>
                </a:lnTo>
                <a:lnTo>
                  <a:pt x="695729" y="710024"/>
                </a:lnTo>
                <a:lnTo>
                  <a:pt x="665128" y="736420"/>
                </a:lnTo>
                <a:lnTo>
                  <a:pt x="632090" y="759688"/>
                </a:lnTo>
                <a:lnTo>
                  <a:pt x="596928" y="779606"/>
                </a:lnTo>
                <a:lnTo>
                  <a:pt x="559984" y="795982"/>
                </a:lnTo>
                <a:lnTo>
                  <a:pt x="521613" y="808658"/>
                </a:lnTo>
                <a:lnTo>
                  <a:pt x="482184" y="817512"/>
                </a:lnTo>
                <a:lnTo>
                  <a:pt x="442076" y="822458"/>
                </a:lnTo>
                <a:lnTo>
                  <a:pt x="411787" y="823574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25580" y="6284945"/>
            <a:ext cx="260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0" y="8169157"/>
            <a:ext cx="823594" cy="823594"/>
          </a:xfrm>
          <a:custGeom>
            <a:avLst/>
            <a:gdLst/>
            <a:ahLst/>
            <a:cxnLst/>
            <a:rect l="l" t="t" r="r" b="b"/>
            <a:pathLst>
              <a:path w="823595" h="823595">
                <a:moveTo>
                  <a:pt x="411787" y="823574"/>
                </a:moveTo>
                <a:lnTo>
                  <a:pt x="371425" y="821591"/>
                </a:lnTo>
                <a:lnTo>
                  <a:pt x="331450" y="815661"/>
                </a:lnTo>
                <a:lnTo>
                  <a:pt x="292251" y="805842"/>
                </a:lnTo>
                <a:lnTo>
                  <a:pt x="254202" y="792228"/>
                </a:lnTo>
                <a:lnTo>
                  <a:pt x="217672" y="774950"/>
                </a:lnTo>
                <a:lnTo>
                  <a:pt x="183009" y="754174"/>
                </a:lnTo>
                <a:lnTo>
                  <a:pt x="150552" y="730103"/>
                </a:lnTo>
                <a:lnTo>
                  <a:pt x="120609" y="702965"/>
                </a:lnTo>
                <a:lnTo>
                  <a:pt x="93471" y="673021"/>
                </a:lnTo>
                <a:lnTo>
                  <a:pt x="69398" y="640564"/>
                </a:lnTo>
                <a:lnTo>
                  <a:pt x="48623" y="605901"/>
                </a:lnTo>
                <a:lnTo>
                  <a:pt x="31345" y="569371"/>
                </a:lnTo>
                <a:lnTo>
                  <a:pt x="17731" y="531322"/>
                </a:lnTo>
                <a:lnTo>
                  <a:pt x="7912" y="492123"/>
                </a:lnTo>
                <a:lnTo>
                  <a:pt x="1982" y="452148"/>
                </a:lnTo>
                <a:lnTo>
                  <a:pt x="0" y="411787"/>
                </a:lnTo>
                <a:lnTo>
                  <a:pt x="123" y="401678"/>
                </a:lnTo>
                <a:lnTo>
                  <a:pt x="3097" y="361376"/>
                </a:lnTo>
                <a:lnTo>
                  <a:pt x="10006" y="321560"/>
                </a:lnTo>
                <a:lnTo>
                  <a:pt x="20784" y="282614"/>
                </a:lnTo>
                <a:lnTo>
                  <a:pt x="35328" y="244911"/>
                </a:lnTo>
                <a:lnTo>
                  <a:pt x="53497" y="208815"/>
                </a:lnTo>
                <a:lnTo>
                  <a:pt x="75117" y="174674"/>
                </a:lnTo>
                <a:lnTo>
                  <a:pt x="99980" y="142816"/>
                </a:lnTo>
                <a:lnTo>
                  <a:pt x="127845" y="113549"/>
                </a:lnTo>
                <a:lnTo>
                  <a:pt x="158445" y="87154"/>
                </a:lnTo>
                <a:lnTo>
                  <a:pt x="191483" y="63885"/>
                </a:lnTo>
                <a:lnTo>
                  <a:pt x="226645" y="43967"/>
                </a:lnTo>
                <a:lnTo>
                  <a:pt x="263589" y="27591"/>
                </a:lnTo>
                <a:lnTo>
                  <a:pt x="301961" y="14915"/>
                </a:lnTo>
                <a:lnTo>
                  <a:pt x="341389" y="6061"/>
                </a:lnTo>
                <a:lnTo>
                  <a:pt x="381497" y="1115"/>
                </a:lnTo>
                <a:lnTo>
                  <a:pt x="411787" y="0"/>
                </a:lnTo>
                <a:lnTo>
                  <a:pt x="421896" y="123"/>
                </a:lnTo>
                <a:lnTo>
                  <a:pt x="462197" y="3097"/>
                </a:lnTo>
                <a:lnTo>
                  <a:pt x="502013" y="10006"/>
                </a:lnTo>
                <a:lnTo>
                  <a:pt x="540959" y="20784"/>
                </a:lnTo>
                <a:lnTo>
                  <a:pt x="578662" y="35328"/>
                </a:lnTo>
                <a:lnTo>
                  <a:pt x="614758" y="53497"/>
                </a:lnTo>
                <a:lnTo>
                  <a:pt x="648900" y="75117"/>
                </a:lnTo>
                <a:lnTo>
                  <a:pt x="680757" y="99980"/>
                </a:lnTo>
                <a:lnTo>
                  <a:pt x="710024" y="127845"/>
                </a:lnTo>
                <a:lnTo>
                  <a:pt x="736420" y="158445"/>
                </a:lnTo>
                <a:lnTo>
                  <a:pt x="759688" y="191483"/>
                </a:lnTo>
                <a:lnTo>
                  <a:pt x="779606" y="226645"/>
                </a:lnTo>
                <a:lnTo>
                  <a:pt x="795982" y="263589"/>
                </a:lnTo>
                <a:lnTo>
                  <a:pt x="808658" y="301961"/>
                </a:lnTo>
                <a:lnTo>
                  <a:pt x="817512" y="341389"/>
                </a:lnTo>
                <a:lnTo>
                  <a:pt x="822458" y="381497"/>
                </a:lnTo>
                <a:lnTo>
                  <a:pt x="823574" y="411787"/>
                </a:lnTo>
                <a:lnTo>
                  <a:pt x="823450" y="421896"/>
                </a:lnTo>
                <a:lnTo>
                  <a:pt x="820477" y="462197"/>
                </a:lnTo>
                <a:lnTo>
                  <a:pt x="813567" y="502013"/>
                </a:lnTo>
                <a:lnTo>
                  <a:pt x="802789" y="540959"/>
                </a:lnTo>
                <a:lnTo>
                  <a:pt x="788245" y="578662"/>
                </a:lnTo>
                <a:lnTo>
                  <a:pt x="770076" y="614758"/>
                </a:lnTo>
                <a:lnTo>
                  <a:pt x="748455" y="648900"/>
                </a:lnTo>
                <a:lnTo>
                  <a:pt x="723594" y="680757"/>
                </a:lnTo>
                <a:lnTo>
                  <a:pt x="695729" y="710024"/>
                </a:lnTo>
                <a:lnTo>
                  <a:pt x="665128" y="736420"/>
                </a:lnTo>
                <a:lnTo>
                  <a:pt x="632090" y="759688"/>
                </a:lnTo>
                <a:lnTo>
                  <a:pt x="596928" y="779606"/>
                </a:lnTo>
                <a:lnTo>
                  <a:pt x="559984" y="795982"/>
                </a:lnTo>
                <a:lnTo>
                  <a:pt x="521613" y="808658"/>
                </a:lnTo>
                <a:lnTo>
                  <a:pt x="482184" y="817512"/>
                </a:lnTo>
                <a:lnTo>
                  <a:pt x="442076" y="822458"/>
                </a:lnTo>
                <a:lnTo>
                  <a:pt x="411787" y="823574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25580" y="8343169"/>
            <a:ext cx="260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176791" y="1028699"/>
            <a:ext cx="1111250" cy="8229600"/>
          </a:xfrm>
          <a:custGeom>
            <a:avLst/>
            <a:gdLst/>
            <a:ahLst/>
            <a:cxnLst/>
            <a:rect l="l" t="t" r="r" b="b"/>
            <a:pathLst>
              <a:path w="1111250" h="8229600">
                <a:moveTo>
                  <a:pt x="111120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111209" y="0"/>
                </a:lnTo>
                <a:lnTo>
                  <a:pt x="1111209" y="8229599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852208"/>
            <a:ext cx="1038225" cy="28575"/>
          </a:xfrm>
          <a:custGeom>
            <a:avLst/>
            <a:gdLst/>
            <a:ahLst/>
            <a:cxnLst/>
            <a:rect l="l" t="t" r="r" b="b"/>
            <a:pathLst>
              <a:path w="1038225" h="28575">
                <a:moveTo>
                  <a:pt x="0" y="0"/>
                </a:moveTo>
                <a:lnTo>
                  <a:pt x="1037822" y="0"/>
                </a:lnTo>
                <a:lnTo>
                  <a:pt x="1037822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553125"/>
            <a:ext cx="800735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160" dirty="0">
                <a:solidFill>
                  <a:srgbClr val="171717"/>
                </a:solidFill>
              </a:rPr>
              <a:t>The</a:t>
            </a:r>
            <a:r>
              <a:rPr sz="2950" spc="-260" dirty="0">
                <a:solidFill>
                  <a:srgbClr val="171717"/>
                </a:solidFill>
              </a:rPr>
              <a:t> </a:t>
            </a:r>
            <a:r>
              <a:rPr sz="2950" spc="240" dirty="0">
                <a:solidFill>
                  <a:srgbClr val="171717"/>
                </a:solidFill>
              </a:rPr>
              <a:t>most</a:t>
            </a:r>
            <a:r>
              <a:rPr sz="2950" spc="-254" dirty="0">
                <a:solidFill>
                  <a:srgbClr val="171717"/>
                </a:solidFill>
              </a:rPr>
              <a:t> </a:t>
            </a:r>
            <a:r>
              <a:rPr sz="2950" spc="235" dirty="0">
                <a:solidFill>
                  <a:srgbClr val="171717"/>
                </a:solidFill>
              </a:rPr>
              <a:t>frequent</a:t>
            </a:r>
            <a:r>
              <a:rPr sz="2950" spc="-254" dirty="0">
                <a:solidFill>
                  <a:srgbClr val="171717"/>
                </a:solidFill>
              </a:rPr>
              <a:t> </a:t>
            </a:r>
            <a:r>
              <a:rPr sz="2950" spc="220" dirty="0">
                <a:solidFill>
                  <a:srgbClr val="171717"/>
                </a:solidFill>
              </a:rPr>
              <a:t>developer</a:t>
            </a:r>
            <a:r>
              <a:rPr sz="2950" spc="-254" dirty="0">
                <a:solidFill>
                  <a:srgbClr val="171717"/>
                </a:solidFill>
              </a:rPr>
              <a:t> </a:t>
            </a:r>
            <a:r>
              <a:rPr sz="2950" spc="225" dirty="0">
                <a:solidFill>
                  <a:srgbClr val="171717"/>
                </a:solidFill>
              </a:rPr>
              <a:t>types</a:t>
            </a:r>
            <a:r>
              <a:rPr sz="2950" spc="-254" dirty="0">
                <a:solidFill>
                  <a:srgbClr val="171717"/>
                </a:solidFill>
              </a:rPr>
              <a:t> </a:t>
            </a:r>
            <a:r>
              <a:rPr sz="2950" spc="220" dirty="0">
                <a:solidFill>
                  <a:srgbClr val="171717"/>
                </a:solidFill>
              </a:rPr>
              <a:t>in</a:t>
            </a:r>
            <a:r>
              <a:rPr sz="2950" spc="-254" dirty="0">
                <a:solidFill>
                  <a:srgbClr val="171717"/>
                </a:solidFill>
              </a:rPr>
              <a:t> </a:t>
            </a:r>
            <a:r>
              <a:rPr sz="2950" spc="295" dirty="0">
                <a:solidFill>
                  <a:srgbClr val="171717"/>
                </a:solidFill>
              </a:rPr>
              <a:t>2019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2077368" y="9065109"/>
            <a:ext cx="124079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85" dirty="0">
                <a:latin typeface="Arial Black"/>
                <a:cs typeface="Arial Black"/>
              </a:rPr>
              <a:t>Full-Stack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10" y="9065109"/>
            <a:ext cx="122364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75" dirty="0">
                <a:latin typeface="Arial Black"/>
                <a:cs typeface="Arial Black"/>
              </a:rPr>
              <a:t>Back-End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7763" y="9065109"/>
            <a:ext cx="130556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00" dirty="0">
                <a:latin typeface="Arial Black"/>
                <a:cs typeface="Arial Black"/>
              </a:rPr>
              <a:t>Front-End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7261" y="9065109"/>
            <a:ext cx="89916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10" dirty="0">
                <a:latin typeface="Arial Black"/>
                <a:cs typeface="Arial Black"/>
              </a:rPr>
              <a:t>Mobile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0456" y="1677071"/>
            <a:ext cx="7263765" cy="9525"/>
          </a:xfrm>
          <a:custGeom>
            <a:avLst/>
            <a:gdLst/>
            <a:ahLst/>
            <a:cxnLst/>
            <a:rect l="l" t="t" r="r" b="b"/>
            <a:pathLst>
              <a:path w="7263765" h="9525">
                <a:moveTo>
                  <a:pt x="7263543" y="8967"/>
                </a:moveTo>
                <a:lnTo>
                  <a:pt x="0" y="8967"/>
                </a:lnTo>
                <a:lnTo>
                  <a:pt x="0" y="0"/>
                </a:lnTo>
                <a:lnTo>
                  <a:pt x="7263543" y="0"/>
                </a:lnTo>
                <a:lnTo>
                  <a:pt x="7263543" y="8967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880456" y="2766601"/>
            <a:ext cx="7263765" cy="6182995"/>
            <a:chOff x="1880456" y="2766601"/>
            <a:chExt cx="7263765" cy="6182995"/>
          </a:xfrm>
        </p:grpSpPr>
        <p:sp>
          <p:nvSpPr>
            <p:cNvPr id="9" name="object 9"/>
            <p:cNvSpPr/>
            <p:nvPr/>
          </p:nvSpPr>
          <p:spPr>
            <a:xfrm>
              <a:off x="1880450" y="4098251"/>
              <a:ext cx="7263765" cy="2430780"/>
            </a:xfrm>
            <a:custGeom>
              <a:avLst/>
              <a:gdLst/>
              <a:ahLst/>
              <a:cxnLst/>
              <a:rect l="l" t="t" r="r" b="b"/>
              <a:pathLst>
                <a:path w="7263765" h="2430779">
                  <a:moveTo>
                    <a:pt x="7263549" y="2421178"/>
                  </a:moveTo>
                  <a:lnTo>
                    <a:pt x="0" y="2421178"/>
                  </a:lnTo>
                  <a:lnTo>
                    <a:pt x="0" y="2430157"/>
                  </a:lnTo>
                  <a:lnTo>
                    <a:pt x="7263549" y="2430157"/>
                  </a:lnTo>
                  <a:lnTo>
                    <a:pt x="7263549" y="2421178"/>
                  </a:lnTo>
                  <a:close/>
                </a:path>
                <a:path w="7263765" h="2430779">
                  <a:moveTo>
                    <a:pt x="7263549" y="0"/>
                  </a:moveTo>
                  <a:lnTo>
                    <a:pt x="0" y="0"/>
                  </a:lnTo>
                  <a:lnTo>
                    <a:pt x="0" y="8978"/>
                  </a:lnTo>
                  <a:lnTo>
                    <a:pt x="7263549" y="8978"/>
                  </a:lnTo>
                  <a:lnTo>
                    <a:pt x="7263549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80456" y="8940611"/>
              <a:ext cx="7263765" cy="9525"/>
            </a:xfrm>
            <a:custGeom>
              <a:avLst/>
              <a:gdLst/>
              <a:ahLst/>
              <a:cxnLst/>
              <a:rect l="l" t="t" r="r" b="b"/>
              <a:pathLst>
                <a:path w="7263765" h="9525">
                  <a:moveTo>
                    <a:pt x="7263543" y="8967"/>
                  </a:moveTo>
                  <a:lnTo>
                    <a:pt x="0" y="8967"/>
                  </a:lnTo>
                  <a:lnTo>
                    <a:pt x="0" y="0"/>
                  </a:lnTo>
                  <a:lnTo>
                    <a:pt x="7263543" y="0"/>
                  </a:lnTo>
                  <a:lnTo>
                    <a:pt x="7263543" y="8967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80450" y="2766605"/>
              <a:ext cx="7263765" cy="6178550"/>
            </a:xfrm>
            <a:custGeom>
              <a:avLst/>
              <a:gdLst/>
              <a:ahLst/>
              <a:cxnLst/>
              <a:rect l="l" t="t" r="r" b="b"/>
              <a:pathLst>
                <a:path w="7263765" h="6178550">
                  <a:moveTo>
                    <a:pt x="1634299" y="130746"/>
                  </a:moveTo>
                  <a:lnTo>
                    <a:pt x="1628673" y="92798"/>
                  </a:lnTo>
                  <a:lnTo>
                    <a:pt x="1612265" y="58115"/>
                  </a:lnTo>
                  <a:lnTo>
                    <a:pt x="1586496" y="29679"/>
                  </a:lnTo>
                  <a:lnTo>
                    <a:pt x="1553591" y="9956"/>
                  </a:lnTo>
                  <a:lnTo>
                    <a:pt x="1516367" y="635"/>
                  </a:lnTo>
                  <a:lnTo>
                    <a:pt x="1503553" y="0"/>
                  </a:lnTo>
                  <a:lnTo>
                    <a:pt x="130746" y="0"/>
                  </a:lnTo>
                  <a:lnTo>
                    <a:pt x="92786" y="5626"/>
                  </a:lnTo>
                  <a:lnTo>
                    <a:pt x="58102" y="22034"/>
                  </a:lnTo>
                  <a:lnTo>
                    <a:pt x="29679" y="47802"/>
                  </a:lnTo>
                  <a:lnTo>
                    <a:pt x="9956" y="80708"/>
                  </a:lnTo>
                  <a:lnTo>
                    <a:pt x="622" y="117932"/>
                  </a:lnTo>
                  <a:lnTo>
                    <a:pt x="0" y="130746"/>
                  </a:lnTo>
                  <a:lnTo>
                    <a:pt x="0" y="6178499"/>
                  </a:lnTo>
                  <a:lnTo>
                    <a:pt x="1634299" y="6178499"/>
                  </a:lnTo>
                  <a:lnTo>
                    <a:pt x="1634299" y="130746"/>
                  </a:lnTo>
                  <a:close/>
                </a:path>
                <a:path w="7263765" h="6178550">
                  <a:moveTo>
                    <a:pt x="3510711" y="251802"/>
                  </a:moveTo>
                  <a:lnTo>
                    <a:pt x="3505085" y="213855"/>
                  </a:lnTo>
                  <a:lnTo>
                    <a:pt x="3488677" y="179171"/>
                  </a:lnTo>
                  <a:lnTo>
                    <a:pt x="3462909" y="150736"/>
                  </a:lnTo>
                  <a:lnTo>
                    <a:pt x="3430003" y="131013"/>
                  </a:lnTo>
                  <a:lnTo>
                    <a:pt x="3392779" y="121691"/>
                  </a:lnTo>
                  <a:lnTo>
                    <a:pt x="3379965" y="121056"/>
                  </a:lnTo>
                  <a:lnTo>
                    <a:pt x="2007158" y="121056"/>
                  </a:lnTo>
                  <a:lnTo>
                    <a:pt x="1969211" y="126682"/>
                  </a:lnTo>
                  <a:lnTo>
                    <a:pt x="1934527" y="143090"/>
                  </a:lnTo>
                  <a:lnTo>
                    <a:pt x="1906092" y="168859"/>
                  </a:lnTo>
                  <a:lnTo>
                    <a:pt x="1886369" y="201764"/>
                  </a:lnTo>
                  <a:lnTo>
                    <a:pt x="1877047" y="238988"/>
                  </a:lnTo>
                  <a:lnTo>
                    <a:pt x="1876412" y="251802"/>
                  </a:lnTo>
                  <a:lnTo>
                    <a:pt x="1876412" y="6178499"/>
                  </a:lnTo>
                  <a:lnTo>
                    <a:pt x="3510711" y="6178499"/>
                  </a:lnTo>
                  <a:lnTo>
                    <a:pt x="3510711" y="251802"/>
                  </a:lnTo>
                  <a:close/>
                </a:path>
                <a:path w="7263765" h="6178550">
                  <a:moveTo>
                    <a:pt x="5387124" y="2334018"/>
                  </a:moveTo>
                  <a:lnTo>
                    <a:pt x="5381498" y="2296071"/>
                  </a:lnTo>
                  <a:lnTo>
                    <a:pt x="5365089" y="2261387"/>
                  </a:lnTo>
                  <a:lnTo>
                    <a:pt x="5339334" y="2232952"/>
                  </a:lnTo>
                  <a:lnTo>
                    <a:pt x="5306428" y="2213229"/>
                  </a:lnTo>
                  <a:lnTo>
                    <a:pt x="5269204" y="2203907"/>
                  </a:lnTo>
                  <a:lnTo>
                    <a:pt x="5256390" y="2203272"/>
                  </a:lnTo>
                  <a:lnTo>
                    <a:pt x="3883571" y="2203272"/>
                  </a:lnTo>
                  <a:lnTo>
                    <a:pt x="3845623" y="2208911"/>
                  </a:lnTo>
                  <a:lnTo>
                    <a:pt x="3810939" y="2225306"/>
                  </a:lnTo>
                  <a:lnTo>
                    <a:pt x="3782504" y="2251075"/>
                  </a:lnTo>
                  <a:lnTo>
                    <a:pt x="3762781" y="2283980"/>
                  </a:lnTo>
                  <a:lnTo>
                    <a:pt x="3753459" y="2321204"/>
                  </a:lnTo>
                  <a:lnTo>
                    <a:pt x="3752837" y="2334018"/>
                  </a:lnTo>
                  <a:lnTo>
                    <a:pt x="3752837" y="6178499"/>
                  </a:lnTo>
                  <a:lnTo>
                    <a:pt x="5387124" y="6178499"/>
                  </a:lnTo>
                  <a:lnTo>
                    <a:pt x="5387124" y="2334018"/>
                  </a:lnTo>
                  <a:close/>
                </a:path>
                <a:path w="7263765" h="6178550">
                  <a:moveTo>
                    <a:pt x="7263549" y="4113593"/>
                  </a:moveTo>
                  <a:lnTo>
                    <a:pt x="7257910" y="4075633"/>
                  </a:lnTo>
                  <a:lnTo>
                    <a:pt x="7241514" y="4040949"/>
                  </a:lnTo>
                  <a:lnTo>
                    <a:pt x="7215746" y="4012514"/>
                  </a:lnTo>
                  <a:lnTo>
                    <a:pt x="7182828" y="3992803"/>
                  </a:lnTo>
                  <a:lnTo>
                    <a:pt x="7145617" y="3983469"/>
                  </a:lnTo>
                  <a:lnTo>
                    <a:pt x="7132802" y="3982847"/>
                  </a:lnTo>
                  <a:lnTo>
                    <a:pt x="5759996" y="3982847"/>
                  </a:lnTo>
                  <a:lnTo>
                    <a:pt x="5722036" y="3988473"/>
                  </a:lnTo>
                  <a:lnTo>
                    <a:pt x="5687352" y="4004881"/>
                  </a:lnTo>
                  <a:lnTo>
                    <a:pt x="5658929" y="4030649"/>
                  </a:lnTo>
                  <a:lnTo>
                    <a:pt x="5639206" y="4063555"/>
                  </a:lnTo>
                  <a:lnTo>
                    <a:pt x="5629872" y="4100779"/>
                  </a:lnTo>
                  <a:lnTo>
                    <a:pt x="5629249" y="4113593"/>
                  </a:lnTo>
                  <a:lnTo>
                    <a:pt x="5629249" y="6178499"/>
                  </a:lnTo>
                  <a:lnTo>
                    <a:pt x="7263549" y="6178499"/>
                  </a:lnTo>
                  <a:lnTo>
                    <a:pt x="7263549" y="4113593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6000" y="1489509"/>
            <a:ext cx="65976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15" dirty="0">
                <a:latin typeface="Arial Black"/>
                <a:cs typeface="Arial Black"/>
              </a:rPr>
              <a:t>60</a:t>
            </a:r>
            <a:r>
              <a:rPr sz="2250" spc="-240" dirty="0">
                <a:latin typeface="Arial Black"/>
                <a:cs typeface="Arial Black"/>
              </a:rPr>
              <a:t> </a:t>
            </a:r>
            <a:r>
              <a:rPr sz="2250" spc="-430" dirty="0">
                <a:latin typeface="Arial Black"/>
                <a:cs typeface="Arial Black"/>
              </a:rPr>
              <a:t>%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000" y="3910697"/>
            <a:ext cx="65976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15" dirty="0">
                <a:latin typeface="Arial Black"/>
                <a:cs typeface="Arial Black"/>
              </a:rPr>
              <a:t>40</a:t>
            </a:r>
            <a:r>
              <a:rPr sz="2250" spc="-240" dirty="0">
                <a:latin typeface="Arial Black"/>
                <a:cs typeface="Arial Black"/>
              </a:rPr>
              <a:t> </a:t>
            </a:r>
            <a:r>
              <a:rPr sz="2250" spc="-430" dirty="0">
                <a:latin typeface="Arial Black"/>
                <a:cs typeface="Arial Black"/>
              </a:rPr>
              <a:t>%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000" y="6331876"/>
            <a:ext cx="65976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15" dirty="0">
                <a:latin typeface="Arial Black"/>
                <a:cs typeface="Arial Black"/>
              </a:rPr>
              <a:t>20</a:t>
            </a:r>
            <a:r>
              <a:rPr sz="2250" spc="-240" dirty="0">
                <a:latin typeface="Arial Black"/>
                <a:cs typeface="Arial Black"/>
              </a:rPr>
              <a:t> </a:t>
            </a:r>
            <a:r>
              <a:rPr sz="2250" spc="-430" dirty="0">
                <a:latin typeface="Arial Black"/>
                <a:cs typeface="Arial Black"/>
              </a:rPr>
              <a:t>%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9793" y="8753055"/>
            <a:ext cx="495934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15" dirty="0">
                <a:latin typeface="Arial Black"/>
                <a:cs typeface="Arial Black"/>
              </a:rPr>
              <a:t>0</a:t>
            </a:r>
            <a:r>
              <a:rPr sz="2250" spc="-245" dirty="0">
                <a:latin typeface="Arial Black"/>
                <a:cs typeface="Arial Black"/>
              </a:rPr>
              <a:t> </a:t>
            </a:r>
            <a:r>
              <a:rPr sz="2250" spc="-430" dirty="0">
                <a:latin typeface="Arial Black"/>
                <a:cs typeface="Arial Black"/>
              </a:rPr>
              <a:t>%</a:t>
            </a:r>
            <a:endParaRPr sz="22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37848"/>
            <a:ext cx="594614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229" dirty="0">
                <a:solidFill>
                  <a:srgbClr val="171717"/>
                </a:solidFill>
              </a:rPr>
              <a:t>Programming</a:t>
            </a:r>
            <a:r>
              <a:rPr sz="2950" spc="-295" dirty="0">
                <a:solidFill>
                  <a:srgbClr val="171717"/>
                </a:solidFill>
              </a:rPr>
              <a:t> </a:t>
            </a:r>
            <a:r>
              <a:rPr sz="2950" spc="215" dirty="0">
                <a:solidFill>
                  <a:srgbClr val="171717"/>
                </a:solidFill>
              </a:rPr>
              <a:t>Language</a:t>
            </a:r>
            <a:r>
              <a:rPr sz="2950" spc="-295" dirty="0">
                <a:solidFill>
                  <a:srgbClr val="171717"/>
                </a:solidFill>
              </a:rPr>
              <a:t> </a:t>
            </a:r>
            <a:r>
              <a:rPr sz="2950" spc="185" dirty="0">
                <a:solidFill>
                  <a:srgbClr val="171717"/>
                </a:solidFill>
              </a:rPr>
              <a:t>Trends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1016000" y="1574974"/>
            <a:ext cx="581660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80" dirty="0">
                <a:solidFill>
                  <a:srgbClr val="171717"/>
                </a:solidFill>
                <a:latin typeface="Arial"/>
                <a:cs typeface="Arial"/>
              </a:rPr>
              <a:t>Top</a:t>
            </a:r>
            <a:r>
              <a:rPr sz="185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200" dirty="0">
                <a:solidFill>
                  <a:srgbClr val="171717"/>
                </a:solidFill>
                <a:latin typeface="Trebuchet MS"/>
                <a:cs typeface="Trebuchet MS"/>
              </a:rPr>
              <a:t>5</a:t>
            </a:r>
            <a:r>
              <a:rPr sz="1850" spc="-7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171717"/>
                </a:solidFill>
                <a:latin typeface="Arial"/>
                <a:cs typeface="Arial"/>
              </a:rPr>
              <a:t>P</a:t>
            </a:r>
            <a:r>
              <a:rPr sz="1850" spc="7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r>
              <a:rPr sz="1850" spc="70" dirty="0">
                <a:solidFill>
                  <a:srgbClr val="171717"/>
                </a:solidFill>
                <a:latin typeface="Arial"/>
                <a:cs typeface="Arial"/>
              </a:rPr>
              <a:t>og</a:t>
            </a:r>
            <a:r>
              <a:rPr sz="1850" spc="7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r>
              <a:rPr sz="1850" spc="70" dirty="0">
                <a:solidFill>
                  <a:srgbClr val="171717"/>
                </a:solidFill>
                <a:latin typeface="Arial"/>
                <a:cs typeface="Arial"/>
              </a:rPr>
              <a:t>amming</a:t>
            </a:r>
            <a:r>
              <a:rPr sz="185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171717"/>
                </a:solidFill>
                <a:latin typeface="Arial"/>
                <a:cs typeface="Arial"/>
              </a:rPr>
              <a:t>Lang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u</a:t>
            </a:r>
            <a:r>
              <a:rPr sz="1850" spc="55" dirty="0">
                <a:solidFill>
                  <a:srgbClr val="171717"/>
                </a:solidFill>
                <a:latin typeface="Arial"/>
                <a:cs typeface="Arial"/>
              </a:rPr>
              <a:t>age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1850" spc="-7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114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185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1850" spc="55" dirty="0">
                <a:solidFill>
                  <a:srgbClr val="171717"/>
                </a:solidFill>
                <a:latin typeface="Arial"/>
                <a:cs typeface="Arial"/>
              </a:rPr>
              <a:t>he</a:t>
            </a:r>
            <a:r>
              <a:rPr sz="185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1850" spc="75" dirty="0">
                <a:solidFill>
                  <a:srgbClr val="171717"/>
                </a:solidFill>
                <a:latin typeface="Trebuchet MS"/>
                <a:cs typeface="Trebuchet MS"/>
              </a:rPr>
              <a:t>urr</a:t>
            </a:r>
            <a:r>
              <a:rPr sz="1850" spc="75" dirty="0">
                <a:solidFill>
                  <a:srgbClr val="171717"/>
                </a:solidFill>
                <a:latin typeface="Arial"/>
                <a:cs typeface="Arial"/>
              </a:rPr>
              <a:t>en</a:t>
            </a:r>
            <a:r>
              <a:rPr sz="1850" spc="75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1850" spc="-7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171717"/>
                </a:solidFill>
                <a:latin typeface="Arial"/>
                <a:cs typeface="Arial"/>
              </a:rPr>
              <a:t>Yea</a:t>
            </a:r>
            <a:r>
              <a:rPr sz="1850" spc="5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0066" y="1574974"/>
            <a:ext cx="545211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80" dirty="0">
                <a:solidFill>
                  <a:srgbClr val="171717"/>
                </a:solidFill>
                <a:latin typeface="Arial"/>
                <a:cs typeface="Arial"/>
              </a:rPr>
              <a:t>Top</a:t>
            </a:r>
            <a:r>
              <a:rPr sz="185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200" dirty="0">
                <a:solidFill>
                  <a:srgbClr val="171717"/>
                </a:solidFill>
                <a:latin typeface="Trebuchet MS"/>
                <a:cs typeface="Trebuchet MS"/>
              </a:rPr>
              <a:t>5</a:t>
            </a:r>
            <a:r>
              <a:rPr sz="1850" spc="-7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171717"/>
                </a:solidFill>
                <a:latin typeface="Arial"/>
                <a:cs typeface="Arial"/>
              </a:rPr>
              <a:t>P</a:t>
            </a:r>
            <a:r>
              <a:rPr sz="1850" spc="7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r>
              <a:rPr sz="1850" spc="70" dirty="0">
                <a:solidFill>
                  <a:srgbClr val="171717"/>
                </a:solidFill>
                <a:latin typeface="Arial"/>
                <a:cs typeface="Arial"/>
              </a:rPr>
              <a:t>og</a:t>
            </a:r>
            <a:r>
              <a:rPr sz="1850" spc="7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r>
              <a:rPr sz="1850" spc="70" dirty="0">
                <a:solidFill>
                  <a:srgbClr val="171717"/>
                </a:solidFill>
                <a:latin typeface="Arial"/>
                <a:cs typeface="Arial"/>
              </a:rPr>
              <a:t>amming</a:t>
            </a:r>
            <a:r>
              <a:rPr sz="185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171717"/>
                </a:solidFill>
                <a:latin typeface="Arial"/>
                <a:cs typeface="Arial"/>
              </a:rPr>
              <a:t>Lang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u</a:t>
            </a:r>
            <a:r>
              <a:rPr sz="1850" spc="55" dirty="0">
                <a:solidFill>
                  <a:srgbClr val="171717"/>
                </a:solidFill>
                <a:latin typeface="Arial"/>
                <a:cs typeface="Arial"/>
              </a:rPr>
              <a:t>age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1850" spc="-7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114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185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t</a:t>
            </a:r>
            <a:r>
              <a:rPr sz="1850" spc="55" dirty="0">
                <a:solidFill>
                  <a:srgbClr val="171717"/>
                </a:solidFill>
                <a:latin typeface="Arial"/>
                <a:cs typeface="Arial"/>
              </a:rPr>
              <a:t>he</a:t>
            </a:r>
            <a:r>
              <a:rPr sz="185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171717"/>
                </a:solidFill>
                <a:latin typeface="Arial"/>
                <a:cs typeface="Arial"/>
              </a:rPr>
              <a:t>Ne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xt</a:t>
            </a:r>
            <a:r>
              <a:rPr sz="1850" spc="-7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171717"/>
                </a:solidFill>
                <a:latin typeface="Arial"/>
                <a:cs typeface="Arial"/>
              </a:rPr>
              <a:t>Yea</a:t>
            </a:r>
            <a:r>
              <a:rPr sz="1850" spc="50" dirty="0">
                <a:solidFill>
                  <a:srgbClr val="171717"/>
                </a:solidFill>
                <a:latin typeface="Trebuchet MS"/>
                <a:cs typeface="Trebuchet MS"/>
              </a:rPr>
              <a:t>r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42325" y="2315199"/>
            <a:ext cx="4982210" cy="5738495"/>
            <a:chOff x="3242325" y="2315199"/>
            <a:chExt cx="4982210" cy="5738495"/>
          </a:xfrm>
        </p:grpSpPr>
        <p:sp>
          <p:nvSpPr>
            <p:cNvPr id="6" name="object 6"/>
            <p:cNvSpPr/>
            <p:nvPr/>
          </p:nvSpPr>
          <p:spPr>
            <a:xfrm>
              <a:off x="3242322" y="2315209"/>
              <a:ext cx="4598035" cy="5738495"/>
            </a:xfrm>
            <a:custGeom>
              <a:avLst/>
              <a:gdLst/>
              <a:ahLst/>
              <a:cxnLst/>
              <a:rect l="l" t="t" r="r" b="b"/>
              <a:pathLst>
                <a:path w="4598034" h="5738495">
                  <a:moveTo>
                    <a:pt x="7086" y="0"/>
                  </a:moveTo>
                  <a:lnTo>
                    <a:pt x="0" y="0"/>
                  </a:lnTo>
                  <a:lnTo>
                    <a:pt x="0" y="5738114"/>
                  </a:lnTo>
                  <a:lnTo>
                    <a:pt x="7086" y="5738114"/>
                  </a:lnTo>
                  <a:lnTo>
                    <a:pt x="7086" y="0"/>
                  </a:lnTo>
                  <a:close/>
                </a:path>
                <a:path w="4598034" h="5738495">
                  <a:moveTo>
                    <a:pt x="1154709" y="0"/>
                  </a:moveTo>
                  <a:lnTo>
                    <a:pt x="1147622" y="0"/>
                  </a:lnTo>
                  <a:lnTo>
                    <a:pt x="1147622" y="5738114"/>
                  </a:lnTo>
                  <a:lnTo>
                    <a:pt x="1154709" y="5738114"/>
                  </a:lnTo>
                  <a:lnTo>
                    <a:pt x="1154709" y="0"/>
                  </a:lnTo>
                  <a:close/>
                </a:path>
                <a:path w="4598034" h="5738495">
                  <a:moveTo>
                    <a:pt x="2302332" y="0"/>
                  </a:moveTo>
                  <a:lnTo>
                    <a:pt x="2295245" y="0"/>
                  </a:lnTo>
                  <a:lnTo>
                    <a:pt x="2295245" y="5738114"/>
                  </a:lnTo>
                  <a:lnTo>
                    <a:pt x="2302332" y="5738114"/>
                  </a:lnTo>
                  <a:lnTo>
                    <a:pt x="2302332" y="0"/>
                  </a:lnTo>
                  <a:close/>
                </a:path>
                <a:path w="4598034" h="5738495">
                  <a:moveTo>
                    <a:pt x="3449955" y="0"/>
                  </a:moveTo>
                  <a:lnTo>
                    <a:pt x="3442868" y="0"/>
                  </a:lnTo>
                  <a:lnTo>
                    <a:pt x="3442868" y="5738114"/>
                  </a:lnTo>
                  <a:lnTo>
                    <a:pt x="3449955" y="5738114"/>
                  </a:lnTo>
                  <a:lnTo>
                    <a:pt x="3449955" y="0"/>
                  </a:lnTo>
                  <a:close/>
                </a:path>
                <a:path w="4598034" h="5738495">
                  <a:moveTo>
                    <a:pt x="4597578" y="0"/>
                  </a:moveTo>
                  <a:lnTo>
                    <a:pt x="4590491" y="0"/>
                  </a:lnTo>
                  <a:lnTo>
                    <a:pt x="4590491" y="5738114"/>
                  </a:lnTo>
                  <a:lnTo>
                    <a:pt x="4597578" y="5738114"/>
                  </a:lnTo>
                  <a:lnTo>
                    <a:pt x="4597578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5866" y="2315209"/>
              <a:ext cx="4978400" cy="5738495"/>
            </a:xfrm>
            <a:custGeom>
              <a:avLst/>
              <a:gdLst/>
              <a:ahLst/>
              <a:cxnLst/>
              <a:rect l="l" t="t" r="r" b="b"/>
              <a:pathLst>
                <a:path w="4978400" h="5738495">
                  <a:moveTo>
                    <a:pt x="2579230" y="4782464"/>
                  </a:moveTo>
                  <a:lnTo>
                    <a:pt x="2562288" y="4737468"/>
                  </a:lnTo>
                  <a:lnTo>
                    <a:pt x="2523210" y="4709465"/>
                  </a:lnTo>
                  <a:lnTo>
                    <a:pt x="2502027" y="4705261"/>
                  </a:lnTo>
                  <a:lnTo>
                    <a:pt x="0" y="4705261"/>
                  </a:lnTo>
                  <a:lnTo>
                    <a:pt x="0" y="5738114"/>
                  </a:lnTo>
                  <a:lnTo>
                    <a:pt x="2502027" y="5738114"/>
                  </a:lnTo>
                  <a:lnTo>
                    <a:pt x="2547010" y="5721185"/>
                  </a:lnTo>
                  <a:lnTo>
                    <a:pt x="2575014" y="5682094"/>
                  </a:lnTo>
                  <a:lnTo>
                    <a:pt x="2579230" y="5660910"/>
                  </a:lnTo>
                  <a:lnTo>
                    <a:pt x="2579230" y="4782464"/>
                  </a:lnTo>
                  <a:close/>
                </a:path>
                <a:path w="4978400" h="5738495">
                  <a:moveTo>
                    <a:pt x="2664942" y="3606139"/>
                  </a:moveTo>
                  <a:lnTo>
                    <a:pt x="2648000" y="3561156"/>
                  </a:lnTo>
                  <a:lnTo>
                    <a:pt x="2608910" y="3533152"/>
                  </a:lnTo>
                  <a:lnTo>
                    <a:pt x="2587739" y="3528936"/>
                  </a:lnTo>
                  <a:lnTo>
                    <a:pt x="0" y="3528936"/>
                  </a:lnTo>
                  <a:lnTo>
                    <a:pt x="0" y="4561802"/>
                  </a:lnTo>
                  <a:lnTo>
                    <a:pt x="2587739" y="4561802"/>
                  </a:lnTo>
                  <a:lnTo>
                    <a:pt x="2632722" y="4544860"/>
                  </a:lnTo>
                  <a:lnTo>
                    <a:pt x="2660726" y="4505782"/>
                  </a:lnTo>
                  <a:lnTo>
                    <a:pt x="2664942" y="4484598"/>
                  </a:lnTo>
                  <a:lnTo>
                    <a:pt x="2664942" y="3606139"/>
                  </a:lnTo>
                  <a:close/>
                </a:path>
                <a:path w="4978400" h="5738495">
                  <a:moveTo>
                    <a:pt x="4075874" y="2429827"/>
                  </a:moveTo>
                  <a:lnTo>
                    <a:pt x="4058932" y="2384831"/>
                  </a:lnTo>
                  <a:lnTo>
                    <a:pt x="4019854" y="2356840"/>
                  </a:lnTo>
                  <a:lnTo>
                    <a:pt x="3998671" y="2352624"/>
                  </a:lnTo>
                  <a:lnTo>
                    <a:pt x="0" y="2352624"/>
                  </a:lnTo>
                  <a:lnTo>
                    <a:pt x="0" y="3385489"/>
                  </a:lnTo>
                  <a:lnTo>
                    <a:pt x="3998671" y="3385489"/>
                  </a:lnTo>
                  <a:lnTo>
                    <a:pt x="4043654" y="3368548"/>
                  </a:lnTo>
                  <a:lnTo>
                    <a:pt x="4071658" y="3329470"/>
                  </a:lnTo>
                  <a:lnTo>
                    <a:pt x="4075874" y="3308286"/>
                  </a:lnTo>
                  <a:lnTo>
                    <a:pt x="4075874" y="2429827"/>
                  </a:lnTo>
                  <a:close/>
                </a:path>
                <a:path w="4978400" h="5738495">
                  <a:moveTo>
                    <a:pt x="4480268" y="1253515"/>
                  </a:moveTo>
                  <a:lnTo>
                    <a:pt x="4463339" y="1208519"/>
                  </a:lnTo>
                  <a:lnTo>
                    <a:pt x="4424248" y="1180528"/>
                  </a:lnTo>
                  <a:lnTo>
                    <a:pt x="4403064" y="1176312"/>
                  </a:lnTo>
                  <a:lnTo>
                    <a:pt x="0" y="1176312"/>
                  </a:lnTo>
                  <a:lnTo>
                    <a:pt x="0" y="2209177"/>
                  </a:lnTo>
                  <a:lnTo>
                    <a:pt x="4403064" y="2209177"/>
                  </a:lnTo>
                  <a:lnTo>
                    <a:pt x="4448060" y="2192236"/>
                  </a:lnTo>
                  <a:lnTo>
                    <a:pt x="4476051" y="2153158"/>
                  </a:lnTo>
                  <a:lnTo>
                    <a:pt x="4480268" y="2131974"/>
                  </a:lnTo>
                  <a:lnTo>
                    <a:pt x="4480268" y="1253515"/>
                  </a:lnTo>
                  <a:close/>
                </a:path>
                <a:path w="4978400" h="5738495">
                  <a:moveTo>
                    <a:pt x="4978336" y="77203"/>
                  </a:moveTo>
                  <a:lnTo>
                    <a:pt x="4961394" y="32207"/>
                  </a:lnTo>
                  <a:lnTo>
                    <a:pt x="4922317" y="4203"/>
                  </a:lnTo>
                  <a:lnTo>
                    <a:pt x="4901133" y="0"/>
                  </a:lnTo>
                  <a:lnTo>
                    <a:pt x="0" y="0"/>
                  </a:lnTo>
                  <a:lnTo>
                    <a:pt x="0" y="1032852"/>
                  </a:lnTo>
                  <a:lnTo>
                    <a:pt x="4901133" y="1032852"/>
                  </a:lnTo>
                  <a:lnTo>
                    <a:pt x="4946129" y="1015923"/>
                  </a:lnTo>
                  <a:lnTo>
                    <a:pt x="4974120" y="976833"/>
                  </a:lnTo>
                  <a:lnTo>
                    <a:pt x="4978336" y="955649"/>
                  </a:lnTo>
                  <a:lnTo>
                    <a:pt x="4978336" y="77203"/>
                  </a:lnTo>
                  <a:close/>
                </a:path>
              </a:pathLst>
            </a:custGeom>
            <a:solidFill>
              <a:srgbClr val="2B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980447" y="2315199"/>
            <a:ext cx="7620" cy="5738495"/>
          </a:xfrm>
          <a:custGeom>
            <a:avLst/>
            <a:gdLst/>
            <a:ahLst/>
            <a:cxnLst/>
            <a:rect l="l" t="t" r="r" b="b"/>
            <a:pathLst>
              <a:path w="7620" h="5738495">
                <a:moveTo>
                  <a:pt x="7084" y="5738121"/>
                </a:moveTo>
                <a:lnTo>
                  <a:pt x="0" y="5738121"/>
                </a:lnTo>
                <a:lnTo>
                  <a:pt x="0" y="0"/>
                </a:lnTo>
                <a:lnTo>
                  <a:pt x="7084" y="0"/>
                </a:lnTo>
                <a:lnTo>
                  <a:pt x="7084" y="5738121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900000">
            <a:off x="3133427" y="8194758"/>
            <a:ext cx="261096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750" spc="-150" dirty="0">
                <a:latin typeface="Arial Black"/>
                <a:cs typeface="Arial Black"/>
              </a:rPr>
              <a:t>0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3470534" y="8553111"/>
            <a:ext cx="1165263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750" spc="-155" dirty="0">
                <a:latin typeface="Arial Black"/>
                <a:cs typeface="Arial Black"/>
              </a:rPr>
              <a:t>25.000.000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4618167" y="8553111"/>
            <a:ext cx="1165263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750" spc="-155" dirty="0">
                <a:latin typeface="Arial Black"/>
                <a:cs typeface="Arial Black"/>
              </a:rPr>
              <a:t>50.000.000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5765800" y="8553111"/>
            <a:ext cx="1165263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750" spc="-155" dirty="0">
                <a:latin typeface="Arial Black"/>
                <a:cs typeface="Arial Black"/>
              </a:rPr>
              <a:t>75.000.000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6804097" y="8598863"/>
            <a:ext cx="1292574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750" spc="-155" dirty="0">
                <a:latin typeface="Arial Black"/>
                <a:cs typeface="Arial Black"/>
              </a:rPr>
              <a:t>100.000.000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7951700" y="8598863"/>
            <a:ext cx="1292574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750" spc="-155" dirty="0">
                <a:latin typeface="Arial Black"/>
                <a:cs typeface="Arial Black"/>
              </a:rPr>
              <a:t>125.000.000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9124" y="2677249"/>
            <a:ext cx="1007744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60" dirty="0">
                <a:latin typeface="Arial Black"/>
                <a:cs typeface="Arial Black"/>
              </a:rPr>
              <a:t>JavaScript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2082" y="3853560"/>
            <a:ext cx="108458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00" dirty="0">
                <a:latin typeface="Arial Black"/>
                <a:cs typeface="Arial Black"/>
              </a:rPr>
              <a:t>HTML/CSS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7844" y="5029875"/>
            <a:ext cx="438784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15" dirty="0">
                <a:latin typeface="Arial Black"/>
                <a:cs typeface="Arial Black"/>
              </a:rPr>
              <a:t>SQL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4574" y="6206190"/>
            <a:ext cx="229235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165" dirty="0">
                <a:latin typeface="Arial Black"/>
                <a:cs typeface="Arial Black"/>
              </a:rPr>
              <a:t>Bash/Shell/PowerShell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8097" y="7382504"/>
            <a:ext cx="73850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170" dirty="0">
                <a:latin typeface="Arial Black"/>
                <a:cs typeface="Arial Black"/>
              </a:rPr>
              <a:t>Python</a:t>
            </a:r>
            <a:endParaRPr sz="1750">
              <a:latin typeface="Arial Black"/>
              <a:cs typeface="Arial Blac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066081" y="2315199"/>
            <a:ext cx="4894580" cy="6075045"/>
            <a:chOff x="11066081" y="2315199"/>
            <a:chExt cx="4894580" cy="6075045"/>
          </a:xfrm>
        </p:grpSpPr>
        <p:sp>
          <p:nvSpPr>
            <p:cNvPr id="21" name="object 21"/>
            <p:cNvSpPr/>
            <p:nvPr/>
          </p:nvSpPr>
          <p:spPr>
            <a:xfrm>
              <a:off x="11066069" y="2315209"/>
              <a:ext cx="4453890" cy="6075045"/>
            </a:xfrm>
            <a:custGeom>
              <a:avLst/>
              <a:gdLst/>
              <a:ahLst/>
              <a:cxnLst/>
              <a:rect l="l" t="t" r="r" b="b"/>
              <a:pathLst>
                <a:path w="4453890" h="6075045">
                  <a:moveTo>
                    <a:pt x="7327" y="0"/>
                  </a:moveTo>
                  <a:lnTo>
                    <a:pt x="0" y="0"/>
                  </a:lnTo>
                  <a:lnTo>
                    <a:pt x="0" y="6074880"/>
                  </a:lnTo>
                  <a:lnTo>
                    <a:pt x="7327" y="6074880"/>
                  </a:lnTo>
                  <a:lnTo>
                    <a:pt x="7327" y="0"/>
                  </a:lnTo>
                  <a:close/>
                </a:path>
                <a:path w="4453890" h="6075045">
                  <a:moveTo>
                    <a:pt x="1489443" y="0"/>
                  </a:moveTo>
                  <a:lnTo>
                    <a:pt x="1482128" y="0"/>
                  </a:lnTo>
                  <a:lnTo>
                    <a:pt x="1482128" y="6074880"/>
                  </a:lnTo>
                  <a:lnTo>
                    <a:pt x="1489443" y="6074880"/>
                  </a:lnTo>
                  <a:lnTo>
                    <a:pt x="1489443" y="0"/>
                  </a:lnTo>
                  <a:close/>
                </a:path>
                <a:path w="4453890" h="6075045">
                  <a:moveTo>
                    <a:pt x="2971558" y="0"/>
                  </a:moveTo>
                  <a:lnTo>
                    <a:pt x="2964243" y="0"/>
                  </a:lnTo>
                  <a:lnTo>
                    <a:pt x="2964243" y="6074880"/>
                  </a:lnTo>
                  <a:lnTo>
                    <a:pt x="2971558" y="6074880"/>
                  </a:lnTo>
                  <a:lnTo>
                    <a:pt x="2971558" y="0"/>
                  </a:lnTo>
                  <a:close/>
                </a:path>
                <a:path w="4453890" h="6075045">
                  <a:moveTo>
                    <a:pt x="4453674" y="0"/>
                  </a:moveTo>
                  <a:lnTo>
                    <a:pt x="4446359" y="0"/>
                  </a:lnTo>
                  <a:lnTo>
                    <a:pt x="4446359" y="6074880"/>
                  </a:lnTo>
                  <a:lnTo>
                    <a:pt x="4453674" y="6074880"/>
                  </a:lnTo>
                  <a:lnTo>
                    <a:pt x="4453674" y="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69726" y="2315209"/>
              <a:ext cx="4891405" cy="6075045"/>
            </a:xfrm>
            <a:custGeom>
              <a:avLst/>
              <a:gdLst/>
              <a:ahLst/>
              <a:cxnLst/>
              <a:rect l="l" t="t" r="r" b="b"/>
              <a:pathLst>
                <a:path w="4891405" h="6075045">
                  <a:moveTo>
                    <a:pt x="2989808" y="5063134"/>
                  </a:moveTo>
                  <a:lnTo>
                    <a:pt x="2978251" y="5025060"/>
                  </a:lnTo>
                  <a:lnTo>
                    <a:pt x="2946133" y="4992954"/>
                  </a:lnTo>
                  <a:lnTo>
                    <a:pt x="2908046" y="4981397"/>
                  </a:lnTo>
                  <a:lnTo>
                    <a:pt x="0" y="4981397"/>
                  </a:lnTo>
                  <a:lnTo>
                    <a:pt x="0" y="6074880"/>
                  </a:lnTo>
                  <a:lnTo>
                    <a:pt x="2908046" y="6074880"/>
                  </a:lnTo>
                  <a:lnTo>
                    <a:pt x="2946133" y="6063323"/>
                  </a:lnTo>
                  <a:lnTo>
                    <a:pt x="2978251" y="6031217"/>
                  </a:lnTo>
                  <a:lnTo>
                    <a:pt x="2989808" y="5993142"/>
                  </a:lnTo>
                  <a:lnTo>
                    <a:pt x="2989808" y="5063134"/>
                  </a:lnTo>
                  <a:close/>
                </a:path>
                <a:path w="4891405" h="6075045">
                  <a:moveTo>
                    <a:pt x="3695319" y="3817785"/>
                  </a:moveTo>
                  <a:lnTo>
                    <a:pt x="3683762" y="3779697"/>
                  </a:lnTo>
                  <a:lnTo>
                    <a:pt x="3651643" y="3747605"/>
                  </a:lnTo>
                  <a:lnTo>
                    <a:pt x="3613556" y="3736048"/>
                  </a:lnTo>
                  <a:lnTo>
                    <a:pt x="0" y="3736048"/>
                  </a:lnTo>
                  <a:lnTo>
                    <a:pt x="0" y="4829518"/>
                  </a:lnTo>
                  <a:lnTo>
                    <a:pt x="3613556" y="4829530"/>
                  </a:lnTo>
                  <a:lnTo>
                    <a:pt x="3651643" y="4817973"/>
                  </a:lnTo>
                  <a:lnTo>
                    <a:pt x="3683762" y="4785868"/>
                  </a:lnTo>
                  <a:lnTo>
                    <a:pt x="3695319" y="4747793"/>
                  </a:lnTo>
                  <a:lnTo>
                    <a:pt x="3695319" y="3817785"/>
                  </a:lnTo>
                  <a:close/>
                </a:path>
                <a:path w="4891405" h="6075045">
                  <a:moveTo>
                    <a:pt x="3900843" y="2572423"/>
                  </a:moveTo>
                  <a:lnTo>
                    <a:pt x="3889286" y="2534348"/>
                  </a:lnTo>
                  <a:lnTo>
                    <a:pt x="3857180" y="2502243"/>
                  </a:lnTo>
                  <a:lnTo>
                    <a:pt x="3819080" y="2490698"/>
                  </a:lnTo>
                  <a:lnTo>
                    <a:pt x="0" y="2490698"/>
                  </a:lnTo>
                  <a:lnTo>
                    <a:pt x="0" y="3584168"/>
                  </a:lnTo>
                  <a:lnTo>
                    <a:pt x="3819080" y="3584168"/>
                  </a:lnTo>
                  <a:lnTo>
                    <a:pt x="3857180" y="3572624"/>
                  </a:lnTo>
                  <a:lnTo>
                    <a:pt x="3889286" y="3540518"/>
                  </a:lnTo>
                  <a:lnTo>
                    <a:pt x="3900843" y="3502444"/>
                  </a:lnTo>
                  <a:lnTo>
                    <a:pt x="3900843" y="2572423"/>
                  </a:lnTo>
                  <a:close/>
                </a:path>
                <a:path w="4891405" h="6075045">
                  <a:moveTo>
                    <a:pt x="3905720" y="1327073"/>
                  </a:moveTo>
                  <a:lnTo>
                    <a:pt x="3894163" y="1288999"/>
                  </a:lnTo>
                  <a:lnTo>
                    <a:pt x="3862044" y="1256893"/>
                  </a:lnTo>
                  <a:lnTo>
                    <a:pt x="3823957" y="1245349"/>
                  </a:lnTo>
                  <a:lnTo>
                    <a:pt x="0" y="1245349"/>
                  </a:lnTo>
                  <a:lnTo>
                    <a:pt x="0" y="2338832"/>
                  </a:lnTo>
                  <a:lnTo>
                    <a:pt x="3823957" y="2338832"/>
                  </a:lnTo>
                  <a:lnTo>
                    <a:pt x="3862044" y="2327275"/>
                  </a:lnTo>
                  <a:lnTo>
                    <a:pt x="3894163" y="2295169"/>
                  </a:lnTo>
                  <a:lnTo>
                    <a:pt x="3905720" y="2257094"/>
                  </a:lnTo>
                  <a:lnTo>
                    <a:pt x="3905720" y="1327073"/>
                  </a:lnTo>
                  <a:close/>
                </a:path>
                <a:path w="4891405" h="6075045">
                  <a:moveTo>
                    <a:pt x="4890821" y="81724"/>
                  </a:moveTo>
                  <a:lnTo>
                    <a:pt x="4879276" y="43649"/>
                  </a:lnTo>
                  <a:lnTo>
                    <a:pt x="4847158" y="11544"/>
                  </a:lnTo>
                  <a:lnTo>
                    <a:pt x="4809071" y="0"/>
                  </a:lnTo>
                  <a:lnTo>
                    <a:pt x="0" y="0"/>
                  </a:lnTo>
                  <a:lnTo>
                    <a:pt x="0" y="1093482"/>
                  </a:lnTo>
                  <a:lnTo>
                    <a:pt x="4809058" y="1093482"/>
                  </a:lnTo>
                  <a:lnTo>
                    <a:pt x="4847158" y="1081925"/>
                  </a:lnTo>
                  <a:lnTo>
                    <a:pt x="4879276" y="1049820"/>
                  </a:lnTo>
                  <a:lnTo>
                    <a:pt x="4890821" y="1011745"/>
                  </a:lnTo>
                  <a:lnTo>
                    <a:pt x="4890821" y="81724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6994553" y="2315199"/>
            <a:ext cx="7620" cy="6075045"/>
          </a:xfrm>
          <a:custGeom>
            <a:avLst/>
            <a:gdLst/>
            <a:ahLst/>
            <a:cxnLst/>
            <a:rect l="l" t="t" r="r" b="b"/>
            <a:pathLst>
              <a:path w="7619" h="6075045">
                <a:moveTo>
                  <a:pt x="7319" y="6074881"/>
                </a:moveTo>
                <a:lnTo>
                  <a:pt x="0" y="6074881"/>
                </a:lnTo>
                <a:lnTo>
                  <a:pt x="0" y="0"/>
                </a:lnTo>
                <a:lnTo>
                  <a:pt x="7319" y="0"/>
                </a:lnTo>
                <a:lnTo>
                  <a:pt x="7319" y="6074881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90183" y="8487691"/>
            <a:ext cx="1593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85" dirty="0">
                <a:latin typeface="Arial Black"/>
                <a:cs typeface="Arial Black"/>
              </a:rPr>
              <a:t>0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48718" y="8487691"/>
            <a:ext cx="572008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94155" algn="l"/>
                <a:tab pos="2976880" algn="l"/>
                <a:tab pos="4391660" algn="l"/>
              </a:tabLst>
            </a:pPr>
            <a:r>
              <a:rPr sz="1850" spc="-185" dirty="0">
                <a:latin typeface="Arial Black"/>
                <a:cs typeface="Arial Black"/>
              </a:rPr>
              <a:t>25.000.000	50.000.000	75.000.000	100.000.000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64679" y="2703033"/>
            <a:ext cx="104013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295" dirty="0">
                <a:latin typeface="Arial Black"/>
                <a:cs typeface="Arial Black"/>
              </a:rPr>
              <a:t>JavaScript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42595" y="3948793"/>
            <a:ext cx="76200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200" dirty="0">
                <a:latin typeface="Arial Black"/>
                <a:cs typeface="Arial Black"/>
              </a:rPr>
              <a:t>Python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85095" y="5194541"/>
            <a:ext cx="111950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235" dirty="0">
                <a:latin typeface="Arial Black"/>
                <a:cs typeface="Arial Black"/>
              </a:rPr>
              <a:t>HTML/CSS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52272" y="6440320"/>
            <a:ext cx="45275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254" dirty="0">
                <a:latin typeface="Arial Black"/>
                <a:cs typeface="Arial Black"/>
              </a:rPr>
              <a:t>SQL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80066" y="7686068"/>
            <a:ext cx="11245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235" dirty="0">
                <a:latin typeface="Arial Black"/>
                <a:cs typeface="Arial Black"/>
              </a:rPr>
              <a:t>TypeScript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78211" y="9647191"/>
            <a:ext cx="613156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140" dirty="0">
                <a:solidFill>
                  <a:srgbClr val="171717"/>
                </a:solidFill>
                <a:latin typeface="Trebuchet MS"/>
                <a:cs typeface="Trebuchet MS"/>
              </a:rPr>
              <a:t>N</a:t>
            </a:r>
            <a:r>
              <a:rPr sz="1350" spc="140" dirty="0">
                <a:solidFill>
                  <a:srgbClr val="171717"/>
                </a:solidFill>
                <a:latin typeface="Arial"/>
                <a:cs typeface="Arial"/>
              </a:rPr>
              <a:t>u</a:t>
            </a:r>
            <a:r>
              <a:rPr sz="1850" spc="140" dirty="0">
                <a:solidFill>
                  <a:srgbClr val="171717"/>
                </a:solidFill>
                <a:latin typeface="Trebuchet MS"/>
                <a:cs typeface="Trebuchet MS"/>
              </a:rPr>
              <a:t>mber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of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90" dirty="0">
                <a:solidFill>
                  <a:srgbClr val="171717"/>
                </a:solidFill>
                <a:latin typeface="Trebuchet MS"/>
                <a:cs typeface="Trebuchet MS"/>
              </a:rPr>
              <a:t>responden</a:t>
            </a:r>
            <a:r>
              <a:rPr sz="1350" spc="9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90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210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210" dirty="0">
                <a:solidFill>
                  <a:srgbClr val="171717"/>
                </a:solidFill>
                <a:latin typeface="Trebuchet MS"/>
                <a:cs typeface="Trebuchet MS"/>
              </a:rPr>
              <a:t>ho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30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130" dirty="0">
                <a:solidFill>
                  <a:srgbClr val="171717"/>
                </a:solidFill>
                <a:latin typeface="Trebuchet MS"/>
                <a:cs typeface="Trebuchet MS"/>
              </a:rPr>
              <a:t>orked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80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180" dirty="0">
                <a:solidFill>
                  <a:srgbClr val="171717"/>
                </a:solidFill>
                <a:latin typeface="Trebuchet MS"/>
                <a:cs typeface="Trebuchet MS"/>
              </a:rPr>
              <a:t>i</a:t>
            </a:r>
            <a:r>
              <a:rPr sz="1350" spc="18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80" dirty="0">
                <a:solidFill>
                  <a:srgbClr val="171717"/>
                </a:solidFill>
                <a:latin typeface="Trebuchet MS"/>
                <a:cs typeface="Trebuchet MS"/>
              </a:rPr>
              <a:t>h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2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171717"/>
                </a:solidFill>
                <a:latin typeface="Trebuchet MS"/>
                <a:cs typeface="Trebuchet MS"/>
              </a:rPr>
              <a:t>he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130" dirty="0">
                <a:solidFill>
                  <a:srgbClr val="171717"/>
                </a:solidFill>
                <a:latin typeface="Trebuchet MS"/>
                <a:cs typeface="Trebuchet MS"/>
              </a:rPr>
              <a:t>lang</a:t>
            </a:r>
            <a:r>
              <a:rPr sz="1350" spc="130" dirty="0">
                <a:solidFill>
                  <a:srgbClr val="171717"/>
                </a:solidFill>
                <a:latin typeface="Arial"/>
                <a:cs typeface="Arial"/>
              </a:rPr>
              <a:t>u</a:t>
            </a:r>
            <a:r>
              <a:rPr sz="1850" spc="130" dirty="0">
                <a:solidFill>
                  <a:srgbClr val="171717"/>
                </a:solidFill>
                <a:latin typeface="Trebuchet MS"/>
                <a:cs typeface="Trebuchet MS"/>
              </a:rPr>
              <a:t>age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66471" y="9647191"/>
            <a:ext cx="676402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140" dirty="0">
                <a:solidFill>
                  <a:srgbClr val="171717"/>
                </a:solidFill>
                <a:latin typeface="Trebuchet MS"/>
                <a:cs typeface="Trebuchet MS"/>
              </a:rPr>
              <a:t>N</a:t>
            </a:r>
            <a:r>
              <a:rPr sz="1350" spc="140" dirty="0">
                <a:solidFill>
                  <a:srgbClr val="171717"/>
                </a:solidFill>
                <a:latin typeface="Arial"/>
                <a:cs typeface="Arial"/>
              </a:rPr>
              <a:t>u</a:t>
            </a:r>
            <a:r>
              <a:rPr sz="1850" spc="140" dirty="0">
                <a:solidFill>
                  <a:srgbClr val="171717"/>
                </a:solidFill>
                <a:latin typeface="Trebuchet MS"/>
                <a:cs typeface="Trebuchet MS"/>
              </a:rPr>
              <a:t>mber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171717"/>
                </a:solidFill>
                <a:latin typeface="Trebuchet MS"/>
                <a:cs typeface="Trebuchet MS"/>
              </a:rPr>
              <a:t>of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90" dirty="0">
                <a:solidFill>
                  <a:srgbClr val="171717"/>
                </a:solidFill>
                <a:latin typeface="Trebuchet MS"/>
                <a:cs typeface="Trebuchet MS"/>
              </a:rPr>
              <a:t>responden</a:t>
            </a:r>
            <a:r>
              <a:rPr sz="1350" spc="9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90" dirty="0">
                <a:solidFill>
                  <a:srgbClr val="171717"/>
                </a:solidFill>
                <a:latin typeface="Trebuchet MS"/>
                <a:cs typeface="Trebuchet MS"/>
              </a:rPr>
              <a:t>s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210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210" dirty="0">
                <a:solidFill>
                  <a:srgbClr val="171717"/>
                </a:solidFill>
                <a:latin typeface="Trebuchet MS"/>
                <a:cs typeface="Trebuchet MS"/>
              </a:rPr>
              <a:t>ho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229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229" dirty="0">
                <a:solidFill>
                  <a:srgbClr val="171717"/>
                </a:solidFill>
                <a:latin typeface="Trebuchet MS"/>
                <a:cs typeface="Trebuchet MS"/>
              </a:rPr>
              <a:t>an</a:t>
            </a:r>
            <a:r>
              <a:rPr sz="1350" spc="229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350" spc="17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350" spc="19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90" dirty="0">
                <a:solidFill>
                  <a:srgbClr val="171717"/>
                </a:solidFill>
                <a:latin typeface="Trebuchet MS"/>
                <a:cs typeface="Trebuchet MS"/>
              </a:rPr>
              <a:t>o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75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175" dirty="0">
                <a:solidFill>
                  <a:srgbClr val="171717"/>
                </a:solidFill>
                <a:latin typeface="Trebuchet MS"/>
                <a:cs typeface="Trebuchet MS"/>
              </a:rPr>
              <a:t>ork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80" dirty="0">
                <a:solidFill>
                  <a:srgbClr val="171717"/>
                </a:solidFill>
                <a:latin typeface="Arial"/>
                <a:cs typeface="Arial"/>
              </a:rPr>
              <a:t>w</a:t>
            </a:r>
            <a:r>
              <a:rPr sz="1850" spc="180" dirty="0">
                <a:solidFill>
                  <a:srgbClr val="171717"/>
                </a:solidFill>
                <a:latin typeface="Trebuchet MS"/>
                <a:cs typeface="Trebuchet MS"/>
              </a:rPr>
              <a:t>i</a:t>
            </a:r>
            <a:r>
              <a:rPr sz="1350" spc="18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80" dirty="0">
                <a:solidFill>
                  <a:srgbClr val="171717"/>
                </a:solidFill>
                <a:latin typeface="Trebuchet MS"/>
                <a:cs typeface="Trebuchet MS"/>
              </a:rPr>
              <a:t>h</a:t>
            </a:r>
            <a:r>
              <a:rPr sz="1850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350" spc="12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171717"/>
                </a:solidFill>
                <a:latin typeface="Trebuchet MS"/>
                <a:cs typeface="Trebuchet MS"/>
              </a:rPr>
              <a:t>he</a:t>
            </a:r>
            <a:r>
              <a:rPr sz="1850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50" spc="130" dirty="0">
                <a:solidFill>
                  <a:srgbClr val="171717"/>
                </a:solidFill>
                <a:latin typeface="Trebuchet MS"/>
                <a:cs typeface="Trebuchet MS"/>
              </a:rPr>
              <a:t>lang</a:t>
            </a:r>
            <a:r>
              <a:rPr sz="1350" spc="130" dirty="0">
                <a:solidFill>
                  <a:srgbClr val="171717"/>
                </a:solidFill>
                <a:latin typeface="Arial"/>
                <a:cs typeface="Arial"/>
              </a:rPr>
              <a:t>u</a:t>
            </a:r>
            <a:r>
              <a:rPr sz="1850" spc="130" dirty="0">
                <a:solidFill>
                  <a:srgbClr val="171717"/>
                </a:solidFill>
                <a:latin typeface="Trebuchet MS"/>
                <a:cs typeface="Trebuchet MS"/>
              </a:rPr>
              <a:t>age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5080" marR="5080" indent="-1263015">
              <a:lnSpc>
                <a:spcPct val="110700"/>
              </a:lnSpc>
              <a:spcBef>
                <a:spcPts val="100"/>
              </a:spcBef>
            </a:pPr>
            <a:r>
              <a:rPr spc="180" dirty="0"/>
              <a:t>PROGRAMMING LANGUAGE </a:t>
            </a:r>
            <a:r>
              <a:rPr spc="114" dirty="0"/>
              <a:t>TRENDS</a:t>
            </a:r>
            <a:r>
              <a:rPr spc="-695" dirty="0"/>
              <a:t> </a:t>
            </a:r>
            <a:r>
              <a:rPr sz="2550" spc="430" dirty="0">
                <a:latin typeface="Noto Sans CJK JP Regular"/>
                <a:cs typeface="Noto Sans CJK JP Regular"/>
              </a:rPr>
              <a:t>–  </a:t>
            </a:r>
            <a:r>
              <a:rPr spc="185" dirty="0"/>
              <a:t>FINDINGS </a:t>
            </a:r>
            <a:r>
              <a:rPr sz="2550" spc="710" dirty="0">
                <a:latin typeface="Noto Sans CJK JP Regular"/>
                <a:cs typeface="Noto Sans CJK JP Regular"/>
              </a:rPr>
              <a:t>&amp;</a:t>
            </a:r>
            <a:r>
              <a:rPr sz="2550" spc="30" dirty="0">
                <a:latin typeface="Noto Sans CJK JP Regular"/>
                <a:cs typeface="Noto Sans CJK JP Regular"/>
              </a:rPr>
              <a:t> </a:t>
            </a:r>
            <a:r>
              <a:rPr spc="215" dirty="0"/>
              <a:t>IMPLICATIONS</a:t>
            </a:r>
            <a:endParaRPr sz="2550">
              <a:latin typeface="Noto Sans CJK JP Regular"/>
              <a:cs typeface="Noto Sans CJK JP 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38767" y="3053970"/>
            <a:ext cx="7909559" cy="2867660"/>
            <a:chOff x="1038767" y="3053970"/>
            <a:chExt cx="7909559" cy="2867660"/>
          </a:xfrm>
        </p:grpSpPr>
        <p:sp>
          <p:nvSpPr>
            <p:cNvPr id="4" name="object 4"/>
            <p:cNvSpPr/>
            <p:nvPr/>
          </p:nvSpPr>
          <p:spPr>
            <a:xfrm>
              <a:off x="1566164" y="3053981"/>
              <a:ext cx="7381875" cy="2867660"/>
            </a:xfrm>
            <a:custGeom>
              <a:avLst/>
              <a:gdLst/>
              <a:ahLst/>
              <a:cxnLst/>
              <a:rect l="l" t="t" r="r" b="b"/>
              <a:pathLst>
                <a:path w="7381875" h="2867660">
                  <a:moveTo>
                    <a:pt x="7381672" y="0"/>
                  </a:moveTo>
                  <a:lnTo>
                    <a:pt x="0" y="0"/>
                  </a:lnTo>
                  <a:lnTo>
                    <a:pt x="0" y="33032"/>
                  </a:lnTo>
                  <a:lnTo>
                    <a:pt x="0" y="1017727"/>
                  </a:lnTo>
                  <a:lnTo>
                    <a:pt x="32740" y="1017727"/>
                  </a:lnTo>
                  <a:lnTo>
                    <a:pt x="32740" y="33032"/>
                  </a:lnTo>
                  <a:lnTo>
                    <a:pt x="7348220" y="33032"/>
                  </a:lnTo>
                  <a:lnTo>
                    <a:pt x="7348220" y="2833344"/>
                  </a:lnTo>
                  <a:lnTo>
                    <a:pt x="32740" y="2833344"/>
                  </a:lnTo>
                  <a:lnTo>
                    <a:pt x="32740" y="1848675"/>
                  </a:lnTo>
                  <a:lnTo>
                    <a:pt x="0" y="1848675"/>
                  </a:lnTo>
                  <a:lnTo>
                    <a:pt x="0" y="2833344"/>
                  </a:lnTo>
                  <a:lnTo>
                    <a:pt x="0" y="2867647"/>
                  </a:lnTo>
                  <a:lnTo>
                    <a:pt x="7381672" y="2867647"/>
                  </a:lnTo>
                  <a:lnTo>
                    <a:pt x="7381672" y="2833547"/>
                  </a:lnTo>
                  <a:lnTo>
                    <a:pt x="7381672" y="2833344"/>
                  </a:lnTo>
                  <a:lnTo>
                    <a:pt x="7381672" y="33032"/>
                  </a:lnTo>
                  <a:lnTo>
                    <a:pt x="7381672" y="32778"/>
                  </a:lnTo>
                  <a:lnTo>
                    <a:pt x="738167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8758" y="4071708"/>
              <a:ext cx="1024890" cy="831215"/>
            </a:xfrm>
            <a:custGeom>
              <a:avLst/>
              <a:gdLst/>
              <a:ahLst/>
              <a:cxnLst/>
              <a:rect l="l" t="t" r="r" b="b"/>
              <a:pathLst>
                <a:path w="1024889" h="831214">
                  <a:moveTo>
                    <a:pt x="1024851" y="415467"/>
                  </a:moveTo>
                  <a:lnTo>
                    <a:pt x="907961" y="298564"/>
                  </a:lnTo>
                  <a:lnTo>
                    <a:pt x="907961" y="357847"/>
                  </a:lnTo>
                  <a:lnTo>
                    <a:pt x="830834" y="357847"/>
                  </a:lnTo>
                  <a:lnTo>
                    <a:pt x="830834" y="0"/>
                  </a:lnTo>
                  <a:lnTo>
                    <a:pt x="0" y="0"/>
                  </a:lnTo>
                  <a:lnTo>
                    <a:pt x="0" y="830948"/>
                  </a:lnTo>
                  <a:lnTo>
                    <a:pt x="830834" y="830948"/>
                  </a:lnTo>
                  <a:lnTo>
                    <a:pt x="830834" y="473075"/>
                  </a:lnTo>
                  <a:lnTo>
                    <a:pt x="907961" y="473075"/>
                  </a:lnTo>
                  <a:lnTo>
                    <a:pt x="907961" y="532384"/>
                  </a:lnTo>
                  <a:lnTo>
                    <a:pt x="1024851" y="415467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03937" y="3905656"/>
            <a:ext cx="5624195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JavaScript </a:t>
            </a:r>
            <a:r>
              <a:rPr sz="2100" b="1" spc="-20" dirty="0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sz="2100" b="1" spc="55" dirty="0">
                <a:solidFill>
                  <a:srgbClr val="181818"/>
                </a:solidFill>
                <a:latin typeface="Arial"/>
                <a:cs typeface="Arial"/>
              </a:rPr>
              <a:t>most </a:t>
            </a:r>
            <a:r>
              <a:rPr sz="2100" b="1" spc="85" dirty="0">
                <a:solidFill>
                  <a:srgbClr val="181818"/>
                </a:solidFill>
                <a:latin typeface="Arial"/>
                <a:cs typeface="Arial"/>
              </a:rPr>
              <a:t>popular</a:t>
            </a:r>
            <a:r>
              <a:rPr sz="2100" b="1" spc="-19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100" dirty="0">
                <a:solidFill>
                  <a:srgbClr val="181818"/>
                </a:solidFill>
                <a:latin typeface="Arial"/>
                <a:cs typeface="Arial"/>
              </a:rPr>
              <a:t>language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32400"/>
              </a:lnSpc>
              <a:spcBef>
                <a:spcPts val="915"/>
              </a:spcBef>
            </a:pP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JavaScript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30" dirty="0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most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popular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language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2019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remains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most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popular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language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2020.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46596" y="3053970"/>
            <a:ext cx="7909559" cy="2867660"/>
            <a:chOff x="9346596" y="3053970"/>
            <a:chExt cx="7909559" cy="2867660"/>
          </a:xfrm>
        </p:grpSpPr>
        <p:sp>
          <p:nvSpPr>
            <p:cNvPr id="8" name="object 8"/>
            <p:cNvSpPr/>
            <p:nvPr/>
          </p:nvSpPr>
          <p:spPr>
            <a:xfrm>
              <a:off x="9873996" y="3053981"/>
              <a:ext cx="7381875" cy="2867660"/>
            </a:xfrm>
            <a:custGeom>
              <a:avLst/>
              <a:gdLst/>
              <a:ahLst/>
              <a:cxnLst/>
              <a:rect l="l" t="t" r="r" b="b"/>
              <a:pathLst>
                <a:path w="7381875" h="2867660">
                  <a:moveTo>
                    <a:pt x="7381672" y="0"/>
                  </a:moveTo>
                  <a:lnTo>
                    <a:pt x="0" y="0"/>
                  </a:lnTo>
                  <a:lnTo>
                    <a:pt x="0" y="33032"/>
                  </a:lnTo>
                  <a:lnTo>
                    <a:pt x="0" y="1017727"/>
                  </a:lnTo>
                  <a:lnTo>
                    <a:pt x="32753" y="1017727"/>
                  </a:lnTo>
                  <a:lnTo>
                    <a:pt x="32753" y="33032"/>
                  </a:lnTo>
                  <a:lnTo>
                    <a:pt x="7348233" y="33032"/>
                  </a:lnTo>
                  <a:lnTo>
                    <a:pt x="7348233" y="2833344"/>
                  </a:lnTo>
                  <a:lnTo>
                    <a:pt x="32753" y="2833344"/>
                  </a:lnTo>
                  <a:lnTo>
                    <a:pt x="32753" y="1848675"/>
                  </a:lnTo>
                  <a:lnTo>
                    <a:pt x="0" y="1848675"/>
                  </a:lnTo>
                  <a:lnTo>
                    <a:pt x="0" y="2833344"/>
                  </a:lnTo>
                  <a:lnTo>
                    <a:pt x="0" y="2867647"/>
                  </a:lnTo>
                  <a:lnTo>
                    <a:pt x="7381672" y="2867647"/>
                  </a:lnTo>
                  <a:lnTo>
                    <a:pt x="7381672" y="2833547"/>
                  </a:lnTo>
                  <a:lnTo>
                    <a:pt x="7381672" y="2833344"/>
                  </a:lnTo>
                  <a:lnTo>
                    <a:pt x="7381672" y="33032"/>
                  </a:lnTo>
                  <a:lnTo>
                    <a:pt x="7381672" y="32778"/>
                  </a:lnTo>
                  <a:lnTo>
                    <a:pt x="738167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46590" y="4071708"/>
              <a:ext cx="1024890" cy="831215"/>
            </a:xfrm>
            <a:custGeom>
              <a:avLst/>
              <a:gdLst/>
              <a:ahLst/>
              <a:cxnLst/>
              <a:rect l="l" t="t" r="r" b="b"/>
              <a:pathLst>
                <a:path w="1024890" h="831214">
                  <a:moveTo>
                    <a:pt x="1024851" y="415467"/>
                  </a:moveTo>
                  <a:lnTo>
                    <a:pt x="907961" y="298564"/>
                  </a:lnTo>
                  <a:lnTo>
                    <a:pt x="907961" y="357847"/>
                  </a:lnTo>
                  <a:lnTo>
                    <a:pt x="830834" y="357847"/>
                  </a:lnTo>
                  <a:lnTo>
                    <a:pt x="830834" y="0"/>
                  </a:lnTo>
                  <a:lnTo>
                    <a:pt x="0" y="0"/>
                  </a:lnTo>
                  <a:lnTo>
                    <a:pt x="0" y="830948"/>
                  </a:lnTo>
                  <a:lnTo>
                    <a:pt x="830834" y="830948"/>
                  </a:lnTo>
                  <a:lnTo>
                    <a:pt x="830834" y="473075"/>
                  </a:lnTo>
                  <a:lnTo>
                    <a:pt x="907961" y="473075"/>
                  </a:lnTo>
                  <a:lnTo>
                    <a:pt x="907961" y="532384"/>
                  </a:lnTo>
                  <a:lnTo>
                    <a:pt x="1024851" y="415467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38767" y="6392334"/>
            <a:ext cx="7909559" cy="2867660"/>
            <a:chOff x="1038767" y="6392334"/>
            <a:chExt cx="7909559" cy="2867660"/>
          </a:xfrm>
        </p:grpSpPr>
        <p:sp>
          <p:nvSpPr>
            <p:cNvPr id="11" name="object 11"/>
            <p:cNvSpPr/>
            <p:nvPr/>
          </p:nvSpPr>
          <p:spPr>
            <a:xfrm>
              <a:off x="1566164" y="6392341"/>
              <a:ext cx="7381875" cy="2867660"/>
            </a:xfrm>
            <a:custGeom>
              <a:avLst/>
              <a:gdLst/>
              <a:ahLst/>
              <a:cxnLst/>
              <a:rect l="l" t="t" r="r" b="b"/>
              <a:pathLst>
                <a:path w="7381875" h="2867659">
                  <a:moveTo>
                    <a:pt x="7381672" y="0"/>
                  </a:moveTo>
                  <a:lnTo>
                    <a:pt x="0" y="0"/>
                  </a:lnTo>
                  <a:lnTo>
                    <a:pt x="0" y="33032"/>
                  </a:lnTo>
                  <a:lnTo>
                    <a:pt x="0" y="1017752"/>
                  </a:lnTo>
                  <a:lnTo>
                    <a:pt x="32740" y="1017752"/>
                  </a:lnTo>
                  <a:lnTo>
                    <a:pt x="32740" y="33032"/>
                  </a:lnTo>
                  <a:lnTo>
                    <a:pt x="7348220" y="33032"/>
                  </a:lnTo>
                  <a:lnTo>
                    <a:pt x="7348220" y="2833344"/>
                  </a:lnTo>
                  <a:lnTo>
                    <a:pt x="32740" y="2833344"/>
                  </a:lnTo>
                  <a:lnTo>
                    <a:pt x="32740" y="1848700"/>
                  </a:lnTo>
                  <a:lnTo>
                    <a:pt x="0" y="1848700"/>
                  </a:lnTo>
                  <a:lnTo>
                    <a:pt x="0" y="2833344"/>
                  </a:lnTo>
                  <a:lnTo>
                    <a:pt x="0" y="2867647"/>
                  </a:lnTo>
                  <a:lnTo>
                    <a:pt x="7381672" y="2867647"/>
                  </a:lnTo>
                  <a:lnTo>
                    <a:pt x="7381672" y="2833547"/>
                  </a:lnTo>
                  <a:lnTo>
                    <a:pt x="7381672" y="2833344"/>
                  </a:lnTo>
                  <a:lnTo>
                    <a:pt x="7381672" y="33032"/>
                  </a:lnTo>
                  <a:lnTo>
                    <a:pt x="7381672" y="32778"/>
                  </a:lnTo>
                  <a:lnTo>
                    <a:pt x="738167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8758" y="7410094"/>
              <a:ext cx="1024890" cy="831215"/>
            </a:xfrm>
            <a:custGeom>
              <a:avLst/>
              <a:gdLst/>
              <a:ahLst/>
              <a:cxnLst/>
              <a:rect l="l" t="t" r="r" b="b"/>
              <a:pathLst>
                <a:path w="1024889" h="831215">
                  <a:moveTo>
                    <a:pt x="1024851" y="415467"/>
                  </a:moveTo>
                  <a:lnTo>
                    <a:pt x="907961" y="298564"/>
                  </a:lnTo>
                  <a:lnTo>
                    <a:pt x="907961" y="357847"/>
                  </a:lnTo>
                  <a:lnTo>
                    <a:pt x="830834" y="357847"/>
                  </a:lnTo>
                  <a:lnTo>
                    <a:pt x="830834" y="0"/>
                  </a:lnTo>
                  <a:lnTo>
                    <a:pt x="0" y="0"/>
                  </a:lnTo>
                  <a:lnTo>
                    <a:pt x="0" y="830948"/>
                  </a:lnTo>
                  <a:lnTo>
                    <a:pt x="830834" y="830948"/>
                  </a:lnTo>
                  <a:lnTo>
                    <a:pt x="830834" y="473075"/>
                  </a:lnTo>
                  <a:lnTo>
                    <a:pt x="907961" y="473075"/>
                  </a:lnTo>
                  <a:lnTo>
                    <a:pt x="907961" y="532371"/>
                  </a:lnTo>
                  <a:lnTo>
                    <a:pt x="1024851" y="415467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03937" y="6554002"/>
            <a:ext cx="565340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65" dirty="0">
                <a:solidFill>
                  <a:srgbClr val="181818"/>
                </a:solidFill>
                <a:latin typeface="Arial"/>
                <a:cs typeface="Arial"/>
              </a:rPr>
              <a:t>Python </a:t>
            </a:r>
            <a:r>
              <a:rPr sz="2100" b="1" spc="-20" dirty="0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sz="2100" b="1" spc="9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2100" b="1" spc="55" dirty="0">
                <a:solidFill>
                  <a:srgbClr val="181818"/>
                </a:solidFill>
                <a:latin typeface="Arial"/>
                <a:cs typeface="Arial"/>
              </a:rPr>
              <a:t>fastest </a:t>
            </a:r>
            <a:r>
              <a:rPr sz="2100" b="1" spc="100" dirty="0">
                <a:solidFill>
                  <a:srgbClr val="181818"/>
                </a:solidFill>
                <a:latin typeface="Arial"/>
                <a:cs typeface="Arial"/>
              </a:rPr>
              <a:t>growing</a:t>
            </a:r>
            <a:r>
              <a:rPr sz="2100" b="1" spc="-28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100" dirty="0">
                <a:solidFill>
                  <a:srgbClr val="181818"/>
                </a:solidFill>
                <a:latin typeface="Arial"/>
                <a:cs typeface="Arial"/>
              </a:rPr>
              <a:t>language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30300"/>
              </a:lnSpc>
              <a:spcBef>
                <a:spcPts val="855"/>
              </a:spcBef>
            </a:pP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While 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HTML</a:t>
            </a:r>
            <a:r>
              <a:rPr sz="1800" spc="65" dirty="0">
                <a:solidFill>
                  <a:srgbClr val="181818"/>
                </a:solidFill>
                <a:latin typeface="Arial"/>
                <a:cs typeface="Arial"/>
              </a:rPr>
              <a:t>/</a:t>
            </a:r>
            <a:r>
              <a:rPr sz="1700" spc="65" dirty="0">
                <a:solidFill>
                  <a:srgbClr val="181818"/>
                </a:solidFill>
                <a:latin typeface="Arial"/>
                <a:cs typeface="Arial"/>
              </a:rPr>
              <a:t>CSS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was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second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most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popular  </a:t>
            </a:r>
            <a:r>
              <a:rPr sz="1700" spc="125" dirty="0">
                <a:solidFill>
                  <a:srgbClr val="181818"/>
                </a:solidFill>
                <a:latin typeface="Arial"/>
                <a:cs typeface="Arial"/>
              </a:rPr>
              <a:t>programming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language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2019,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Python </a:t>
            </a:r>
            <a:r>
              <a:rPr sz="1700" spc="80" dirty="0">
                <a:solidFill>
                  <a:srgbClr val="181818"/>
                </a:solidFill>
                <a:latin typeface="Arial"/>
                <a:cs typeface="Arial"/>
              </a:rPr>
              <a:t>replaces </a:t>
            </a:r>
            <a:r>
              <a:rPr sz="1700" spc="85" dirty="0">
                <a:solidFill>
                  <a:srgbClr val="181818"/>
                </a:solidFill>
                <a:latin typeface="Arial"/>
                <a:cs typeface="Arial"/>
              </a:rPr>
              <a:t>it 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becomes the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second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most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popular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language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 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2020.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181818"/>
                </a:solidFill>
                <a:latin typeface="Arial"/>
                <a:cs typeface="Arial"/>
              </a:rPr>
              <a:t>SQL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drops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10" dirty="0">
                <a:solidFill>
                  <a:srgbClr val="181818"/>
                </a:solidFill>
                <a:latin typeface="Arial"/>
                <a:cs typeface="Arial"/>
              </a:rPr>
              <a:t>one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place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further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70" dirty="0">
                <a:solidFill>
                  <a:srgbClr val="181818"/>
                </a:solidFill>
                <a:latin typeface="Arial"/>
                <a:cs typeface="Arial"/>
              </a:rPr>
              <a:t>down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2022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Bash</a:t>
            </a:r>
            <a:r>
              <a:rPr sz="1800" spc="75" dirty="0">
                <a:solidFill>
                  <a:srgbClr val="181818"/>
                </a:solidFill>
                <a:latin typeface="Arial"/>
                <a:cs typeface="Arial"/>
              </a:rPr>
              <a:t>/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Shell</a:t>
            </a:r>
            <a:r>
              <a:rPr sz="1800" spc="75" dirty="0">
                <a:solidFill>
                  <a:srgbClr val="181818"/>
                </a:solidFill>
                <a:latin typeface="Arial"/>
                <a:cs typeface="Arial"/>
              </a:rPr>
              <a:t>/</a:t>
            </a:r>
            <a:r>
              <a:rPr sz="1700" spc="75" dirty="0">
                <a:solidFill>
                  <a:srgbClr val="181818"/>
                </a:solidFill>
                <a:latin typeface="Arial"/>
                <a:cs typeface="Arial"/>
              </a:rPr>
              <a:t>PowerShell </a:t>
            </a:r>
            <a:r>
              <a:rPr sz="1700" spc="50" dirty="0">
                <a:solidFill>
                  <a:srgbClr val="181818"/>
                </a:solidFill>
                <a:latin typeface="Arial"/>
                <a:cs typeface="Arial"/>
              </a:rPr>
              <a:t>are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no </a:t>
            </a:r>
            <a:r>
              <a:rPr sz="1700" spc="114" dirty="0">
                <a:solidFill>
                  <a:srgbClr val="181818"/>
                </a:solidFill>
                <a:latin typeface="Arial"/>
                <a:cs typeface="Arial"/>
              </a:rPr>
              <a:t>longer </a:t>
            </a:r>
            <a:r>
              <a:rPr sz="1700" spc="130" dirty="0">
                <a:solidFill>
                  <a:srgbClr val="181818"/>
                </a:solidFill>
                <a:latin typeface="Arial"/>
                <a:cs typeface="Arial"/>
              </a:rPr>
              <a:t>among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00" spc="140" dirty="0">
                <a:solidFill>
                  <a:srgbClr val="181818"/>
                </a:solidFill>
                <a:latin typeface="Arial"/>
                <a:cs typeface="Arial"/>
              </a:rPr>
              <a:t>top  </a:t>
            </a:r>
            <a:r>
              <a:rPr sz="1700" spc="95" dirty="0">
                <a:solidFill>
                  <a:srgbClr val="181818"/>
                </a:solidFill>
                <a:latin typeface="Arial"/>
                <a:cs typeface="Arial"/>
              </a:rPr>
              <a:t>5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most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181818"/>
                </a:solidFill>
                <a:latin typeface="Arial"/>
                <a:cs typeface="Arial"/>
              </a:rPr>
              <a:t>popular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181818"/>
                </a:solidFill>
                <a:latin typeface="Arial"/>
                <a:cs typeface="Arial"/>
              </a:rPr>
              <a:t>languages</a:t>
            </a:r>
            <a:r>
              <a:rPr sz="17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181818"/>
                </a:solidFill>
                <a:latin typeface="Arial"/>
                <a:cs typeface="Arial"/>
              </a:rPr>
              <a:t>2020.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46596" y="6392334"/>
            <a:ext cx="7909559" cy="2867660"/>
            <a:chOff x="9346596" y="6392334"/>
            <a:chExt cx="7909559" cy="2867660"/>
          </a:xfrm>
        </p:grpSpPr>
        <p:sp>
          <p:nvSpPr>
            <p:cNvPr id="15" name="object 15"/>
            <p:cNvSpPr/>
            <p:nvPr/>
          </p:nvSpPr>
          <p:spPr>
            <a:xfrm>
              <a:off x="9873996" y="6392341"/>
              <a:ext cx="7381875" cy="2867660"/>
            </a:xfrm>
            <a:custGeom>
              <a:avLst/>
              <a:gdLst/>
              <a:ahLst/>
              <a:cxnLst/>
              <a:rect l="l" t="t" r="r" b="b"/>
              <a:pathLst>
                <a:path w="7381875" h="2867659">
                  <a:moveTo>
                    <a:pt x="7381672" y="0"/>
                  </a:moveTo>
                  <a:lnTo>
                    <a:pt x="0" y="0"/>
                  </a:lnTo>
                  <a:lnTo>
                    <a:pt x="0" y="33032"/>
                  </a:lnTo>
                  <a:lnTo>
                    <a:pt x="0" y="1017752"/>
                  </a:lnTo>
                  <a:lnTo>
                    <a:pt x="32753" y="1017752"/>
                  </a:lnTo>
                  <a:lnTo>
                    <a:pt x="32753" y="33032"/>
                  </a:lnTo>
                  <a:lnTo>
                    <a:pt x="7348233" y="33032"/>
                  </a:lnTo>
                  <a:lnTo>
                    <a:pt x="7348233" y="2833344"/>
                  </a:lnTo>
                  <a:lnTo>
                    <a:pt x="32753" y="2833344"/>
                  </a:lnTo>
                  <a:lnTo>
                    <a:pt x="32753" y="1848700"/>
                  </a:lnTo>
                  <a:lnTo>
                    <a:pt x="0" y="1848700"/>
                  </a:lnTo>
                  <a:lnTo>
                    <a:pt x="0" y="2833344"/>
                  </a:lnTo>
                  <a:lnTo>
                    <a:pt x="0" y="2867647"/>
                  </a:lnTo>
                  <a:lnTo>
                    <a:pt x="7381672" y="2867647"/>
                  </a:lnTo>
                  <a:lnTo>
                    <a:pt x="7381672" y="2833547"/>
                  </a:lnTo>
                  <a:lnTo>
                    <a:pt x="7381672" y="2833344"/>
                  </a:lnTo>
                  <a:lnTo>
                    <a:pt x="7381672" y="33032"/>
                  </a:lnTo>
                  <a:lnTo>
                    <a:pt x="7381672" y="32778"/>
                  </a:lnTo>
                  <a:lnTo>
                    <a:pt x="7381672" y="0"/>
                  </a:lnTo>
                  <a:close/>
                </a:path>
              </a:pathLst>
            </a:custGeom>
            <a:solidFill>
              <a:srgbClr val="18181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46590" y="7410094"/>
              <a:ext cx="1024890" cy="831215"/>
            </a:xfrm>
            <a:custGeom>
              <a:avLst/>
              <a:gdLst/>
              <a:ahLst/>
              <a:cxnLst/>
              <a:rect l="l" t="t" r="r" b="b"/>
              <a:pathLst>
                <a:path w="1024890" h="831215">
                  <a:moveTo>
                    <a:pt x="1024851" y="415467"/>
                  </a:moveTo>
                  <a:lnTo>
                    <a:pt x="907961" y="298564"/>
                  </a:lnTo>
                  <a:lnTo>
                    <a:pt x="907961" y="357847"/>
                  </a:lnTo>
                  <a:lnTo>
                    <a:pt x="830834" y="357847"/>
                  </a:lnTo>
                  <a:lnTo>
                    <a:pt x="830834" y="0"/>
                  </a:lnTo>
                  <a:lnTo>
                    <a:pt x="0" y="0"/>
                  </a:lnTo>
                  <a:lnTo>
                    <a:pt x="0" y="830948"/>
                  </a:lnTo>
                  <a:lnTo>
                    <a:pt x="830834" y="830948"/>
                  </a:lnTo>
                  <a:lnTo>
                    <a:pt x="830834" y="473075"/>
                  </a:lnTo>
                  <a:lnTo>
                    <a:pt x="907961" y="473075"/>
                  </a:lnTo>
                  <a:lnTo>
                    <a:pt x="907961" y="532371"/>
                  </a:lnTo>
                  <a:lnTo>
                    <a:pt x="1024851" y="415467"/>
                  </a:lnTo>
                  <a:close/>
                </a:path>
              </a:pathLst>
            </a:custGeom>
            <a:solidFill>
              <a:srgbClr val="2B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104331" y="3708603"/>
            <a:ext cx="5688965" cy="152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75" dirty="0">
                <a:solidFill>
                  <a:srgbClr val="181818"/>
                </a:solidFill>
                <a:latin typeface="Arial"/>
                <a:cs typeface="Arial"/>
              </a:rPr>
              <a:t>Keep </a:t>
            </a:r>
            <a:r>
              <a:rPr sz="2100" b="1" spc="80" dirty="0">
                <a:solidFill>
                  <a:srgbClr val="181818"/>
                </a:solidFill>
                <a:latin typeface="Arial"/>
                <a:cs typeface="Arial"/>
              </a:rPr>
              <a:t>JavaScript </a:t>
            </a:r>
            <a:r>
              <a:rPr sz="2100" b="1" spc="10" dirty="0">
                <a:solidFill>
                  <a:srgbClr val="181818"/>
                </a:solidFill>
                <a:latin typeface="Arial"/>
                <a:cs typeface="Arial"/>
              </a:rPr>
              <a:t>Sills</a:t>
            </a:r>
            <a:r>
              <a:rPr sz="2100" b="1" spc="-2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114" dirty="0">
                <a:solidFill>
                  <a:srgbClr val="181818"/>
                </a:solidFill>
                <a:latin typeface="Arial"/>
                <a:cs typeface="Arial"/>
              </a:rPr>
              <a:t>updated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28600"/>
              </a:lnSpc>
              <a:spcBef>
                <a:spcPts val="1200"/>
              </a:spcBef>
            </a:pPr>
            <a:r>
              <a:rPr sz="1750" spc="-5" dirty="0">
                <a:solidFill>
                  <a:srgbClr val="181818"/>
                </a:solidFill>
                <a:latin typeface="Arial"/>
                <a:cs typeface="Arial"/>
              </a:rPr>
              <a:t>As</a:t>
            </a:r>
            <a:r>
              <a:rPr sz="175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80" dirty="0">
                <a:solidFill>
                  <a:srgbClr val="181818"/>
                </a:solidFill>
                <a:latin typeface="Arial"/>
                <a:cs typeface="Arial"/>
              </a:rPr>
              <a:t>Javascript</a:t>
            </a:r>
            <a:r>
              <a:rPr sz="175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65" dirty="0">
                <a:solidFill>
                  <a:srgbClr val="181818"/>
                </a:solidFill>
                <a:latin typeface="Arial"/>
                <a:cs typeface="Arial"/>
              </a:rPr>
              <a:t>remains</a:t>
            </a:r>
            <a:r>
              <a:rPr sz="175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90" dirty="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sz="175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90" dirty="0">
                <a:solidFill>
                  <a:srgbClr val="181818"/>
                </a:solidFill>
                <a:latin typeface="Arial"/>
                <a:cs typeface="Arial"/>
              </a:rPr>
              <a:t>demand,</a:t>
            </a:r>
            <a:r>
              <a:rPr sz="175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developers</a:t>
            </a:r>
            <a:r>
              <a:rPr sz="175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should  continue </a:t>
            </a:r>
            <a:r>
              <a:rPr sz="1750" spc="105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1750" spc="95" dirty="0">
                <a:solidFill>
                  <a:srgbClr val="181818"/>
                </a:solidFill>
                <a:latin typeface="Arial"/>
                <a:cs typeface="Arial"/>
              </a:rPr>
              <a:t>keep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their </a:t>
            </a:r>
            <a:r>
              <a:rPr sz="1750" spc="65" dirty="0">
                <a:solidFill>
                  <a:srgbClr val="181818"/>
                </a:solidFill>
                <a:latin typeface="Arial"/>
                <a:cs typeface="Arial"/>
              </a:rPr>
              <a:t>Java </a:t>
            </a:r>
            <a:r>
              <a:rPr sz="1750" spc="55" dirty="0">
                <a:solidFill>
                  <a:srgbClr val="181818"/>
                </a:solidFill>
                <a:latin typeface="Arial"/>
                <a:cs typeface="Arial"/>
              </a:rPr>
              <a:t>skills </a:t>
            </a:r>
            <a:r>
              <a:rPr sz="1750" spc="140" dirty="0">
                <a:solidFill>
                  <a:srgbClr val="181818"/>
                </a:solidFill>
                <a:latin typeface="Arial"/>
                <a:cs typeface="Arial"/>
              </a:rPr>
              <a:t>up </a:t>
            </a:r>
            <a:r>
              <a:rPr sz="1750" spc="105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1750" spc="90" dirty="0">
                <a:solidFill>
                  <a:srgbClr val="181818"/>
                </a:solidFill>
                <a:latin typeface="Arial"/>
                <a:cs typeface="Arial"/>
              </a:rPr>
              <a:t>date </a:t>
            </a:r>
            <a:r>
              <a:rPr sz="1750" spc="105" dirty="0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sz="1750" spc="75" dirty="0">
                <a:solidFill>
                  <a:srgbClr val="181818"/>
                </a:solidFill>
                <a:latin typeface="Arial"/>
                <a:cs typeface="Arial"/>
              </a:rPr>
              <a:t>invest </a:t>
            </a:r>
            <a:r>
              <a:rPr sz="1750" spc="90" dirty="0">
                <a:solidFill>
                  <a:srgbClr val="181818"/>
                </a:solidFill>
                <a:latin typeface="Arial"/>
                <a:cs typeface="Arial"/>
              </a:rPr>
              <a:t>in </a:t>
            </a:r>
            <a:r>
              <a:rPr sz="1750" spc="95" dirty="0">
                <a:solidFill>
                  <a:srgbClr val="181818"/>
                </a:solidFill>
                <a:latin typeface="Arial"/>
                <a:cs typeface="Arial"/>
              </a:rPr>
              <a:t>learning the</a:t>
            </a:r>
            <a:r>
              <a:rPr sz="1750" spc="-34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language.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04331" y="7049089"/>
            <a:ext cx="5539105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30" dirty="0">
                <a:solidFill>
                  <a:srgbClr val="181818"/>
                </a:solidFill>
                <a:latin typeface="Arial"/>
                <a:cs typeface="Arial"/>
              </a:rPr>
              <a:t>Focus </a:t>
            </a:r>
            <a:r>
              <a:rPr sz="2100" b="1" spc="45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sz="2100" b="1" spc="-6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100" b="1" spc="65" dirty="0">
                <a:solidFill>
                  <a:srgbClr val="181818"/>
                </a:solidFill>
                <a:latin typeface="Arial"/>
                <a:cs typeface="Arial"/>
              </a:rPr>
              <a:t>Python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28600"/>
              </a:lnSpc>
              <a:spcBef>
                <a:spcPts val="1185"/>
              </a:spcBef>
            </a:pP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1750" spc="95" dirty="0">
                <a:solidFill>
                  <a:srgbClr val="181818"/>
                </a:solidFill>
                <a:latin typeface="Arial"/>
                <a:cs typeface="Arial"/>
              </a:rPr>
              <a:t>keep </a:t>
            </a:r>
            <a:r>
              <a:rPr sz="1750" spc="140" dirty="0">
                <a:solidFill>
                  <a:srgbClr val="181818"/>
                </a:solidFill>
                <a:latin typeface="Arial"/>
                <a:cs typeface="Arial"/>
              </a:rPr>
              <a:t>up </a:t>
            </a:r>
            <a:r>
              <a:rPr sz="1750" spc="125" dirty="0">
                <a:solidFill>
                  <a:srgbClr val="181818"/>
                </a:solidFill>
                <a:latin typeface="Arial"/>
                <a:cs typeface="Arial"/>
              </a:rPr>
              <a:t>with </a:t>
            </a:r>
            <a:r>
              <a:rPr sz="1750" spc="95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1750" spc="80" dirty="0">
                <a:solidFill>
                  <a:srgbClr val="181818"/>
                </a:solidFill>
                <a:latin typeface="Arial"/>
                <a:cs typeface="Arial"/>
              </a:rPr>
              <a:t>demands,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developers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should  </a:t>
            </a:r>
            <a:r>
              <a:rPr sz="1750" spc="65" dirty="0">
                <a:solidFill>
                  <a:srgbClr val="181818"/>
                </a:solidFill>
                <a:latin typeface="Arial"/>
                <a:cs typeface="Arial"/>
              </a:rPr>
              <a:t>rely</a:t>
            </a:r>
            <a:r>
              <a:rPr sz="175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4" dirty="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90" dirty="0">
                <a:solidFill>
                  <a:srgbClr val="181818"/>
                </a:solidFill>
                <a:latin typeface="Arial"/>
                <a:cs typeface="Arial"/>
              </a:rPr>
              <a:t>Python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30" dirty="0">
                <a:solidFill>
                  <a:srgbClr val="181818"/>
                </a:solidFill>
                <a:latin typeface="Arial"/>
                <a:cs typeface="Arial"/>
              </a:rPr>
              <a:t>put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more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80" dirty="0">
                <a:solidFill>
                  <a:srgbClr val="181818"/>
                </a:solidFill>
                <a:latin typeface="Arial"/>
                <a:cs typeface="Arial"/>
              </a:rPr>
              <a:t>effort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110" dirty="0">
                <a:solidFill>
                  <a:srgbClr val="181818"/>
                </a:solidFill>
                <a:latin typeface="Arial"/>
                <a:cs typeface="Arial"/>
              </a:rPr>
              <a:t>into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95" dirty="0">
                <a:solidFill>
                  <a:srgbClr val="181818"/>
                </a:solidFill>
                <a:latin typeface="Arial"/>
                <a:cs typeface="Arial"/>
              </a:rPr>
              <a:t>learning</a:t>
            </a:r>
            <a:r>
              <a:rPr sz="175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750" spc="95" dirty="0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sz="1750" spc="85" dirty="0">
                <a:solidFill>
                  <a:srgbClr val="181818"/>
                </a:solidFill>
                <a:latin typeface="Arial"/>
                <a:cs typeface="Arial"/>
              </a:rPr>
              <a:t>language.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8811" y="4342076"/>
            <a:ext cx="24447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385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65352" y="4342076"/>
            <a:ext cx="13716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0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18811" y="7680428"/>
            <a:ext cx="24447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385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65352" y="7680428"/>
            <a:ext cx="13716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0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1410</Words>
  <Application>Microsoft Office PowerPoint</Application>
  <PresentationFormat>Custom</PresentationFormat>
  <Paragraphs>211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Noto Sans CJK JP Regular</vt:lpstr>
      <vt:lpstr>Times New Roman</vt:lpstr>
      <vt:lpstr>Trebuchet MS</vt:lpstr>
      <vt:lpstr>Office Theme</vt:lpstr>
      <vt:lpstr>PowerPoint Presentation</vt:lpstr>
      <vt:lpstr>Outline</vt:lpstr>
      <vt:lpstr>EXECUTIVE SUMMARY</vt:lpstr>
      <vt:lpstr>INTRODUCTION</vt:lpstr>
      <vt:lpstr>METHODOLOGY</vt:lpstr>
      <vt:lpstr>PowerPoint Presentation</vt:lpstr>
      <vt:lpstr>The most frequent developer types in 2019</vt:lpstr>
      <vt:lpstr>Programming Language Trends</vt:lpstr>
      <vt:lpstr>PROGRAMMING LANGUAGE TRENDS –  FINDINGS &amp; IMPLICATIONS</vt:lpstr>
      <vt:lpstr>Database Trends</vt:lpstr>
      <vt:lpstr>DATABASE TRENDS – FINDINGS &amp;  IMPLICATIONS</vt:lpstr>
      <vt:lpstr>DASHBOARD</vt:lpstr>
      <vt:lpstr>Dashboard Tab 1 – Current Technology Usage</vt:lpstr>
      <vt:lpstr>Dashboard Tab 2 – Future Technology Trends</vt:lpstr>
      <vt:lpstr>Dashboard Tab 3 – Demographics</vt:lpstr>
      <vt:lpstr>PowerPoint Presentation</vt:lpstr>
      <vt:lpstr>OVERALL FINDINGS &amp; IMPLICATIONS</vt:lpstr>
      <vt:lpstr>CONCLUSION</vt:lpstr>
      <vt:lpstr>PowerPoint Presentation</vt:lpstr>
      <vt:lpstr>Relevant Sources</vt:lpstr>
      <vt:lpstr>GitHub Job Postings</vt:lpstr>
      <vt:lpstr>The 5 Most Paid Programming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Capstone_Project_Final_Presentation</dc:title>
  <dc:creator>Ela Mundt</dc:creator>
  <cp:keywords>DAE6lHsYlW0,BACqT81JVHY</cp:keywords>
  <cp:lastModifiedBy>Helgrind</cp:lastModifiedBy>
  <cp:revision>2</cp:revision>
  <dcterms:created xsi:type="dcterms:W3CDTF">2022-03-18T03:37:07Z</dcterms:created>
  <dcterms:modified xsi:type="dcterms:W3CDTF">2022-03-18T03:45:19Z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2022-03-11T00:00:00Z</vt:filetime>
  </property>
  <property fmtid="{D5CDD505-2E9C-101B-9397-08002B2CF9AE}" pid="3" name="Creator">
    <vt:lpwstr>Canva</vt:lpwstr>
  </property>
  <property fmtid="{D5CDD505-2E9C-101B-9397-08002B2CF9AE}" pid="4" name="LastSaved">
    <vt:filetime>2022-03-18T00:00:00Z</vt:filetime>
  </property>
</Properties>
</file>