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PPT字体替换测试 Font Replacement Test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这是一个测试文件 This is a test file</a:t>
            </a:r>
          </a:p>
          <a:p>
            <a:r>
              <a:t>包含中英文混合内容 Contains mixed Chinese and English content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测试内容 Test 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这是第一段中文内容。This is the first English paragraph.</a:t>
            </a:r>
          </a:p>
          <a:p>
            <a:pPr lvl="1"/>
            <a:r>
              <a:t>Hello 世界！这里有数字123和符号@#$%。</a:t>
            </a:r>
          </a:p>
          <a:p>
            <a:pPr lvl="1"/>
            <a:r>
              <a:t>AI人工智能(Artificial Intelligence)正在改变世界。</a:t>
            </a:r>
          </a:p>
          <a:p>
            <a:pPr lvl="1"/>
            <a:r>
              <a:t>iPhone 15 Pro Max售价￥9999，性能提升50%。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457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自定义文本框测试 Custom TextBox Test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这是一个包含中英文的段落。This paragraph contains both Chinese and English.</a:t>
            </a:r>
          </a:p>
          <a:p>
            <a:r>
              <a:t>Python编程语言 + JavaScript = 全栈开发</a:t>
            </a:r>
          </a:p>
          <a:p>
            <a:r>
              <a:t>2024年，ChatGPT用户突破1亿。In 2024, ChatGPT users exceeded 100 million.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表格测试 Table Test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828800"/>
          <a:ext cx="73152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/>
                <a:gridCol w="2438400"/>
                <a:gridCol w="2438400"/>
              </a:tblGrid>
              <a:tr h="914400">
                <a:tc>
                  <a:txBody>
                    <a:bodyPr/>
                    <a:lstStyle/>
                    <a:p>
                      <a:r>
                        <a:t>项目 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中文名称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English Name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r>
                        <a:t>产品A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智能手机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Smartphone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r>
                        <a:t>产品B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笔记本电脑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Laptop Computer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