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71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0CCD1-8602-633B-1028-B219487D3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A00413-58F8-36D1-1CAB-7681DC4C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EA51E-F02D-447A-87C8-B8312A33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FA8401-E801-05CD-DB1E-7C48CBB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202F7-219B-A587-3748-7F9609A32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92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18977-F2F9-610F-771D-59106BFCF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67E39-ABA6-6462-F9FA-FE692D60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845ED2-DCC3-D265-EDD6-25F88A032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4F0E41-AF32-641A-E289-6AC0DCFD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DDFD0E-A5E1-7182-BBCC-1AD6E075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62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C57665-9FC3-38C7-BA7C-2F823A1BAC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912AA8-30BF-8A59-8158-42F86E9FC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228AE-7ABF-FCC6-839C-E9947195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29904B-83AD-DCA1-C536-55ADA78BB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AC1ED6-65F2-BE39-DC83-8282C0D3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71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38A76-500C-EDEA-A865-3707AE51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1C62F-202E-52B0-CD2B-B3F9B3B45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7BEA6-4F5F-4869-CD4B-13A8F968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8F6278-4A9E-44FE-345C-BF2D930B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A71A66-59F5-B3BB-7D23-41F17FDD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74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9C089-B73D-E256-A6E9-6904BA71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548EBF-027C-F539-5867-7C1415D0F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1FCF2D-02D9-1891-451C-58E0C8277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37030-D810-CD26-87B6-8758EF15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36155C-C5A4-90AF-98E8-E02631F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335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00F38-C542-76BD-821A-7A4954A2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7CD6F-2C65-BB08-54FA-0D9D2953C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C432EB-188F-48A0-07D1-7DD5D146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5C64E6-5FA1-F5FD-9DE1-613DEE25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5D98AC-96A6-318D-5051-52C2524F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6444CE-E204-A6A7-01C4-32E4A1C0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548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1756A-AE78-7B74-B0F8-7BB1FA62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CE0C74-A168-4B12-4026-20D743748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9FE62B-D582-D266-C185-217484469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2B6F70-A9A2-E2DC-E938-2F41384BD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64806F3-406D-A00F-203F-705B7FCCA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A81BEA-FC18-6BB2-41C5-C9515727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14216F-2F47-9B64-0E73-87D4BD87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95065B-83DA-5700-5956-64880061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9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6FE01-84CC-70B4-8C5E-DE084AB1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8B918-372F-1552-0F5A-0AE4404F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1DCCF1-D0FD-0384-F408-9AFCC9F9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85787D-6DBC-1DCD-5070-52E94EB0D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8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46F7815-5A80-C807-7D02-F5EC34F3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EDCFFD-FDE7-D9CA-B46E-A684BAB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6FA1DA-F1DD-B50E-E6D8-77C4FBF4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34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605A7-A530-0FFC-3C89-CF6E359B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D5B25E-7BEF-B99B-0235-4C87AEB8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F78234-DD68-C341-71EC-6A704DB14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64CB76-E708-E9FF-18F8-A3D36E8F2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F86811-9F88-B19A-144E-BC809C590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937D35-983E-0269-B0DF-ABFF9E46D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1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BE7E1-A616-6A41-5AE9-D3D791ADE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2963630-706B-8833-5E95-940C083FB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E19719-E4AA-0020-DD9C-98175EE3F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B2C81A-1994-496B-8547-34B4EDC6D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3479F2-9A71-42A1-1200-BA494F9FC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5360FF-1450-DBD9-494D-45DB6E4D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1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9A697-0072-538C-D1A6-8AF449496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1FDB5A-5678-BC85-B628-40194D532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1D4076-C24F-4344-107B-E2FF3C8C8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16A9B0-90B6-4E09-94B5-57C67FD49DA5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321FFC-910A-D7ED-91FA-94EBFEFF48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4BFFBF-7295-FA73-7197-A995FD1C1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AE039-865A-4964-A6CC-25F6B6F638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9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BCC4167-D92E-CF88-6968-AA04B2407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24" y="886445"/>
            <a:ext cx="7019925" cy="10001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5456BD1-71DF-607A-9D28-63E051F5859F}"/>
              </a:ext>
            </a:extLst>
          </p:cNvPr>
          <p:cNvSpPr/>
          <p:nvPr/>
        </p:nvSpPr>
        <p:spPr>
          <a:xfrm>
            <a:off x="68148" y="60139"/>
            <a:ext cx="2702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Классы: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96ECDAF-A57A-DB52-4095-AFFE3B80E575}"/>
              </a:ext>
            </a:extLst>
          </p:cNvPr>
          <p:cNvSpPr/>
          <p:nvPr/>
        </p:nvSpPr>
        <p:spPr>
          <a:xfrm>
            <a:off x="6974209" y="239044"/>
            <a:ext cx="5042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Входные данные: </a:t>
            </a:r>
          </a:p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–</a:t>
            </a:r>
            <a:r>
              <a:rPr lang="ru-RU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ru-RU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сеансов</a:t>
            </a:r>
          </a:p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– </a:t>
            </a:r>
            <a:r>
              <a:rPr lang="ru-RU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кол-во билетов для каждого сеанса</a:t>
            </a:r>
          </a:p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2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– </a:t>
            </a:r>
            <a:r>
              <a:rPr lang="ru-RU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цена сеанса в рублях </a:t>
            </a:r>
            <a:r>
              <a:rPr lang="en-US" sz="2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:5</a:t>
            </a:r>
            <a:endParaRPr lang="ru-RU" sz="2000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BF0A082-C0CF-31E4-648E-6E76B573A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4" y="3932275"/>
            <a:ext cx="6765857" cy="109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9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8FF17A0-744D-0103-5675-4272C5E53586}"/>
              </a:ext>
            </a:extLst>
          </p:cNvPr>
          <p:cNvSpPr/>
          <p:nvPr/>
        </p:nvSpPr>
        <p:spPr>
          <a:xfrm>
            <a:off x="212411" y="284985"/>
            <a:ext cx="9373079" cy="240065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400" b="1" i="1" dirty="0"/>
              <a:t>Команды системы при покупке билетов. </a:t>
            </a:r>
            <a:endParaRPr lang="en-US" sz="2400" b="1" i="1" dirty="0"/>
          </a:p>
          <a:p>
            <a:r>
              <a:rPr lang="ru-RU" i="1" dirty="0"/>
              <a:t>Порядок следования этих команд нарушить нельзя. </a:t>
            </a:r>
            <a:endParaRPr lang="en-US" i="1" dirty="0"/>
          </a:p>
          <a:p>
            <a:r>
              <a:rPr lang="ru-RU" i="1" dirty="0"/>
              <a:t>Между этими командами могут быть выданы команды отображения состояний. </a:t>
            </a:r>
            <a:endParaRPr lang="en-US" i="1" dirty="0"/>
          </a:p>
          <a:p>
            <a:r>
              <a:rPr lang="ru-RU" i="1" dirty="0"/>
              <a:t>До завершения покупки, команда запроса другой покупки игнорируется.</a:t>
            </a:r>
            <a:endParaRPr lang="en-US" i="1" dirty="0"/>
          </a:p>
          <a:p>
            <a:r>
              <a:rPr lang="ru-RU" i="1" dirty="0"/>
              <a:t>Каждая команда задает действие в рамках одного такта.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Команда выбора сеанса и количества билетов. Для покупки подается один раз.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Команда ввода очередной купюры. Эти команды могут следовать несколько подряд.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Команда нажатья на кнопку «Отказ».</a:t>
            </a:r>
          </a:p>
        </p:txBody>
      </p:sp>
    </p:spTree>
    <p:extLst>
      <p:ext uri="{BB962C8B-B14F-4D97-AF65-F5344CB8AC3E}">
        <p14:creationId xmlns:p14="http://schemas.microsoft.com/office/powerpoint/2010/main" val="14763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7AF5A-5D4C-8F0C-6878-E2230A7825F1}"/>
              </a:ext>
            </a:extLst>
          </p:cNvPr>
          <p:cNvSpPr txBox="1"/>
          <p:nvPr/>
        </p:nvSpPr>
        <p:spPr>
          <a:xfrm>
            <a:off x="5751029" y="3880656"/>
            <a:ext cx="60951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 набор поддерживаемых команд добавить команду «SHOWTREE» и по этой команде вывести дерево иерархии объектов системы с отметкой о готовности и завершить работу системы (программы). </a:t>
            </a:r>
            <a:r>
              <a:rPr lang="ru-RU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Реализовать два отладочных теста такой командой. </a:t>
            </a:r>
            <a:r>
              <a:rPr lang="ru-RU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Первый после завершения построения дерева иерархии объектов. Второй перед завершением работы системы. Во втором тесте обязательно отработать не менее одной команды запроса покупки билетов.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35758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160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Надмитов</dc:creator>
  <cp:lastModifiedBy>Алексей Надмитов</cp:lastModifiedBy>
  <cp:revision>2</cp:revision>
  <dcterms:created xsi:type="dcterms:W3CDTF">2025-06-03T18:27:57Z</dcterms:created>
  <dcterms:modified xsi:type="dcterms:W3CDTF">2025-06-05T16:26:29Z</dcterms:modified>
</cp:coreProperties>
</file>