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57" r:id="rId6"/>
    <p:sldId id="258" r:id="rId7"/>
    <p:sldId id="259" r:id="rId8"/>
    <p:sldId id="261" r:id="rId9"/>
    <p:sldId id="262" r:id="rId10"/>
    <p:sldId id="269" r:id="rId11"/>
    <p:sldId id="268" r:id="rId12"/>
    <p:sldId id="270" r:id="rId13"/>
    <p:sldId id="271" r:id="rId14"/>
    <p:sldId id="260" r:id="rId15"/>
    <p:sldId id="265" r:id="rId16"/>
    <p:sldId id="264" r:id="rId17"/>
    <p:sldId id="275" r:id="rId18"/>
    <p:sldId id="273" r:id="rId19"/>
    <p:sldId id="276" r:id="rId20"/>
    <p:sldId id="274" r:id="rId21"/>
    <p:sldId id="267" r:id="rId22"/>
    <p:sldId id="272" r:id="rId23"/>
  </p:sldIdLst>
  <p:sldSz cx="9144000" cy="6858000" type="screen4x3"/>
  <p:notesSz cx="7010400" cy="92964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C4B2F"/>
    <a:srgbClr val="00A0AE"/>
    <a:srgbClr val="4B2B4B"/>
    <a:srgbClr val="50C6DD"/>
    <a:srgbClr val="D1CAD2"/>
    <a:srgbClr val="B7A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22" y="5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es Hugaert" userId="S::r0784239@student.thomasmore.be::40f81643-261c-4c8a-83cf-170695c6afe6" providerId="AD" clId="Web-{CC30EB52-CD0A-B1C3-C648-0F53291CA8A5}"/>
    <pc:docChg chg="addSld modSld sldOrd">
      <pc:chgData name="Hannes Hugaert" userId="S::r0784239@student.thomasmore.be::40f81643-261c-4c8a-83cf-170695c6afe6" providerId="AD" clId="Web-{CC30EB52-CD0A-B1C3-C648-0F53291CA8A5}" dt="2020-05-15T19:57:49.272" v="354" actId="20577"/>
      <pc:docMkLst>
        <pc:docMk/>
      </pc:docMkLst>
      <pc:sldChg chg="modSp">
        <pc:chgData name="Hannes Hugaert" userId="S::r0784239@student.thomasmore.be::40f81643-261c-4c8a-83cf-170695c6afe6" providerId="AD" clId="Web-{CC30EB52-CD0A-B1C3-C648-0F53291CA8A5}" dt="2020-05-15T19:51:41.534" v="221" actId="20577"/>
        <pc:sldMkLst>
          <pc:docMk/>
          <pc:sldMk cId="3910757182" sldId="260"/>
        </pc:sldMkLst>
        <pc:spChg chg="mod">
          <ac:chgData name="Hannes Hugaert" userId="S::r0784239@student.thomasmore.be::40f81643-261c-4c8a-83cf-170695c6afe6" providerId="AD" clId="Web-{CC30EB52-CD0A-B1C3-C648-0F53291CA8A5}" dt="2020-05-15T19:51:41.534" v="221" actId="20577"/>
          <ac:spMkLst>
            <pc:docMk/>
            <pc:sldMk cId="3910757182" sldId="260"/>
            <ac:spMk id="2" creationId="{2EAE216D-6BCC-4C99-B097-E90A0AEB9B3C}"/>
          </ac:spMkLst>
        </pc:spChg>
      </pc:sldChg>
      <pc:sldChg chg="modSp">
        <pc:chgData name="Hannes Hugaert" userId="S::r0784239@student.thomasmore.be::40f81643-261c-4c8a-83cf-170695c6afe6" providerId="AD" clId="Web-{CC30EB52-CD0A-B1C3-C648-0F53291CA8A5}" dt="2020-05-15T19:49:31.710" v="137" actId="20577"/>
        <pc:sldMkLst>
          <pc:docMk/>
          <pc:sldMk cId="4107929622" sldId="261"/>
        </pc:sldMkLst>
        <pc:spChg chg="mod">
          <ac:chgData name="Hannes Hugaert" userId="S::r0784239@student.thomasmore.be::40f81643-261c-4c8a-83cf-170695c6afe6" providerId="AD" clId="Web-{CC30EB52-CD0A-B1C3-C648-0F53291CA8A5}" dt="2020-05-15T19:49:31.710" v="137" actId="20577"/>
          <ac:spMkLst>
            <pc:docMk/>
            <pc:sldMk cId="4107929622" sldId="261"/>
            <ac:spMk id="2" creationId="{52DD1F3C-D78A-41A7-BDBA-A3D8CE48271F}"/>
          </ac:spMkLst>
        </pc:spChg>
      </pc:sldChg>
      <pc:sldChg chg="addSp modSp">
        <pc:chgData name="Hannes Hugaert" userId="S::r0784239@student.thomasmore.be::40f81643-261c-4c8a-83cf-170695c6afe6" providerId="AD" clId="Web-{CC30EB52-CD0A-B1C3-C648-0F53291CA8A5}" dt="2020-05-15T19:22:49.501" v="41" actId="14100"/>
        <pc:sldMkLst>
          <pc:docMk/>
          <pc:sldMk cId="1597345094" sldId="263"/>
        </pc:sldMkLst>
        <pc:spChg chg="mod">
          <ac:chgData name="Hannes Hugaert" userId="S::r0784239@student.thomasmore.be::40f81643-261c-4c8a-83cf-170695c6afe6" providerId="AD" clId="Web-{CC30EB52-CD0A-B1C3-C648-0F53291CA8A5}" dt="2020-05-15T19:22:46.845" v="39" actId="20577"/>
          <ac:spMkLst>
            <pc:docMk/>
            <pc:sldMk cId="1597345094" sldId="263"/>
            <ac:spMk id="10" creationId="{A21C0731-7466-4C0D-B8EB-B46C2B2EDEB2}"/>
          </ac:spMkLst>
        </pc:spChg>
        <pc:picChg chg="add mod ord">
          <ac:chgData name="Hannes Hugaert" userId="S::r0784239@student.thomasmore.be::40f81643-261c-4c8a-83cf-170695c6afe6" providerId="AD" clId="Web-{CC30EB52-CD0A-B1C3-C648-0F53291CA8A5}" dt="2020-05-15T19:22:49.501" v="41" actId="14100"/>
          <ac:picMkLst>
            <pc:docMk/>
            <pc:sldMk cId="1597345094" sldId="263"/>
            <ac:picMk id="2" creationId="{9939BAD9-3E3E-473F-8927-7B522A7FC714}"/>
          </ac:picMkLst>
        </pc:picChg>
      </pc:sldChg>
      <pc:sldChg chg="addSp delSp modSp new">
        <pc:chgData name="Hannes Hugaert" userId="S::r0784239@student.thomasmore.be::40f81643-261c-4c8a-83cf-170695c6afe6" providerId="AD" clId="Web-{CC30EB52-CD0A-B1C3-C648-0F53291CA8A5}" dt="2020-05-15T19:33:56.062" v="60" actId="14100"/>
        <pc:sldMkLst>
          <pc:docMk/>
          <pc:sldMk cId="3565214801" sldId="264"/>
        </pc:sldMkLst>
        <pc:spChg chg="del">
          <ac:chgData name="Hannes Hugaert" userId="S::r0784239@student.thomasmore.be::40f81643-261c-4c8a-83cf-170695c6afe6" providerId="AD" clId="Web-{CC30EB52-CD0A-B1C3-C648-0F53291CA8A5}" dt="2020-05-15T19:33:35.560" v="57"/>
          <ac:spMkLst>
            <pc:docMk/>
            <pc:sldMk cId="3565214801" sldId="264"/>
            <ac:spMk id="2" creationId="{111B9951-7BA6-442B-97A5-2DD6D2789CB4}"/>
          </ac:spMkLst>
        </pc:spChg>
        <pc:spChg chg="mod">
          <ac:chgData name="Hannes Hugaert" userId="S::r0784239@student.thomasmore.be::40f81643-261c-4c8a-83cf-170695c6afe6" providerId="AD" clId="Web-{CC30EB52-CD0A-B1C3-C648-0F53291CA8A5}" dt="2020-05-15T19:32:53.822" v="56" actId="20577"/>
          <ac:spMkLst>
            <pc:docMk/>
            <pc:sldMk cId="3565214801" sldId="264"/>
            <ac:spMk id="3" creationId="{E47C1F14-E195-4643-894C-A80AFB137AD0}"/>
          </ac:spMkLst>
        </pc:spChg>
        <pc:picChg chg="add mod ord">
          <ac:chgData name="Hannes Hugaert" userId="S::r0784239@student.thomasmore.be::40f81643-261c-4c8a-83cf-170695c6afe6" providerId="AD" clId="Web-{CC30EB52-CD0A-B1C3-C648-0F53291CA8A5}" dt="2020-05-15T19:33:56.062" v="60" actId="14100"/>
          <ac:picMkLst>
            <pc:docMk/>
            <pc:sldMk cId="3565214801" sldId="264"/>
            <ac:picMk id="6" creationId="{5EEFCFC1-7630-4E37-950B-C8E75B7AEBE2}"/>
          </ac:picMkLst>
        </pc:picChg>
      </pc:sldChg>
      <pc:sldChg chg="modSp new">
        <pc:chgData name="Hannes Hugaert" userId="S::r0784239@student.thomasmore.be::40f81643-261c-4c8a-83cf-170695c6afe6" providerId="AD" clId="Web-{CC30EB52-CD0A-B1C3-C648-0F53291CA8A5}" dt="2020-05-15T19:53:34.373" v="242" actId="20577"/>
        <pc:sldMkLst>
          <pc:docMk/>
          <pc:sldMk cId="2251799531" sldId="265"/>
        </pc:sldMkLst>
        <pc:spChg chg="mod">
          <ac:chgData name="Hannes Hugaert" userId="S::r0784239@student.thomasmore.be::40f81643-261c-4c8a-83cf-170695c6afe6" providerId="AD" clId="Web-{CC30EB52-CD0A-B1C3-C648-0F53291CA8A5}" dt="2020-05-15T19:53:34.373" v="242" actId="20577"/>
          <ac:spMkLst>
            <pc:docMk/>
            <pc:sldMk cId="2251799531" sldId="265"/>
            <ac:spMk id="3" creationId="{8F43F1F2-780D-4B2A-B649-674311A6822C}"/>
          </ac:spMkLst>
        </pc:spChg>
      </pc:sldChg>
      <pc:sldChg chg="modSp new ord">
        <pc:chgData name="Hannes Hugaert" userId="S::r0784239@student.thomasmore.be::40f81643-261c-4c8a-83cf-170695c6afe6" providerId="AD" clId="Web-{CC30EB52-CD0A-B1C3-C648-0F53291CA8A5}" dt="2020-05-15T19:53:46.264" v="243"/>
        <pc:sldMkLst>
          <pc:docMk/>
          <pc:sldMk cId="2923492871" sldId="266"/>
        </pc:sldMkLst>
        <pc:spChg chg="mod">
          <ac:chgData name="Hannes Hugaert" userId="S::r0784239@student.thomasmore.be::40f81643-261c-4c8a-83cf-170695c6afe6" providerId="AD" clId="Web-{CC30EB52-CD0A-B1C3-C648-0F53291CA8A5}" dt="2020-05-15T19:52:42.274" v="235" actId="20577"/>
          <ac:spMkLst>
            <pc:docMk/>
            <pc:sldMk cId="2923492871" sldId="266"/>
            <ac:spMk id="3" creationId="{C355E31F-76A9-4C61-B243-F004E89E451F}"/>
          </ac:spMkLst>
        </pc:spChg>
      </pc:sldChg>
      <pc:sldChg chg="modSp new">
        <pc:chgData name="Hannes Hugaert" userId="S::r0784239@student.thomasmore.be::40f81643-261c-4c8a-83cf-170695c6afe6" providerId="AD" clId="Web-{CC30EB52-CD0A-B1C3-C648-0F53291CA8A5}" dt="2020-05-15T19:57:49.272" v="353" actId="20577"/>
        <pc:sldMkLst>
          <pc:docMk/>
          <pc:sldMk cId="2245644435" sldId="267"/>
        </pc:sldMkLst>
        <pc:spChg chg="mod">
          <ac:chgData name="Hannes Hugaert" userId="S::r0784239@student.thomasmore.be::40f81643-261c-4c8a-83cf-170695c6afe6" providerId="AD" clId="Web-{CC30EB52-CD0A-B1C3-C648-0F53291CA8A5}" dt="2020-05-15T19:57:49.272" v="353" actId="20577"/>
          <ac:spMkLst>
            <pc:docMk/>
            <pc:sldMk cId="2245644435" sldId="267"/>
            <ac:spMk id="2" creationId="{7DB428B0-C285-47FE-B9C4-C49F1E917D97}"/>
          </ac:spMkLst>
        </pc:spChg>
        <pc:spChg chg="mod">
          <ac:chgData name="Hannes Hugaert" userId="S::r0784239@student.thomasmore.be::40f81643-261c-4c8a-83cf-170695c6afe6" providerId="AD" clId="Web-{CC30EB52-CD0A-B1C3-C648-0F53291CA8A5}" dt="2020-05-15T19:54:03.219" v="249" actId="20577"/>
          <ac:spMkLst>
            <pc:docMk/>
            <pc:sldMk cId="2245644435" sldId="267"/>
            <ac:spMk id="3" creationId="{91DF98E6-D3F4-40F3-B825-3ACBAFE429D1}"/>
          </ac:spMkLst>
        </pc:spChg>
      </pc:sldChg>
    </pc:docChg>
  </pc:docChgLst>
  <pc:docChgLst>
    <pc:chgData name="Matthias" userId="668c3f4c-2e7e-4311-9e00-03d07791fd3b" providerId="ADAL" clId="{B57BECB2-19E0-4131-B8E3-F0E85BDFF2F2}"/>
    <pc:docChg chg="custSel modSld">
      <pc:chgData name="Matthias" userId="668c3f4c-2e7e-4311-9e00-03d07791fd3b" providerId="ADAL" clId="{B57BECB2-19E0-4131-B8E3-F0E85BDFF2F2}" dt="2020-08-31T17:02:12.630" v="19" actId="20577"/>
      <pc:docMkLst>
        <pc:docMk/>
      </pc:docMkLst>
      <pc:sldChg chg="addSp delSp modSp mod">
        <pc:chgData name="Matthias" userId="668c3f4c-2e7e-4311-9e00-03d07791fd3b" providerId="ADAL" clId="{B57BECB2-19E0-4131-B8E3-F0E85BDFF2F2}" dt="2020-08-31T17:02:12.630" v="19" actId="20577"/>
        <pc:sldMkLst>
          <pc:docMk/>
          <pc:sldMk cId="1429983080" sldId="270"/>
        </pc:sldMkLst>
        <pc:spChg chg="mod">
          <ac:chgData name="Matthias" userId="668c3f4c-2e7e-4311-9e00-03d07791fd3b" providerId="ADAL" clId="{B57BECB2-19E0-4131-B8E3-F0E85BDFF2F2}" dt="2020-08-31T17:02:12.630" v="19" actId="20577"/>
          <ac:spMkLst>
            <pc:docMk/>
            <pc:sldMk cId="1429983080" sldId="270"/>
            <ac:spMk id="2" creationId="{21602B9A-F9A1-4A1C-85A8-E3D50CD16B25}"/>
          </ac:spMkLst>
        </pc:spChg>
        <pc:picChg chg="add mod">
          <ac:chgData name="Matthias" userId="668c3f4c-2e7e-4311-9e00-03d07791fd3b" providerId="ADAL" clId="{B57BECB2-19E0-4131-B8E3-F0E85BDFF2F2}" dt="2020-08-31T17:02:10.157" v="16"/>
          <ac:picMkLst>
            <pc:docMk/>
            <pc:sldMk cId="1429983080" sldId="270"/>
            <ac:picMk id="8" creationId="{98B979AA-9D46-4304-B5B5-01BA9ADC8CC7}"/>
          </ac:picMkLst>
        </pc:picChg>
        <pc:picChg chg="del">
          <ac:chgData name="Matthias" userId="668c3f4c-2e7e-4311-9e00-03d07791fd3b" providerId="ADAL" clId="{B57BECB2-19E0-4131-B8E3-F0E85BDFF2F2}" dt="2020-08-31T17:01:17.717" v="0" actId="478"/>
          <ac:picMkLst>
            <pc:docMk/>
            <pc:sldMk cId="1429983080" sldId="270"/>
            <ac:picMk id="10" creationId="{692FA74E-43D1-4048-B931-732F863E7A4A}"/>
          </ac:picMkLst>
        </pc:picChg>
      </pc:sldChg>
    </pc:docChg>
  </pc:docChgLst>
  <pc:docChgLst>
    <pc:chgData name="Matthias" userId="668c3f4c-2e7e-4311-9e00-03d07791fd3b" providerId="ADAL" clId="{9706A1F3-0801-4E3F-A160-0DB661045368}"/>
    <pc:docChg chg="undo redo custSel addSld modSld">
      <pc:chgData name="Matthias" userId="668c3f4c-2e7e-4311-9e00-03d07791fd3b" providerId="ADAL" clId="{9706A1F3-0801-4E3F-A160-0DB661045368}" dt="2020-08-31T14:23:02.437" v="3193" actId="1036"/>
      <pc:docMkLst>
        <pc:docMk/>
      </pc:docMkLst>
      <pc:sldChg chg="modNotesTx">
        <pc:chgData name="Matthias" userId="668c3f4c-2e7e-4311-9e00-03d07791fd3b" providerId="ADAL" clId="{9706A1F3-0801-4E3F-A160-0DB661045368}" dt="2020-08-31T13:21:10.359" v="1081" actId="20577"/>
        <pc:sldMkLst>
          <pc:docMk/>
          <pc:sldMk cId="0" sldId="256"/>
        </pc:sldMkLst>
      </pc:sldChg>
      <pc:sldChg chg="modSp mod modNotesTx">
        <pc:chgData name="Matthias" userId="668c3f4c-2e7e-4311-9e00-03d07791fd3b" providerId="ADAL" clId="{9706A1F3-0801-4E3F-A160-0DB661045368}" dt="2020-08-31T13:27:51.168" v="1636" actId="20577"/>
        <pc:sldMkLst>
          <pc:docMk/>
          <pc:sldMk cId="2410095648" sldId="258"/>
        </pc:sldMkLst>
        <pc:spChg chg="mod">
          <ac:chgData name="Matthias" userId="668c3f4c-2e7e-4311-9e00-03d07791fd3b" providerId="ADAL" clId="{9706A1F3-0801-4E3F-A160-0DB661045368}" dt="2020-08-31T10:29:52.267" v="27" actId="20577"/>
          <ac:spMkLst>
            <pc:docMk/>
            <pc:sldMk cId="2410095648" sldId="258"/>
            <ac:spMk id="6" creationId="{4CAD8160-FB25-4211-B22A-6AF02A15994C}"/>
          </ac:spMkLst>
        </pc:spChg>
        <pc:spChg chg="mod">
          <ac:chgData name="Matthias" userId="668c3f4c-2e7e-4311-9e00-03d07791fd3b" providerId="ADAL" clId="{9706A1F3-0801-4E3F-A160-0DB661045368}" dt="2020-08-31T13:25:02.107" v="1297" actId="20577"/>
          <ac:spMkLst>
            <pc:docMk/>
            <pc:sldMk cId="2410095648" sldId="258"/>
            <ac:spMk id="7" creationId="{901BC3C2-5125-42CE-9AAF-2CDBA276E842}"/>
          </ac:spMkLst>
        </pc:spChg>
      </pc:sldChg>
      <pc:sldChg chg="addSp delSp modSp mod modNotesTx">
        <pc:chgData name="Matthias" userId="668c3f4c-2e7e-4311-9e00-03d07791fd3b" providerId="ADAL" clId="{9706A1F3-0801-4E3F-A160-0DB661045368}" dt="2020-08-31T13:28:44.964" v="1714" actId="20577"/>
        <pc:sldMkLst>
          <pc:docMk/>
          <pc:sldMk cId="3602974535" sldId="259"/>
        </pc:sldMkLst>
        <pc:graphicFrameChg chg="add del mod">
          <ac:chgData name="Matthias" userId="668c3f4c-2e7e-4311-9e00-03d07791fd3b" providerId="ADAL" clId="{9706A1F3-0801-4E3F-A160-0DB661045368}" dt="2020-08-31T10:30:34.450" v="30" actId="478"/>
          <ac:graphicFrameMkLst>
            <pc:docMk/>
            <pc:sldMk cId="3602974535" sldId="259"/>
            <ac:graphicFrameMk id="2" creationId="{E0E86F44-1C8C-4043-9023-4127933F24F6}"/>
          </ac:graphicFrameMkLst>
        </pc:graphicFrameChg>
        <pc:picChg chg="add mod">
          <ac:chgData name="Matthias" userId="668c3f4c-2e7e-4311-9e00-03d07791fd3b" providerId="ADAL" clId="{9706A1F3-0801-4E3F-A160-0DB661045368}" dt="2020-08-31T13:28:00.115" v="1637" actId="1036"/>
          <ac:picMkLst>
            <pc:docMk/>
            <pc:sldMk cId="3602974535" sldId="259"/>
            <ac:picMk id="6" creationId="{FF74ED7B-7B52-40A3-BE66-03F4E0A38611}"/>
          </ac:picMkLst>
        </pc:picChg>
        <pc:picChg chg="del">
          <ac:chgData name="Matthias" userId="668c3f4c-2e7e-4311-9e00-03d07791fd3b" providerId="ADAL" clId="{9706A1F3-0801-4E3F-A160-0DB661045368}" dt="2020-08-31T10:30:17.576" v="28" actId="478"/>
          <ac:picMkLst>
            <pc:docMk/>
            <pc:sldMk cId="3602974535" sldId="259"/>
            <ac:picMk id="7" creationId="{60605082-58A2-4329-A19F-D649B5D4C8DE}"/>
          </ac:picMkLst>
        </pc:picChg>
      </pc:sldChg>
      <pc:sldChg chg="addSp delSp modSp mod modNotesTx">
        <pc:chgData name="Matthias" userId="668c3f4c-2e7e-4311-9e00-03d07791fd3b" providerId="ADAL" clId="{9706A1F3-0801-4E3F-A160-0DB661045368}" dt="2020-08-31T13:47:24.789" v="2543" actId="20577"/>
        <pc:sldMkLst>
          <pc:docMk/>
          <pc:sldMk cId="3910757182" sldId="260"/>
        </pc:sldMkLst>
        <pc:spChg chg="del mod">
          <ac:chgData name="Matthias" userId="668c3f4c-2e7e-4311-9e00-03d07791fd3b" providerId="ADAL" clId="{9706A1F3-0801-4E3F-A160-0DB661045368}" dt="2020-08-31T11:08:20.472" v="537" actId="478"/>
          <ac:spMkLst>
            <pc:docMk/>
            <pc:sldMk cId="3910757182" sldId="260"/>
            <ac:spMk id="2" creationId="{2EAE216D-6BCC-4C99-B097-E90A0AEB9B3C}"/>
          </ac:spMkLst>
        </pc:spChg>
        <pc:spChg chg="add del">
          <ac:chgData name="Matthias" userId="668c3f4c-2e7e-4311-9e00-03d07791fd3b" providerId="ADAL" clId="{9706A1F3-0801-4E3F-A160-0DB661045368}" dt="2020-08-31T11:07:10.857" v="490" actId="22"/>
          <ac:spMkLst>
            <pc:docMk/>
            <pc:sldMk cId="3910757182" sldId="260"/>
            <ac:spMk id="12" creationId="{8F3A817A-9041-46CB-A861-D79BD25DB0FD}"/>
          </ac:spMkLst>
        </pc:spChg>
        <pc:spChg chg="add mod ord">
          <ac:chgData name="Matthias" userId="668c3f4c-2e7e-4311-9e00-03d07791fd3b" providerId="ADAL" clId="{9706A1F3-0801-4E3F-A160-0DB661045368}" dt="2020-08-31T11:08:29.192" v="540" actId="5793"/>
          <ac:spMkLst>
            <pc:docMk/>
            <pc:sldMk cId="3910757182" sldId="260"/>
            <ac:spMk id="13" creationId="{7408B39D-FC67-41B9-A527-CA0DB7097663}"/>
          </ac:spMkLst>
        </pc:spChg>
        <pc:spChg chg="add del mod">
          <ac:chgData name="Matthias" userId="668c3f4c-2e7e-4311-9e00-03d07791fd3b" providerId="ADAL" clId="{9706A1F3-0801-4E3F-A160-0DB661045368}" dt="2020-08-31T11:08:23.325" v="538" actId="478"/>
          <ac:spMkLst>
            <pc:docMk/>
            <pc:sldMk cId="3910757182" sldId="260"/>
            <ac:spMk id="14" creationId="{6AA2F83B-8745-4DD8-A5CF-CF253BB5ACEE}"/>
          </ac:spMkLst>
        </pc:spChg>
        <pc:picChg chg="add mod modCrop">
          <ac:chgData name="Matthias" userId="668c3f4c-2e7e-4311-9e00-03d07791fd3b" providerId="ADAL" clId="{9706A1F3-0801-4E3F-A160-0DB661045368}" dt="2020-08-31T10:42:57.339" v="65" actId="14100"/>
          <ac:picMkLst>
            <pc:docMk/>
            <pc:sldMk cId="3910757182" sldId="260"/>
            <ac:picMk id="7" creationId="{4CCCFF80-AC92-4818-A985-B919E5578335}"/>
          </ac:picMkLst>
        </pc:picChg>
        <pc:picChg chg="add del">
          <ac:chgData name="Matthias" userId="668c3f4c-2e7e-4311-9e00-03d07791fd3b" providerId="ADAL" clId="{9706A1F3-0801-4E3F-A160-0DB661045368}" dt="2020-08-31T10:42:47.904" v="64" actId="478"/>
          <ac:picMkLst>
            <pc:docMk/>
            <pc:sldMk cId="3910757182" sldId="260"/>
            <ac:picMk id="8" creationId="{2C0AD0B0-541E-4A0B-BCCE-5B3C408899F7}"/>
          </ac:picMkLst>
        </pc:picChg>
        <pc:picChg chg="add mod">
          <ac:chgData name="Matthias" userId="668c3f4c-2e7e-4311-9e00-03d07791fd3b" providerId="ADAL" clId="{9706A1F3-0801-4E3F-A160-0DB661045368}" dt="2020-08-31T11:10:45.413" v="546" actId="1076"/>
          <ac:picMkLst>
            <pc:docMk/>
            <pc:sldMk cId="3910757182" sldId="260"/>
            <ac:picMk id="16" creationId="{097DB56F-444D-418E-91F2-5BE404AFF6DF}"/>
          </ac:picMkLst>
        </pc:picChg>
        <pc:picChg chg="add del">
          <ac:chgData name="Matthias" userId="668c3f4c-2e7e-4311-9e00-03d07791fd3b" providerId="ADAL" clId="{9706A1F3-0801-4E3F-A160-0DB661045368}" dt="2020-08-31T10:42:20.396" v="53" actId="478"/>
          <ac:picMkLst>
            <pc:docMk/>
            <pc:sldMk cId="3910757182" sldId="260"/>
            <ac:picMk id="368" creationId="{5177BC4A-1059-4E6E-92A0-47765AD19A09}"/>
          </ac:picMkLst>
        </pc:picChg>
        <pc:picChg chg="add mod">
          <ac:chgData name="Matthias" userId="668c3f4c-2e7e-4311-9e00-03d07791fd3b" providerId="ADAL" clId="{9706A1F3-0801-4E3F-A160-0DB661045368}" dt="2020-08-31T11:10:50.635" v="548" actId="1076"/>
          <ac:picMkLst>
            <pc:docMk/>
            <pc:sldMk cId="3910757182" sldId="260"/>
            <ac:picMk id="1026" creationId="{6A211F2B-6AB5-4D06-912B-481E7F8761E6}"/>
          </ac:picMkLst>
        </pc:picChg>
      </pc:sldChg>
      <pc:sldChg chg="modSp mod modNotesTx">
        <pc:chgData name="Matthias" userId="668c3f4c-2e7e-4311-9e00-03d07791fd3b" providerId="ADAL" clId="{9706A1F3-0801-4E3F-A160-0DB661045368}" dt="2020-08-31T13:35:27.192" v="2061" actId="20577"/>
        <pc:sldMkLst>
          <pc:docMk/>
          <pc:sldMk cId="4107929622" sldId="261"/>
        </pc:sldMkLst>
        <pc:spChg chg="mod">
          <ac:chgData name="Matthias" userId="668c3f4c-2e7e-4311-9e00-03d07791fd3b" providerId="ADAL" clId="{9706A1F3-0801-4E3F-A160-0DB661045368}" dt="2020-08-31T13:32:26.971" v="1874" actId="20577"/>
          <ac:spMkLst>
            <pc:docMk/>
            <pc:sldMk cId="4107929622" sldId="261"/>
            <ac:spMk id="2" creationId="{52DD1F3C-D78A-41A7-BDBA-A3D8CE48271F}"/>
          </ac:spMkLst>
        </pc:spChg>
      </pc:sldChg>
      <pc:sldChg chg="modSp mod modNotesTx">
        <pc:chgData name="Matthias" userId="668c3f4c-2e7e-4311-9e00-03d07791fd3b" providerId="ADAL" clId="{9706A1F3-0801-4E3F-A160-0DB661045368}" dt="2020-08-31T13:35:52.391" v="2062" actId="20577"/>
        <pc:sldMkLst>
          <pc:docMk/>
          <pc:sldMk cId="2833591174" sldId="262"/>
        </pc:sldMkLst>
        <pc:spChg chg="mod">
          <ac:chgData name="Matthias" userId="668c3f4c-2e7e-4311-9e00-03d07791fd3b" providerId="ADAL" clId="{9706A1F3-0801-4E3F-A160-0DB661045368}" dt="2020-08-31T10:50:54.335" v="266" actId="20577"/>
          <ac:spMkLst>
            <pc:docMk/>
            <pc:sldMk cId="2833591174" sldId="262"/>
            <ac:spMk id="10" creationId="{A21C0731-7466-4C0D-B8EB-B46C2B2EDEB2}"/>
          </ac:spMkLst>
        </pc:spChg>
        <pc:grpChg chg="mod ord">
          <ac:chgData name="Matthias" userId="668c3f4c-2e7e-4311-9e00-03d07791fd3b" providerId="ADAL" clId="{9706A1F3-0801-4E3F-A160-0DB661045368}" dt="2020-08-31T10:50:28.087" v="263" actId="167"/>
          <ac:grpSpMkLst>
            <pc:docMk/>
            <pc:sldMk cId="2833591174" sldId="262"/>
            <ac:grpSpMk id="20" creationId="{63FAA350-20DC-4222-A6E4-14BA31BAAA3F}"/>
          </ac:grpSpMkLst>
        </pc:grpChg>
        <pc:picChg chg="mod">
          <ac:chgData name="Matthias" userId="668c3f4c-2e7e-4311-9e00-03d07791fd3b" providerId="ADAL" clId="{9706A1F3-0801-4E3F-A160-0DB661045368}" dt="2020-08-31T10:49:38.797" v="257" actId="1076"/>
          <ac:picMkLst>
            <pc:docMk/>
            <pc:sldMk cId="2833591174" sldId="262"/>
            <ac:picMk id="6" creationId="{9BD47C7A-EDE5-440D-A01D-DBAE34007E47}"/>
          </ac:picMkLst>
        </pc:picChg>
      </pc:sldChg>
      <pc:sldChg chg="addSp delSp modSp mod modNotesTx">
        <pc:chgData name="Matthias" userId="668c3f4c-2e7e-4311-9e00-03d07791fd3b" providerId="ADAL" clId="{9706A1F3-0801-4E3F-A160-0DB661045368}" dt="2020-08-31T14:00:09.321" v="2868" actId="5793"/>
        <pc:sldMkLst>
          <pc:docMk/>
          <pc:sldMk cId="3565214801" sldId="264"/>
        </pc:sldMkLst>
        <pc:spChg chg="del">
          <ac:chgData name="Matthias" userId="668c3f4c-2e7e-4311-9e00-03d07791fd3b" providerId="ADAL" clId="{9706A1F3-0801-4E3F-A160-0DB661045368}" dt="2020-08-31T11:20:21.947" v="813" actId="478"/>
          <ac:spMkLst>
            <pc:docMk/>
            <pc:sldMk cId="3565214801" sldId="264"/>
            <ac:spMk id="5" creationId="{83DE332F-E365-4742-A9E0-34F12D45FFD0}"/>
          </ac:spMkLst>
        </pc:spChg>
        <pc:spChg chg="add del mod ord topLvl">
          <ac:chgData name="Matthias" userId="668c3f4c-2e7e-4311-9e00-03d07791fd3b" providerId="ADAL" clId="{9706A1F3-0801-4E3F-A160-0DB661045368}" dt="2020-08-31T11:20:26.071" v="814" actId="478"/>
          <ac:spMkLst>
            <pc:docMk/>
            <pc:sldMk cId="3565214801" sldId="264"/>
            <ac:spMk id="7" creationId="{548BA345-DB22-484E-9AD9-5BF4AF87AE58}"/>
          </ac:spMkLst>
        </pc:spChg>
        <pc:grpChg chg="add del mod">
          <ac:chgData name="Matthias" userId="668c3f4c-2e7e-4311-9e00-03d07791fd3b" providerId="ADAL" clId="{9706A1F3-0801-4E3F-A160-0DB661045368}" dt="2020-08-31T11:20:26.071" v="814" actId="478"/>
          <ac:grpSpMkLst>
            <pc:docMk/>
            <pc:sldMk cId="3565214801" sldId="264"/>
            <ac:grpSpMk id="8" creationId="{78AFE01D-65D6-49FC-AA94-FAB2FE3BEAD4}"/>
          </ac:grpSpMkLst>
        </pc:grpChg>
        <pc:picChg chg="add mod">
          <ac:chgData name="Matthias" userId="668c3f4c-2e7e-4311-9e00-03d07791fd3b" providerId="ADAL" clId="{9706A1F3-0801-4E3F-A160-0DB661045368}" dt="2020-08-31T13:58:23.278" v="2858" actId="1036"/>
          <ac:picMkLst>
            <pc:docMk/>
            <pc:sldMk cId="3565214801" sldId="264"/>
            <ac:picMk id="5" creationId="{A13EC0B6-EC33-466E-A77D-348976EB1507}"/>
          </ac:picMkLst>
        </pc:picChg>
        <pc:picChg chg="add del mod topLvl">
          <ac:chgData name="Matthias" userId="668c3f4c-2e7e-4311-9e00-03d07791fd3b" providerId="ADAL" clId="{9706A1F3-0801-4E3F-A160-0DB661045368}" dt="2020-08-31T13:58:14.437" v="2854" actId="478"/>
          <ac:picMkLst>
            <pc:docMk/>
            <pc:sldMk cId="3565214801" sldId="264"/>
            <ac:picMk id="6" creationId="{E9CDB70F-1468-484C-8BEF-35257FD72888}"/>
          </ac:picMkLst>
        </pc:picChg>
        <pc:picChg chg="del">
          <ac:chgData name="Matthias" userId="668c3f4c-2e7e-4311-9e00-03d07791fd3b" providerId="ADAL" clId="{9706A1F3-0801-4E3F-A160-0DB661045368}" dt="2020-08-31T11:13:16.800" v="648" actId="478"/>
          <ac:picMkLst>
            <pc:docMk/>
            <pc:sldMk cId="3565214801" sldId="264"/>
            <ac:picMk id="18" creationId="{590CD2EF-A83A-4823-AEFC-41F62227FB0C}"/>
          </ac:picMkLst>
        </pc:picChg>
      </pc:sldChg>
      <pc:sldChg chg="addSp delSp modSp mod modNotesTx">
        <pc:chgData name="Matthias" userId="668c3f4c-2e7e-4311-9e00-03d07791fd3b" providerId="ADAL" clId="{9706A1F3-0801-4E3F-A160-0DB661045368}" dt="2020-08-31T13:57:57.105" v="2853" actId="20577"/>
        <pc:sldMkLst>
          <pc:docMk/>
          <pc:sldMk cId="2251799531" sldId="265"/>
        </pc:sldMkLst>
        <pc:spChg chg="del mod">
          <ac:chgData name="Matthias" userId="668c3f4c-2e7e-4311-9e00-03d07791fd3b" providerId="ADAL" clId="{9706A1F3-0801-4E3F-A160-0DB661045368}" dt="2020-08-31T11:11:49.528" v="593" actId="478"/>
          <ac:spMkLst>
            <pc:docMk/>
            <pc:sldMk cId="2251799531" sldId="265"/>
            <ac:spMk id="2" creationId="{25FCB4DA-F852-4113-B564-D14D4C9FD005}"/>
          </ac:spMkLst>
        </pc:spChg>
        <pc:spChg chg="add mod ord">
          <ac:chgData name="Matthias" userId="668c3f4c-2e7e-4311-9e00-03d07791fd3b" providerId="ADAL" clId="{9706A1F3-0801-4E3F-A160-0DB661045368}" dt="2020-08-31T11:13:04.452" v="647" actId="20577"/>
          <ac:spMkLst>
            <pc:docMk/>
            <pc:sldMk cId="2251799531" sldId="265"/>
            <ac:spMk id="7" creationId="{5DDD8027-DBEF-4CC9-A7E5-14C44E12AF80}"/>
          </ac:spMkLst>
        </pc:spChg>
        <pc:spChg chg="add del mod">
          <ac:chgData name="Matthias" userId="668c3f4c-2e7e-4311-9e00-03d07791fd3b" providerId="ADAL" clId="{9706A1F3-0801-4E3F-A160-0DB661045368}" dt="2020-08-31T11:11:55.935" v="594" actId="478"/>
          <ac:spMkLst>
            <pc:docMk/>
            <pc:sldMk cId="2251799531" sldId="265"/>
            <ac:spMk id="9" creationId="{329AFBAE-9E75-448B-B43E-DD797D9A6131}"/>
          </ac:spMkLst>
        </pc:spChg>
      </pc:sldChg>
      <pc:sldChg chg="modSp mod modNotesTx">
        <pc:chgData name="Matthias" userId="668c3f4c-2e7e-4311-9e00-03d07791fd3b" providerId="ADAL" clId="{9706A1F3-0801-4E3F-A160-0DB661045368}" dt="2020-08-31T14:03:59.511" v="3167" actId="20577"/>
        <pc:sldMkLst>
          <pc:docMk/>
          <pc:sldMk cId="2245644435" sldId="267"/>
        </pc:sldMkLst>
        <pc:graphicFrameChg chg="mod modGraphic">
          <ac:chgData name="Matthias" userId="668c3f4c-2e7e-4311-9e00-03d07791fd3b" providerId="ADAL" clId="{9706A1F3-0801-4E3F-A160-0DB661045368}" dt="2020-08-31T11:30:46.071" v="1040" actId="2164"/>
          <ac:graphicFrameMkLst>
            <pc:docMk/>
            <pc:sldMk cId="2245644435" sldId="267"/>
            <ac:graphicFrameMk id="6" creationId="{848D82BD-2710-4863-BD2B-96D17520F900}"/>
          </ac:graphicFrameMkLst>
        </pc:graphicFrameChg>
      </pc:sldChg>
      <pc:sldChg chg="modNotesTx">
        <pc:chgData name="Matthias" userId="668c3f4c-2e7e-4311-9e00-03d07791fd3b" providerId="ADAL" clId="{9706A1F3-0801-4E3F-A160-0DB661045368}" dt="2020-08-31T13:41:39.402" v="2191" actId="20577"/>
        <pc:sldMkLst>
          <pc:docMk/>
          <pc:sldMk cId="2839570256" sldId="268"/>
        </pc:sldMkLst>
      </pc:sldChg>
      <pc:sldChg chg="modNotesTx">
        <pc:chgData name="Matthias" userId="668c3f4c-2e7e-4311-9e00-03d07791fd3b" providerId="ADAL" clId="{9706A1F3-0801-4E3F-A160-0DB661045368}" dt="2020-08-31T13:38:24.724" v="2170" actId="20577"/>
        <pc:sldMkLst>
          <pc:docMk/>
          <pc:sldMk cId="3983340207" sldId="269"/>
        </pc:sldMkLst>
      </pc:sldChg>
      <pc:sldChg chg="addSp delSp modSp mod modNotesTx">
        <pc:chgData name="Matthias" userId="668c3f4c-2e7e-4311-9e00-03d07791fd3b" providerId="ADAL" clId="{9706A1F3-0801-4E3F-A160-0DB661045368}" dt="2020-08-31T14:23:02.437" v="3193" actId="1036"/>
        <pc:sldMkLst>
          <pc:docMk/>
          <pc:sldMk cId="1429983080" sldId="270"/>
        </pc:sldMkLst>
        <pc:spChg chg="mod">
          <ac:chgData name="Matthias" userId="668c3f4c-2e7e-4311-9e00-03d07791fd3b" providerId="ADAL" clId="{9706A1F3-0801-4E3F-A160-0DB661045368}" dt="2020-08-31T12:39:43.187" v="1074" actId="313"/>
          <ac:spMkLst>
            <pc:docMk/>
            <pc:sldMk cId="1429983080" sldId="270"/>
            <ac:spMk id="2" creationId="{21602B9A-F9A1-4A1C-85A8-E3D50CD16B25}"/>
          </ac:spMkLst>
        </pc:spChg>
        <pc:spChg chg="add del mod">
          <ac:chgData name="Matthias" userId="668c3f4c-2e7e-4311-9e00-03d07791fd3b" providerId="ADAL" clId="{9706A1F3-0801-4E3F-A160-0DB661045368}" dt="2020-08-31T11:07:17.652" v="492"/>
          <ac:spMkLst>
            <pc:docMk/>
            <pc:sldMk cId="1429983080" sldId="270"/>
            <ac:spMk id="8" creationId="{6304BB1E-82D7-43A7-99AA-51C1A534C428}"/>
          </ac:spMkLst>
        </pc:spChg>
        <pc:picChg chg="add del mod">
          <ac:chgData name="Matthias" userId="668c3f4c-2e7e-4311-9e00-03d07791fd3b" providerId="ADAL" clId="{9706A1F3-0801-4E3F-A160-0DB661045368}" dt="2020-08-31T14:22:16.046" v="3176" actId="478"/>
          <ac:picMkLst>
            <pc:docMk/>
            <pc:sldMk cId="1429983080" sldId="270"/>
            <ac:picMk id="8" creationId="{E84BE99B-B292-4F27-BE3E-C454D331B16B}"/>
          </ac:picMkLst>
        </pc:picChg>
        <pc:picChg chg="add mod">
          <ac:chgData name="Matthias" userId="668c3f4c-2e7e-4311-9e00-03d07791fd3b" providerId="ADAL" clId="{9706A1F3-0801-4E3F-A160-0DB661045368}" dt="2020-08-31T14:23:02.437" v="3193" actId="1036"/>
          <ac:picMkLst>
            <pc:docMk/>
            <pc:sldMk cId="1429983080" sldId="270"/>
            <ac:picMk id="10" creationId="{692FA74E-43D1-4048-B931-732F863E7A4A}"/>
          </ac:picMkLst>
        </pc:picChg>
        <pc:picChg chg="del">
          <ac:chgData name="Matthias" userId="668c3f4c-2e7e-4311-9e00-03d07791fd3b" providerId="ADAL" clId="{9706A1F3-0801-4E3F-A160-0DB661045368}" dt="2020-08-31T14:21:55.636" v="3168" actId="478"/>
          <ac:picMkLst>
            <pc:docMk/>
            <pc:sldMk cId="1429983080" sldId="270"/>
            <ac:picMk id="14" creationId="{8086BC13-2E36-4351-940F-220AA49F2414}"/>
          </ac:picMkLst>
        </pc:picChg>
      </pc:sldChg>
      <pc:sldChg chg="addSp delSp modSp mod modNotesTx">
        <pc:chgData name="Matthias" userId="668c3f4c-2e7e-4311-9e00-03d07791fd3b" providerId="ADAL" clId="{9706A1F3-0801-4E3F-A160-0DB661045368}" dt="2020-08-31T13:44:39.227" v="2323" actId="313"/>
        <pc:sldMkLst>
          <pc:docMk/>
          <pc:sldMk cId="4033015335" sldId="271"/>
        </pc:sldMkLst>
        <pc:spChg chg="mod">
          <ac:chgData name="Matthias" userId="668c3f4c-2e7e-4311-9e00-03d07791fd3b" providerId="ADAL" clId="{9706A1F3-0801-4E3F-A160-0DB661045368}" dt="2020-08-31T10:44:56.428" v="141" actId="14100"/>
          <ac:spMkLst>
            <pc:docMk/>
            <pc:sldMk cId="4033015335" sldId="271"/>
            <ac:spMk id="2" creationId="{21602B9A-F9A1-4A1C-85A8-E3D50CD16B25}"/>
          </ac:spMkLst>
        </pc:spChg>
        <pc:grpChg chg="add mod">
          <ac:chgData name="Matthias" userId="668c3f4c-2e7e-4311-9e00-03d07791fd3b" providerId="ADAL" clId="{9706A1F3-0801-4E3F-A160-0DB661045368}" dt="2020-08-31T11:03:52.988" v="428" actId="164"/>
          <ac:grpSpMkLst>
            <pc:docMk/>
            <pc:sldMk cId="4033015335" sldId="271"/>
            <ac:grpSpMk id="17" creationId="{22F510AB-01BE-4CAB-A2FE-341AF449FB2C}"/>
          </ac:grpSpMkLst>
        </pc:grpChg>
        <pc:picChg chg="mod">
          <ac:chgData name="Matthias" userId="668c3f4c-2e7e-4311-9e00-03d07791fd3b" providerId="ADAL" clId="{9706A1F3-0801-4E3F-A160-0DB661045368}" dt="2020-08-31T10:42:13.026" v="50" actId="1076"/>
          <ac:picMkLst>
            <pc:docMk/>
            <pc:sldMk cId="4033015335" sldId="271"/>
            <ac:picMk id="6" creationId="{8B3F4406-398E-4B49-B96F-DFFD7791B233}"/>
          </ac:picMkLst>
        </pc:picChg>
        <pc:picChg chg="del mod">
          <ac:chgData name="Matthias" userId="668c3f4c-2e7e-4311-9e00-03d07791fd3b" providerId="ADAL" clId="{9706A1F3-0801-4E3F-A160-0DB661045368}" dt="2020-08-31T10:55:31.824" v="269" actId="478"/>
          <ac:picMkLst>
            <pc:docMk/>
            <pc:sldMk cId="4033015335" sldId="271"/>
            <ac:picMk id="8" creationId="{BA42EBFF-F8F2-4D2F-B724-9866B9C5BB7C}"/>
          </ac:picMkLst>
        </pc:picChg>
        <pc:picChg chg="add mod modCrop">
          <ac:chgData name="Matthias" userId="668c3f4c-2e7e-4311-9e00-03d07791fd3b" providerId="ADAL" clId="{9706A1F3-0801-4E3F-A160-0DB661045368}" dt="2020-08-31T11:03:52.988" v="428" actId="164"/>
          <ac:picMkLst>
            <pc:docMk/>
            <pc:sldMk cId="4033015335" sldId="271"/>
            <ac:picMk id="9" creationId="{FA484C7C-68B4-4528-910A-D20FE06C4CD7}"/>
          </ac:picMkLst>
        </pc:picChg>
        <pc:picChg chg="add mod">
          <ac:chgData name="Matthias" userId="668c3f4c-2e7e-4311-9e00-03d07791fd3b" providerId="ADAL" clId="{9706A1F3-0801-4E3F-A160-0DB661045368}" dt="2020-08-31T11:03:52.988" v="428" actId="164"/>
          <ac:picMkLst>
            <pc:docMk/>
            <pc:sldMk cId="4033015335" sldId="271"/>
            <ac:picMk id="11" creationId="{8E847C44-903A-4554-AB78-A93577564870}"/>
          </ac:picMkLst>
        </pc:picChg>
        <pc:picChg chg="add mod modCrop">
          <ac:chgData name="Matthias" userId="668c3f4c-2e7e-4311-9e00-03d07791fd3b" providerId="ADAL" clId="{9706A1F3-0801-4E3F-A160-0DB661045368}" dt="2020-08-31T11:03:52.988" v="428" actId="164"/>
          <ac:picMkLst>
            <pc:docMk/>
            <pc:sldMk cId="4033015335" sldId="271"/>
            <ac:picMk id="13" creationId="{A2ACEDBD-2795-4EF7-BE08-DF146B03D4BE}"/>
          </ac:picMkLst>
        </pc:picChg>
        <pc:picChg chg="del mod modCrop">
          <ac:chgData name="Matthias" userId="668c3f4c-2e7e-4311-9e00-03d07791fd3b" providerId="ADAL" clId="{9706A1F3-0801-4E3F-A160-0DB661045368}" dt="2020-08-31T11:02:30.322" v="371" actId="478"/>
          <ac:picMkLst>
            <pc:docMk/>
            <pc:sldMk cId="4033015335" sldId="271"/>
            <ac:picMk id="14" creationId="{8086BC13-2E36-4351-940F-220AA49F2414}"/>
          </ac:picMkLst>
        </pc:picChg>
        <pc:picChg chg="add mod modCrop">
          <ac:chgData name="Matthias" userId="668c3f4c-2e7e-4311-9e00-03d07791fd3b" providerId="ADAL" clId="{9706A1F3-0801-4E3F-A160-0DB661045368}" dt="2020-08-31T11:03:52.988" v="428" actId="164"/>
          <ac:picMkLst>
            <pc:docMk/>
            <pc:sldMk cId="4033015335" sldId="271"/>
            <ac:picMk id="16" creationId="{9C5FFFF7-E3F1-403A-8669-3341B65082D3}"/>
          </ac:picMkLst>
        </pc:picChg>
      </pc:sldChg>
      <pc:sldChg chg="addSp delSp modSp mod">
        <pc:chgData name="Matthias" userId="668c3f4c-2e7e-4311-9e00-03d07791fd3b" providerId="ADAL" clId="{9706A1F3-0801-4E3F-A160-0DB661045368}" dt="2020-08-31T11:32:05.888" v="1062" actId="1076"/>
        <pc:sldMkLst>
          <pc:docMk/>
          <pc:sldMk cId="1906790774" sldId="272"/>
        </pc:sldMkLst>
        <pc:grpChg chg="add mod">
          <ac:chgData name="Matthias" userId="668c3f4c-2e7e-4311-9e00-03d07791fd3b" providerId="ADAL" clId="{9706A1F3-0801-4E3F-A160-0DB661045368}" dt="2020-08-31T11:32:05.888" v="1062" actId="1076"/>
          <ac:grpSpMkLst>
            <pc:docMk/>
            <pc:sldMk cId="1906790774" sldId="272"/>
            <ac:grpSpMk id="9" creationId="{59CCF690-3D2D-4F3C-AEF6-513125F58249}"/>
          </ac:grpSpMkLst>
        </pc:grpChg>
        <pc:picChg chg="add mod">
          <ac:chgData name="Matthias" userId="668c3f4c-2e7e-4311-9e00-03d07791fd3b" providerId="ADAL" clId="{9706A1F3-0801-4E3F-A160-0DB661045368}" dt="2020-08-31T11:32:00.094" v="1060" actId="164"/>
          <ac:picMkLst>
            <pc:docMk/>
            <pc:sldMk cId="1906790774" sldId="272"/>
            <ac:picMk id="6" creationId="{B5727123-434A-40AB-BD50-06F75825A36D}"/>
          </ac:picMkLst>
        </pc:picChg>
        <pc:picChg chg="add mod">
          <ac:chgData name="Matthias" userId="668c3f4c-2e7e-4311-9e00-03d07791fd3b" providerId="ADAL" clId="{9706A1F3-0801-4E3F-A160-0DB661045368}" dt="2020-08-31T11:32:00.094" v="1060" actId="164"/>
          <ac:picMkLst>
            <pc:docMk/>
            <pc:sldMk cId="1906790774" sldId="272"/>
            <ac:picMk id="8" creationId="{632BF7B4-0564-4C3E-A69A-096DFD54AE97}"/>
          </ac:picMkLst>
        </pc:picChg>
        <pc:picChg chg="del">
          <ac:chgData name="Matthias" userId="668c3f4c-2e7e-4311-9e00-03d07791fd3b" providerId="ADAL" clId="{9706A1F3-0801-4E3F-A160-0DB661045368}" dt="2020-08-31T11:31:10.693" v="1041" actId="478"/>
          <ac:picMkLst>
            <pc:docMk/>
            <pc:sldMk cId="1906790774" sldId="272"/>
            <ac:picMk id="10" creationId="{5A7AB9BA-9D96-41E7-A082-58DAA21417C2}"/>
          </ac:picMkLst>
        </pc:picChg>
      </pc:sldChg>
      <pc:sldChg chg="addSp delSp modSp mod modNotesTx">
        <pc:chgData name="Matthias" userId="668c3f4c-2e7e-4311-9e00-03d07791fd3b" providerId="ADAL" clId="{9706A1F3-0801-4E3F-A160-0DB661045368}" dt="2020-08-31T14:00:48.232" v="2907" actId="20577"/>
        <pc:sldMkLst>
          <pc:docMk/>
          <pc:sldMk cId="3948922311" sldId="273"/>
        </pc:sldMkLst>
        <pc:spChg chg="add del">
          <ac:chgData name="Matthias" userId="668c3f4c-2e7e-4311-9e00-03d07791fd3b" providerId="ADAL" clId="{9706A1F3-0801-4E3F-A160-0DB661045368}" dt="2020-08-31T11:20:37.926" v="815" actId="478"/>
          <ac:spMkLst>
            <pc:docMk/>
            <pc:sldMk cId="3948922311" sldId="273"/>
            <ac:spMk id="2" creationId="{5D4FF82A-F972-4EF7-8F90-ED0A80BDEB59}"/>
          </ac:spMkLst>
        </pc:spChg>
        <pc:spChg chg="mod">
          <ac:chgData name="Matthias" userId="668c3f4c-2e7e-4311-9e00-03d07791fd3b" providerId="ADAL" clId="{9706A1F3-0801-4E3F-A160-0DB661045368}" dt="2020-08-31T11:21:04.504" v="821" actId="20577"/>
          <ac:spMkLst>
            <pc:docMk/>
            <pc:sldMk cId="3948922311" sldId="273"/>
            <ac:spMk id="3" creationId="{E47C1F14-E195-4643-894C-A80AFB137AD0}"/>
          </ac:spMkLst>
        </pc:spChg>
        <pc:spChg chg="del">
          <ac:chgData name="Matthias" userId="668c3f4c-2e7e-4311-9e00-03d07791fd3b" providerId="ADAL" clId="{9706A1F3-0801-4E3F-A160-0DB661045368}" dt="2020-08-31T11:20:39.562" v="816" actId="478"/>
          <ac:spMkLst>
            <pc:docMk/>
            <pc:sldMk cId="3948922311" sldId="273"/>
            <ac:spMk id="5" creationId="{83DE332F-E365-4742-A9E0-34F12D45FFD0}"/>
          </ac:spMkLst>
        </pc:spChg>
        <pc:spChg chg="add del">
          <ac:chgData name="Matthias" userId="668c3f4c-2e7e-4311-9e00-03d07791fd3b" providerId="ADAL" clId="{9706A1F3-0801-4E3F-A160-0DB661045368}" dt="2020-08-31T11:18:25.132" v="764" actId="478"/>
          <ac:spMkLst>
            <pc:docMk/>
            <pc:sldMk cId="3948922311" sldId="273"/>
            <ac:spMk id="8" creationId="{05ADA2A4-64A4-4CDD-8D65-1C5DB4F8767A}"/>
          </ac:spMkLst>
        </pc:spChg>
        <pc:picChg chg="del">
          <ac:chgData name="Matthias" userId="668c3f4c-2e7e-4311-9e00-03d07791fd3b" providerId="ADAL" clId="{9706A1F3-0801-4E3F-A160-0DB661045368}" dt="2020-08-31T11:19:15.248" v="783" actId="478"/>
          <ac:picMkLst>
            <pc:docMk/>
            <pc:sldMk cId="3948922311" sldId="273"/>
            <ac:picMk id="6" creationId="{22691593-B699-428A-97C0-7771B41FAE40}"/>
          </ac:picMkLst>
        </pc:picChg>
        <pc:picChg chg="add del mod">
          <ac:chgData name="Matthias" userId="668c3f4c-2e7e-4311-9e00-03d07791fd3b" providerId="ADAL" clId="{9706A1F3-0801-4E3F-A160-0DB661045368}" dt="2020-08-28T14:21:59.921" v="2" actId="478"/>
          <ac:picMkLst>
            <pc:docMk/>
            <pc:sldMk cId="3948922311" sldId="273"/>
            <ac:picMk id="7" creationId="{EDCD8BFF-275F-4B89-A683-1B1727F73EA1}"/>
          </ac:picMkLst>
        </pc:picChg>
        <pc:picChg chg="add mod">
          <ac:chgData name="Matthias" userId="668c3f4c-2e7e-4311-9e00-03d07791fd3b" providerId="ADAL" clId="{9706A1F3-0801-4E3F-A160-0DB661045368}" dt="2020-08-31T11:21:42.007" v="836" actId="1036"/>
          <ac:picMkLst>
            <pc:docMk/>
            <pc:sldMk cId="3948922311" sldId="273"/>
            <ac:picMk id="11" creationId="{F07A947F-A941-4FD7-8DB8-7946683588D0}"/>
          </ac:picMkLst>
        </pc:picChg>
      </pc:sldChg>
      <pc:sldChg chg="addSp delSp modSp mod">
        <pc:chgData name="Matthias" userId="668c3f4c-2e7e-4311-9e00-03d07791fd3b" providerId="ADAL" clId="{9706A1F3-0801-4E3F-A160-0DB661045368}" dt="2020-08-31T11:28:22.401" v="917" actId="732"/>
        <pc:sldMkLst>
          <pc:docMk/>
          <pc:sldMk cId="3171322651" sldId="274"/>
        </pc:sldMkLst>
        <pc:spChg chg="add del mod">
          <ac:chgData name="Matthias" userId="668c3f4c-2e7e-4311-9e00-03d07791fd3b" providerId="ADAL" clId="{9706A1F3-0801-4E3F-A160-0DB661045368}" dt="2020-08-31T11:27:38.366" v="914" actId="478"/>
          <ac:spMkLst>
            <pc:docMk/>
            <pc:sldMk cId="3171322651" sldId="274"/>
            <ac:spMk id="6" creationId="{7C23FE87-650A-4627-A53D-D45E651B1A80}"/>
          </ac:spMkLst>
        </pc:spChg>
        <pc:grpChg chg="add mod">
          <ac:chgData name="Matthias" userId="668c3f4c-2e7e-4311-9e00-03d07791fd3b" providerId="ADAL" clId="{9706A1F3-0801-4E3F-A160-0DB661045368}" dt="2020-08-31T11:25:34.891" v="887" actId="1076"/>
          <ac:grpSpMkLst>
            <pc:docMk/>
            <pc:sldMk cId="3171322651" sldId="274"/>
            <ac:grpSpMk id="8" creationId="{E7827B57-2C7C-47B0-8D0D-40FA56D77F88}"/>
          </ac:grpSpMkLst>
        </pc:grpChg>
        <pc:grpChg chg="del mod">
          <ac:chgData name="Matthias" userId="668c3f4c-2e7e-4311-9e00-03d07791fd3b" providerId="ADAL" clId="{9706A1F3-0801-4E3F-A160-0DB661045368}" dt="2020-08-31T11:24:19.287" v="865" actId="478"/>
          <ac:grpSpMkLst>
            <pc:docMk/>
            <pc:sldMk cId="3171322651" sldId="274"/>
            <ac:grpSpMk id="16" creationId="{01F4364B-F72A-4A4D-9312-DE2069B7AD87}"/>
          </ac:grpSpMkLst>
        </pc:grpChg>
        <pc:picChg chg="add mod modCrop">
          <ac:chgData name="Matthias" userId="668c3f4c-2e7e-4311-9e00-03d07791fd3b" providerId="ADAL" clId="{9706A1F3-0801-4E3F-A160-0DB661045368}" dt="2020-08-31T11:25:29.314" v="885" actId="164"/>
          <ac:picMkLst>
            <pc:docMk/>
            <pc:sldMk cId="3171322651" sldId="274"/>
            <ac:picMk id="2" creationId="{7FCED8EF-1613-4D32-9E0E-70A754ECA29F}"/>
          </ac:picMkLst>
        </pc:picChg>
        <pc:picChg chg="add mod modCrop">
          <ac:chgData name="Matthias" userId="668c3f4c-2e7e-4311-9e00-03d07791fd3b" providerId="ADAL" clId="{9706A1F3-0801-4E3F-A160-0DB661045368}" dt="2020-08-31T11:25:40.204" v="888" actId="732"/>
          <ac:picMkLst>
            <pc:docMk/>
            <pc:sldMk cId="3171322651" sldId="274"/>
            <ac:picMk id="7" creationId="{816882DE-1C28-4556-9C48-EC5540311F9B}"/>
          </ac:picMkLst>
        </pc:picChg>
        <pc:picChg chg="add mod modCrop">
          <ac:chgData name="Matthias" userId="668c3f4c-2e7e-4311-9e00-03d07791fd3b" providerId="ADAL" clId="{9706A1F3-0801-4E3F-A160-0DB661045368}" dt="2020-08-31T11:28:22.401" v="917" actId="732"/>
          <ac:picMkLst>
            <pc:docMk/>
            <pc:sldMk cId="3171322651" sldId="274"/>
            <ac:picMk id="10" creationId="{613112EB-712F-441B-B054-F2B4675B5721}"/>
          </ac:picMkLst>
        </pc:picChg>
        <pc:picChg chg="mod">
          <ac:chgData name="Matthias" userId="668c3f4c-2e7e-4311-9e00-03d07791fd3b" providerId="ADAL" clId="{9706A1F3-0801-4E3F-A160-0DB661045368}" dt="2020-08-31T11:22:23.183" v="841" actId="1038"/>
          <ac:picMkLst>
            <pc:docMk/>
            <pc:sldMk cId="3171322651" sldId="274"/>
            <ac:picMk id="15" creationId="{D67D21D2-21E8-4FD7-B2AD-7C5A46273615}"/>
          </ac:picMkLst>
        </pc:picChg>
      </pc:sldChg>
      <pc:sldChg chg="addSp delSp modSp add mod modNotesTx">
        <pc:chgData name="Matthias" userId="668c3f4c-2e7e-4311-9e00-03d07791fd3b" providerId="ADAL" clId="{9706A1F3-0801-4E3F-A160-0DB661045368}" dt="2020-08-31T14:00:23.150" v="2881" actId="6549"/>
        <pc:sldMkLst>
          <pc:docMk/>
          <pc:sldMk cId="2681347161" sldId="275"/>
        </pc:sldMkLst>
        <pc:spChg chg="mod">
          <ac:chgData name="Matthias" userId="668c3f4c-2e7e-4311-9e00-03d07791fd3b" providerId="ADAL" clId="{9706A1F3-0801-4E3F-A160-0DB661045368}" dt="2020-08-31T11:19:41.517" v="795" actId="20577"/>
          <ac:spMkLst>
            <pc:docMk/>
            <pc:sldMk cId="2681347161" sldId="275"/>
            <ac:spMk id="3" creationId="{E47C1F14-E195-4643-894C-A80AFB137AD0}"/>
          </ac:spMkLst>
        </pc:spChg>
        <pc:spChg chg="del">
          <ac:chgData name="Matthias" userId="668c3f4c-2e7e-4311-9e00-03d07791fd3b" providerId="ADAL" clId="{9706A1F3-0801-4E3F-A160-0DB661045368}" dt="2020-08-31T11:20:11.335" v="812" actId="478"/>
          <ac:spMkLst>
            <pc:docMk/>
            <pc:sldMk cId="2681347161" sldId="275"/>
            <ac:spMk id="5" creationId="{83DE332F-E365-4742-A9E0-34F12D45FFD0}"/>
          </ac:spMkLst>
        </pc:spChg>
        <pc:spChg chg="add mod ord">
          <ac:chgData name="Matthias" userId="668c3f4c-2e7e-4311-9e00-03d07791fd3b" providerId="ADAL" clId="{9706A1F3-0801-4E3F-A160-0DB661045368}" dt="2020-08-31T11:20:06.514" v="811" actId="170"/>
          <ac:spMkLst>
            <pc:docMk/>
            <pc:sldMk cId="2681347161" sldId="275"/>
            <ac:spMk id="10" creationId="{73F1BB7B-4260-4978-8B09-6676998D077C}"/>
          </ac:spMkLst>
        </pc:spChg>
        <pc:grpChg chg="del">
          <ac:chgData name="Matthias" userId="668c3f4c-2e7e-4311-9e00-03d07791fd3b" providerId="ADAL" clId="{9706A1F3-0801-4E3F-A160-0DB661045368}" dt="2020-08-31T11:19:35.817" v="785" actId="478"/>
          <ac:grpSpMkLst>
            <pc:docMk/>
            <pc:sldMk cId="2681347161" sldId="275"/>
            <ac:grpSpMk id="8" creationId="{78AFE01D-65D6-49FC-AA94-FAB2FE3BEAD4}"/>
          </ac:grpSpMkLst>
        </pc:grpChg>
        <pc:picChg chg="add mod">
          <ac:chgData name="Matthias" userId="668c3f4c-2e7e-4311-9e00-03d07791fd3b" providerId="ADAL" clId="{9706A1F3-0801-4E3F-A160-0DB661045368}" dt="2020-08-31T11:19:55.989" v="805" actId="1036"/>
          <ac:picMkLst>
            <pc:docMk/>
            <pc:sldMk cId="2681347161" sldId="275"/>
            <ac:picMk id="9" creationId="{BD27C92D-23AB-4BF1-9F81-8A96BF6C07FE}"/>
          </ac:picMkLst>
        </pc:picChg>
      </pc:sldChg>
      <pc:sldChg chg="addSp modSp add mod modNotesTx">
        <pc:chgData name="Matthias" userId="668c3f4c-2e7e-4311-9e00-03d07791fd3b" providerId="ADAL" clId="{9706A1F3-0801-4E3F-A160-0DB661045368}" dt="2020-08-31T14:00:57.145" v="2908" actId="6549"/>
        <pc:sldMkLst>
          <pc:docMk/>
          <pc:sldMk cId="1108859405" sldId="276"/>
        </pc:sldMkLst>
        <pc:grpChg chg="add mod">
          <ac:chgData name="Matthias" userId="668c3f4c-2e7e-4311-9e00-03d07791fd3b" providerId="ADAL" clId="{9706A1F3-0801-4E3F-A160-0DB661045368}" dt="2020-08-31T11:24:01.922" v="863" actId="1036"/>
          <ac:grpSpMkLst>
            <pc:docMk/>
            <pc:sldMk cId="1108859405" sldId="276"/>
            <ac:grpSpMk id="8" creationId="{00C8825A-D8D4-4E44-B6A2-653C3CE449FD}"/>
          </ac:grpSpMkLst>
        </pc:grpChg>
        <pc:picChg chg="add mod modCrop">
          <ac:chgData name="Matthias" userId="668c3f4c-2e7e-4311-9e00-03d07791fd3b" providerId="ADAL" clId="{9706A1F3-0801-4E3F-A160-0DB661045368}" dt="2020-08-31T11:23:39.533" v="856" actId="164"/>
          <ac:picMkLst>
            <pc:docMk/>
            <pc:sldMk cId="1108859405" sldId="276"/>
            <ac:picMk id="5" creationId="{241F5623-E9EA-4193-A78F-0D06F7E45CEE}"/>
          </ac:picMkLst>
        </pc:picChg>
        <pc:picChg chg="add mod modCrop">
          <ac:chgData name="Matthias" userId="668c3f4c-2e7e-4311-9e00-03d07791fd3b" providerId="ADAL" clId="{9706A1F3-0801-4E3F-A160-0DB661045368}" dt="2020-08-31T11:23:39.533" v="856" actId="164"/>
          <ac:picMkLst>
            <pc:docMk/>
            <pc:sldMk cId="1108859405" sldId="276"/>
            <ac:picMk id="6" creationId="{A687F376-40FD-464D-B425-EEDCA3E10FB3}"/>
          </ac:picMkLst>
        </pc:picChg>
      </pc:sldChg>
    </pc:docChg>
  </pc:docChgLst>
  <pc:docChgLst>
    <pc:chgData name="Hannes Hugaert" userId="S::r0784239@student.thomasmore.be::40f81643-261c-4c8a-83cf-170695c6afe6" providerId="AD" clId="Web-{8AA00DAC-08A2-4243-4614-5215AEB1D60B}"/>
    <pc:docChg chg="modSld sldOrd">
      <pc:chgData name="Hannes Hugaert" userId="S::r0784239@student.thomasmore.be::40f81643-261c-4c8a-83cf-170695c6afe6" providerId="AD" clId="Web-{8AA00DAC-08A2-4243-4614-5215AEB1D60B}" dt="2020-05-16T09:02:31.311" v="185"/>
      <pc:docMkLst>
        <pc:docMk/>
      </pc:docMkLst>
      <pc:sldChg chg="addSp modSp">
        <pc:chgData name="Hannes Hugaert" userId="S::r0784239@student.thomasmore.be::40f81643-261c-4c8a-83cf-170695c6afe6" providerId="AD" clId="Web-{8AA00DAC-08A2-4243-4614-5215AEB1D60B}" dt="2020-05-16T08:59:46.311" v="46" actId="1076"/>
        <pc:sldMkLst>
          <pc:docMk/>
          <pc:sldMk cId="3910757182" sldId="260"/>
        </pc:sldMkLst>
        <pc:picChg chg="add mod">
          <ac:chgData name="Hannes Hugaert" userId="S::r0784239@student.thomasmore.be::40f81643-261c-4c8a-83cf-170695c6afe6" providerId="AD" clId="Web-{8AA00DAC-08A2-4243-4614-5215AEB1D60B}" dt="2020-05-16T08:59:43.921" v="45" actId="1076"/>
          <ac:picMkLst>
            <pc:docMk/>
            <pc:sldMk cId="3910757182" sldId="260"/>
            <ac:picMk id="6" creationId="{B7A50CB4-5422-41DD-A8F5-F4CDDB92D406}"/>
          </ac:picMkLst>
        </pc:picChg>
        <pc:picChg chg="add mod">
          <ac:chgData name="Hannes Hugaert" userId="S::r0784239@student.thomasmore.be::40f81643-261c-4c8a-83cf-170695c6afe6" providerId="AD" clId="Web-{8AA00DAC-08A2-4243-4614-5215AEB1D60B}" dt="2020-05-16T08:59:46.311" v="46" actId="1076"/>
          <ac:picMkLst>
            <pc:docMk/>
            <pc:sldMk cId="3910757182" sldId="260"/>
            <ac:picMk id="7" creationId="{9096F4DA-EDBC-456B-BA8B-DE85E8DDE840}"/>
          </ac:picMkLst>
        </pc:picChg>
      </pc:sldChg>
      <pc:sldChg chg="modSp">
        <pc:chgData name="Hannes Hugaert" userId="S::r0784239@student.thomasmore.be::40f81643-261c-4c8a-83cf-170695c6afe6" providerId="AD" clId="Web-{8AA00DAC-08A2-4243-4614-5215AEB1D60B}" dt="2020-05-16T08:55:54.046" v="14" actId="20577"/>
        <pc:sldMkLst>
          <pc:docMk/>
          <pc:sldMk cId="1597345094" sldId="263"/>
        </pc:sldMkLst>
        <pc:spChg chg="mod">
          <ac:chgData name="Hannes Hugaert" userId="S::r0784239@student.thomasmore.be::40f81643-261c-4c8a-83cf-170695c6afe6" providerId="AD" clId="Web-{8AA00DAC-08A2-4243-4614-5215AEB1D60B}" dt="2020-05-16T08:55:54.046" v="14" actId="20577"/>
          <ac:spMkLst>
            <pc:docMk/>
            <pc:sldMk cId="1597345094" sldId="263"/>
            <ac:spMk id="10" creationId="{A21C0731-7466-4C0D-B8EB-B46C2B2EDEB2}"/>
          </ac:spMkLst>
        </pc:spChg>
      </pc:sldChg>
      <pc:sldChg chg="modSp">
        <pc:chgData name="Hannes Hugaert" userId="S::r0784239@student.thomasmore.be::40f81643-261c-4c8a-83cf-170695c6afe6" providerId="AD" clId="Web-{8AA00DAC-08A2-4243-4614-5215AEB1D60B}" dt="2020-05-16T09:01:51.999" v="183" actId="20577"/>
        <pc:sldMkLst>
          <pc:docMk/>
          <pc:sldMk cId="2251799531" sldId="265"/>
        </pc:sldMkLst>
        <pc:spChg chg="mod">
          <ac:chgData name="Hannes Hugaert" userId="S::r0784239@student.thomasmore.be::40f81643-261c-4c8a-83cf-170695c6afe6" providerId="AD" clId="Web-{8AA00DAC-08A2-4243-4614-5215AEB1D60B}" dt="2020-05-16T09:01:51.999" v="183" actId="20577"/>
          <ac:spMkLst>
            <pc:docMk/>
            <pc:sldMk cId="2251799531" sldId="265"/>
            <ac:spMk id="2" creationId="{25FCB4DA-F852-4113-B564-D14D4C9FD005}"/>
          </ac:spMkLst>
        </pc:spChg>
      </pc:sldChg>
      <pc:sldChg chg="ord">
        <pc:chgData name="Hannes Hugaert" userId="S::r0784239@student.thomasmore.be::40f81643-261c-4c8a-83cf-170695c6afe6" providerId="AD" clId="Web-{8AA00DAC-08A2-4243-4614-5215AEB1D60B}" dt="2020-05-16T09:02:31.311" v="185"/>
        <pc:sldMkLst>
          <pc:docMk/>
          <pc:sldMk cId="2923492871" sldId="266"/>
        </pc:sldMkLst>
      </pc:sldChg>
    </pc:docChg>
  </pc:docChgLst>
  <pc:docChgLst>
    <pc:chgData name="Hannes Hugaert" userId="S::r0784239@student.thomasmore.be::40f81643-261c-4c8a-83cf-170695c6afe6" providerId="AD" clId="Web-{729E7BE4-B975-FCC6-5695-86A4714F19F9}"/>
    <pc:docChg chg="modSld">
      <pc:chgData name="Hannes Hugaert" userId="S::r0784239@student.thomasmore.be::40f81643-261c-4c8a-83cf-170695c6afe6" providerId="AD" clId="Web-{729E7BE4-B975-FCC6-5695-86A4714F19F9}" dt="2020-05-15T12:49:43.503" v="349" actId="20577"/>
      <pc:docMkLst>
        <pc:docMk/>
      </pc:docMkLst>
      <pc:sldChg chg="modSp">
        <pc:chgData name="Hannes Hugaert" userId="S::r0784239@student.thomasmore.be::40f81643-261c-4c8a-83cf-170695c6afe6" providerId="AD" clId="Web-{729E7BE4-B975-FCC6-5695-86A4714F19F9}" dt="2020-05-15T12:49:34.894" v="347" actId="20577"/>
        <pc:sldMkLst>
          <pc:docMk/>
          <pc:sldMk cId="3910757182" sldId="260"/>
        </pc:sldMkLst>
        <pc:spChg chg="mod">
          <ac:chgData name="Hannes Hugaert" userId="S::r0784239@student.thomasmore.be::40f81643-261c-4c8a-83cf-170695c6afe6" providerId="AD" clId="Web-{729E7BE4-B975-FCC6-5695-86A4714F19F9}" dt="2020-05-15T12:49:34.894" v="347" actId="20577"/>
          <ac:spMkLst>
            <pc:docMk/>
            <pc:sldMk cId="3910757182" sldId="260"/>
            <ac:spMk id="2" creationId="{2EAE216D-6BCC-4C99-B097-E90A0AEB9B3C}"/>
          </ac:spMkLst>
        </pc:spChg>
      </pc:sldChg>
      <pc:sldChg chg="modSp">
        <pc:chgData name="Hannes Hugaert" userId="S::r0784239@student.thomasmore.be::40f81643-261c-4c8a-83cf-170695c6afe6" providerId="AD" clId="Web-{729E7BE4-B975-FCC6-5695-86A4714F19F9}" dt="2020-05-15T12:41:21.535" v="345" actId="20577"/>
        <pc:sldMkLst>
          <pc:docMk/>
          <pc:sldMk cId="4107929622" sldId="261"/>
        </pc:sldMkLst>
        <pc:spChg chg="mod">
          <ac:chgData name="Hannes Hugaert" userId="S::r0784239@student.thomasmore.be::40f81643-261c-4c8a-83cf-170695c6afe6" providerId="AD" clId="Web-{729E7BE4-B975-FCC6-5695-86A4714F19F9}" dt="2020-05-15T12:41:21.535" v="345" actId="20577"/>
          <ac:spMkLst>
            <pc:docMk/>
            <pc:sldMk cId="4107929622" sldId="261"/>
            <ac:spMk id="2" creationId="{52DD1F3C-D78A-41A7-BDBA-A3D8CE48271F}"/>
          </ac:spMkLst>
        </pc:spChg>
      </pc:sldChg>
    </pc:docChg>
  </pc:docChgLst>
  <pc:docChgLst>
    <pc:chgData name="Matthias Hendrickx" userId="668c3f4c-2e7e-4311-9e00-03d07791fd3b" providerId="ADAL" clId="{80BCB35C-4ABB-461A-BD3D-B86522BFB33A}"/>
    <pc:docChg chg="undo redo custSel modSld">
      <pc:chgData name="Matthias Hendrickx" userId="668c3f4c-2e7e-4311-9e00-03d07791fd3b" providerId="ADAL" clId="{80BCB35C-4ABB-461A-BD3D-B86522BFB33A}" dt="2021-05-24T11:22:23.889" v="986" actId="14100"/>
      <pc:docMkLst>
        <pc:docMk/>
      </pc:docMkLst>
      <pc:sldChg chg="modSp mod">
        <pc:chgData name="Matthias Hendrickx" userId="668c3f4c-2e7e-4311-9e00-03d07791fd3b" providerId="ADAL" clId="{80BCB35C-4ABB-461A-BD3D-B86522BFB33A}" dt="2021-05-24T10:42:07.328" v="10" actId="20577"/>
        <pc:sldMkLst>
          <pc:docMk/>
          <pc:sldMk cId="0" sldId="256"/>
        </pc:sldMkLst>
        <pc:spChg chg="mod">
          <ac:chgData name="Matthias Hendrickx" userId="668c3f4c-2e7e-4311-9e00-03d07791fd3b" providerId="ADAL" clId="{80BCB35C-4ABB-461A-BD3D-B86522BFB33A}" dt="2021-05-24T10:42:07.328" v="10" actId="20577"/>
          <ac:spMkLst>
            <pc:docMk/>
            <pc:sldMk cId="0" sldId="256"/>
            <ac:spMk id="2" creationId="{00000000-0000-0000-0000-000000000000}"/>
          </ac:spMkLst>
        </pc:spChg>
        <pc:spChg chg="mod">
          <ac:chgData name="Matthias Hendrickx" userId="668c3f4c-2e7e-4311-9e00-03d07791fd3b" providerId="ADAL" clId="{80BCB35C-4ABB-461A-BD3D-B86522BFB33A}" dt="2021-05-24T10:42:04.167" v="9" actId="20577"/>
          <ac:spMkLst>
            <pc:docMk/>
            <pc:sldMk cId="0" sldId="256"/>
            <ac:spMk id="3" creationId="{00000000-0000-0000-0000-000000000000}"/>
          </ac:spMkLst>
        </pc:spChg>
      </pc:sldChg>
      <pc:sldChg chg="modSp mod">
        <pc:chgData name="Matthias Hendrickx" userId="668c3f4c-2e7e-4311-9e00-03d07791fd3b" providerId="ADAL" clId="{80BCB35C-4ABB-461A-BD3D-B86522BFB33A}" dt="2021-05-24T10:42:15.540" v="20" actId="20577"/>
        <pc:sldMkLst>
          <pc:docMk/>
          <pc:sldMk cId="0" sldId="257"/>
        </pc:sldMkLst>
        <pc:spChg chg="mod">
          <ac:chgData name="Matthias Hendrickx" userId="668c3f4c-2e7e-4311-9e00-03d07791fd3b" providerId="ADAL" clId="{80BCB35C-4ABB-461A-BD3D-B86522BFB33A}" dt="2021-05-24T10:42:15.540" v="20" actId="20577"/>
          <ac:spMkLst>
            <pc:docMk/>
            <pc:sldMk cId="0" sldId="257"/>
            <ac:spMk id="3" creationId="{00000000-0000-0000-0000-000000000000}"/>
          </ac:spMkLst>
        </pc:spChg>
      </pc:sldChg>
      <pc:sldChg chg="modSp mod">
        <pc:chgData name="Matthias Hendrickx" userId="668c3f4c-2e7e-4311-9e00-03d07791fd3b" providerId="ADAL" clId="{80BCB35C-4ABB-461A-BD3D-B86522BFB33A}" dt="2021-05-24T10:42:37.670" v="45" actId="20577"/>
        <pc:sldMkLst>
          <pc:docMk/>
          <pc:sldMk cId="2410095648" sldId="258"/>
        </pc:sldMkLst>
        <pc:spChg chg="mod">
          <ac:chgData name="Matthias Hendrickx" userId="668c3f4c-2e7e-4311-9e00-03d07791fd3b" providerId="ADAL" clId="{80BCB35C-4ABB-461A-BD3D-B86522BFB33A}" dt="2021-05-24T10:42:37.670" v="45" actId="20577"/>
          <ac:spMkLst>
            <pc:docMk/>
            <pc:sldMk cId="2410095648" sldId="258"/>
            <ac:spMk id="7" creationId="{901BC3C2-5125-42CE-9AAF-2CDBA276E842}"/>
          </ac:spMkLst>
        </pc:spChg>
      </pc:sldChg>
      <pc:sldChg chg="addSp delSp modSp mod">
        <pc:chgData name="Matthias Hendrickx" userId="668c3f4c-2e7e-4311-9e00-03d07791fd3b" providerId="ADAL" clId="{80BCB35C-4ABB-461A-BD3D-B86522BFB33A}" dt="2021-05-24T10:44:35.785" v="57" actId="1035"/>
        <pc:sldMkLst>
          <pc:docMk/>
          <pc:sldMk cId="3602974535" sldId="259"/>
        </pc:sldMkLst>
        <pc:picChg chg="del">
          <ac:chgData name="Matthias Hendrickx" userId="668c3f4c-2e7e-4311-9e00-03d07791fd3b" providerId="ADAL" clId="{80BCB35C-4ABB-461A-BD3D-B86522BFB33A}" dt="2021-05-24T10:43:24.087" v="46" actId="478"/>
          <ac:picMkLst>
            <pc:docMk/>
            <pc:sldMk cId="3602974535" sldId="259"/>
            <ac:picMk id="6" creationId="{FF74ED7B-7B52-40A3-BE66-03F4E0A38611}"/>
          </ac:picMkLst>
        </pc:picChg>
        <pc:picChg chg="add mod modCrop">
          <ac:chgData name="Matthias Hendrickx" userId="668c3f4c-2e7e-4311-9e00-03d07791fd3b" providerId="ADAL" clId="{80BCB35C-4ABB-461A-BD3D-B86522BFB33A}" dt="2021-05-24T10:44:35.785" v="57" actId="1035"/>
          <ac:picMkLst>
            <pc:docMk/>
            <pc:sldMk cId="3602974535" sldId="259"/>
            <ac:picMk id="7" creationId="{287852C6-DA8F-452F-91A1-E2778FA0C299}"/>
          </ac:picMkLst>
        </pc:picChg>
      </pc:sldChg>
      <pc:sldChg chg="delSp modSp mod">
        <pc:chgData name="Matthias Hendrickx" userId="668c3f4c-2e7e-4311-9e00-03d07791fd3b" providerId="ADAL" clId="{80BCB35C-4ABB-461A-BD3D-B86522BFB33A}" dt="2021-05-24T10:59:14.515" v="214" actId="478"/>
        <pc:sldMkLst>
          <pc:docMk/>
          <pc:sldMk cId="4107929622" sldId="261"/>
        </pc:sldMkLst>
        <pc:spChg chg="mod">
          <ac:chgData name="Matthias Hendrickx" userId="668c3f4c-2e7e-4311-9e00-03d07791fd3b" providerId="ADAL" clId="{80BCB35C-4ABB-461A-BD3D-B86522BFB33A}" dt="2021-05-24T10:47:57.221" v="132" actId="20577"/>
          <ac:spMkLst>
            <pc:docMk/>
            <pc:sldMk cId="4107929622" sldId="261"/>
            <ac:spMk id="2" creationId="{52DD1F3C-D78A-41A7-BDBA-A3D8CE48271F}"/>
          </ac:spMkLst>
        </pc:spChg>
        <pc:spChg chg="mod">
          <ac:chgData name="Matthias Hendrickx" userId="668c3f4c-2e7e-4311-9e00-03d07791fd3b" providerId="ADAL" clId="{80BCB35C-4ABB-461A-BD3D-B86522BFB33A}" dt="2021-05-24T10:47:00.993" v="109" actId="20577"/>
          <ac:spMkLst>
            <pc:docMk/>
            <pc:sldMk cId="4107929622" sldId="261"/>
            <ac:spMk id="3" creationId="{188B2B98-8B1E-4BC4-81A3-23549F7A3C37}"/>
          </ac:spMkLst>
        </pc:spChg>
        <pc:picChg chg="del">
          <ac:chgData name="Matthias Hendrickx" userId="668c3f4c-2e7e-4311-9e00-03d07791fd3b" providerId="ADAL" clId="{80BCB35C-4ABB-461A-BD3D-B86522BFB33A}" dt="2021-05-24T10:59:14.515" v="214" actId="478"/>
          <ac:picMkLst>
            <pc:docMk/>
            <pc:sldMk cId="4107929622" sldId="261"/>
            <ac:picMk id="8" creationId="{1CB51C67-626C-4A86-8088-4932A69EEE75}"/>
          </ac:picMkLst>
        </pc:picChg>
      </pc:sldChg>
      <pc:sldChg chg="addSp delSp modSp mod">
        <pc:chgData name="Matthias Hendrickx" userId="668c3f4c-2e7e-4311-9e00-03d07791fd3b" providerId="ADAL" clId="{80BCB35C-4ABB-461A-BD3D-B86522BFB33A}" dt="2021-05-24T11:16:57.918" v="734" actId="5793"/>
        <pc:sldMkLst>
          <pc:docMk/>
          <pc:sldMk cId="2833591174" sldId="262"/>
        </pc:sldMkLst>
        <pc:spChg chg="mod">
          <ac:chgData name="Matthias Hendrickx" userId="668c3f4c-2e7e-4311-9e00-03d07791fd3b" providerId="ADAL" clId="{80BCB35C-4ABB-461A-BD3D-B86522BFB33A}" dt="2021-05-24T11:16:57.918" v="734" actId="5793"/>
          <ac:spMkLst>
            <pc:docMk/>
            <pc:sldMk cId="2833591174" sldId="262"/>
            <ac:spMk id="10" creationId="{A21C0731-7466-4C0D-B8EB-B46C2B2EDEB2}"/>
          </ac:spMkLst>
        </pc:spChg>
        <pc:grpChg chg="del">
          <ac:chgData name="Matthias Hendrickx" userId="668c3f4c-2e7e-4311-9e00-03d07791fd3b" providerId="ADAL" clId="{80BCB35C-4ABB-461A-BD3D-B86522BFB33A}" dt="2021-05-24T10:48:17.591" v="134" actId="478"/>
          <ac:grpSpMkLst>
            <pc:docMk/>
            <pc:sldMk cId="2833591174" sldId="262"/>
            <ac:grpSpMk id="20" creationId="{63FAA350-20DC-4222-A6E4-14BA31BAAA3F}"/>
          </ac:grpSpMkLst>
        </pc:grpChg>
        <pc:picChg chg="del">
          <ac:chgData name="Matthias Hendrickx" userId="668c3f4c-2e7e-4311-9e00-03d07791fd3b" providerId="ADAL" clId="{80BCB35C-4ABB-461A-BD3D-B86522BFB33A}" dt="2021-05-24T10:59:10.883" v="213" actId="478"/>
          <ac:picMkLst>
            <pc:docMk/>
            <pc:sldMk cId="2833591174" sldId="262"/>
            <ac:picMk id="6" creationId="{9BD47C7A-EDE5-440D-A01D-DBAE34007E47}"/>
          </ac:picMkLst>
        </pc:picChg>
        <pc:picChg chg="add mod ord">
          <ac:chgData name="Matthias Hendrickx" userId="668c3f4c-2e7e-4311-9e00-03d07791fd3b" providerId="ADAL" clId="{80BCB35C-4ABB-461A-BD3D-B86522BFB33A}" dt="2021-05-24T11:07:53.817" v="431" actId="1035"/>
          <ac:picMkLst>
            <pc:docMk/>
            <pc:sldMk cId="2833591174" sldId="262"/>
            <ac:picMk id="9" creationId="{9EC76212-D3D5-4A75-A38A-847DE2234A70}"/>
          </ac:picMkLst>
        </pc:picChg>
        <pc:picChg chg="del">
          <ac:chgData name="Matthias Hendrickx" userId="668c3f4c-2e7e-4311-9e00-03d07791fd3b" providerId="ADAL" clId="{80BCB35C-4ABB-461A-BD3D-B86522BFB33A}" dt="2021-05-24T10:48:16.164" v="133" actId="478"/>
          <ac:picMkLst>
            <pc:docMk/>
            <pc:sldMk cId="2833591174" sldId="262"/>
            <ac:picMk id="11" creationId="{BCDABB4D-CEE2-429E-806F-C8861CD55E4B}"/>
          </ac:picMkLst>
        </pc:picChg>
        <pc:cxnChg chg="add mod">
          <ac:chgData name="Matthias Hendrickx" userId="668c3f4c-2e7e-4311-9e00-03d07791fd3b" providerId="ADAL" clId="{80BCB35C-4ABB-461A-BD3D-B86522BFB33A}" dt="2021-05-24T11:06:54.767" v="393" actId="1038"/>
          <ac:cxnSpMkLst>
            <pc:docMk/>
            <pc:sldMk cId="2833591174" sldId="262"/>
            <ac:cxnSpMk id="7" creationId="{EC8EF8B6-E23B-4DEE-99E1-E38CD34CE984}"/>
          </ac:cxnSpMkLst>
        </pc:cxnChg>
      </pc:sldChg>
      <pc:sldChg chg="delSp modSp mod">
        <pc:chgData name="Matthias Hendrickx" userId="668c3f4c-2e7e-4311-9e00-03d07791fd3b" providerId="ADAL" clId="{80BCB35C-4ABB-461A-BD3D-B86522BFB33A}" dt="2021-05-24T11:22:23.889" v="986" actId="14100"/>
        <pc:sldMkLst>
          <pc:docMk/>
          <pc:sldMk cId="2839570256" sldId="268"/>
        </pc:sldMkLst>
        <pc:spChg chg="mod">
          <ac:chgData name="Matthias Hendrickx" userId="668c3f4c-2e7e-4311-9e00-03d07791fd3b" providerId="ADAL" clId="{80BCB35C-4ABB-461A-BD3D-B86522BFB33A}" dt="2021-05-24T11:17:50.232" v="749" actId="20577"/>
          <ac:spMkLst>
            <pc:docMk/>
            <pc:sldMk cId="2839570256" sldId="268"/>
            <ac:spMk id="3" creationId="{BA30B1C9-0EE1-479D-9D60-ED0EDBF6665F}"/>
          </ac:spMkLst>
        </pc:spChg>
        <pc:spChg chg="mod">
          <ac:chgData name="Matthias Hendrickx" userId="668c3f4c-2e7e-4311-9e00-03d07791fd3b" providerId="ADAL" clId="{80BCB35C-4ABB-461A-BD3D-B86522BFB33A}" dt="2021-05-24T11:22:23.889" v="986" actId="14100"/>
          <ac:spMkLst>
            <pc:docMk/>
            <pc:sldMk cId="2839570256" sldId="268"/>
            <ac:spMk id="10" creationId="{A21C0731-7466-4C0D-B8EB-B46C2B2EDEB2}"/>
          </ac:spMkLst>
        </pc:spChg>
        <pc:picChg chg="del">
          <ac:chgData name="Matthias Hendrickx" userId="668c3f4c-2e7e-4311-9e00-03d07791fd3b" providerId="ADAL" clId="{80BCB35C-4ABB-461A-BD3D-B86522BFB33A}" dt="2021-05-24T11:17:52.510" v="750" actId="478"/>
          <ac:picMkLst>
            <pc:docMk/>
            <pc:sldMk cId="2839570256" sldId="268"/>
            <ac:picMk id="6" creationId="{9BD47C7A-EDE5-440D-A01D-DBAE34007E47}"/>
          </ac:picMkLst>
        </pc:picChg>
        <pc:picChg chg="del">
          <ac:chgData name="Matthias Hendrickx" userId="668c3f4c-2e7e-4311-9e00-03d07791fd3b" providerId="ADAL" clId="{80BCB35C-4ABB-461A-BD3D-B86522BFB33A}" dt="2021-05-24T11:18:28.449" v="794" actId="478"/>
          <ac:picMkLst>
            <pc:docMk/>
            <pc:sldMk cId="2839570256" sldId="268"/>
            <ac:picMk id="7" creationId="{EBFD8708-D688-4452-94E1-D099812F9647}"/>
          </ac:picMkLst>
        </pc:picChg>
      </pc:sldChg>
      <pc:sldChg chg="delSp modSp mod">
        <pc:chgData name="Matthias Hendrickx" userId="668c3f4c-2e7e-4311-9e00-03d07791fd3b" providerId="ADAL" clId="{80BCB35C-4ABB-461A-BD3D-B86522BFB33A}" dt="2021-05-24T11:17:08.592" v="735" actId="20577"/>
        <pc:sldMkLst>
          <pc:docMk/>
          <pc:sldMk cId="3983340207" sldId="269"/>
        </pc:sldMkLst>
        <pc:spChg chg="mod">
          <ac:chgData name="Matthias Hendrickx" userId="668c3f4c-2e7e-4311-9e00-03d07791fd3b" providerId="ADAL" clId="{80BCB35C-4ABB-461A-BD3D-B86522BFB33A}" dt="2021-05-24T11:09:23.046" v="454" actId="404"/>
          <ac:spMkLst>
            <pc:docMk/>
            <pc:sldMk cId="3983340207" sldId="269"/>
            <ac:spMk id="3" creationId="{BA30B1C9-0EE1-479D-9D60-ED0EDBF6665F}"/>
          </ac:spMkLst>
        </pc:spChg>
        <pc:spChg chg="mod">
          <ac:chgData name="Matthias Hendrickx" userId="668c3f4c-2e7e-4311-9e00-03d07791fd3b" providerId="ADAL" clId="{80BCB35C-4ABB-461A-BD3D-B86522BFB33A}" dt="2021-05-24T11:17:08.592" v="735" actId="20577"/>
          <ac:spMkLst>
            <pc:docMk/>
            <pc:sldMk cId="3983340207" sldId="269"/>
            <ac:spMk id="10" creationId="{A21C0731-7466-4C0D-B8EB-B46C2B2EDEB2}"/>
          </ac:spMkLst>
        </pc:spChg>
        <pc:grpChg chg="del">
          <ac:chgData name="Matthias Hendrickx" userId="668c3f4c-2e7e-4311-9e00-03d07791fd3b" providerId="ADAL" clId="{80BCB35C-4ABB-461A-BD3D-B86522BFB33A}" dt="2021-05-24T11:09:30.535" v="455" actId="478"/>
          <ac:grpSpMkLst>
            <pc:docMk/>
            <pc:sldMk cId="3983340207" sldId="269"/>
            <ac:grpSpMk id="12" creationId="{B268EEEE-C6A5-4960-82AF-AA6E8232502E}"/>
          </ac:grpSpMkLst>
        </pc:grpChg>
        <pc:picChg chg="del">
          <ac:chgData name="Matthias Hendrickx" userId="668c3f4c-2e7e-4311-9e00-03d07791fd3b" providerId="ADAL" clId="{80BCB35C-4ABB-461A-BD3D-B86522BFB33A}" dt="2021-05-24T11:09:12.497" v="450" actId="478"/>
          <ac:picMkLst>
            <pc:docMk/>
            <pc:sldMk cId="3983340207" sldId="269"/>
            <ac:picMk id="6" creationId="{9BD47C7A-EDE5-440D-A01D-DBAE34007E47}"/>
          </ac:picMkLst>
        </pc:picChg>
      </pc:sldChg>
    </pc:docChg>
  </pc:docChgLst>
  <pc:docChgLst>
    <pc:chgData name="Matthias Hendrickx" userId="668c3f4c-2e7e-4311-9e00-03d07791fd3b" providerId="ADAL" clId="{58659417-0CE9-4051-AAE0-5AFC18164AF4}"/>
    <pc:docChg chg="undo redo custSel addSld delSld modSld sldOrd">
      <pc:chgData name="Matthias Hendrickx" userId="668c3f4c-2e7e-4311-9e00-03d07791fd3b" providerId="ADAL" clId="{58659417-0CE9-4051-AAE0-5AFC18164AF4}" dt="2020-05-20T09:57:25.029" v="4955" actId="20577"/>
      <pc:docMkLst>
        <pc:docMk/>
      </pc:docMkLst>
      <pc:sldChg chg="modSp mod modNotesTx">
        <pc:chgData name="Matthias Hendrickx" userId="668c3f4c-2e7e-4311-9e00-03d07791fd3b" providerId="ADAL" clId="{58659417-0CE9-4051-AAE0-5AFC18164AF4}" dt="2020-05-20T09:37:30.669" v="3710" actId="20577"/>
        <pc:sldMkLst>
          <pc:docMk/>
          <pc:sldMk cId="0" sldId="256"/>
        </pc:sldMkLst>
        <pc:spChg chg="mod">
          <ac:chgData name="Matthias Hendrickx" userId="668c3f4c-2e7e-4311-9e00-03d07791fd3b" providerId="ADAL" clId="{58659417-0CE9-4051-AAE0-5AFC18164AF4}" dt="2020-05-14T10:18:39.066" v="4" actId="790"/>
          <ac:spMkLst>
            <pc:docMk/>
            <pc:sldMk cId="0" sldId="256"/>
            <ac:spMk id="2" creationId="{00000000-0000-0000-0000-000000000000}"/>
          </ac:spMkLst>
        </pc:spChg>
        <pc:spChg chg="mod">
          <ac:chgData name="Matthias Hendrickx" userId="668c3f4c-2e7e-4311-9e00-03d07791fd3b" providerId="ADAL" clId="{58659417-0CE9-4051-AAE0-5AFC18164AF4}" dt="2020-05-14T10:18:34.976" v="3" actId="790"/>
          <ac:spMkLst>
            <pc:docMk/>
            <pc:sldMk cId="0" sldId="256"/>
            <ac:spMk id="3" creationId="{00000000-0000-0000-0000-000000000000}"/>
          </ac:spMkLst>
        </pc:spChg>
      </pc:sldChg>
      <pc:sldChg chg="modSp mod">
        <pc:chgData name="Matthias Hendrickx" userId="668c3f4c-2e7e-4311-9e00-03d07791fd3b" providerId="ADAL" clId="{58659417-0CE9-4051-AAE0-5AFC18164AF4}" dt="2020-05-14T10:49:52.318" v="61" actId="20577"/>
        <pc:sldMkLst>
          <pc:docMk/>
          <pc:sldMk cId="0" sldId="257"/>
        </pc:sldMkLst>
        <pc:spChg chg="mod">
          <ac:chgData name="Matthias Hendrickx" userId="668c3f4c-2e7e-4311-9e00-03d07791fd3b" providerId="ADAL" clId="{58659417-0CE9-4051-AAE0-5AFC18164AF4}" dt="2020-05-14T10:47:39.300" v="51" actId="313"/>
          <ac:spMkLst>
            <pc:docMk/>
            <pc:sldMk cId="0" sldId="257"/>
            <ac:spMk id="2" creationId="{00000000-0000-0000-0000-000000000000}"/>
          </ac:spMkLst>
        </pc:spChg>
        <pc:spChg chg="mod">
          <ac:chgData name="Matthias Hendrickx" userId="668c3f4c-2e7e-4311-9e00-03d07791fd3b" providerId="ADAL" clId="{58659417-0CE9-4051-AAE0-5AFC18164AF4}" dt="2020-05-14T10:49:52.318" v="61" actId="20577"/>
          <ac:spMkLst>
            <pc:docMk/>
            <pc:sldMk cId="0" sldId="257"/>
            <ac:spMk id="3" creationId="{00000000-0000-0000-0000-000000000000}"/>
          </ac:spMkLst>
        </pc:spChg>
      </pc:sldChg>
      <pc:sldChg chg="addSp delSp modSp new mod">
        <pc:chgData name="Matthias Hendrickx" userId="668c3f4c-2e7e-4311-9e00-03d07791fd3b" providerId="ADAL" clId="{58659417-0CE9-4051-AAE0-5AFC18164AF4}" dt="2020-05-15T12:35:49.871" v="730" actId="2711"/>
        <pc:sldMkLst>
          <pc:docMk/>
          <pc:sldMk cId="2410095648" sldId="258"/>
        </pc:sldMkLst>
        <pc:spChg chg="del mod">
          <ac:chgData name="Matthias Hendrickx" userId="668c3f4c-2e7e-4311-9e00-03d07791fd3b" providerId="ADAL" clId="{58659417-0CE9-4051-AAE0-5AFC18164AF4}" dt="2020-05-14T10:58:31.439" v="303" actId="478"/>
          <ac:spMkLst>
            <pc:docMk/>
            <pc:sldMk cId="2410095648" sldId="258"/>
            <ac:spMk id="2" creationId="{3487F94B-8F22-4662-A607-E4CBB3EFCB82}"/>
          </ac:spMkLst>
        </pc:spChg>
        <pc:spChg chg="mod">
          <ac:chgData name="Matthias Hendrickx" userId="668c3f4c-2e7e-4311-9e00-03d07791fd3b" providerId="ADAL" clId="{58659417-0CE9-4051-AAE0-5AFC18164AF4}" dt="2020-05-14T10:33:41.315" v="31" actId="20577"/>
          <ac:spMkLst>
            <pc:docMk/>
            <pc:sldMk cId="2410095648" sldId="258"/>
            <ac:spMk id="3" creationId="{DBF48B6B-CFDE-48B4-B206-4271C6AA0C49}"/>
          </ac:spMkLst>
        </pc:spChg>
        <pc:spChg chg="add mod">
          <ac:chgData name="Matthias Hendrickx" userId="668c3f4c-2e7e-4311-9e00-03d07791fd3b" providerId="ADAL" clId="{58659417-0CE9-4051-AAE0-5AFC18164AF4}" dt="2020-05-15T12:35:44.249" v="729" actId="2711"/>
          <ac:spMkLst>
            <pc:docMk/>
            <pc:sldMk cId="2410095648" sldId="258"/>
            <ac:spMk id="6" creationId="{4CAD8160-FB25-4211-B22A-6AF02A15994C}"/>
          </ac:spMkLst>
        </pc:spChg>
        <pc:spChg chg="add mod">
          <ac:chgData name="Matthias Hendrickx" userId="668c3f4c-2e7e-4311-9e00-03d07791fd3b" providerId="ADAL" clId="{58659417-0CE9-4051-AAE0-5AFC18164AF4}" dt="2020-05-15T12:35:49.871" v="730" actId="2711"/>
          <ac:spMkLst>
            <pc:docMk/>
            <pc:sldMk cId="2410095648" sldId="258"/>
            <ac:spMk id="7" creationId="{901BC3C2-5125-42CE-9AAF-2CDBA276E842}"/>
          </ac:spMkLst>
        </pc:spChg>
      </pc:sldChg>
      <pc:sldChg chg="addSp delSp modSp new mod">
        <pc:chgData name="Matthias Hendrickx" userId="668c3f4c-2e7e-4311-9e00-03d07791fd3b" providerId="ADAL" clId="{58659417-0CE9-4051-AAE0-5AFC18164AF4}" dt="2020-05-15T12:09:16.514" v="490" actId="1076"/>
        <pc:sldMkLst>
          <pc:docMk/>
          <pc:sldMk cId="3602974535" sldId="259"/>
        </pc:sldMkLst>
        <pc:spChg chg="del">
          <ac:chgData name="Matthias Hendrickx" userId="668c3f4c-2e7e-4311-9e00-03d07791fd3b" providerId="ADAL" clId="{58659417-0CE9-4051-AAE0-5AFC18164AF4}" dt="2020-05-15T12:07:52.315" v="477" actId="478"/>
          <ac:spMkLst>
            <pc:docMk/>
            <pc:sldMk cId="3602974535" sldId="259"/>
            <ac:spMk id="2" creationId="{9C6FA1A6-ACB3-420D-B30A-98827B286B91}"/>
          </ac:spMkLst>
        </pc:spChg>
        <pc:spChg chg="mod">
          <ac:chgData name="Matthias Hendrickx" userId="668c3f4c-2e7e-4311-9e00-03d07791fd3b" providerId="ADAL" clId="{58659417-0CE9-4051-AAE0-5AFC18164AF4}" dt="2020-05-15T12:07:36.702" v="476" actId="20577"/>
          <ac:spMkLst>
            <pc:docMk/>
            <pc:sldMk cId="3602974535" sldId="259"/>
            <ac:spMk id="3" creationId="{75395E67-4504-4E6C-AE78-3639F98333F0}"/>
          </ac:spMkLst>
        </pc:spChg>
        <pc:picChg chg="add mod">
          <ac:chgData name="Matthias Hendrickx" userId="668c3f4c-2e7e-4311-9e00-03d07791fd3b" providerId="ADAL" clId="{58659417-0CE9-4051-AAE0-5AFC18164AF4}" dt="2020-05-15T12:09:16.514" v="490" actId="1076"/>
          <ac:picMkLst>
            <pc:docMk/>
            <pc:sldMk cId="3602974535" sldId="259"/>
            <ac:picMk id="7" creationId="{60605082-58A2-4329-A19F-D649B5D4C8DE}"/>
          </ac:picMkLst>
        </pc:picChg>
      </pc:sldChg>
      <pc:sldChg chg="addSp delSp modSp new mod modNotesTx">
        <pc:chgData name="Matthias Hendrickx" userId="668c3f4c-2e7e-4311-9e00-03d07791fd3b" providerId="ADAL" clId="{58659417-0CE9-4051-AAE0-5AFC18164AF4}" dt="2020-05-20T09:41:02.530" v="3757" actId="20577"/>
        <pc:sldMkLst>
          <pc:docMk/>
          <pc:sldMk cId="3910757182" sldId="260"/>
        </pc:sldMkLst>
        <pc:spChg chg="mod">
          <ac:chgData name="Matthias Hendrickx" userId="668c3f4c-2e7e-4311-9e00-03d07791fd3b" providerId="ADAL" clId="{58659417-0CE9-4051-AAE0-5AFC18164AF4}" dt="2020-05-16T13:52:56.117" v="3375" actId="20577"/>
          <ac:spMkLst>
            <pc:docMk/>
            <pc:sldMk cId="3910757182" sldId="260"/>
            <ac:spMk id="2" creationId="{2EAE216D-6BCC-4C99-B097-E90A0AEB9B3C}"/>
          </ac:spMkLst>
        </pc:spChg>
        <pc:spChg chg="mod">
          <ac:chgData name="Matthias Hendrickx" userId="668c3f4c-2e7e-4311-9e00-03d07791fd3b" providerId="ADAL" clId="{58659417-0CE9-4051-AAE0-5AFC18164AF4}" dt="2020-05-15T12:17:32.474" v="563" actId="20577"/>
          <ac:spMkLst>
            <pc:docMk/>
            <pc:sldMk cId="3910757182" sldId="260"/>
            <ac:spMk id="3" creationId="{C81D9A51-5BF5-4532-B366-6D8AD9D0F3D0}"/>
          </ac:spMkLst>
        </pc:spChg>
        <pc:spChg chg="add mod">
          <ac:chgData name="Matthias Hendrickx" userId="668c3f4c-2e7e-4311-9e00-03d07791fd3b" providerId="ADAL" clId="{58659417-0CE9-4051-AAE0-5AFC18164AF4}" dt="2020-05-15T12:14:31.581" v="521"/>
          <ac:spMkLst>
            <pc:docMk/>
            <pc:sldMk cId="3910757182" sldId="260"/>
            <ac:spMk id="12" creationId="{3DA3B27C-0093-441E-BE2D-7DF0BB3E2719}"/>
          </ac:spMkLst>
        </pc:spChg>
        <pc:spChg chg="add mod">
          <ac:chgData name="Matthias Hendrickx" userId="668c3f4c-2e7e-4311-9e00-03d07791fd3b" providerId="ADAL" clId="{58659417-0CE9-4051-AAE0-5AFC18164AF4}" dt="2020-05-15T12:14:31.581" v="521"/>
          <ac:spMkLst>
            <pc:docMk/>
            <pc:sldMk cId="3910757182" sldId="260"/>
            <ac:spMk id="13" creationId="{276DED57-2418-4246-8EC0-353B79541805}"/>
          </ac:spMkLst>
        </pc:spChg>
        <pc:spChg chg="add mod">
          <ac:chgData name="Matthias Hendrickx" userId="668c3f4c-2e7e-4311-9e00-03d07791fd3b" providerId="ADAL" clId="{58659417-0CE9-4051-AAE0-5AFC18164AF4}" dt="2020-05-15T12:14:31.581" v="521"/>
          <ac:spMkLst>
            <pc:docMk/>
            <pc:sldMk cId="3910757182" sldId="260"/>
            <ac:spMk id="19" creationId="{3C6FFA77-5146-4EC0-B785-540EC6B363BE}"/>
          </ac:spMkLst>
        </pc:spChg>
        <pc:spChg chg="add mod">
          <ac:chgData name="Matthias Hendrickx" userId="668c3f4c-2e7e-4311-9e00-03d07791fd3b" providerId="ADAL" clId="{58659417-0CE9-4051-AAE0-5AFC18164AF4}" dt="2020-05-15T12:14:31.581" v="521"/>
          <ac:spMkLst>
            <pc:docMk/>
            <pc:sldMk cId="3910757182" sldId="260"/>
            <ac:spMk id="44" creationId="{FC19C7AE-053C-4DCD-A7FE-5CAC667B307E}"/>
          </ac:spMkLst>
        </pc:spChg>
        <pc:spChg chg="add mod">
          <ac:chgData name="Matthias Hendrickx" userId="668c3f4c-2e7e-4311-9e00-03d07791fd3b" providerId="ADAL" clId="{58659417-0CE9-4051-AAE0-5AFC18164AF4}" dt="2020-05-15T12:14:31.581" v="521"/>
          <ac:spMkLst>
            <pc:docMk/>
            <pc:sldMk cId="3910757182" sldId="260"/>
            <ac:spMk id="46" creationId="{718749AF-F2F1-4CDE-8785-268A406DB7FD}"/>
          </ac:spMkLst>
        </pc:spChg>
        <pc:spChg chg="add mod">
          <ac:chgData name="Matthias Hendrickx" userId="668c3f4c-2e7e-4311-9e00-03d07791fd3b" providerId="ADAL" clId="{58659417-0CE9-4051-AAE0-5AFC18164AF4}" dt="2020-05-15T12:14:31.581" v="521"/>
          <ac:spMkLst>
            <pc:docMk/>
            <pc:sldMk cId="3910757182" sldId="260"/>
            <ac:spMk id="52" creationId="{454EA0F6-B6D4-4F80-8968-F98FA9B0CC83}"/>
          </ac:spMkLst>
        </pc:spChg>
        <pc:spChg chg="add mod">
          <ac:chgData name="Matthias Hendrickx" userId="668c3f4c-2e7e-4311-9e00-03d07791fd3b" providerId="ADAL" clId="{58659417-0CE9-4051-AAE0-5AFC18164AF4}" dt="2020-05-15T12:14:31.581" v="521"/>
          <ac:spMkLst>
            <pc:docMk/>
            <pc:sldMk cId="3910757182" sldId="260"/>
            <ac:spMk id="53" creationId="{F6C89D95-03A9-49BD-907D-6A8971FCF397}"/>
          </ac:spMkLst>
        </pc:spChg>
        <pc:spChg chg="add mod">
          <ac:chgData name="Matthias Hendrickx" userId="668c3f4c-2e7e-4311-9e00-03d07791fd3b" providerId="ADAL" clId="{58659417-0CE9-4051-AAE0-5AFC18164AF4}" dt="2020-05-15T12:14:31.581" v="521"/>
          <ac:spMkLst>
            <pc:docMk/>
            <pc:sldMk cId="3910757182" sldId="260"/>
            <ac:spMk id="54" creationId="{97A9113E-458E-4EDA-84CB-2D06399062BB}"/>
          </ac:spMkLst>
        </pc:spChg>
        <pc:spChg chg="add mod">
          <ac:chgData name="Matthias Hendrickx" userId="668c3f4c-2e7e-4311-9e00-03d07791fd3b" providerId="ADAL" clId="{58659417-0CE9-4051-AAE0-5AFC18164AF4}" dt="2020-05-15T12:14:31.581" v="521"/>
          <ac:spMkLst>
            <pc:docMk/>
            <pc:sldMk cId="3910757182" sldId="260"/>
            <ac:spMk id="55" creationId="{0F253D0C-D663-47C2-BBC6-EAB7765B5BC1}"/>
          </ac:spMkLst>
        </pc:spChg>
        <pc:spChg chg="add mod">
          <ac:chgData name="Matthias Hendrickx" userId="668c3f4c-2e7e-4311-9e00-03d07791fd3b" providerId="ADAL" clId="{58659417-0CE9-4051-AAE0-5AFC18164AF4}" dt="2020-05-15T12:14:31.581" v="521"/>
          <ac:spMkLst>
            <pc:docMk/>
            <pc:sldMk cId="3910757182" sldId="260"/>
            <ac:spMk id="59" creationId="{72DD48AF-1AC3-4739-8C25-4DF470491FA6}"/>
          </ac:spMkLst>
        </pc:spChg>
        <pc:spChg chg="add mod">
          <ac:chgData name="Matthias Hendrickx" userId="668c3f4c-2e7e-4311-9e00-03d07791fd3b" providerId="ADAL" clId="{58659417-0CE9-4051-AAE0-5AFC18164AF4}" dt="2020-05-15T12:14:31.581" v="521"/>
          <ac:spMkLst>
            <pc:docMk/>
            <pc:sldMk cId="3910757182" sldId="260"/>
            <ac:spMk id="65" creationId="{C16F2E05-09D2-463A-8826-ECE38900FAEA}"/>
          </ac:spMkLst>
        </pc:spChg>
        <pc:spChg chg="add mod">
          <ac:chgData name="Matthias Hendrickx" userId="668c3f4c-2e7e-4311-9e00-03d07791fd3b" providerId="ADAL" clId="{58659417-0CE9-4051-AAE0-5AFC18164AF4}" dt="2020-05-15T12:14:31.581" v="521"/>
          <ac:spMkLst>
            <pc:docMk/>
            <pc:sldMk cId="3910757182" sldId="260"/>
            <ac:spMk id="73" creationId="{49999863-58CF-44CC-96E3-E4A69906059B}"/>
          </ac:spMkLst>
        </pc:spChg>
        <pc:spChg chg="add mod">
          <ac:chgData name="Matthias Hendrickx" userId="668c3f4c-2e7e-4311-9e00-03d07791fd3b" providerId="ADAL" clId="{58659417-0CE9-4051-AAE0-5AFC18164AF4}" dt="2020-05-15T12:14:57.283" v="522"/>
          <ac:spMkLst>
            <pc:docMk/>
            <pc:sldMk cId="3910757182" sldId="260"/>
            <ac:spMk id="84" creationId="{E0D3350D-9A85-4CA0-AE17-D7B207196575}"/>
          </ac:spMkLst>
        </pc:spChg>
        <pc:spChg chg="add mod">
          <ac:chgData name="Matthias Hendrickx" userId="668c3f4c-2e7e-4311-9e00-03d07791fd3b" providerId="ADAL" clId="{58659417-0CE9-4051-AAE0-5AFC18164AF4}" dt="2020-05-15T12:14:57.283" v="522"/>
          <ac:spMkLst>
            <pc:docMk/>
            <pc:sldMk cId="3910757182" sldId="260"/>
            <ac:spMk id="85" creationId="{384BD13D-2D66-4DED-A0B6-C606643A6636}"/>
          </ac:spMkLst>
        </pc:spChg>
        <pc:spChg chg="add mod">
          <ac:chgData name="Matthias Hendrickx" userId="668c3f4c-2e7e-4311-9e00-03d07791fd3b" providerId="ADAL" clId="{58659417-0CE9-4051-AAE0-5AFC18164AF4}" dt="2020-05-15T12:14:57.283" v="522"/>
          <ac:spMkLst>
            <pc:docMk/>
            <pc:sldMk cId="3910757182" sldId="260"/>
            <ac:spMk id="91" creationId="{3295D95C-A50F-430A-8171-3E5C4EBB55AA}"/>
          </ac:spMkLst>
        </pc:spChg>
        <pc:spChg chg="add mod">
          <ac:chgData name="Matthias Hendrickx" userId="668c3f4c-2e7e-4311-9e00-03d07791fd3b" providerId="ADAL" clId="{58659417-0CE9-4051-AAE0-5AFC18164AF4}" dt="2020-05-15T12:14:57.283" v="522"/>
          <ac:spMkLst>
            <pc:docMk/>
            <pc:sldMk cId="3910757182" sldId="260"/>
            <ac:spMk id="116" creationId="{1730F6C0-A5CA-453D-BD18-AD380C7FD929}"/>
          </ac:spMkLst>
        </pc:spChg>
        <pc:spChg chg="add mod">
          <ac:chgData name="Matthias Hendrickx" userId="668c3f4c-2e7e-4311-9e00-03d07791fd3b" providerId="ADAL" clId="{58659417-0CE9-4051-AAE0-5AFC18164AF4}" dt="2020-05-15T12:14:57.283" v="522"/>
          <ac:spMkLst>
            <pc:docMk/>
            <pc:sldMk cId="3910757182" sldId="260"/>
            <ac:spMk id="118" creationId="{E833AF45-1407-4BF5-BAF5-F72023BB32C7}"/>
          </ac:spMkLst>
        </pc:spChg>
        <pc:spChg chg="add mod">
          <ac:chgData name="Matthias Hendrickx" userId="668c3f4c-2e7e-4311-9e00-03d07791fd3b" providerId="ADAL" clId="{58659417-0CE9-4051-AAE0-5AFC18164AF4}" dt="2020-05-15T12:14:57.283" v="522"/>
          <ac:spMkLst>
            <pc:docMk/>
            <pc:sldMk cId="3910757182" sldId="260"/>
            <ac:spMk id="124" creationId="{511830C5-9408-4874-A777-EE30709DD393}"/>
          </ac:spMkLst>
        </pc:spChg>
        <pc:spChg chg="add mod">
          <ac:chgData name="Matthias Hendrickx" userId="668c3f4c-2e7e-4311-9e00-03d07791fd3b" providerId="ADAL" clId="{58659417-0CE9-4051-AAE0-5AFC18164AF4}" dt="2020-05-15T12:14:57.283" v="522"/>
          <ac:spMkLst>
            <pc:docMk/>
            <pc:sldMk cId="3910757182" sldId="260"/>
            <ac:spMk id="125" creationId="{51E05B57-7403-428B-AA21-B5A003A80F69}"/>
          </ac:spMkLst>
        </pc:spChg>
        <pc:spChg chg="add mod">
          <ac:chgData name="Matthias Hendrickx" userId="668c3f4c-2e7e-4311-9e00-03d07791fd3b" providerId="ADAL" clId="{58659417-0CE9-4051-AAE0-5AFC18164AF4}" dt="2020-05-15T12:14:57.283" v="522"/>
          <ac:spMkLst>
            <pc:docMk/>
            <pc:sldMk cId="3910757182" sldId="260"/>
            <ac:spMk id="126" creationId="{ACB94402-8CA6-484C-BB95-B49DC0260E28}"/>
          </ac:spMkLst>
        </pc:spChg>
        <pc:spChg chg="add mod">
          <ac:chgData name="Matthias Hendrickx" userId="668c3f4c-2e7e-4311-9e00-03d07791fd3b" providerId="ADAL" clId="{58659417-0CE9-4051-AAE0-5AFC18164AF4}" dt="2020-05-15T12:14:57.283" v="522"/>
          <ac:spMkLst>
            <pc:docMk/>
            <pc:sldMk cId="3910757182" sldId="260"/>
            <ac:spMk id="127" creationId="{8337CBD0-60CC-4210-9AF9-136B4AEAFBBD}"/>
          </ac:spMkLst>
        </pc:spChg>
        <pc:spChg chg="add mod">
          <ac:chgData name="Matthias Hendrickx" userId="668c3f4c-2e7e-4311-9e00-03d07791fd3b" providerId="ADAL" clId="{58659417-0CE9-4051-AAE0-5AFC18164AF4}" dt="2020-05-15T12:14:57.283" v="522"/>
          <ac:spMkLst>
            <pc:docMk/>
            <pc:sldMk cId="3910757182" sldId="260"/>
            <ac:spMk id="131" creationId="{994C0EFC-3B26-417D-96DF-D5E9F09F1F49}"/>
          </ac:spMkLst>
        </pc:spChg>
        <pc:spChg chg="add mod">
          <ac:chgData name="Matthias Hendrickx" userId="668c3f4c-2e7e-4311-9e00-03d07791fd3b" providerId="ADAL" clId="{58659417-0CE9-4051-AAE0-5AFC18164AF4}" dt="2020-05-15T12:14:57.283" v="522"/>
          <ac:spMkLst>
            <pc:docMk/>
            <pc:sldMk cId="3910757182" sldId="260"/>
            <ac:spMk id="137" creationId="{13ADF5D3-DE77-466B-873B-A51940500F65}"/>
          </ac:spMkLst>
        </pc:spChg>
        <pc:spChg chg="add mod">
          <ac:chgData name="Matthias Hendrickx" userId="668c3f4c-2e7e-4311-9e00-03d07791fd3b" providerId="ADAL" clId="{58659417-0CE9-4051-AAE0-5AFC18164AF4}" dt="2020-05-15T12:14:57.283" v="522"/>
          <ac:spMkLst>
            <pc:docMk/>
            <pc:sldMk cId="3910757182" sldId="260"/>
            <ac:spMk id="145" creationId="{28B3879A-8154-49A8-8BCD-032FACE85C13}"/>
          </ac:spMkLst>
        </pc:spChg>
        <pc:spChg chg="add mod">
          <ac:chgData name="Matthias Hendrickx" userId="668c3f4c-2e7e-4311-9e00-03d07791fd3b" providerId="ADAL" clId="{58659417-0CE9-4051-AAE0-5AFC18164AF4}" dt="2020-05-15T12:15:16.311" v="525"/>
          <ac:spMkLst>
            <pc:docMk/>
            <pc:sldMk cId="3910757182" sldId="260"/>
            <ac:spMk id="156" creationId="{82A75753-6DB1-4CC3-90C6-0A76ACB868FE}"/>
          </ac:spMkLst>
        </pc:spChg>
        <pc:spChg chg="add mod">
          <ac:chgData name="Matthias Hendrickx" userId="668c3f4c-2e7e-4311-9e00-03d07791fd3b" providerId="ADAL" clId="{58659417-0CE9-4051-AAE0-5AFC18164AF4}" dt="2020-05-15T12:15:16.311" v="525"/>
          <ac:spMkLst>
            <pc:docMk/>
            <pc:sldMk cId="3910757182" sldId="260"/>
            <ac:spMk id="157" creationId="{65631726-7649-46A0-B366-81B6835E5F2C}"/>
          </ac:spMkLst>
        </pc:spChg>
        <pc:spChg chg="add mod">
          <ac:chgData name="Matthias Hendrickx" userId="668c3f4c-2e7e-4311-9e00-03d07791fd3b" providerId="ADAL" clId="{58659417-0CE9-4051-AAE0-5AFC18164AF4}" dt="2020-05-15T12:15:16.311" v="525"/>
          <ac:spMkLst>
            <pc:docMk/>
            <pc:sldMk cId="3910757182" sldId="260"/>
            <ac:spMk id="163" creationId="{8DCDA3BC-9988-42EC-BEBA-A762470B0FAE}"/>
          </ac:spMkLst>
        </pc:spChg>
        <pc:spChg chg="add mod">
          <ac:chgData name="Matthias Hendrickx" userId="668c3f4c-2e7e-4311-9e00-03d07791fd3b" providerId="ADAL" clId="{58659417-0CE9-4051-AAE0-5AFC18164AF4}" dt="2020-05-15T12:15:16.311" v="525"/>
          <ac:spMkLst>
            <pc:docMk/>
            <pc:sldMk cId="3910757182" sldId="260"/>
            <ac:spMk id="188" creationId="{33CF8B39-1F4D-47AE-99C8-976BD0033AF7}"/>
          </ac:spMkLst>
        </pc:spChg>
        <pc:spChg chg="add mod">
          <ac:chgData name="Matthias Hendrickx" userId="668c3f4c-2e7e-4311-9e00-03d07791fd3b" providerId="ADAL" clId="{58659417-0CE9-4051-AAE0-5AFC18164AF4}" dt="2020-05-15T12:15:16.311" v="525"/>
          <ac:spMkLst>
            <pc:docMk/>
            <pc:sldMk cId="3910757182" sldId="260"/>
            <ac:spMk id="190" creationId="{B017828C-F699-4668-AE7A-A30DB54F34E1}"/>
          </ac:spMkLst>
        </pc:spChg>
        <pc:spChg chg="add mod">
          <ac:chgData name="Matthias Hendrickx" userId="668c3f4c-2e7e-4311-9e00-03d07791fd3b" providerId="ADAL" clId="{58659417-0CE9-4051-AAE0-5AFC18164AF4}" dt="2020-05-15T12:15:16.311" v="525"/>
          <ac:spMkLst>
            <pc:docMk/>
            <pc:sldMk cId="3910757182" sldId="260"/>
            <ac:spMk id="196" creationId="{80616632-541D-4464-983F-1862EA1F615D}"/>
          </ac:spMkLst>
        </pc:spChg>
        <pc:spChg chg="add mod">
          <ac:chgData name="Matthias Hendrickx" userId="668c3f4c-2e7e-4311-9e00-03d07791fd3b" providerId="ADAL" clId="{58659417-0CE9-4051-AAE0-5AFC18164AF4}" dt="2020-05-15T12:15:16.311" v="525"/>
          <ac:spMkLst>
            <pc:docMk/>
            <pc:sldMk cId="3910757182" sldId="260"/>
            <ac:spMk id="197" creationId="{F514C67E-8B23-4955-9AB9-1717D068D419}"/>
          </ac:spMkLst>
        </pc:spChg>
        <pc:spChg chg="add mod">
          <ac:chgData name="Matthias Hendrickx" userId="668c3f4c-2e7e-4311-9e00-03d07791fd3b" providerId="ADAL" clId="{58659417-0CE9-4051-AAE0-5AFC18164AF4}" dt="2020-05-15T12:15:16.311" v="525"/>
          <ac:spMkLst>
            <pc:docMk/>
            <pc:sldMk cId="3910757182" sldId="260"/>
            <ac:spMk id="198" creationId="{4F5F12B3-7321-4A94-B4BB-F2F9CA8AF9F3}"/>
          </ac:spMkLst>
        </pc:spChg>
        <pc:spChg chg="add mod">
          <ac:chgData name="Matthias Hendrickx" userId="668c3f4c-2e7e-4311-9e00-03d07791fd3b" providerId="ADAL" clId="{58659417-0CE9-4051-AAE0-5AFC18164AF4}" dt="2020-05-15T12:15:16.311" v="525"/>
          <ac:spMkLst>
            <pc:docMk/>
            <pc:sldMk cId="3910757182" sldId="260"/>
            <ac:spMk id="199" creationId="{5A9246E3-5C94-4E90-84C3-087DEA797059}"/>
          </ac:spMkLst>
        </pc:spChg>
        <pc:spChg chg="add mod">
          <ac:chgData name="Matthias Hendrickx" userId="668c3f4c-2e7e-4311-9e00-03d07791fd3b" providerId="ADAL" clId="{58659417-0CE9-4051-AAE0-5AFC18164AF4}" dt="2020-05-15T12:15:16.311" v="525"/>
          <ac:spMkLst>
            <pc:docMk/>
            <pc:sldMk cId="3910757182" sldId="260"/>
            <ac:spMk id="203" creationId="{8982F0BA-5F98-4F22-92FB-66C68C801B87}"/>
          </ac:spMkLst>
        </pc:spChg>
        <pc:spChg chg="add mod">
          <ac:chgData name="Matthias Hendrickx" userId="668c3f4c-2e7e-4311-9e00-03d07791fd3b" providerId="ADAL" clId="{58659417-0CE9-4051-AAE0-5AFC18164AF4}" dt="2020-05-15T12:15:16.311" v="525"/>
          <ac:spMkLst>
            <pc:docMk/>
            <pc:sldMk cId="3910757182" sldId="260"/>
            <ac:spMk id="209" creationId="{5649DDA1-E7C1-4088-BE75-B31CE305229B}"/>
          </ac:spMkLst>
        </pc:spChg>
        <pc:spChg chg="add mod">
          <ac:chgData name="Matthias Hendrickx" userId="668c3f4c-2e7e-4311-9e00-03d07791fd3b" providerId="ADAL" clId="{58659417-0CE9-4051-AAE0-5AFC18164AF4}" dt="2020-05-15T12:15:16.311" v="525"/>
          <ac:spMkLst>
            <pc:docMk/>
            <pc:sldMk cId="3910757182" sldId="260"/>
            <ac:spMk id="217" creationId="{3DA358A0-B2AC-4060-A600-BF368DFCDD51}"/>
          </ac:spMkLst>
        </pc:spChg>
        <pc:spChg chg="add mod">
          <ac:chgData name="Matthias Hendrickx" userId="668c3f4c-2e7e-4311-9e00-03d07791fd3b" providerId="ADAL" clId="{58659417-0CE9-4051-AAE0-5AFC18164AF4}" dt="2020-05-15T12:15:21.421" v="526"/>
          <ac:spMkLst>
            <pc:docMk/>
            <pc:sldMk cId="3910757182" sldId="260"/>
            <ac:spMk id="228" creationId="{8D04D8E2-085D-4654-B2FB-93C20D2D213A}"/>
          </ac:spMkLst>
        </pc:spChg>
        <pc:spChg chg="add mod">
          <ac:chgData name="Matthias Hendrickx" userId="668c3f4c-2e7e-4311-9e00-03d07791fd3b" providerId="ADAL" clId="{58659417-0CE9-4051-AAE0-5AFC18164AF4}" dt="2020-05-15T12:15:21.421" v="526"/>
          <ac:spMkLst>
            <pc:docMk/>
            <pc:sldMk cId="3910757182" sldId="260"/>
            <ac:spMk id="229" creationId="{C088F09C-18DD-44AA-AF6D-1B7D74A83EDD}"/>
          </ac:spMkLst>
        </pc:spChg>
        <pc:spChg chg="add mod">
          <ac:chgData name="Matthias Hendrickx" userId="668c3f4c-2e7e-4311-9e00-03d07791fd3b" providerId="ADAL" clId="{58659417-0CE9-4051-AAE0-5AFC18164AF4}" dt="2020-05-15T12:15:21.421" v="526"/>
          <ac:spMkLst>
            <pc:docMk/>
            <pc:sldMk cId="3910757182" sldId="260"/>
            <ac:spMk id="235" creationId="{F55926D2-C71E-447D-87A8-9580660C8CF4}"/>
          </ac:spMkLst>
        </pc:spChg>
        <pc:spChg chg="add mod">
          <ac:chgData name="Matthias Hendrickx" userId="668c3f4c-2e7e-4311-9e00-03d07791fd3b" providerId="ADAL" clId="{58659417-0CE9-4051-AAE0-5AFC18164AF4}" dt="2020-05-15T12:15:21.421" v="526"/>
          <ac:spMkLst>
            <pc:docMk/>
            <pc:sldMk cId="3910757182" sldId="260"/>
            <ac:spMk id="260" creationId="{487365DE-6D10-4716-AB54-41D1DF991AFD}"/>
          </ac:spMkLst>
        </pc:spChg>
        <pc:spChg chg="add mod">
          <ac:chgData name="Matthias Hendrickx" userId="668c3f4c-2e7e-4311-9e00-03d07791fd3b" providerId="ADAL" clId="{58659417-0CE9-4051-AAE0-5AFC18164AF4}" dt="2020-05-15T12:15:21.421" v="526"/>
          <ac:spMkLst>
            <pc:docMk/>
            <pc:sldMk cId="3910757182" sldId="260"/>
            <ac:spMk id="262" creationId="{6F231049-76D2-46C0-829E-AD9164E20CE5}"/>
          </ac:spMkLst>
        </pc:spChg>
        <pc:spChg chg="add mod">
          <ac:chgData name="Matthias Hendrickx" userId="668c3f4c-2e7e-4311-9e00-03d07791fd3b" providerId="ADAL" clId="{58659417-0CE9-4051-AAE0-5AFC18164AF4}" dt="2020-05-15T12:15:21.421" v="526"/>
          <ac:spMkLst>
            <pc:docMk/>
            <pc:sldMk cId="3910757182" sldId="260"/>
            <ac:spMk id="268" creationId="{EA349223-8788-4EF8-8681-CC29F6AE9E58}"/>
          </ac:spMkLst>
        </pc:spChg>
        <pc:spChg chg="add mod">
          <ac:chgData name="Matthias Hendrickx" userId="668c3f4c-2e7e-4311-9e00-03d07791fd3b" providerId="ADAL" clId="{58659417-0CE9-4051-AAE0-5AFC18164AF4}" dt="2020-05-15T12:15:21.421" v="526"/>
          <ac:spMkLst>
            <pc:docMk/>
            <pc:sldMk cId="3910757182" sldId="260"/>
            <ac:spMk id="269" creationId="{CACEC393-C1AD-408A-A609-64710E466465}"/>
          </ac:spMkLst>
        </pc:spChg>
        <pc:spChg chg="add mod">
          <ac:chgData name="Matthias Hendrickx" userId="668c3f4c-2e7e-4311-9e00-03d07791fd3b" providerId="ADAL" clId="{58659417-0CE9-4051-AAE0-5AFC18164AF4}" dt="2020-05-15T12:15:21.421" v="526"/>
          <ac:spMkLst>
            <pc:docMk/>
            <pc:sldMk cId="3910757182" sldId="260"/>
            <ac:spMk id="270" creationId="{B0CC77ED-E617-4EFA-A552-D0D01E3F3264}"/>
          </ac:spMkLst>
        </pc:spChg>
        <pc:spChg chg="add mod">
          <ac:chgData name="Matthias Hendrickx" userId="668c3f4c-2e7e-4311-9e00-03d07791fd3b" providerId="ADAL" clId="{58659417-0CE9-4051-AAE0-5AFC18164AF4}" dt="2020-05-15T12:15:21.421" v="526"/>
          <ac:spMkLst>
            <pc:docMk/>
            <pc:sldMk cId="3910757182" sldId="260"/>
            <ac:spMk id="271" creationId="{5FC711B8-EEC3-4E87-BB79-B1F6EBB60720}"/>
          </ac:spMkLst>
        </pc:spChg>
        <pc:spChg chg="add del mod">
          <ac:chgData name="Matthias Hendrickx" userId="668c3f4c-2e7e-4311-9e00-03d07791fd3b" providerId="ADAL" clId="{58659417-0CE9-4051-AAE0-5AFC18164AF4}" dt="2020-05-15T12:16:02.423" v="536" actId="478"/>
          <ac:spMkLst>
            <pc:docMk/>
            <pc:sldMk cId="3910757182" sldId="260"/>
            <ac:spMk id="275" creationId="{2024A4FC-5CF9-4F95-90C5-62F43DFB8C8F}"/>
          </ac:spMkLst>
        </pc:spChg>
        <pc:spChg chg="add mod">
          <ac:chgData name="Matthias Hendrickx" userId="668c3f4c-2e7e-4311-9e00-03d07791fd3b" providerId="ADAL" clId="{58659417-0CE9-4051-AAE0-5AFC18164AF4}" dt="2020-05-15T12:15:21.421" v="526"/>
          <ac:spMkLst>
            <pc:docMk/>
            <pc:sldMk cId="3910757182" sldId="260"/>
            <ac:spMk id="281" creationId="{FE88FE69-3C76-4A12-8D5F-FBA84522DA98}"/>
          </ac:spMkLst>
        </pc:spChg>
        <pc:spChg chg="add mod">
          <ac:chgData name="Matthias Hendrickx" userId="668c3f4c-2e7e-4311-9e00-03d07791fd3b" providerId="ADAL" clId="{58659417-0CE9-4051-AAE0-5AFC18164AF4}" dt="2020-05-15T12:15:21.421" v="526"/>
          <ac:spMkLst>
            <pc:docMk/>
            <pc:sldMk cId="3910757182" sldId="260"/>
            <ac:spMk id="289" creationId="{B80C6540-1C02-4364-82DA-FF05742D6E59}"/>
          </ac:spMkLst>
        </pc:spChg>
        <pc:spChg chg="add mod">
          <ac:chgData name="Matthias Hendrickx" userId="668c3f4c-2e7e-4311-9e00-03d07791fd3b" providerId="ADAL" clId="{58659417-0CE9-4051-AAE0-5AFC18164AF4}" dt="2020-05-15T12:16:20.444" v="542"/>
          <ac:spMkLst>
            <pc:docMk/>
            <pc:sldMk cId="3910757182" sldId="260"/>
            <ac:spMk id="300" creationId="{7D8DAB68-27D7-4A50-98B5-DA53E7D716AA}"/>
          </ac:spMkLst>
        </pc:spChg>
        <pc:spChg chg="add mod">
          <ac:chgData name="Matthias Hendrickx" userId="668c3f4c-2e7e-4311-9e00-03d07791fd3b" providerId="ADAL" clId="{58659417-0CE9-4051-AAE0-5AFC18164AF4}" dt="2020-05-15T12:16:20.444" v="542"/>
          <ac:spMkLst>
            <pc:docMk/>
            <pc:sldMk cId="3910757182" sldId="260"/>
            <ac:spMk id="301" creationId="{24260030-8695-4CCE-A635-2AF704F7182E}"/>
          </ac:spMkLst>
        </pc:spChg>
        <pc:spChg chg="add mod">
          <ac:chgData name="Matthias Hendrickx" userId="668c3f4c-2e7e-4311-9e00-03d07791fd3b" providerId="ADAL" clId="{58659417-0CE9-4051-AAE0-5AFC18164AF4}" dt="2020-05-15T12:16:20.444" v="542"/>
          <ac:spMkLst>
            <pc:docMk/>
            <pc:sldMk cId="3910757182" sldId="260"/>
            <ac:spMk id="307" creationId="{7C2F2AED-1F39-41AC-B0FA-4CD836104543}"/>
          </ac:spMkLst>
        </pc:spChg>
        <pc:spChg chg="add mod">
          <ac:chgData name="Matthias Hendrickx" userId="668c3f4c-2e7e-4311-9e00-03d07791fd3b" providerId="ADAL" clId="{58659417-0CE9-4051-AAE0-5AFC18164AF4}" dt="2020-05-15T12:16:20.444" v="542"/>
          <ac:spMkLst>
            <pc:docMk/>
            <pc:sldMk cId="3910757182" sldId="260"/>
            <ac:spMk id="332" creationId="{680118F6-3038-42E1-8BEA-0137101A024D}"/>
          </ac:spMkLst>
        </pc:spChg>
        <pc:spChg chg="add mod">
          <ac:chgData name="Matthias Hendrickx" userId="668c3f4c-2e7e-4311-9e00-03d07791fd3b" providerId="ADAL" clId="{58659417-0CE9-4051-AAE0-5AFC18164AF4}" dt="2020-05-15T12:16:20.444" v="542"/>
          <ac:spMkLst>
            <pc:docMk/>
            <pc:sldMk cId="3910757182" sldId="260"/>
            <ac:spMk id="334" creationId="{37504D86-BEC8-4770-ACF5-5C4FF56F16E5}"/>
          </ac:spMkLst>
        </pc:spChg>
        <pc:spChg chg="add mod">
          <ac:chgData name="Matthias Hendrickx" userId="668c3f4c-2e7e-4311-9e00-03d07791fd3b" providerId="ADAL" clId="{58659417-0CE9-4051-AAE0-5AFC18164AF4}" dt="2020-05-15T12:16:20.444" v="542"/>
          <ac:spMkLst>
            <pc:docMk/>
            <pc:sldMk cId="3910757182" sldId="260"/>
            <ac:spMk id="340" creationId="{DEEDFED4-4A75-4FF2-96EC-73173170BC50}"/>
          </ac:spMkLst>
        </pc:spChg>
        <pc:spChg chg="add mod">
          <ac:chgData name="Matthias Hendrickx" userId="668c3f4c-2e7e-4311-9e00-03d07791fd3b" providerId="ADAL" clId="{58659417-0CE9-4051-AAE0-5AFC18164AF4}" dt="2020-05-15T12:16:20.444" v="542"/>
          <ac:spMkLst>
            <pc:docMk/>
            <pc:sldMk cId="3910757182" sldId="260"/>
            <ac:spMk id="341" creationId="{9C7FD2F7-95C7-4162-A5E0-6D4A66C960F6}"/>
          </ac:spMkLst>
        </pc:spChg>
        <pc:spChg chg="add mod">
          <ac:chgData name="Matthias Hendrickx" userId="668c3f4c-2e7e-4311-9e00-03d07791fd3b" providerId="ADAL" clId="{58659417-0CE9-4051-AAE0-5AFC18164AF4}" dt="2020-05-15T12:16:20.444" v="542"/>
          <ac:spMkLst>
            <pc:docMk/>
            <pc:sldMk cId="3910757182" sldId="260"/>
            <ac:spMk id="342" creationId="{45889762-79E9-45D8-AEAA-00838ABFA1A2}"/>
          </ac:spMkLst>
        </pc:spChg>
        <pc:spChg chg="add mod">
          <ac:chgData name="Matthias Hendrickx" userId="668c3f4c-2e7e-4311-9e00-03d07791fd3b" providerId="ADAL" clId="{58659417-0CE9-4051-AAE0-5AFC18164AF4}" dt="2020-05-15T12:16:20.444" v="542"/>
          <ac:spMkLst>
            <pc:docMk/>
            <pc:sldMk cId="3910757182" sldId="260"/>
            <ac:spMk id="343" creationId="{8E46F1C0-F2F7-4EC0-BEF6-926DF0E58F59}"/>
          </ac:spMkLst>
        </pc:spChg>
        <pc:spChg chg="add mod">
          <ac:chgData name="Matthias Hendrickx" userId="668c3f4c-2e7e-4311-9e00-03d07791fd3b" providerId="ADAL" clId="{58659417-0CE9-4051-AAE0-5AFC18164AF4}" dt="2020-05-15T12:16:20.444" v="542"/>
          <ac:spMkLst>
            <pc:docMk/>
            <pc:sldMk cId="3910757182" sldId="260"/>
            <ac:spMk id="347" creationId="{08C20876-220D-479B-B19C-FBE5D9CF2216}"/>
          </ac:spMkLst>
        </pc:spChg>
        <pc:spChg chg="add mod">
          <ac:chgData name="Matthias Hendrickx" userId="668c3f4c-2e7e-4311-9e00-03d07791fd3b" providerId="ADAL" clId="{58659417-0CE9-4051-AAE0-5AFC18164AF4}" dt="2020-05-15T12:16:20.444" v="542"/>
          <ac:spMkLst>
            <pc:docMk/>
            <pc:sldMk cId="3910757182" sldId="260"/>
            <ac:spMk id="353" creationId="{A40F1CA8-C9D0-4AED-8C3A-6B8ADDA499CC}"/>
          </ac:spMkLst>
        </pc:spChg>
        <pc:spChg chg="add mod">
          <ac:chgData name="Matthias Hendrickx" userId="668c3f4c-2e7e-4311-9e00-03d07791fd3b" providerId="ADAL" clId="{58659417-0CE9-4051-AAE0-5AFC18164AF4}" dt="2020-05-15T12:16:20.444" v="542"/>
          <ac:spMkLst>
            <pc:docMk/>
            <pc:sldMk cId="3910757182" sldId="260"/>
            <ac:spMk id="361" creationId="{5471FF41-671A-4846-A2C8-F4076796026D}"/>
          </ac:spMkLst>
        </pc:spChg>
        <pc:spChg chg="add del mod ord">
          <ac:chgData name="Matthias Hendrickx" userId="668c3f4c-2e7e-4311-9e00-03d07791fd3b" providerId="ADAL" clId="{58659417-0CE9-4051-AAE0-5AFC18164AF4}" dt="2020-05-15T12:20:09.412" v="577" actId="478"/>
          <ac:spMkLst>
            <pc:docMk/>
            <pc:sldMk cId="3910757182" sldId="260"/>
            <ac:spMk id="369" creationId="{2D3C8BAE-C326-43E8-9370-1AC4EDDD22EA}"/>
          </ac:spMkLst>
        </pc:spChg>
        <pc:spChg chg="add del">
          <ac:chgData name="Matthias Hendrickx" userId="668c3f4c-2e7e-4311-9e00-03d07791fd3b" providerId="ADAL" clId="{58659417-0CE9-4051-AAE0-5AFC18164AF4}" dt="2020-05-15T12:21:58.353" v="589" actId="478"/>
          <ac:spMkLst>
            <pc:docMk/>
            <pc:sldMk cId="3910757182" sldId="260"/>
            <ac:spMk id="370" creationId="{BDB49E35-8ED1-4DE5-80FE-138017AC9E8A}"/>
          </ac:spMkLst>
        </pc:spChg>
        <pc:spChg chg="add del">
          <ac:chgData name="Matthias Hendrickx" userId="668c3f4c-2e7e-4311-9e00-03d07791fd3b" providerId="ADAL" clId="{58659417-0CE9-4051-AAE0-5AFC18164AF4}" dt="2020-05-15T12:22:14.480" v="591" actId="478"/>
          <ac:spMkLst>
            <pc:docMk/>
            <pc:sldMk cId="3910757182" sldId="260"/>
            <ac:spMk id="371" creationId="{1F64C2FD-5406-41E8-8ADC-C0C07AB13880}"/>
          </ac:spMkLst>
        </pc:spChg>
        <pc:spChg chg="add del">
          <ac:chgData name="Matthias Hendrickx" userId="668c3f4c-2e7e-4311-9e00-03d07791fd3b" providerId="ADAL" clId="{58659417-0CE9-4051-AAE0-5AFC18164AF4}" dt="2020-05-15T12:22:26.805" v="593" actId="478"/>
          <ac:spMkLst>
            <pc:docMk/>
            <pc:sldMk cId="3910757182" sldId="260"/>
            <ac:spMk id="372" creationId="{11A4F107-5257-48BD-943D-5E119DEA152B}"/>
          </ac:spMkLst>
        </pc:spChg>
        <pc:spChg chg="add del mod">
          <ac:chgData name="Matthias Hendrickx" userId="668c3f4c-2e7e-4311-9e00-03d07791fd3b" providerId="ADAL" clId="{58659417-0CE9-4051-AAE0-5AFC18164AF4}" dt="2020-05-15T12:22:57.282" v="597" actId="478"/>
          <ac:spMkLst>
            <pc:docMk/>
            <pc:sldMk cId="3910757182" sldId="260"/>
            <ac:spMk id="373" creationId="{FAC90498-B12C-4A40-AFF3-46F9F2F37382}"/>
          </ac:spMkLst>
        </pc:spChg>
        <pc:grpChg chg="add mod">
          <ac:chgData name="Matthias Hendrickx" userId="668c3f4c-2e7e-4311-9e00-03d07791fd3b" providerId="ADAL" clId="{58659417-0CE9-4051-AAE0-5AFC18164AF4}" dt="2020-05-15T12:14:31.581" v="521"/>
          <ac:grpSpMkLst>
            <pc:docMk/>
            <pc:sldMk cId="3910757182" sldId="260"/>
            <ac:grpSpMk id="8" creationId="{1C6FF30C-1A00-4085-90DE-87DCA1118E35}"/>
          </ac:grpSpMkLst>
        </pc:grpChg>
        <pc:grpChg chg="add mod">
          <ac:chgData name="Matthias Hendrickx" userId="668c3f4c-2e7e-4311-9e00-03d07791fd3b" providerId="ADAL" clId="{58659417-0CE9-4051-AAE0-5AFC18164AF4}" dt="2020-05-15T12:14:31.581" v="521"/>
          <ac:grpSpMkLst>
            <pc:docMk/>
            <pc:sldMk cId="3910757182" sldId="260"/>
            <ac:grpSpMk id="9" creationId="{85A9AA09-D35F-4DF9-B3F2-C12A08C2FBDD}"/>
          </ac:grpSpMkLst>
        </pc:grpChg>
        <pc:grpChg chg="add mod">
          <ac:chgData name="Matthias Hendrickx" userId="668c3f4c-2e7e-4311-9e00-03d07791fd3b" providerId="ADAL" clId="{58659417-0CE9-4051-AAE0-5AFC18164AF4}" dt="2020-05-15T12:14:31.581" v="521"/>
          <ac:grpSpMkLst>
            <pc:docMk/>
            <pc:sldMk cId="3910757182" sldId="260"/>
            <ac:grpSpMk id="10" creationId="{0271F895-672F-433B-A04F-E21307563424}"/>
          </ac:grpSpMkLst>
        </pc:grpChg>
        <pc:grpChg chg="add mod">
          <ac:chgData name="Matthias Hendrickx" userId="668c3f4c-2e7e-4311-9e00-03d07791fd3b" providerId="ADAL" clId="{58659417-0CE9-4051-AAE0-5AFC18164AF4}" dt="2020-05-15T12:14:31.581" v="521"/>
          <ac:grpSpMkLst>
            <pc:docMk/>
            <pc:sldMk cId="3910757182" sldId="260"/>
            <ac:grpSpMk id="11" creationId="{51544FD5-94D1-4972-9D12-7A242F458E63}"/>
          </ac:grpSpMkLst>
        </pc:grpChg>
        <pc:grpChg chg="add mod">
          <ac:chgData name="Matthias Hendrickx" userId="668c3f4c-2e7e-4311-9e00-03d07791fd3b" providerId="ADAL" clId="{58659417-0CE9-4051-AAE0-5AFC18164AF4}" dt="2020-05-15T12:14:31.581" v="521"/>
          <ac:grpSpMkLst>
            <pc:docMk/>
            <pc:sldMk cId="3910757182" sldId="260"/>
            <ac:grpSpMk id="14" creationId="{2BC6E795-240E-4356-8443-4DF4BC760975}"/>
          </ac:grpSpMkLst>
        </pc:grpChg>
        <pc:grpChg chg="add mod">
          <ac:chgData name="Matthias Hendrickx" userId="668c3f4c-2e7e-4311-9e00-03d07791fd3b" providerId="ADAL" clId="{58659417-0CE9-4051-AAE0-5AFC18164AF4}" dt="2020-05-15T12:14:31.581" v="521"/>
          <ac:grpSpMkLst>
            <pc:docMk/>
            <pc:sldMk cId="3910757182" sldId="260"/>
            <ac:grpSpMk id="16" creationId="{234B9292-5C6F-4C1C-8925-87FC4BD2DAD3}"/>
          </ac:grpSpMkLst>
        </pc:grpChg>
        <pc:grpChg chg="add mod">
          <ac:chgData name="Matthias Hendrickx" userId="668c3f4c-2e7e-4311-9e00-03d07791fd3b" providerId="ADAL" clId="{58659417-0CE9-4051-AAE0-5AFC18164AF4}" dt="2020-05-15T12:14:31.581" v="521"/>
          <ac:grpSpMkLst>
            <pc:docMk/>
            <pc:sldMk cId="3910757182" sldId="260"/>
            <ac:grpSpMk id="20" creationId="{2B308046-B65F-4B18-AD42-B0DAE2E01692}"/>
          </ac:grpSpMkLst>
        </pc:grpChg>
        <pc:grpChg chg="add mod">
          <ac:chgData name="Matthias Hendrickx" userId="668c3f4c-2e7e-4311-9e00-03d07791fd3b" providerId="ADAL" clId="{58659417-0CE9-4051-AAE0-5AFC18164AF4}" dt="2020-05-15T12:14:31.581" v="521"/>
          <ac:grpSpMkLst>
            <pc:docMk/>
            <pc:sldMk cId="3910757182" sldId="260"/>
            <ac:grpSpMk id="21" creationId="{D26B215A-595E-4571-8200-FEF3453085A9}"/>
          </ac:grpSpMkLst>
        </pc:grpChg>
        <pc:grpChg chg="add mod">
          <ac:chgData name="Matthias Hendrickx" userId="668c3f4c-2e7e-4311-9e00-03d07791fd3b" providerId="ADAL" clId="{58659417-0CE9-4051-AAE0-5AFC18164AF4}" dt="2020-05-15T12:14:31.581" v="521"/>
          <ac:grpSpMkLst>
            <pc:docMk/>
            <pc:sldMk cId="3910757182" sldId="260"/>
            <ac:grpSpMk id="22" creationId="{5CFEBD26-05DC-43E6-AF4B-51A4762A2B9B}"/>
          </ac:grpSpMkLst>
        </pc:grpChg>
        <pc:grpChg chg="add mod">
          <ac:chgData name="Matthias Hendrickx" userId="668c3f4c-2e7e-4311-9e00-03d07791fd3b" providerId="ADAL" clId="{58659417-0CE9-4051-AAE0-5AFC18164AF4}" dt="2020-05-15T12:14:31.581" v="521"/>
          <ac:grpSpMkLst>
            <pc:docMk/>
            <pc:sldMk cId="3910757182" sldId="260"/>
            <ac:grpSpMk id="23" creationId="{9F8DA5C2-1E59-4D5B-AF17-5AB615D18225}"/>
          </ac:grpSpMkLst>
        </pc:grpChg>
        <pc:grpChg chg="add mod">
          <ac:chgData name="Matthias Hendrickx" userId="668c3f4c-2e7e-4311-9e00-03d07791fd3b" providerId="ADAL" clId="{58659417-0CE9-4051-AAE0-5AFC18164AF4}" dt="2020-05-15T12:14:31.581" v="521"/>
          <ac:grpSpMkLst>
            <pc:docMk/>
            <pc:sldMk cId="3910757182" sldId="260"/>
            <ac:grpSpMk id="24" creationId="{F8B2ADC0-8C5A-4B54-8FE7-A2E30E1AFE9A}"/>
          </ac:grpSpMkLst>
        </pc:grpChg>
        <pc:grpChg chg="add mod">
          <ac:chgData name="Matthias Hendrickx" userId="668c3f4c-2e7e-4311-9e00-03d07791fd3b" providerId="ADAL" clId="{58659417-0CE9-4051-AAE0-5AFC18164AF4}" dt="2020-05-15T12:14:31.581" v="521"/>
          <ac:grpSpMkLst>
            <pc:docMk/>
            <pc:sldMk cId="3910757182" sldId="260"/>
            <ac:grpSpMk id="25" creationId="{D5FB62DB-D027-4B79-A394-66652A986D21}"/>
          </ac:grpSpMkLst>
        </pc:grpChg>
        <pc:grpChg chg="add mod">
          <ac:chgData name="Matthias Hendrickx" userId="668c3f4c-2e7e-4311-9e00-03d07791fd3b" providerId="ADAL" clId="{58659417-0CE9-4051-AAE0-5AFC18164AF4}" dt="2020-05-15T12:14:31.581" v="521"/>
          <ac:grpSpMkLst>
            <pc:docMk/>
            <pc:sldMk cId="3910757182" sldId="260"/>
            <ac:grpSpMk id="26" creationId="{1C1D83AE-E49A-460F-B094-7B27640A1601}"/>
          </ac:grpSpMkLst>
        </pc:grpChg>
        <pc:grpChg chg="add mod">
          <ac:chgData name="Matthias Hendrickx" userId="668c3f4c-2e7e-4311-9e00-03d07791fd3b" providerId="ADAL" clId="{58659417-0CE9-4051-AAE0-5AFC18164AF4}" dt="2020-05-15T12:14:31.581" v="521"/>
          <ac:grpSpMkLst>
            <pc:docMk/>
            <pc:sldMk cId="3910757182" sldId="260"/>
            <ac:grpSpMk id="27" creationId="{84D267AD-2516-41C3-B10E-4B7517EB2401}"/>
          </ac:grpSpMkLst>
        </pc:grpChg>
        <pc:grpChg chg="add mod">
          <ac:chgData name="Matthias Hendrickx" userId="668c3f4c-2e7e-4311-9e00-03d07791fd3b" providerId="ADAL" clId="{58659417-0CE9-4051-AAE0-5AFC18164AF4}" dt="2020-05-15T12:14:31.581" v="521"/>
          <ac:grpSpMkLst>
            <pc:docMk/>
            <pc:sldMk cId="3910757182" sldId="260"/>
            <ac:grpSpMk id="28" creationId="{44D4180D-5AB6-4B5E-AC51-6A1554FA9FC4}"/>
          </ac:grpSpMkLst>
        </pc:grpChg>
        <pc:grpChg chg="add mod">
          <ac:chgData name="Matthias Hendrickx" userId="668c3f4c-2e7e-4311-9e00-03d07791fd3b" providerId="ADAL" clId="{58659417-0CE9-4051-AAE0-5AFC18164AF4}" dt="2020-05-15T12:14:31.581" v="521"/>
          <ac:grpSpMkLst>
            <pc:docMk/>
            <pc:sldMk cId="3910757182" sldId="260"/>
            <ac:grpSpMk id="29" creationId="{E3F242BA-4308-4DD2-835F-73E9E75F3CEA}"/>
          </ac:grpSpMkLst>
        </pc:grpChg>
        <pc:grpChg chg="add mod">
          <ac:chgData name="Matthias Hendrickx" userId="668c3f4c-2e7e-4311-9e00-03d07791fd3b" providerId="ADAL" clId="{58659417-0CE9-4051-AAE0-5AFC18164AF4}" dt="2020-05-15T12:14:31.581" v="521"/>
          <ac:grpSpMkLst>
            <pc:docMk/>
            <pc:sldMk cId="3910757182" sldId="260"/>
            <ac:grpSpMk id="30" creationId="{3E24B0CD-5E8B-4B02-B695-5AA6C6F3E4AE}"/>
          </ac:grpSpMkLst>
        </pc:grpChg>
        <pc:grpChg chg="add mod">
          <ac:chgData name="Matthias Hendrickx" userId="668c3f4c-2e7e-4311-9e00-03d07791fd3b" providerId="ADAL" clId="{58659417-0CE9-4051-AAE0-5AFC18164AF4}" dt="2020-05-15T12:14:31.581" v="521"/>
          <ac:grpSpMkLst>
            <pc:docMk/>
            <pc:sldMk cId="3910757182" sldId="260"/>
            <ac:grpSpMk id="33" creationId="{2E9263EB-A053-4BB8-B581-7B5478BD9C96}"/>
          </ac:grpSpMkLst>
        </pc:grpChg>
        <pc:grpChg chg="add mod">
          <ac:chgData name="Matthias Hendrickx" userId="668c3f4c-2e7e-4311-9e00-03d07791fd3b" providerId="ADAL" clId="{58659417-0CE9-4051-AAE0-5AFC18164AF4}" dt="2020-05-15T12:14:31.581" v="521"/>
          <ac:grpSpMkLst>
            <pc:docMk/>
            <pc:sldMk cId="3910757182" sldId="260"/>
            <ac:grpSpMk id="45" creationId="{A7E9BFD5-70FB-4214-8571-7F5F2F976916}"/>
          </ac:grpSpMkLst>
        </pc:grpChg>
        <pc:grpChg chg="add mod">
          <ac:chgData name="Matthias Hendrickx" userId="668c3f4c-2e7e-4311-9e00-03d07791fd3b" providerId="ADAL" clId="{58659417-0CE9-4051-AAE0-5AFC18164AF4}" dt="2020-05-15T12:14:31.581" v="521"/>
          <ac:grpSpMkLst>
            <pc:docMk/>
            <pc:sldMk cId="3910757182" sldId="260"/>
            <ac:grpSpMk id="47" creationId="{9F56ABB3-662D-451F-89CD-2C17AFE41E8F}"/>
          </ac:grpSpMkLst>
        </pc:grpChg>
        <pc:grpChg chg="add mod">
          <ac:chgData name="Matthias Hendrickx" userId="668c3f4c-2e7e-4311-9e00-03d07791fd3b" providerId="ADAL" clId="{58659417-0CE9-4051-AAE0-5AFC18164AF4}" dt="2020-05-15T12:14:31.581" v="521"/>
          <ac:grpSpMkLst>
            <pc:docMk/>
            <pc:sldMk cId="3910757182" sldId="260"/>
            <ac:grpSpMk id="51" creationId="{365C8EC7-E6E0-44C5-A39A-37D1C57603CB}"/>
          </ac:grpSpMkLst>
        </pc:grpChg>
        <pc:grpChg chg="add mod">
          <ac:chgData name="Matthias Hendrickx" userId="668c3f4c-2e7e-4311-9e00-03d07791fd3b" providerId="ADAL" clId="{58659417-0CE9-4051-AAE0-5AFC18164AF4}" dt="2020-05-15T12:14:31.581" v="521"/>
          <ac:grpSpMkLst>
            <pc:docMk/>
            <pc:sldMk cId="3910757182" sldId="260"/>
            <ac:grpSpMk id="58" creationId="{32F5238C-491C-431A-ABB3-93323376A61C}"/>
          </ac:grpSpMkLst>
        </pc:grpChg>
        <pc:grpChg chg="add mod">
          <ac:chgData name="Matthias Hendrickx" userId="668c3f4c-2e7e-4311-9e00-03d07791fd3b" providerId="ADAL" clId="{58659417-0CE9-4051-AAE0-5AFC18164AF4}" dt="2020-05-15T12:14:31.581" v="521"/>
          <ac:grpSpMkLst>
            <pc:docMk/>
            <pc:sldMk cId="3910757182" sldId="260"/>
            <ac:grpSpMk id="60" creationId="{F02DF650-41DA-4C1F-B0D1-040A15296A2E}"/>
          </ac:grpSpMkLst>
        </pc:grpChg>
        <pc:grpChg chg="add mod">
          <ac:chgData name="Matthias Hendrickx" userId="668c3f4c-2e7e-4311-9e00-03d07791fd3b" providerId="ADAL" clId="{58659417-0CE9-4051-AAE0-5AFC18164AF4}" dt="2020-05-15T12:14:31.581" v="521"/>
          <ac:grpSpMkLst>
            <pc:docMk/>
            <pc:sldMk cId="3910757182" sldId="260"/>
            <ac:grpSpMk id="64" creationId="{4780D176-D76D-41EA-B2A0-DEA398F4FA6E}"/>
          </ac:grpSpMkLst>
        </pc:grpChg>
        <pc:grpChg chg="add mod">
          <ac:chgData name="Matthias Hendrickx" userId="668c3f4c-2e7e-4311-9e00-03d07791fd3b" providerId="ADAL" clId="{58659417-0CE9-4051-AAE0-5AFC18164AF4}" dt="2020-05-15T12:14:31.581" v="521"/>
          <ac:grpSpMkLst>
            <pc:docMk/>
            <pc:sldMk cId="3910757182" sldId="260"/>
            <ac:grpSpMk id="66" creationId="{1B2803E6-06DC-4353-B3EC-770B256B3057}"/>
          </ac:grpSpMkLst>
        </pc:grpChg>
        <pc:grpChg chg="add mod">
          <ac:chgData name="Matthias Hendrickx" userId="668c3f4c-2e7e-4311-9e00-03d07791fd3b" providerId="ADAL" clId="{58659417-0CE9-4051-AAE0-5AFC18164AF4}" dt="2020-05-15T12:14:31.581" v="521"/>
          <ac:grpSpMkLst>
            <pc:docMk/>
            <pc:sldMk cId="3910757182" sldId="260"/>
            <ac:grpSpMk id="67" creationId="{E5980C45-B548-4F32-95E4-3799081170C3}"/>
          </ac:grpSpMkLst>
        </pc:grpChg>
        <pc:grpChg chg="add mod">
          <ac:chgData name="Matthias Hendrickx" userId="668c3f4c-2e7e-4311-9e00-03d07791fd3b" providerId="ADAL" clId="{58659417-0CE9-4051-AAE0-5AFC18164AF4}" dt="2020-05-15T12:14:31.581" v="521"/>
          <ac:grpSpMkLst>
            <pc:docMk/>
            <pc:sldMk cId="3910757182" sldId="260"/>
            <ac:grpSpMk id="74" creationId="{DFD5F9DD-595A-4A97-A234-9B4C510E995F}"/>
          </ac:grpSpMkLst>
        </pc:grpChg>
        <pc:grpChg chg="add mod">
          <ac:chgData name="Matthias Hendrickx" userId="668c3f4c-2e7e-4311-9e00-03d07791fd3b" providerId="ADAL" clId="{58659417-0CE9-4051-AAE0-5AFC18164AF4}" dt="2020-05-15T12:14:31.581" v="521"/>
          <ac:grpSpMkLst>
            <pc:docMk/>
            <pc:sldMk cId="3910757182" sldId="260"/>
            <ac:grpSpMk id="75" creationId="{B2895726-76E9-4ABE-95FA-E510AC6DE7F1}"/>
          </ac:grpSpMkLst>
        </pc:grpChg>
        <pc:grpChg chg="add del mod">
          <ac:chgData name="Matthias Hendrickx" userId="668c3f4c-2e7e-4311-9e00-03d07791fd3b" providerId="ADAL" clId="{58659417-0CE9-4051-AAE0-5AFC18164AF4}" dt="2020-05-15T12:15:07.530" v="523" actId="478"/>
          <ac:grpSpMkLst>
            <pc:docMk/>
            <pc:sldMk cId="3910757182" sldId="260"/>
            <ac:grpSpMk id="80" creationId="{B33F0BA6-B9DC-4F09-ACDF-55DA4BF823AA}"/>
          </ac:grpSpMkLst>
        </pc:grpChg>
        <pc:grpChg chg="add mod">
          <ac:chgData name="Matthias Hendrickx" userId="668c3f4c-2e7e-4311-9e00-03d07791fd3b" providerId="ADAL" clId="{58659417-0CE9-4051-AAE0-5AFC18164AF4}" dt="2020-05-15T12:14:57.283" v="522"/>
          <ac:grpSpMkLst>
            <pc:docMk/>
            <pc:sldMk cId="3910757182" sldId="260"/>
            <ac:grpSpMk id="81" creationId="{693F4018-DED4-44EF-99C7-6C5BC5188B3B}"/>
          </ac:grpSpMkLst>
        </pc:grpChg>
        <pc:grpChg chg="add mod">
          <ac:chgData name="Matthias Hendrickx" userId="668c3f4c-2e7e-4311-9e00-03d07791fd3b" providerId="ADAL" clId="{58659417-0CE9-4051-AAE0-5AFC18164AF4}" dt="2020-05-15T12:14:57.283" v="522"/>
          <ac:grpSpMkLst>
            <pc:docMk/>
            <pc:sldMk cId="3910757182" sldId="260"/>
            <ac:grpSpMk id="82" creationId="{D81DC140-C44F-4B40-A557-4AD85987F884}"/>
          </ac:grpSpMkLst>
        </pc:grpChg>
        <pc:grpChg chg="add mod">
          <ac:chgData name="Matthias Hendrickx" userId="668c3f4c-2e7e-4311-9e00-03d07791fd3b" providerId="ADAL" clId="{58659417-0CE9-4051-AAE0-5AFC18164AF4}" dt="2020-05-15T12:14:57.283" v="522"/>
          <ac:grpSpMkLst>
            <pc:docMk/>
            <pc:sldMk cId="3910757182" sldId="260"/>
            <ac:grpSpMk id="83" creationId="{1FE10307-5B27-4F84-B15D-BDE17B0938DE}"/>
          </ac:grpSpMkLst>
        </pc:grpChg>
        <pc:grpChg chg="add mod">
          <ac:chgData name="Matthias Hendrickx" userId="668c3f4c-2e7e-4311-9e00-03d07791fd3b" providerId="ADAL" clId="{58659417-0CE9-4051-AAE0-5AFC18164AF4}" dt="2020-05-15T12:14:57.283" v="522"/>
          <ac:grpSpMkLst>
            <pc:docMk/>
            <pc:sldMk cId="3910757182" sldId="260"/>
            <ac:grpSpMk id="86" creationId="{13C9313E-10D7-41BD-8A85-1D710323D5CC}"/>
          </ac:grpSpMkLst>
        </pc:grpChg>
        <pc:grpChg chg="add mod">
          <ac:chgData name="Matthias Hendrickx" userId="668c3f4c-2e7e-4311-9e00-03d07791fd3b" providerId="ADAL" clId="{58659417-0CE9-4051-AAE0-5AFC18164AF4}" dt="2020-05-15T12:14:57.283" v="522"/>
          <ac:grpSpMkLst>
            <pc:docMk/>
            <pc:sldMk cId="3910757182" sldId="260"/>
            <ac:grpSpMk id="88" creationId="{9B19EF09-6B8F-4EBB-8301-A06F4434023A}"/>
          </ac:grpSpMkLst>
        </pc:grpChg>
        <pc:grpChg chg="add mod">
          <ac:chgData name="Matthias Hendrickx" userId="668c3f4c-2e7e-4311-9e00-03d07791fd3b" providerId="ADAL" clId="{58659417-0CE9-4051-AAE0-5AFC18164AF4}" dt="2020-05-15T12:14:57.283" v="522"/>
          <ac:grpSpMkLst>
            <pc:docMk/>
            <pc:sldMk cId="3910757182" sldId="260"/>
            <ac:grpSpMk id="92" creationId="{7922CB4F-BAFD-41AB-8125-547F9F3FF68D}"/>
          </ac:grpSpMkLst>
        </pc:grpChg>
        <pc:grpChg chg="add mod">
          <ac:chgData name="Matthias Hendrickx" userId="668c3f4c-2e7e-4311-9e00-03d07791fd3b" providerId="ADAL" clId="{58659417-0CE9-4051-AAE0-5AFC18164AF4}" dt="2020-05-15T12:14:57.283" v="522"/>
          <ac:grpSpMkLst>
            <pc:docMk/>
            <pc:sldMk cId="3910757182" sldId="260"/>
            <ac:grpSpMk id="93" creationId="{5133E91E-BD15-4A13-8B17-B06113948C56}"/>
          </ac:grpSpMkLst>
        </pc:grpChg>
        <pc:grpChg chg="add mod">
          <ac:chgData name="Matthias Hendrickx" userId="668c3f4c-2e7e-4311-9e00-03d07791fd3b" providerId="ADAL" clId="{58659417-0CE9-4051-AAE0-5AFC18164AF4}" dt="2020-05-15T12:14:57.283" v="522"/>
          <ac:grpSpMkLst>
            <pc:docMk/>
            <pc:sldMk cId="3910757182" sldId="260"/>
            <ac:grpSpMk id="94" creationId="{F97613CA-B7E9-4B05-8670-B2E96F5FCB77}"/>
          </ac:grpSpMkLst>
        </pc:grpChg>
        <pc:grpChg chg="add mod">
          <ac:chgData name="Matthias Hendrickx" userId="668c3f4c-2e7e-4311-9e00-03d07791fd3b" providerId="ADAL" clId="{58659417-0CE9-4051-AAE0-5AFC18164AF4}" dt="2020-05-15T12:14:57.283" v="522"/>
          <ac:grpSpMkLst>
            <pc:docMk/>
            <pc:sldMk cId="3910757182" sldId="260"/>
            <ac:grpSpMk id="95" creationId="{5747C6A2-302E-4112-81E0-7CDCE89CD4ED}"/>
          </ac:grpSpMkLst>
        </pc:grpChg>
        <pc:grpChg chg="add mod">
          <ac:chgData name="Matthias Hendrickx" userId="668c3f4c-2e7e-4311-9e00-03d07791fd3b" providerId="ADAL" clId="{58659417-0CE9-4051-AAE0-5AFC18164AF4}" dt="2020-05-15T12:14:57.283" v="522"/>
          <ac:grpSpMkLst>
            <pc:docMk/>
            <pc:sldMk cId="3910757182" sldId="260"/>
            <ac:grpSpMk id="96" creationId="{6139C8D4-C062-4D71-B4F5-7F2AC8B8F12D}"/>
          </ac:grpSpMkLst>
        </pc:grpChg>
        <pc:grpChg chg="add mod">
          <ac:chgData name="Matthias Hendrickx" userId="668c3f4c-2e7e-4311-9e00-03d07791fd3b" providerId="ADAL" clId="{58659417-0CE9-4051-AAE0-5AFC18164AF4}" dt="2020-05-15T12:14:57.283" v="522"/>
          <ac:grpSpMkLst>
            <pc:docMk/>
            <pc:sldMk cId="3910757182" sldId="260"/>
            <ac:grpSpMk id="97" creationId="{7AEEC4E5-6CD0-4605-AD13-3BD40155F9F8}"/>
          </ac:grpSpMkLst>
        </pc:grpChg>
        <pc:grpChg chg="add mod">
          <ac:chgData name="Matthias Hendrickx" userId="668c3f4c-2e7e-4311-9e00-03d07791fd3b" providerId="ADAL" clId="{58659417-0CE9-4051-AAE0-5AFC18164AF4}" dt="2020-05-15T12:14:57.283" v="522"/>
          <ac:grpSpMkLst>
            <pc:docMk/>
            <pc:sldMk cId="3910757182" sldId="260"/>
            <ac:grpSpMk id="98" creationId="{1F5A125D-7AF0-4BBD-B1A0-7A48CF1662DD}"/>
          </ac:grpSpMkLst>
        </pc:grpChg>
        <pc:grpChg chg="add mod">
          <ac:chgData name="Matthias Hendrickx" userId="668c3f4c-2e7e-4311-9e00-03d07791fd3b" providerId="ADAL" clId="{58659417-0CE9-4051-AAE0-5AFC18164AF4}" dt="2020-05-15T12:14:57.283" v="522"/>
          <ac:grpSpMkLst>
            <pc:docMk/>
            <pc:sldMk cId="3910757182" sldId="260"/>
            <ac:grpSpMk id="99" creationId="{C8A792E6-3BF2-4343-8543-955C56C848F3}"/>
          </ac:grpSpMkLst>
        </pc:grpChg>
        <pc:grpChg chg="add mod">
          <ac:chgData name="Matthias Hendrickx" userId="668c3f4c-2e7e-4311-9e00-03d07791fd3b" providerId="ADAL" clId="{58659417-0CE9-4051-AAE0-5AFC18164AF4}" dt="2020-05-15T12:14:57.283" v="522"/>
          <ac:grpSpMkLst>
            <pc:docMk/>
            <pc:sldMk cId="3910757182" sldId="260"/>
            <ac:grpSpMk id="100" creationId="{A72E789A-7A8F-441A-96DD-46EB7FCCD25C}"/>
          </ac:grpSpMkLst>
        </pc:grpChg>
        <pc:grpChg chg="add mod">
          <ac:chgData name="Matthias Hendrickx" userId="668c3f4c-2e7e-4311-9e00-03d07791fd3b" providerId="ADAL" clId="{58659417-0CE9-4051-AAE0-5AFC18164AF4}" dt="2020-05-15T12:14:57.283" v="522"/>
          <ac:grpSpMkLst>
            <pc:docMk/>
            <pc:sldMk cId="3910757182" sldId="260"/>
            <ac:grpSpMk id="101" creationId="{CCA3976F-C351-401D-BEA3-31CC106E69C0}"/>
          </ac:grpSpMkLst>
        </pc:grpChg>
        <pc:grpChg chg="add mod">
          <ac:chgData name="Matthias Hendrickx" userId="668c3f4c-2e7e-4311-9e00-03d07791fd3b" providerId="ADAL" clId="{58659417-0CE9-4051-AAE0-5AFC18164AF4}" dt="2020-05-15T12:14:57.283" v="522"/>
          <ac:grpSpMkLst>
            <pc:docMk/>
            <pc:sldMk cId="3910757182" sldId="260"/>
            <ac:grpSpMk id="102" creationId="{7BDE4671-F2D1-47CD-8243-9BD3EF1AF831}"/>
          </ac:grpSpMkLst>
        </pc:grpChg>
        <pc:grpChg chg="add mod">
          <ac:chgData name="Matthias Hendrickx" userId="668c3f4c-2e7e-4311-9e00-03d07791fd3b" providerId="ADAL" clId="{58659417-0CE9-4051-AAE0-5AFC18164AF4}" dt="2020-05-15T12:14:57.283" v="522"/>
          <ac:grpSpMkLst>
            <pc:docMk/>
            <pc:sldMk cId="3910757182" sldId="260"/>
            <ac:grpSpMk id="105" creationId="{53F27D2C-EA5E-4E82-92AC-063F6BC3CC5F}"/>
          </ac:grpSpMkLst>
        </pc:grpChg>
        <pc:grpChg chg="add mod">
          <ac:chgData name="Matthias Hendrickx" userId="668c3f4c-2e7e-4311-9e00-03d07791fd3b" providerId="ADAL" clId="{58659417-0CE9-4051-AAE0-5AFC18164AF4}" dt="2020-05-15T12:14:57.283" v="522"/>
          <ac:grpSpMkLst>
            <pc:docMk/>
            <pc:sldMk cId="3910757182" sldId="260"/>
            <ac:grpSpMk id="117" creationId="{2D7F05D5-7FFC-43B2-BBDC-AE081C2FDE42}"/>
          </ac:grpSpMkLst>
        </pc:grpChg>
        <pc:grpChg chg="add mod">
          <ac:chgData name="Matthias Hendrickx" userId="668c3f4c-2e7e-4311-9e00-03d07791fd3b" providerId="ADAL" clId="{58659417-0CE9-4051-AAE0-5AFC18164AF4}" dt="2020-05-15T12:14:57.283" v="522"/>
          <ac:grpSpMkLst>
            <pc:docMk/>
            <pc:sldMk cId="3910757182" sldId="260"/>
            <ac:grpSpMk id="119" creationId="{D9392D5D-327F-4C18-82E5-C029D3C81197}"/>
          </ac:grpSpMkLst>
        </pc:grpChg>
        <pc:grpChg chg="add mod">
          <ac:chgData name="Matthias Hendrickx" userId="668c3f4c-2e7e-4311-9e00-03d07791fd3b" providerId="ADAL" clId="{58659417-0CE9-4051-AAE0-5AFC18164AF4}" dt="2020-05-15T12:14:57.283" v="522"/>
          <ac:grpSpMkLst>
            <pc:docMk/>
            <pc:sldMk cId="3910757182" sldId="260"/>
            <ac:grpSpMk id="123" creationId="{3F22443F-085F-4134-A608-3215A8DD47B7}"/>
          </ac:grpSpMkLst>
        </pc:grpChg>
        <pc:grpChg chg="add mod">
          <ac:chgData name="Matthias Hendrickx" userId="668c3f4c-2e7e-4311-9e00-03d07791fd3b" providerId="ADAL" clId="{58659417-0CE9-4051-AAE0-5AFC18164AF4}" dt="2020-05-15T12:14:57.283" v="522"/>
          <ac:grpSpMkLst>
            <pc:docMk/>
            <pc:sldMk cId="3910757182" sldId="260"/>
            <ac:grpSpMk id="130" creationId="{1CE17BBB-9111-4493-B51F-67F339729191}"/>
          </ac:grpSpMkLst>
        </pc:grpChg>
        <pc:grpChg chg="add mod">
          <ac:chgData name="Matthias Hendrickx" userId="668c3f4c-2e7e-4311-9e00-03d07791fd3b" providerId="ADAL" clId="{58659417-0CE9-4051-AAE0-5AFC18164AF4}" dt="2020-05-15T12:14:57.283" v="522"/>
          <ac:grpSpMkLst>
            <pc:docMk/>
            <pc:sldMk cId="3910757182" sldId="260"/>
            <ac:grpSpMk id="132" creationId="{28D48FA0-B642-4C63-BE1E-6F00D8A72609}"/>
          </ac:grpSpMkLst>
        </pc:grpChg>
        <pc:grpChg chg="add mod">
          <ac:chgData name="Matthias Hendrickx" userId="668c3f4c-2e7e-4311-9e00-03d07791fd3b" providerId="ADAL" clId="{58659417-0CE9-4051-AAE0-5AFC18164AF4}" dt="2020-05-15T12:14:57.283" v="522"/>
          <ac:grpSpMkLst>
            <pc:docMk/>
            <pc:sldMk cId="3910757182" sldId="260"/>
            <ac:grpSpMk id="136" creationId="{47F28C04-CBE5-4535-9E8F-3637C4524ED3}"/>
          </ac:grpSpMkLst>
        </pc:grpChg>
        <pc:grpChg chg="add mod">
          <ac:chgData name="Matthias Hendrickx" userId="668c3f4c-2e7e-4311-9e00-03d07791fd3b" providerId="ADAL" clId="{58659417-0CE9-4051-AAE0-5AFC18164AF4}" dt="2020-05-15T12:14:57.283" v="522"/>
          <ac:grpSpMkLst>
            <pc:docMk/>
            <pc:sldMk cId="3910757182" sldId="260"/>
            <ac:grpSpMk id="138" creationId="{D21A1FE9-D677-4F71-A663-3D35FC98B6B7}"/>
          </ac:grpSpMkLst>
        </pc:grpChg>
        <pc:grpChg chg="add mod">
          <ac:chgData name="Matthias Hendrickx" userId="668c3f4c-2e7e-4311-9e00-03d07791fd3b" providerId="ADAL" clId="{58659417-0CE9-4051-AAE0-5AFC18164AF4}" dt="2020-05-15T12:14:57.283" v="522"/>
          <ac:grpSpMkLst>
            <pc:docMk/>
            <pc:sldMk cId="3910757182" sldId="260"/>
            <ac:grpSpMk id="139" creationId="{78AE1D4A-2B5B-42CE-89A9-E87622AA46D4}"/>
          </ac:grpSpMkLst>
        </pc:grpChg>
        <pc:grpChg chg="add mod">
          <ac:chgData name="Matthias Hendrickx" userId="668c3f4c-2e7e-4311-9e00-03d07791fd3b" providerId="ADAL" clId="{58659417-0CE9-4051-AAE0-5AFC18164AF4}" dt="2020-05-15T12:14:57.283" v="522"/>
          <ac:grpSpMkLst>
            <pc:docMk/>
            <pc:sldMk cId="3910757182" sldId="260"/>
            <ac:grpSpMk id="146" creationId="{628FEC25-186E-4A3D-9EBC-4651B0961671}"/>
          </ac:grpSpMkLst>
        </pc:grpChg>
        <pc:grpChg chg="add mod">
          <ac:chgData name="Matthias Hendrickx" userId="668c3f4c-2e7e-4311-9e00-03d07791fd3b" providerId="ADAL" clId="{58659417-0CE9-4051-AAE0-5AFC18164AF4}" dt="2020-05-15T12:14:57.283" v="522"/>
          <ac:grpSpMkLst>
            <pc:docMk/>
            <pc:sldMk cId="3910757182" sldId="260"/>
            <ac:grpSpMk id="147" creationId="{7659E1EE-30EC-4752-98BD-A8BC5AAE0AC2}"/>
          </ac:grpSpMkLst>
        </pc:grpChg>
        <pc:grpChg chg="add mod">
          <ac:chgData name="Matthias Hendrickx" userId="668c3f4c-2e7e-4311-9e00-03d07791fd3b" providerId="ADAL" clId="{58659417-0CE9-4051-AAE0-5AFC18164AF4}" dt="2020-05-15T12:15:16.311" v="525"/>
          <ac:grpSpMkLst>
            <pc:docMk/>
            <pc:sldMk cId="3910757182" sldId="260"/>
            <ac:grpSpMk id="152" creationId="{27A78DD4-85AE-49E5-B675-3A321D228C7F}"/>
          </ac:grpSpMkLst>
        </pc:grpChg>
        <pc:grpChg chg="add mod">
          <ac:chgData name="Matthias Hendrickx" userId="668c3f4c-2e7e-4311-9e00-03d07791fd3b" providerId="ADAL" clId="{58659417-0CE9-4051-AAE0-5AFC18164AF4}" dt="2020-05-15T12:15:16.311" v="525"/>
          <ac:grpSpMkLst>
            <pc:docMk/>
            <pc:sldMk cId="3910757182" sldId="260"/>
            <ac:grpSpMk id="153" creationId="{98AC5F95-CE58-48ED-ABD5-D463BA1BFE9D}"/>
          </ac:grpSpMkLst>
        </pc:grpChg>
        <pc:grpChg chg="add mod">
          <ac:chgData name="Matthias Hendrickx" userId="668c3f4c-2e7e-4311-9e00-03d07791fd3b" providerId="ADAL" clId="{58659417-0CE9-4051-AAE0-5AFC18164AF4}" dt="2020-05-15T12:15:16.311" v="525"/>
          <ac:grpSpMkLst>
            <pc:docMk/>
            <pc:sldMk cId="3910757182" sldId="260"/>
            <ac:grpSpMk id="154" creationId="{1EDB1C5D-8C62-4487-9A05-569601331C60}"/>
          </ac:grpSpMkLst>
        </pc:grpChg>
        <pc:grpChg chg="add mod">
          <ac:chgData name="Matthias Hendrickx" userId="668c3f4c-2e7e-4311-9e00-03d07791fd3b" providerId="ADAL" clId="{58659417-0CE9-4051-AAE0-5AFC18164AF4}" dt="2020-05-15T12:15:16.311" v="525"/>
          <ac:grpSpMkLst>
            <pc:docMk/>
            <pc:sldMk cId="3910757182" sldId="260"/>
            <ac:grpSpMk id="155" creationId="{97F456E4-BB81-4639-BCF0-2B7A7DCED0D8}"/>
          </ac:grpSpMkLst>
        </pc:grpChg>
        <pc:grpChg chg="add mod">
          <ac:chgData name="Matthias Hendrickx" userId="668c3f4c-2e7e-4311-9e00-03d07791fd3b" providerId="ADAL" clId="{58659417-0CE9-4051-AAE0-5AFC18164AF4}" dt="2020-05-15T12:15:16.311" v="525"/>
          <ac:grpSpMkLst>
            <pc:docMk/>
            <pc:sldMk cId="3910757182" sldId="260"/>
            <ac:grpSpMk id="158" creationId="{DE8F1541-73C2-4721-BA93-892E05031610}"/>
          </ac:grpSpMkLst>
        </pc:grpChg>
        <pc:grpChg chg="add mod">
          <ac:chgData name="Matthias Hendrickx" userId="668c3f4c-2e7e-4311-9e00-03d07791fd3b" providerId="ADAL" clId="{58659417-0CE9-4051-AAE0-5AFC18164AF4}" dt="2020-05-15T12:15:16.311" v="525"/>
          <ac:grpSpMkLst>
            <pc:docMk/>
            <pc:sldMk cId="3910757182" sldId="260"/>
            <ac:grpSpMk id="160" creationId="{D9433E7B-1F54-4D2B-8DA4-A9395BDD4B88}"/>
          </ac:grpSpMkLst>
        </pc:grpChg>
        <pc:grpChg chg="add mod">
          <ac:chgData name="Matthias Hendrickx" userId="668c3f4c-2e7e-4311-9e00-03d07791fd3b" providerId="ADAL" clId="{58659417-0CE9-4051-AAE0-5AFC18164AF4}" dt="2020-05-15T12:15:16.311" v="525"/>
          <ac:grpSpMkLst>
            <pc:docMk/>
            <pc:sldMk cId="3910757182" sldId="260"/>
            <ac:grpSpMk id="164" creationId="{7BE0348C-662B-4B65-BEC4-0E7823E3A281}"/>
          </ac:grpSpMkLst>
        </pc:grpChg>
        <pc:grpChg chg="add mod">
          <ac:chgData name="Matthias Hendrickx" userId="668c3f4c-2e7e-4311-9e00-03d07791fd3b" providerId="ADAL" clId="{58659417-0CE9-4051-AAE0-5AFC18164AF4}" dt="2020-05-15T12:15:16.311" v="525"/>
          <ac:grpSpMkLst>
            <pc:docMk/>
            <pc:sldMk cId="3910757182" sldId="260"/>
            <ac:grpSpMk id="165" creationId="{E777194E-384D-4AB9-84EB-5FF75E732F27}"/>
          </ac:grpSpMkLst>
        </pc:grpChg>
        <pc:grpChg chg="add mod">
          <ac:chgData name="Matthias Hendrickx" userId="668c3f4c-2e7e-4311-9e00-03d07791fd3b" providerId="ADAL" clId="{58659417-0CE9-4051-AAE0-5AFC18164AF4}" dt="2020-05-15T12:15:16.311" v="525"/>
          <ac:grpSpMkLst>
            <pc:docMk/>
            <pc:sldMk cId="3910757182" sldId="260"/>
            <ac:grpSpMk id="166" creationId="{CEB22749-9ACA-4909-BC4F-EA7CB51B522D}"/>
          </ac:grpSpMkLst>
        </pc:grpChg>
        <pc:grpChg chg="add mod">
          <ac:chgData name="Matthias Hendrickx" userId="668c3f4c-2e7e-4311-9e00-03d07791fd3b" providerId="ADAL" clId="{58659417-0CE9-4051-AAE0-5AFC18164AF4}" dt="2020-05-15T12:15:16.311" v="525"/>
          <ac:grpSpMkLst>
            <pc:docMk/>
            <pc:sldMk cId="3910757182" sldId="260"/>
            <ac:grpSpMk id="167" creationId="{0CCBEB3B-6398-4318-9EA9-CAD82B4B057B}"/>
          </ac:grpSpMkLst>
        </pc:grpChg>
        <pc:grpChg chg="add mod">
          <ac:chgData name="Matthias Hendrickx" userId="668c3f4c-2e7e-4311-9e00-03d07791fd3b" providerId="ADAL" clId="{58659417-0CE9-4051-AAE0-5AFC18164AF4}" dt="2020-05-15T12:15:16.311" v="525"/>
          <ac:grpSpMkLst>
            <pc:docMk/>
            <pc:sldMk cId="3910757182" sldId="260"/>
            <ac:grpSpMk id="168" creationId="{6DFE28D0-FE35-49CA-869C-C3B4A883905C}"/>
          </ac:grpSpMkLst>
        </pc:grpChg>
        <pc:grpChg chg="add mod">
          <ac:chgData name="Matthias Hendrickx" userId="668c3f4c-2e7e-4311-9e00-03d07791fd3b" providerId="ADAL" clId="{58659417-0CE9-4051-AAE0-5AFC18164AF4}" dt="2020-05-15T12:15:16.311" v="525"/>
          <ac:grpSpMkLst>
            <pc:docMk/>
            <pc:sldMk cId="3910757182" sldId="260"/>
            <ac:grpSpMk id="169" creationId="{D7ABE64B-CF3F-4A32-A0CF-F31F1D408431}"/>
          </ac:grpSpMkLst>
        </pc:grpChg>
        <pc:grpChg chg="add mod">
          <ac:chgData name="Matthias Hendrickx" userId="668c3f4c-2e7e-4311-9e00-03d07791fd3b" providerId="ADAL" clId="{58659417-0CE9-4051-AAE0-5AFC18164AF4}" dt="2020-05-15T12:15:16.311" v="525"/>
          <ac:grpSpMkLst>
            <pc:docMk/>
            <pc:sldMk cId="3910757182" sldId="260"/>
            <ac:grpSpMk id="170" creationId="{74F4A70E-A0FC-45E0-9800-3A32A898FB05}"/>
          </ac:grpSpMkLst>
        </pc:grpChg>
        <pc:grpChg chg="add mod">
          <ac:chgData name="Matthias Hendrickx" userId="668c3f4c-2e7e-4311-9e00-03d07791fd3b" providerId="ADAL" clId="{58659417-0CE9-4051-AAE0-5AFC18164AF4}" dt="2020-05-15T12:15:16.311" v="525"/>
          <ac:grpSpMkLst>
            <pc:docMk/>
            <pc:sldMk cId="3910757182" sldId="260"/>
            <ac:grpSpMk id="171" creationId="{6D5AEB80-676E-4ED0-A0A9-1FAEC0804BD0}"/>
          </ac:grpSpMkLst>
        </pc:grpChg>
        <pc:grpChg chg="add mod">
          <ac:chgData name="Matthias Hendrickx" userId="668c3f4c-2e7e-4311-9e00-03d07791fd3b" providerId="ADAL" clId="{58659417-0CE9-4051-AAE0-5AFC18164AF4}" dt="2020-05-15T12:15:16.311" v="525"/>
          <ac:grpSpMkLst>
            <pc:docMk/>
            <pc:sldMk cId="3910757182" sldId="260"/>
            <ac:grpSpMk id="172" creationId="{759B029D-875F-41C5-A746-98119D81F117}"/>
          </ac:grpSpMkLst>
        </pc:grpChg>
        <pc:grpChg chg="add mod">
          <ac:chgData name="Matthias Hendrickx" userId="668c3f4c-2e7e-4311-9e00-03d07791fd3b" providerId="ADAL" clId="{58659417-0CE9-4051-AAE0-5AFC18164AF4}" dt="2020-05-15T12:15:16.311" v="525"/>
          <ac:grpSpMkLst>
            <pc:docMk/>
            <pc:sldMk cId="3910757182" sldId="260"/>
            <ac:grpSpMk id="173" creationId="{EEAD7797-7430-467F-982C-DB982FA0DB0A}"/>
          </ac:grpSpMkLst>
        </pc:grpChg>
        <pc:grpChg chg="add mod">
          <ac:chgData name="Matthias Hendrickx" userId="668c3f4c-2e7e-4311-9e00-03d07791fd3b" providerId="ADAL" clId="{58659417-0CE9-4051-AAE0-5AFC18164AF4}" dt="2020-05-15T12:15:16.311" v="525"/>
          <ac:grpSpMkLst>
            <pc:docMk/>
            <pc:sldMk cId="3910757182" sldId="260"/>
            <ac:grpSpMk id="174" creationId="{0F6CEE02-A072-493F-94D3-3F5635DC45BE}"/>
          </ac:grpSpMkLst>
        </pc:grpChg>
        <pc:grpChg chg="add mod">
          <ac:chgData name="Matthias Hendrickx" userId="668c3f4c-2e7e-4311-9e00-03d07791fd3b" providerId="ADAL" clId="{58659417-0CE9-4051-AAE0-5AFC18164AF4}" dt="2020-05-15T12:15:16.311" v="525"/>
          <ac:grpSpMkLst>
            <pc:docMk/>
            <pc:sldMk cId="3910757182" sldId="260"/>
            <ac:grpSpMk id="177" creationId="{BD821B2C-817C-447E-997D-BD499C38935B}"/>
          </ac:grpSpMkLst>
        </pc:grpChg>
        <pc:grpChg chg="add mod">
          <ac:chgData name="Matthias Hendrickx" userId="668c3f4c-2e7e-4311-9e00-03d07791fd3b" providerId="ADAL" clId="{58659417-0CE9-4051-AAE0-5AFC18164AF4}" dt="2020-05-15T12:15:16.311" v="525"/>
          <ac:grpSpMkLst>
            <pc:docMk/>
            <pc:sldMk cId="3910757182" sldId="260"/>
            <ac:grpSpMk id="189" creationId="{E2DBE3B7-C94C-46E8-9029-EEC1B2F0A5EC}"/>
          </ac:grpSpMkLst>
        </pc:grpChg>
        <pc:grpChg chg="add mod">
          <ac:chgData name="Matthias Hendrickx" userId="668c3f4c-2e7e-4311-9e00-03d07791fd3b" providerId="ADAL" clId="{58659417-0CE9-4051-AAE0-5AFC18164AF4}" dt="2020-05-15T12:15:16.311" v="525"/>
          <ac:grpSpMkLst>
            <pc:docMk/>
            <pc:sldMk cId="3910757182" sldId="260"/>
            <ac:grpSpMk id="191" creationId="{7BE1879F-390C-405B-855E-EB517DA27FE9}"/>
          </ac:grpSpMkLst>
        </pc:grpChg>
        <pc:grpChg chg="add mod">
          <ac:chgData name="Matthias Hendrickx" userId="668c3f4c-2e7e-4311-9e00-03d07791fd3b" providerId="ADAL" clId="{58659417-0CE9-4051-AAE0-5AFC18164AF4}" dt="2020-05-15T12:15:16.311" v="525"/>
          <ac:grpSpMkLst>
            <pc:docMk/>
            <pc:sldMk cId="3910757182" sldId="260"/>
            <ac:grpSpMk id="195" creationId="{13319B8B-8C8E-441B-920A-D21F204B0F01}"/>
          </ac:grpSpMkLst>
        </pc:grpChg>
        <pc:grpChg chg="add mod">
          <ac:chgData name="Matthias Hendrickx" userId="668c3f4c-2e7e-4311-9e00-03d07791fd3b" providerId="ADAL" clId="{58659417-0CE9-4051-AAE0-5AFC18164AF4}" dt="2020-05-15T12:15:16.311" v="525"/>
          <ac:grpSpMkLst>
            <pc:docMk/>
            <pc:sldMk cId="3910757182" sldId="260"/>
            <ac:grpSpMk id="202" creationId="{02DD677A-4902-4271-A6DE-54F7752FDCEC}"/>
          </ac:grpSpMkLst>
        </pc:grpChg>
        <pc:grpChg chg="add mod">
          <ac:chgData name="Matthias Hendrickx" userId="668c3f4c-2e7e-4311-9e00-03d07791fd3b" providerId="ADAL" clId="{58659417-0CE9-4051-AAE0-5AFC18164AF4}" dt="2020-05-15T12:15:16.311" v="525"/>
          <ac:grpSpMkLst>
            <pc:docMk/>
            <pc:sldMk cId="3910757182" sldId="260"/>
            <ac:grpSpMk id="204" creationId="{5CC45173-A034-44A8-B715-5788A64955A7}"/>
          </ac:grpSpMkLst>
        </pc:grpChg>
        <pc:grpChg chg="add mod">
          <ac:chgData name="Matthias Hendrickx" userId="668c3f4c-2e7e-4311-9e00-03d07791fd3b" providerId="ADAL" clId="{58659417-0CE9-4051-AAE0-5AFC18164AF4}" dt="2020-05-15T12:15:16.311" v="525"/>
          <ac:grpSpMkLst>
            <pc:docMk/>
            <pc:sldMk cId="3910757182" sldId="260"/>
            <ac:grpSpMk id="208" creationId="{1FAA7D18-1C39-449F-A83F-28A7397B5ACC}"/>
          </ac:grpSpMkLst>
        </pc:grpChg>
        <pc:grpChg chg="add mod">
          <ac:chgData name="Matthias Hendrickx" userId="668c3f4c-2e7e-4311-9e00-03d07791fd3b" providerId="ADAL" clId="{58659417-0CE9-4051-AAE0-5AFC18164AF4}" dt="2020-05-15T12:15:16.311" v="525"/>
          <ac:grpSpMkLst>
            <pc:docMk/>
            <pc:sldMk cId="3910757182" sldId="260"/>
            <ac:grpSpMk id="210" creationId="{F4FE893C-F320-481D-8862-D4427DE44B33}"/>
          </ac:grpSpMkLst>
        </pc:grpChg>
        <pc:grpChg chg="add mod">
          <ac:chgData name="Matthias Hendrickx" userId="668c3f4c-2e7e-4311-9e00-03d07791fd3b" providerId="ADAL" clId="{58659417-0CE9-4051-AAE0-5AFC18164AF4}" dt="2020-05-15T12:15:16.311" v="525"/>
          <ac:grpSpMkLst>
            <pc:docMk/>
            <pc:sldMk cId="3910757182" sldId="260"/>
            <ac:grpSpMk id="211" creationId="{98A996D2-CDA4-4134-BDB7-B8AA4CFFC77F}"/>
          </ac:grpSpMkLst>
        </pc:grpChg>
        <pc:grpChg chg="add mod">
          <ac:chgData name="Matthias Hendrickx" userId="668c3f4c-2e7e-4311-9e00-03d07791fd3b" providerId="ADAL" clId="{58659417-0CE9-4051-AAE0-5AFC18164AF4}" dt="2020-05-15T12:15:16.311" v="525"/>
          <ac:grpSpMkLst>
            <pc:docMk/>
            <pc:sldMk cId="3910757182" sldId="260"/>
            <ac:grpSpMk id="218" creationId="{CD0F472D-E5DC-4920-B4C0-1038AD53AE2E}"/>
          </ac:grpSpMkLst>
        </pc:grpChg>
        <pc:grpChg chg="add mod">
          <ac:chgData name="Matthias Hendrickx" userId="668c3f4c-2e7e-4311-9e00-03d07791fd3b" providerId="ADAL" clId="{58659417-0CE9-4051-AAE0-5AFC18164AF4}" dt="2020-05-15T12:15:16.311" v="525"/>
          <ac:grpSpMkLst>
            <pc:docMk/>
            <pc:sldMk cId="3910757182" sldId="260"/>
            <ac:grpSpMk id="219" creationId="{31A07685-1FC5-4D60-A741-B5D0AA263C52}"/>
          </ac:grpSpMkLst>
        </pc:grpChg>
        <pc:grpChg chg="add del mod">
          <ac:chgData name="Matthias Hendrickx" userId="668c3f4c-2e7e-4311-9e00-03d07791fd3b" providerId="ADAL" clId="{58659417-0CE9-4051-AAE0-5AFC18164AF4}" dt="2020-05-15T12:16:08.250" v="540" actId="478"/>
          <ac:grpSpMkLst>
            <pc:docMk/>
            <pc:sldMk cId="3910757182" sldId="260"/>
            <ac:grpSpMk id="224" creationId="{AAAD4D9D-D9CE-4A1F-849B-5A31C8F9686F}"/>
          </ac:grpSpMkLst>
        </pc:grpChg>
        <pc:grpChg chg="add mod">
          <ac:chgData name="Matthias Hendrickx" userId="668c3f4c-2e7e-4311-9e00-03d07791fd3b" providerId="ADAL" clId="{58659417-0CE9-4051-AAE0-5AFC18164AF4}" dt="2020-05-15T12:15:21.421" v="526"/>
          <ac:grpSpMkLst>
            <pc:docMk/>
            <pc:sldMk cId="3910757182" sldId="260"/>
            <ac:grpSpMk id="225" creationId="{5FA98EC4-156A-4983-9016-C9C0E4AF2F6D}"/>
          </ac:grpSpMkLst>
        </pc:grpChg>
        <pc:grpChg chg="add mod">
          <ac:chgData name="Matthias Hendrickx" userId="668c3f4c-2e7e-4311-9e00-03d07791fd3b" providerId="ADAL" clId="{58659417-0CE9-4051-AAE0-5AFC18164AF4}" dt="2020-05-15T12:15:21.421" v="526"/>
          <ac:grpSpMkLst>
            <pc:docMk/>
            <pc:sldMk cId="3910757182" sldId="260"/>
            <ac:grpSpMk id="226" creationId="{35BCD6D4-F740-4FAC-A5AA-E485BA9928EB}"/>
          </ac:grpSpMkLst>
        </pc:grpChg>
        <pc:grpChg chg="add mod">
          <ac:chgData name="Matthias Hendrickx" userId="668c3f4c-2e7e-4311-9e00-03d07791fd3b" providerId="ADAL" clId="{58659417-0CE9-4051-AAE0-5AFC18164AF4}" dt="2020-05-15T12:15:21.421" v="526"/>
          <ac:grpSpMkLst>
            <pc:docMk/>
            <pc:sldMk cId="3910757182" sldId="260"/>
            <ac:grpSpMk id="227" creationId="{15D29F85-4E6D-4E4A-A738-255461E91B08}"/>
          </ac:grpSpMkLst>
        </pc:grpChg>
        <pc:grpChg chg="add mod">
          <ac:chgData name="Matthias Hendrickx" userId="668c3f4c-2e7e-4311-9e00-03d07791fd3b" providerId="ADAL" clId="{58659417-0CE9-4051-AAE0-5AFC18164AF4}" dt="2020-05-15T12:15:21.421" v="526"/>
          <ac:grpSpMkLst>
            <pc:docMk/>
            <pc:sldMk cId="3910757182" sldId="260"/>
            <ac:grpSpMk id="230" creationId="{22E364F6-E497-439B-8195-EE5716DEE588}"/>
          </ac:grpSpMkLst>
        </pc:grpChg>
        <pc:grpChg chg="add mod">
          <ac:chgData name="Matthias Hendrickx" userId="668c3f4c-2e7e-4311-9e00-03d07791fd3b" providerId="ADAL" clId="{58659417-0CE9-4051-AAE0-5AFC18164AF4}" dt="2020-05-15T12:15:21.421" v="526"/>
          <ac:grpSpMkLst>
            <pc:docMk/>
            <pc:sldMk cId="3910757182" sldId="260"/>
            <ac:grpSpMk id="232" creationId="{2CD144C8-1976-4939-B9A4-30C8D5145E65}"/>
          </ac:grpSpMkLst>
        </pc:grpChg>
        <pc:grpChg chg="add mod">
          <ac:chgData name="Matthias Hendrickx" userId="668c3f4c-2e7e-4311-9e00-03d07791fd3b" providerId="ADAL" clId="{58659417-0CE9-4051-AAE0-5AFC18164AF4}" dt="2020-05-15T12:15:21.421" v="526"/>
          <ac:grpSpMkLst>
            <pc:docMk/>
            <pc:sldMk cId="3910757182" sldId="260"/>
            <ac:grpSpMk id="236" creationId="{4488BD0E-67EF-45FE-8F9C-164815983E8D}"/>
          </ac:grpSpMkLst>
        </pc:grpChg>
        <pc:grpChg chg="add mod">
          <ac:chgData name="Matthias Hendrickx" userId="668c3f4c-2e7e-4311-9e00-03d07791fd3b" providerId="ADAL" clId="{58659417-0CE9-4051-AAE0-5AFC18164AF4}" dt="2020-05-15T12:15:21.421" v="526"/>
          <ac:grpSpMkLst>
            <pc:docMk/>
            <pc:sldMk cId="3910757182" sldId="260"/>
            <ac:grpSpMk id="237" creationId="{7B14ADC2-C64E-4F3C-97D0-ECA8340ACA51}"/>
          </ac:grpSpMkLst>
        </pc:grpChg>
        <pc:grpChg chg="add mod">
          <ac:chgData name="Matthias Hendrickx" userId="668c3f4c-2e7e-4311-9e00-03d07791fd3b" providerId="ADAL" clId="{58659417-0CE9-4051-AAE0-5AFC18164AF4}" dt="2020-05-15T12:15:21.421" v="526"/>
          <ac:grpSpMkLst>
            <pc:docMk/>
            <pc:sldMk cId="3910757182" sldId="260"/>
            <ac:grpSpMk id="238" creationId="{280D9880-CB80-4FF7-81FE-FF174855AA09}"/>
          </ac:grpSpMkLst>
        </pc:grpChg>
        <pc:grpChg chg="add del mod">
          <ac:chgData name="Matthias Hendrickx" userId="668c3f4c-2e7e-4311-9e00-03d07791fd3b" providerId="ADAL" clId="{58659417-0CE9-4051-AAE0-5AFC18164AF4}" dt="2020-05-15T12:16:02.423" v="536" actId="478"/>
          <ac:grpSpMkLst>
            <pc:docMk/>
            <pc:sldMk cId="3910757182" sldId="260"/>
            <ac:grpSpMk id="239" creationId="{F4FC379D-A868-45FA-8B75-5C29363C6FFC}"/>
          </ac:grpSpMkLst>
        </pc:grpChg>
        <pc:grpChg chg="add mod">
          <ac:chgData name="Matthias Hendrickx" userId="668c3f4c-2e7e-4311-9e00-03d07791fd3b" providerId="ADAL" clId="{58659417-0CE9-4051-AAE0-5AFC18164AF4}" dt="2020-05-15T12:15:21.421" v="526"/>
          <ac:grpSpMkLst>
            <pc:docMk/>
            <pc:sldMk cId="3910757182" sldId="260"/>
            <ac:grpSpMk id="240" creationId="{A490C06B-12A4-43E0-94D4-5001FA4D9B4D}"/>
          </ac:grpSpMkLst>
        </pc:grpChg>
        <pc:grpChg chg="add mod">
          <ac:chgData name="Matthias Hendrickx" userId="668c3f4c-2e7e-4311-9e00-03d07791fd3b" providerId="ADAL" clId="{58659417-0CE9-4051-AAE0-5AFC18164AF4}" dt="2020-05-15T12:15:21.421" v="526"/>
          <ac:grpSpMkLst>
            <pc:docMk/>
            <pc:sldMk cId="3910757182" sldId="260"/>
            <ac:grpSpMk id="241" creationId="{A1093F8B-7D8B-4074-9CCA-875A2139DAD6}"/>
          </ac:grpSpMkLst>
        </pc:grpChg>
        <pc:grpChg chg="add mod">
          <ac:chgData name="Matthias Hendrickx" userId="668c3f4c-2e7e-4311-9e00-03d07791fd3b" providerId="ADAL" clId="{58659417-0CE9-4051-AAE0-5AFC18164AF4}" dt="2020-05-15T12:15:21.421" v="526"/>
          <ac:grpSpMkLst>
            <pc:docMk/>
            <pc:sldMk cId="3910757182" sldId="260"/>
            <ac:grpSpMk id="242" creationId="{5C48BD61-8879-4CC5-88C8-50FFFC55E1CA}"/>
          </ac:grpSpMkLst>
        </pc:grpChg>
        <pc:grpChg chg="add mod">
          <ac:chgData name="Matthias Hendrickx" userId="668c3f4c-2e7e-4311-9e00-03d07791fd3b" providerId="ADAL" clId="{58659417-0CE9-4051-AAE0-5AFC18164AF4}" dt="2020-05-15T12:15:21.421" v="526"/>
          <ac:grpSpMkLst>
            <pc:docMk/>
            <pc:sldMk cId="3910757182" sldId="260"/>
            <ac:grpSpMk id="243" creationId="{40E7A5A6-3AE6-47E6-AB8F-5432AFAD13CF}"/>
          </ac:grpSpMkLst>
        </pc:grpChg>
        <pc:grpChg chg="add mod">
          <ac:chgData name="Matthias Hendrickx" userId="668c3f4c-2e7e-4311-9e00-03d07791fd3b" providerId="ADAL" clId="{58659417-0CE9-4051-AAE0-5AFC18164AF4}" dt="2020-05-15T12:15:21.421" v="526"/>
          <ac:grpSpMkLst>
            <pc:docMk/>
            <pc:sldMk cId="3910757182" sldId="260"/>
            <ac:grpSpMk id="244" creationId="{88A188EB-C347-44A2-99C2-C79DF8556CAC}"/>
          </ac:grpSpMkLst>
        </pc:grpChg>
        <pc:grpChg chg="add mod">
          <ac:chgData name="Matthias Hendrickx" userId="668c3f4c-2e7e-4311-9e00-03d07791fd3b" providerId="ADAL" clId="{58659417-0CE9-4051-AAE0-5AFC18164AF4}" dt="2020-05-15T12:15:21.421" v="526"/>
          <ac:grpSpMkLst>
            <pc:docMk/>
            <pc:sldMk cId="3910757182" sldId="260"/>
            <ac:grpSpMk id="245" creationId="{636051DB-C731-4423-8AE3-8AFBA6FC51A8}"/>
          </ac:grpSpMkLst>
        </pc:grpChg>
        <pc:grpChg chg="add mod">
          <ac:chgData name="Matthias Hendrickx" userId="668c3f4c-2e7e-4311-9e00-03d07791fd3b" providerId="ADAL" clId="{58659417-0CE9-4051-AAE0-5AFC18164AF4}" dt="2020-05-15T12:15:21.421" v="526"/>
          <ac:grpSpMkLst>
            <pc:docMk/>
            <pc:sldMk cId="3910757182" sldId="260"/>
            <ac:grpSpMk id="246" creationId="{014CD1D9-A22F-4328-8FDB-2680C459FB83}"/>
          </ac:grpSpMkLst>
        </pc:grpChg>
        <pc:grpChg chg="add mod">
          <ac:chgData name="Matthias Hendrickx" userId="668c3f4c-2e7e-4311-9e00-03d07791fd3b" providerId="ADAL" clId="{58659417-0CE9-4051-AAE0-5AFC18164AF4}" dt="2020-05-15T12:15:21.421" v="526"/>
          <ac:grpSpMkLst>
            <pc:docMk/>
            <pc:sldMk cId="3910757182" sldId="260"/>
            <ac:grpSpMk id="249" creationId="{C4A753CC-8617-4B35-817C-42DED894C558}"/>
          </ac:grpSpMkLst>
        </pc:grpChg>
        <pc:grpChg chg="add mod">
          <ac:chgData name="Matthias Hendrickx" userId="668c3f4c-2e7e-4311-9e00-03d07791fd3b" providerId="ADAL" clId="{58659417-0CE9-4051-AAE0-5AFC18164AF4}" dt="2020-05-15T12:15:21.421" v="526"/>
          <ac:grpSpMkLst>
            <pc:docMk/>
            <pc:sldMk cId="3910757182" sldId="260"/>
            <ac:grpSpMk id="261" creationId="{0D0BC282-4ED5-4984-9FE3-23418DAC125A}"/>
          </ac:grpSpMkLst>
        </pc:grpChg>
        <pc:grpChg chg="add mod">
          <ac:chgData name="Matthias Hendrickx" userId="668c3f4c-2e7e-4311-9e00-03d07791fd3b" providerId="ADAL" clId="{58659417-0CE9-4051-AAE0-5AFC18164AF4}" dt="2020-05-15T12:15:21.421" v="526"/>
          <ac:grpSpMkLst>
            <pc:docMk/>
            <pc:sldMk cId="3910757182" sldId="260"/>
            <ac:grpSpMk id="263" creationId="{5D71F8DD-E21D-48A2-980F-50216FF8EDB7}"/>
          </ac:grpSpMkLst>
        </pc:grpChg>
        <pc:grpChg chg="add mod">
          <ac:chgData name="Matthias Hendrickx" userId="668c3f4c-2e7e-4311-9e00-03d07791fd3b" providerId="ADAL" clId="{58659417-0CE9-4051-AAE0-5AFC18164AF4}" dt="2020-05-15T12:15:21.421" v="526"/>
          <ac:grpSpMkLst>
            <pc:docMk/>
            <pc:sldMk cId="3910757182" sldId="260"/>
            <ac:grpSpMk id="267" creationId="{07B986DA-0F46-4736-9F55-D7E3036FA229}"/>
          </ac:grpSpMkLst>
        </pc:grpChg>
        <pc:grpChg chg="add mod">
          <ac:chgData name="Matthias Hendrickx" userId="668c3f4c-2e7e-4311-9e00-03d07791fd3b" providerId="ADAL" clId="{58659417-0CE9-4051-AAE0-5AFC18164AF4}" dt="2020-05-15T12:16:02.423" v="536" actId="478"/>
          <ac:grpSpMkLst>
            <pc:docMk/>
            <pc:sldMk cId="3910757182" sldId="260"/>
            <ac:grpSpMk id="274" creationId="{C2B26B60-7107-416B-BF6A-A18B451D4A6E}"/>
          </ac:grpSpMkLst>
        </pc:grpChg>
        <pc:grpChg chg="add mod">
          <ac:chgData name="Matthias Hendrickx" userId="668c3f4c-2e7e-4311-9e00-03d07791fd3b" providerId="ADAL" clId="{58659417-0CE9-4051-AAE0-5AFC18164AF4}" dt="2020-05-15T12:15:21.421" v="526"/>
          <ac:grpSpMkLst>
            <pc:docMk/>
            <pc:sldMk cId="3910757182" sldId="260"/>
            <ac:grpSpMk id="276" creationId="{8D6A7FD3-AE3E-4EB7-97B2-07BC196567EB}"/>
          </ac:grpSpMkLst>
        </pc:grpChg>
        <pc:grpChg chg="add mod">
          <ac:chgData name="Matthias Hendrickx" userId="668c3f4c-2e7e-4311-9e00-03d07791fd3b" providerId="ADAL" clId="{58659417-0CE9-4051-AAE0-5AFC18164AF4}" dt="2020-05-15T12:15:21.421" v="526"/>
          <ac:grpSpMkLst>
            <pc:docMk/>
            <pc:sldMk cId="3910757182" sldId="260"/>
            <ac:grpSpMk id="280" creationId="{9F6300BC-121D-430F-AF78-5641B3A5CD6D}"/>
          </ac:grpSpMkLst>
        </pc:grpChg>
        <pc:grpChg chg="add mod">
          <ac:chgData name="Matthias Hendrickx" userId="668c3f4c-2e7e-4311-9e00-03d07791fd3b" providerId="ADAL" clId="{58659417-0CE9-4051-AAE0-5AFC18164AF4}" dt="2020-05-15T12:15:21.421" v="526"/>
          <ac:grpSpMkLst>
            <pc:docMk/>
            <pc:sldMk cId="3910757182" sldId="260"/>
            <ac:grpSpMk id="282" creationId="{F3DE6372-18DD-4E32-9F94-E8A741F122B4}"/>
          </ac:grpSpMkLst>
        </pc:grpChg>
        <pc:grpChg chg="add mod">
          <ac:chgData name="Matthias Hendrickx" userId="668c3f4c-2e7e-4311-9e00-03d07791fd3b" providerId="ADAL" clId="{58659417-0CE9-4051-AAE0-5AFC18164AF4}" dt="2020-05-15T12:15:21.421" v="526"/>
          <ac:grpSpMkLst>
            <pc:docMk/>
            <pc:sldMk cId="3910757182" sldId="260"/>
            <ac:grpSpMk id="283" creationId="{B2982E2E-6998-42D1-9E13-A6DED29B9EFC}"/>
          </ac:grpSpMkLst>
        </pc:grpChg>
        <pc:grpChg chg="add del mod">
          <ac:chgData name="Matthias Hendrickx" userId="668c3f4c-2e7e-4311-9e00-03d07791fd3b" providerId="ADAL" clId="{58659417-0CE9-4051-AAE0-5AFC18164AF4}" dt="2020-05-15T12:16:02.079" v="535" actId="478"/>
          <ac:grpSpMkLst>
            <pc:docMk/>
            <pc:sldMk cId="3910757182" sldId="260"/>
            <ac:grpSpMk id="290" creationId="{F815CF99-E7CF-4704-952D-2B39E61932BB}"/>
          </ac:grpSpMkLst>
        </pc:grpChg>
        <pc:grpChg chg="add mod">
          <ac:chgData name="Matthias Hendrickx" userId="668c3f4c-2e7e-4311-9e00-03d07791fd3b" providerId="ADAL" clId="{58659417-0CE9-4051-AAE0-5AFC18164AF4}" dt="2020-05-15T12:15:21.421" v="526"/>
          <ac:grpSpMkLst>
            <pc:docMk/>
            <pc:sldMk cId="3910757182" sldId="260"/>
            <ac:grpSpMk id="291" creationId="{11FE2AA7-7A04-48D6-89E2-16B904579BBE}"/>
          </ac:grpSpMkLst>
        </pc:grpChg>
        <pc:grpChg chg="add mod">
          <ac:chgData name="Matthias Hendrickx" userId="668c3f4c-2e7e-4311-9e00-03d07791fd3b" providerId="ADAL" clId="{58659417-0CE9-4051-AAE0-5AFC18164AF4}" dt="2020-05-15T12:16:20.444" v="542"/>
          <ac:grpSpMkLst>
            <pc:docMk/>
            <pc:sldMk cId="3910757182" sldId="260"/>
            <ac:grpSpMk id="296" creationId="{8B1FF087-EDAD-41D1-A2C0-9B832E842989}"/>
          </ac:grpSpMkLst>
        </pc:grpChg>
        <pc:grpChg chg="add mod">
          <ac:chgData name="Matthias Hendrickx" userId="668c3f4c-2e7e-4311-9e00-03d07791fd3b" providerId="ADAL" clId="{58659417-0CE9-4051-AAE0-5AFC18164AF4}" dt="2020-05-15T12:16:20.444" v="542"/>
          <ac:grpSpMkLst>
            <pc:docMk/>
            <pc:sldMk cId="3910757182" sldId="260"/>
            <ac:grpSpMk id="297" creationId="{5B15AEC5-C300-488A-A804-5F1F0F99246C}"/>
          </ac:grpSpMkLst>
        </pc:grpChg>
        <pc:grpChg chg="add mod">
          <ac:chgData name="Matthias Hendrickx" userId="668c3f4c-2e7e-4311-9e00-03d07791fd3b" providerId="ADAL" clId="{58659417-0CE9-4051-AAE0-5AFC18164AF4}" dt="2020-05-15T12:16:20.444" v="542"/>
          <ac:grpSpMkLst>
            <pc:docMk/>
            <pc:sldMk cId="3910757182" sldId="260"/>
            <ac:grpSpMk id="298" creationId="{0FBC4035-86DC-4426-93D5-497FA822A91A}"/>
          </ac:grpSpMkLst>
        </pc:grpChg>
        <pc:grpChg chg="add mod">
          <ac:chgData name="Matthias Hendrickx" userId="668c3f4c-2e7e-4311-9e00-03d07791fd3b" providerId="ADAL" clId="{58659417-0CE9-4051-AAE0-5AFC18164AF4}" dt="2020-05-15T12:16:20.444" v="542"/>
          <ac:grpSpMkLst>
            <pc:docMk/>
            <pc:sldMk cId="3910757182" sldId="260"/>
            <ac:grpSpMk id="299" creationId="{77CC8450-2A9C-4264-A75C-8DC2520D4758}"/>
          </ac:grpSpMkLst>
        </pc:grpChg>
        <pc:grpChg chg="add mod">
          <ac:chgData name="Matthias Hendrickx" userId="668c3f4c-2e7e-4311-9e00-03d07791fd3b" providerId="ADAL" clId="{58659417-0CE9-4051-AAE0-5AFC18164AF4}" dt="2020-05-15T12:16:20.444" v="542"/>
          <ac:grpSpMkLst>
            <pc:docMk/>
            <pc:sldMk cId="3910757182" sldId="260"/>
            <ac:grpSpMk id="302" creationId="{8B3CA885-C244-427C-95DB-3307E68AAFC8}"/>
          </ac:grpSpMkLst>
        </pc:grpChg>
        <pc:grpChg chg="add mod">
          <ac:chgData name="Matthias Hendrickx" userId="668c3f4c-2e7e-4311-9e00-03d07791fd3b" providerId="ADAL" clId="{58659417-0CE9-4051-AAE0-5AFC18164AF4}" dt="2020-05-15T12:16:20.444" v="542"/>
          <ac:grpSpMkLst>
            <pc:docMk/>
            <pc:sldMk cId="3910757182" sldId="260"/>
            <ac:grpSpMk id="304" creationId="{5B56E4DF-2418-41ED-8358-2FCB2180E63C}"/>
          </ac:grpSpMkLst>
        </pc:grpChg>
        <pc:grpChg chg="add mod">
          <ac:chgData name="Matthias Hendrickx" userId="668c3f4c-2e7e-4311-9e00-03d07791fd3b" providerId="ADAL" clId="{58659417-0CE9-4051-AAE0-5AFC18164AF4}" dt="2020-05-15T12:16:20.444" v="542"/>
          <ac:grpSpMkLst>
            <pc:docMk/>
            <pc:sldMk cId="3910757182" sldId="260"/>
            <ac:grpSpMk id="308" creationId="{E943EC3E-ACF6-4522-ABC9-0DAB28C1D2E3}"/>
          </ac:grpSpMkLst>
        </pc:grpChg>
        <pc:grpChg chg="add mod">
          <ac:chgData name="Matthias Hendrickx" userId="668c3f4c-2e7e-4311-9e00-03d07791fd3b" providerId="ADAL" clId="{58659417-0CE9-4051-AAE0-5AFC18164AF4}" dt="2020-05-15T12:16:20.444" v="542"/>
          <ac:grpSpMkLst>
            <pc:docMk/>
            <pc:sldMk cId="3910757182" sldId="260"/>
            <ac:grpSpMk id="309" creationId="{0ACDEBAA-1BE7-4762-B566-C3B946B922E0}"/>
          </ac:grpSpMkLst>
        </pc:grpChg>
        <pc:grpChg chg="add mod">
          <ac:chgData name="Matthias Hendrickx" userId="668c3f4c-2e7e-4311-9e00-03d07791fd3b" providerId="ADAL" clId="{58659417-0CE9-4051-AAE0-5AFC18164AF4}" dt="2020-05-15T12:16:20.444" v="542"/>
          <ac:grpSpMkLst>
            <pc:docMk/>
            <pc:sldMk cId="3910757182" sldId="260"/>
            <ac:grpSpMk id="310" creationId="{78AA18AF-710C-40CF-804D-C4C78621A810}"/>
          </ac:grpSpMkLst>
        </pc:grpChg>
        <pc:grpChg chg="add mod">
          <ac:chgData name="Matthias Hendrickx" userId="668c3f4c-2e7e-4311-9e00-03d07791fd3b" providerId="ADAL" clId="{58659417-0CE9-4051-AAE0-5AFC18164AF4}" dt="2020-05-15T12:16:20.444" v="542"/>
          <ac:grpSpMkLst>
            <pc:docMk/>
            <pc:sldMk cId="3910757182" sldId="260"/>
            <ac:grpSpMk id="311" creationId="{3F1E0636-DD07-45BE-8D36-B02E482A6DDE}"/>
          </ac:grpSpMkLst>
        </pc:grpChg>
        <pc:grpChg chg="add mod">
          <ac:chgData name="Matthias Hendrickx" userId="668c3f4c-2e7e-4311-9e00-03d07791fd3b" providerId="ADAL" clId="{58659417-0CE9-4051-AAE0-5AFC18164AF4}" dt="2020-05-15T12:16:20.444" v="542"/>
          <ac:grpSpMkLst>
            <pc:docMk/>
            <pc:sldMk cId="3910757182" sldId="260"/>
            <ac:grpSpMk id="312" creationId="{C4230753-5D6A-430C-AE2A-407902B9A22C}"/>
          </ac:grpSpMkLst>
        </pc:grpChg>
        <pc:grpChg chg="add mod">
          <ac:chgData name="Matthias Hendrickx" userId="668c3f4c-2e7e-4311-9e00-03d07791fd3b" providerId="ADAL" clId="{58659417-0CE9-4051-AAE0-5AFC18164AF4}" dt="2020-05-15T12:16:20.444" v="542"/>
          <ac:grpSpMkLst>
            <pc:docMk/>
            <pc:sldMk cId="3910757182" sldId="260"/>
            <ac:grpSpMk id="313" creationId="{90F2DC12-3575-492A-B47B-0F286A8D76CD}"/>
          </ac:grpSpMkLst>
        </pc:grpChg>
        <pc:grpChg chg="add mod">
          <ac:chgData name="Matthias Hendrickx" userId="668c3f4c-2e7e-4311-9e00-03d07791fd3b" providerId="ADAL" clId="{58659417-0CE9-4051-AAE0-5AFC18164AF4}" dt="2020-05-15T12:16:20.444" v="542"/>
          <ac:grpSpMkLst>
            <pc:docMk/>
            <pc:sldMk cId="3910757182" sldId="260"/>
            <ac:grpSpMk id="314" creationId="{A9180E3A-AF55-4A14-AFD7-764ACA09CEB1}"/>
          </ac:grpSpMkLst>
        </pc:grpChg>
        <pc:grpChg chg="add mod">
          <ac:chgData name="Matthias Hendrickx" userId="668c3f4c-2e7e-4311-9e00-03d07791fd3b" providerId="ADAL" clId="{58659417-0CE9-4051-AAE0-5AFC18164AF4}" dt="2020-05-15T12:16:20.444" v="542"/>
          <ac:grpSpMkLst>
            <pc:docMk/>
            <pc:sldMk cId="3910757182" sldId="260"/>
            <ac:grpSpMk id="315" creationId="{B3CDF095-BF97-4BBA-ABDB-AA3E6D33F035}"/>
          </ac:grpSpMkLst>
        </pc:grpChg>
        <pc:grpChg chg="add mod">
          <ac:chgData name="Matthias Hendrickx" userId="668c3f4c-2e7e-4311-9e00-03d07791fd3b" providerId="ADAL" clId="{58659417-0CE9-4051-AAE0-5AFC18164AF4}" dt="2020-05-15T12:16:20.444" v="542"/>
          <ac:grpSpMkLst>
            <pc:docMk/>
            <pc:sldMk cId="3910757182" sldId="260"/>
            <ac:grpSpMk id="316" creationId="{AABCC0B8-BDF2-489B-90D9-3525FDEDD7E9}"/>
          </ac:grpSpMkLst>
        </pc:grpChg>
        <pc:grpChg chg="add mod">
          <ac:chgData name="Matthias Hendrickx" userId="668c3f4c-2e7e-4311-9e00-03d07791fd3b" providerId="ADAL" clId="{58659417-0CE9-4051-AAE0-5AFC18164AF4}" dt="2020-05-15T12:16:20.444" v="542"/>
          <ac:grpSpMkLst>
            <pc:docMk/>
            <pc:sldMk cId="3910757182" sldId="260"/>
            <ac:grpSpMk id="317" creationId="{5EE00C38-8FB9-444F-AE93-41C007E99B59}"/>
          </ac:grpSpMkLst>
        </pc:grpChg>
        <pc:grpChg chg="add mod">
          <ac:chgData name="Matthias Hendrickx" userId="668c3f4c-2e7e-4311-9e00-03d07791fd3b" providerId="ADAL" clId="{58659417-0CE9-4051-AAE0-5AFC18164AF4}" dt="2020-05-15T12:16:20.444" v="542"/>
          <ac:grpSpMkLst>
            <pc:docMk/>
            <pc:sldMk cId="3910757182" sldId="260"/>
            <ac:grpSpMk id="318" creationId="{ED805E60-5CC8-4A69-BC27-CDD92ED7B010}"/>
          </ac:grpSpMkLst>
        </pc:grpChg>
        <pc:grpChg chg="add mod">
          <ac:chgData name="Matthias Hendrickx" userId="668c3f4c-2e7e-4311-9e00-03d07791fd3b" providerId="ADAL" clId="{58659417-0CE9-4051-AAE0-5AFC18164AF4}" dt="2020-05-15T12:16:20.444" v="542"/>
          <ac:grpSpMkLst>
            <pc:docMk/>
            <pc:sldMk cId="3910757182" sldId="260"/>
            <ac:grpSpMk id="321" creationId="{382D49A0-74C9-4FE4-8349-A99D6CCCB803}"/>
          </ac:grpSpMkLst>
        </pc:grpChg>
        <pc:grpChg chg="add mod">
          <ac:chgData name="Matthias Hendrickx" userId="668c3f4c-2e7e-4311-9e00-03d07791fd3b" providerId="ADAL" clId="{58659417-0CE9-4051-AAE0-5AFC18164AF4}" dt="2020-05-15T12:16:20.444" v="542"/>
          <ac:grpSpMkLst>
            <pc:docMk/>
            <pc:sldMk cId="3910757182" sldId="260"/>
            <ac:grpSpMk id="333" creationId="{1C1D3513-C9B4-4F81-A0AC-4AA6B31F7EFF}"/>
          </ac:grpSpMkLst>
        </pc:grpChg>
        <pc:grpChg chg="add mod">
          <ac:chgData name="Matthias Hendrickx" userId="668c3f4c-2e7e-4311-9e00-03d07791fd3b" providerId="ADAL" clId="{58659417-0CE9-4051-AAE0-5AFC18164AF4}" dt="2020-05-15T12:16:20.444" v="542"/>
          <ac:grpSpMkLst>
            <pc:docMk/>
            <pc:sldMk cId="3910757182" sldId="260"/>
            <ac:grpSpMk id="335" creationId="{B3209D5E-B43B-438B-B7C6-A11CCB751BED}"/>
          </ac:grpSpMkLst>
        </pc:grpChg>
        <pc:grpChg chg="add mod">
          <ac:chgData name="Matthias Hendrickx" userId="668c3f4c-2e7e-4311-9e00-03d07791fd3b" providerId="ADAL" clId="{58659417-0CE9-4051-AAE0-5AFC18164AF4}" dt="2020-05-15T12:16:20.444" v="542"/>
          <ac:grpSpMkLst>
            <pc:docMk/>
            <pc:sldMk cId="3910757182" sldId="260"/>
            <ac:grpSpMk id="339" creationId="{7C63784E-AF31-481D-9FEB-FC55986E65FF}"/>
          </ac:grpSpMkLst>
        </pc:grpChg>
        <pc:grpChg chg="add mod">
          <ac:chgData name="Matthias Hendrickx" userId="668c3f4c-2e7e-4311-9e00-03d07791fd3b" providerId="ADAL" clId="{58659417-0CE9-4051-AAE0-5AFC18164AF4}" dt="2020-05-15T12:16:20.444" v="542"/>
          <ac:grpSpMkLst>
            <pc:docMk/>
            <pc:sldMk cId="3910757182" sldId="260"/>
            <ac:grpSpMk id="346" creationId="{CBDE438F-0F85-45DC-880A-DF8D6637211F}"/>
          </ac:grpSpMkLst>
        </pc:grpChg>
        <pc:grpChg chg="add mod">
          <ac:chgData name="Matthias Hendrickx" userId="668c3f4c-2e7e-4311-9e00-03d07791fd3b" providerId="ADAL" clId="{58659417-0CE9-4051-AAE0-5AFC18164AF4}" dt="2020-05-15T12:16:20.444" v="542"/>
          <ac:grpSpMkLst>
            <pc:docMk/>
            <pc:sldMk cId="3910757182" sldId="260"/>
            <ac:grpSpMk id="348" creationId="{761959A9-980D-4850-A69A-9FFCB7AA4BD5}"/>
          </ac:grpSpMkLst>
        </pc:grpChg>
        <pc:grpChg chg="add mod">
          <ac:chgData name="Matthias Hendrickx" userId="668c3f4c-2e7e-4311-9e00-03d07791fd3b" providerId="ADAL" clId="{58659417-0CE9-4051-AAE0-5AFC18164AF4}" dt="2020-05-15T12:16:20.444" v="542"/>
          <ac:grpSpMkLst>
            <pc:docMk/>
            <pc:sldMk cId="3910757182" sldId="260"/>
            <ac:grpSpMk id="352" creationId="{4218310A-FDD7-4B96-BF57-8FF5D2EB2A50}"/>
          </ac:grpSpMkLst>
        </pc:grpChg>
        <pc:grpChg chg="add mod">
          <ac:chgData name="Matthias Hendrickx" userId="668c3f4c-2e7e-4311-9e00-03d07791fd3b" providerId="ADAL" clId="{58659417-0CE9-4051-AAE0-5AFC18164AF4}" dt="2020-05-15T12:16:20.444" v="542"/>
          <ac:grpSpMkLst>
            <pc:docMk/>
            <pc:sldMk cId="3910757182" sldId="260"/>
            <ac:grpSpMk id="354" creationId="{71E20663-DA81-4783-BDFF-C2BF3C2C0787}"/>
          </ac:grpSpMkLst>
        </pc:grpChg>
        <pc:grpChg chg="add mod">
          <ac:chgData name="Matthias Hendrickx" userId="668c3f4c-2e7e-4311-9e00-03d07791fd3b" providerId="ADAL" clId="{58659417-0CE9-4051-AAE0-5AFC18164AF4}" dt="2020-05-15T12:16:20.444" v="542"/>
          <ac:grpSpMkLst>
            <pc:docMk/>
            <pc:sldMk cId="3910757182" sldId="260"/>
            <ac:grpSpMk id="355" creationId="{180F36D7-B328-42F3-849A-0C34EB84C83A}"/>
          </ac:grpSpMkLst>
        </pc:grpChg>
        <pc:grpChg chg="add mod">
          <ac:chgData name="Matthias Hendrickx" userId="668c3f4c-2e7e-4311-9e00-03d07791fd3b" providerId="ADAL" clId="{58659417-0CE9-4051-AAE0-5AFC18164AF4}" dt="2020-05-15T12:16:20.444" v="542"/>
          <ac:grpSpMkLst>
            <pc:docMk/>
            <pc:sldMk cId="3910757182" sldId="260"/>
            <ac:grpSpMk id="362" creationId="{0FD17CCF-A803-4C75-AE00-07C223E4FAEB}"/>
          </ac:grpSpMkLst>
        </pc:grpChg>
        <pc:grpChg chg="add mod">
          <ac:chgData name="Matthias Hendrickx" userId="668c3f4c-2e7e-4311-9e00-03d07791fd3b" providerId="ADAL" clId="{58659417-0CE9-4051-AAE0-5AFC18164AF4}" dt="2020-05-15T12:16:20.444" v="542"/>
          <ac:grpSpMkLst>
            <pc:docMk/>
            <pc:sldMk cId="3910757182" sldId="260"/>
            <ac:grpSpMk id="363" creationId="{A37C3000-ED20-41D5-99BF-EF69663F1C2A}"/>
          </ac:grpSpMkLst>
        </pc:grpChg>
        <pc:graphicFrameChg chg="add del mod">
          <ac:chgData name="Matthias Hendrickx" userId="668c3f4c-2e7e-4311-9e00-03d07791fd3b" providerId="ADAL" clId="{58659417-0CE9-4051-AAE0-5AFC18164AF4}" dt="2020-05-15T12:11:41.738" v="500" actId="478"/>
          <ac:graphicFrameMkLst>
            <pc:docMk/>
            <pc:sldMk cId="3910757182" sldId="260"/>
            <ac:graphicFrameMk id="7" creationId="{5E41C61C-BAE3-4B0F-8B00-F45858388DF4}"/>
          </ac:graphicFrameMkLst>
        </pc:graphicFrameChg>
        <pc:picChg chg="add del mod">
          <ac:chgData name="Matthias Hendrickx" userId="668c3f4c-2e7e-4311-9e00-03d07791fd3b" providerId="ADAL" clId="{58659417-0CE9-4051-AAE0-5AFC18164AF4}" dt="2020-05-15T12:11:24.688" v="494" actId="478"/>
          <ac:picMkLst>
            <pc:docMk/>
            <pc:sldMk cId="3910757182" sldId="260"/>
            <ac:picMk id="6" creationId="{96A97E6A-244D-44FC-8374-1F0F26453117}"/>
          </ac:picMkLst>
        </pc:picChg>
        <pc:picChg chg="del">
          <ac:chgData name="Matthias Hendrickx" userId="668c3f4c-2e7e-4311-9e00-03d07791fd3b" providerId="ADAL" clId="{58659417-0CE9-4051-AAE0-5AFC18164AF4}" dt="2020-05-16T13:52:34.878" v="3362" actId="478"/>
          <ac:picMkLst>
            <pc:docMk/>
            <pc:sldMk cId="3910757182" sldId="260"/>
            <ac:picMk id="6" creationId="{B7A50CB4-5422-41DD-A8F5-F4CDDB92D406}"/>
          </ac:picMkLst>
        </pc:picChg>
        <pc:picChg chg="del mod">
          <ac:chgData name="Matthias Hendrickx" userId="668c3f4c-2e7e-4311-9e00-03d07791fd3b" providerId="ADAL" clId="{58659417-0CE9-4051-AAE0-5AFC18164AF4}" dt="2020-05-16T13:52:35.330" v="3363" actId="478"/>
          <ac:picMkLst>
            <pc:docMk/>
            <pc:sldMk cId="3910757182" sldId="260"/>
            <ac:picMk id="7" creationId="{9096F4DA-EDBC-456B-BA8B-DE85E8DDE840}"/>
          </ac:picMkLst>
        </pc:picChg>
        <pc:picChg chg="add mod">
          <ac:chgData name="Matthias Hendrickx" userId="668c3f4c-2e7e-4311-9e00-03d07791fd3b" providerId="ADAL" clId="{58659417-0CE9-4051-AAE0-5AFC18164AF4}" dt="2020-05-15T12:14:31.581" v="521"/>
          <ac:picMkLst>
            <pc:docMk/>
            <pc:sldMk cId="3910757182" sldId="260"/>
            <ac:picMk id="48" creationId="{6A580F6C-301C-459E-8854-30F00B3357AC}"/>
          </ac:picMkLst>
        </pc:picChg>
        <pc:picChg chg="add mod">
          <ac:chgData name="Matthias Hendrickx" userId="668c3f4c-2e7e-4311-9e00-03d07791fd3b" providerId="ADAL" clId="{58659417-0CE9-4051-AAE0-5AFC18164AF4}" dt="2020-05-15T12:14:31.581" v="521"/>
          <ac:picMkLst>
            <pc:docMk/>
            <pc:sldMk cId="3910757182" sldId="260"/>
            <ac:picMk id="61" creationId="{2BDAC901-0FEB-4D00-8371-ECE119FA22FF}"/>
          </ac:picMkLst>
        </pc:picChg>
        <pc:picChg chg="add mod">
          <ac:chgData name="Matthias Hendrickx" userId="668c3f4c-2e7e-4311-9e00-03d07791fd3b" providerId="ADAL" clId="{58659417-0CE9-4051-AAE0-5AFC18164AF4}" dt="2020-05-15T12:14:57.283" v="522"/>
          <ac:picMkLst>
            <pc:docMk/>
            <pc:sldMk cId="3910757182" sldId="260"/>
            <ac:picMk id="120" creationId="{1358D354-3B7D-459F-BC79-0F734015D58B}"/>
          </ac:picMkLst>
        </pc:picChg>
        <pc:picChg chg="add mod">
          <ac:chgData name="Matthias Hendrickx" userId="668c3f4c-2e7e-4311-9e00-03d07791fd3b" providerId="ADAL" clId="{58659417-0CE9-4051-AAE0-5AFC18164AF4}" dt="2020-05-15T12:14:57.283" v="522"/>
          <ac:picMkLst>
            <pc:docMk/>
            <pc:sldMk cId="3910757182" sldId="260"/>
            <ac:picMk id="133" creationId="{E56F851C-F34D-4CEA-97BF-D9E6AC17D89F}"/>
          </ac:picMkLst>
        </pc:picChg>
        <pc:picChg chg="add mod">
          <ac:chgData name="Matthias Hendrickx" userId="668c3f4c-2e7e-4311-9e00-03d07791fd3b" providerId="ADAL" clId="{58659417-0CE9-4051-AAE0-5AFC18164AF4}" dt="2020-05-15T12:15:16.311" v="525"/>
          <ac:picMkLst>
            <pc:docMk/>
            <pc:sldMk cId="3910757182" sldId="260"/>
            <ac:picMk id="192" creationId="{65E814A8-9C9E-4FBD-AF30-2A91BD358DD2}"/>
          </ac:picMkLst>
        </pc:picChg>
        <pc:picChg chg="add mod">
          <ac:chgData name="Matthias Hendrickx" userId="668c3f4c-2e7e-4311-9e00-03d07791fd3b" providerId="ADAL" clId="{58659417-0CE9-4051-AAE0-5AFC18164AF4}" dt="2020-05-15T12:15:16.311" v="525"/>
          <ac:picMkLst>
            <pc:docMk/>
            <pc:sldMk cId="3910757182" sldId="260"/>
            <ac:picMk id="205" creationId="{60B67B2D-0901-4471-9456-FC6CE4C86992}"/>
          </ac:picMkLst>
        </pc:picChg>
        <pc:picChg chg="add mod">
          <ac:chgData name="Matthias Hendrickx" userId="668c3f4c-2e7e-4311-9e00-03d07791fd3b" providerId="ADAL" clId="{58659417-0CE9-4051-AAE0-5AFC18164AF4}" dt="2020-05-15T12:16:02.735" v="537" actId="22711"/>
          <ac:picMkLst>
            <pc:docMk/>
            <pc:sldMk cId="3910757182" sldId="260"/>
            <ac:picMk id="264" creationId="{2F31BB71-3EEA-4FEF-8E66-B483192F1ECD}"/>
          </ac:picMkLst>
        </pc:picChg>
        <pc:picChg chg="add mod">
          <ac:chgData name="Matthias Hendrickx" userId="668c3f4c-2e7e-4311-9e00-03d07791fd3b" providerId="ADAL" clId="{58659417-0CE9-4051-AAE0-5AFC18164AF4}" dt="2020-05-15T12:16:02.735" v="537" actId="22711"/>
          <ac:picMkLst>
            <pc:docMk/>
            <pc:sldMk cId="3910757182" sldId="260"/>
            <ac:picMk id="277" creationId="{0424D34B-9A9B-4DAE-9314-97CBAC7B65D6}"/>
          </ac:picMkLst>
        </pc:picChg>
        <pc:picChg chg="add mod">
          <ac:chgData name="Matthias Hendrickx" userId="668c3f4c-2e7e-4311-9e00-03d07791fd3b" providerId="ADAL" clId="{58659417-0CE9-4051-AAE0-5AFC18164AF4}" dt="2020-05-15T12:16:20.444" v="542"/>
          <ac:picMkLst>
            <pc:docMk/>
            <pc:sldMk cId="3910757182" sldId="260"/>
            <ac:picMk id="336" creationId="{28204444-6A3E-4C6F-AC82-A64338858435}"/>
          </ac:picMkLst>
        </pc:picChg>
        <pc:picChg chg="add mod">
          <ac:chgData name="Matthias Hendrickx" userId="668c3f4c-2e7e-4311-9e00-03d07791fd3b" providerId="ADAL" clId="{58659417-0CE9-4051-AAE0-5AFC18164AF4}" dt="2020-05-15T12:16:20.444" v="542"/>
          <ac:picMkLst>
            <pc:docMk/>
            <pc:sldMk cId="3910757182" sldId="260"/>
            <ac:picMk id="349" creationId="{227A3609-4C89-465D-BD14-F0FB57562D6C}"/>
          </ac:picMkLst>
        </pc:picChg>
        <pc:picChg chg="add mod modCrop">
          <ac:chgData name="Matthias Hendrickx" userId="668c3f4c-2e7e-4311-9e00-03d07791fd3b" providerId="ADAL" clId="{58659417-0CE9-4051-AAE0-5AFC18164AF4}" dt="2020-05-16T13:30:43.631" v="2975" actId="1076"/>
          <ac:picMkLst>
            <pc:docMk/>
            <pc:sldMk cId="3910757182" sldId="260"/>
            <ac:picMk id="368" creationId="{5177BC4A-1059-4E6E-92A0-47765AD19A09}"/>
          </ac:picMkLst>
        </pc:picChg>
        <pc:picChg chg="add del mod">
          <ac:chgData name="Matthias Hendrickx" userId="668c3f4c-2e7e-4311-9e00-03d07791fd3b" providerId="ADAL" clId="{58659417-0CE9-4051-AAE0-5AFC18164AF4}" dt="2020-05-15T12:23:56.361" v="607" actId="478"/>
          <ac:picMkLst>
            <pc:docMk/>
            <pc:sldMk cId="3910757182" sldId="260"/>
            <ac:picMk id="374" creationId="{5B5B504D-BFEB-4FF6-9B28-19035277DC00}"/>
          </ac:picMkLst>
        </pc:picChg>
        <pc:picChg chg="add del mod">
          <ac:chgData name="Matthias Hendrickx" userId="668c3f4c-2e7e-4311-9e00-03d07791fd3b" providerId="ADAL" clId="{58659417-0CE9-4051-AAE0-5AFC18164AF4}" dt="2020-05-15T12:24:12.530" v="611" actId="478"/>
          <ac:picMkLst>
            <pc:docMk/>
            <pc:sldMk cId="3910757182" sldId="260"/>
            <ac:picMk id="375" creationId="{7C276FD9-CC11-4591-8BAE-11DC47FF4CE4}"/>
          </ac:picMkLst>
        </pc:picChg>
        <pc:cxnChg chg="add mod">
          <ac:chgData name="Matthias Hendrickx" userId="668c3f4c-2e7e-4311-9e00-03d07791fd3b" providerId="ADAL" clId="{58659417-0CE9-4051-AAE0-5AFC18164AF4}" dt="2020-05-15T12:14:31.581" v="521"/>
          <ac:cxnSpMkLst>
            <pc:docMk/>
            <pc:sldMk cId="3910757182" sldId="260"/>
            <ac:cxnSpMk id="15" creationId="{21A934C1-A3E4-4539-ACA4-54BA80EC2ABA}"/>
          </ac:cxnSpMkLst>
        </pc:cxnChg>
        <pc:cxnChg chg="add mod">
          <ac:chgData name="Matthias Hendrickx" userId="668c3f4c-2e7e-4311-9e00-03d07791fd3b" providerId="ADAL" clId="{58659417-0CE9-4051-AAE0-5AFC18164AF4}" dt="2020-05-15T12:14:31.581" v="521"/>
          <ac:cxnSpMkLst>
            <pc:docMk/>
            <pc:sldMk cId="3910757182" sldId="260"/>
            <ac:cxnSpMk id="17" creationId="{5F981AF9-8B2B-499D-A945-2FEBCE7FCA4D}"/>
          </ac:cxnSpMkLst>
        </pc:cxnChg>
        <pc:cxnChg chg="add mod">
          <ac:chgData name="Matthias Hendrickx" userId="668c3f4c-2e7e-4311-9e00-03d07791fd3b" providerId="ADAL" clId="{58659417-0CE9-4051-AAE0-5AFC18164AF4}" dt="2020-05-15T12:14:31.581" v="521"/>
          <ac:cxnSpMkLst>
            <pc:docMk/>
            <pc:sldMk cId="3910757182" sldId="260"/>
            <ac:cxnSpMk id="18" creationId="{FE50E65A-CEF9-4FD2-8A35-0806559481EE}"/>
          </ac:cxnSpMkLst>
        </pc:cxnChg>
        <pc:cxnChg chg="add mod">
          <ac:chgData name="Matthias Hendrickx" userId="668c3f4c-2e7e-4311-9e00-03d07791fd3b" providerId="ADAL" clId="{58659417-0CE9-4051-AAE0-5AFC18164AF4}" dt="2020-05-15T12:14:31.581" v="521"/>
          <ac:cxnSpMkLst>
            <pc:docMk/>
            <pc:sldMk cId="3910757182" sldId="260"/>
            <ac:cxnSpMk id="31" creationId="{F9B9AB87-D712-4574-BB89-FE5377DB6A79}"/>
          </ac:cxnSpMkLst>
        </pc:cxnChg>
        <pc:cxnChg chg="add mod">
          <ac:chgData name="Matthias Hendrickx" userId="668c3f4c-2e7e-4311-9e00-03d07791fd3b" providerId="ADAL" clId="{58659417-0CE9-4051-AAE0-5AFC18164AF4}" dt="2020-05-15T12:14:31.581" v="521"/>
          <ac:cxnSpMkLst>
            <pc:docMk/>
            <pc:sldMk cId="3910757182" sldId="260"/>
            <ac:cxnSpMk id="32" creationId="{84AAA013-9E4B-4A8B-8614-3F2120D33479}"/>
          </ac:cxnSpMkLst>
        </pc:cxnChg>
        <pc:cxnChg chg="add mod">
          <ac:chgData name="Matthias Hendrickx" userId="668c3f4c-2e7e-4311-9e00-03d07791fd3b" providerId="ADAL" clId="{58659417-0CE9-4051-AAE0-5AFC18164AF4}" dt="2020-05-15T12:14:31.581" v="521"/>
          <ac:cxnSpMkLst>
            <pc:docMk/>
            <pc:sldMk cId="3910757182" sldId="260"/>
            <ac:cxnSpMk id="34" creationId="{8559B2A8-10F7-4DA7-AA85-F603BD21E7C7}"/>
          </ac:cxnSpMkLst>
        </pc:cxnChg>
        <pc:cxnChg chg="add mod">
          <ac:chgData name="Matthias Hendrickx" userId="668c3f4c-2e7e-4311-9e00-03d07791fd3b" providerId="ADAL" clId="{58659417-0CE9-4051-AAE0-5AFC18164AF4}" dt="2020-05-15T12:14:31.581" v="521"/>
          <ac:cxnSpMkLst>
            <pc:docMk/>
            <pc:sldMk cId="3910757182" sldId="260"/>
            <ac:cxnSpMk id="35" creationId="{11DDD1C7-70A9-4C1F-BE7F-D8E84AE97E2A}"/>
          </ac:cxnSpMkLst>
        </pc:cxnChg>
        <pc:cxnChg chg="add mod">
          <ac:chgData name="Matthias Hendrickx" userId="668c3f4c-2e7e-4311-9e00-03d07791fd3b" providerId="ADAL" clId="{58659417-0CE9-4051-AAE0-5AFC18164AF4}" dt="2020-05-15T12:14:31.581" v="521"/>
          <ac:cxnSpMkLst>
            <pc:docMk/>
            <pc:sldMk cId="3910757182" sldId="260"/>
            <ac:cxnSpMk id="36" creationId="{AB2BB74A-8486-4FD6-A46D-AC03FE5C30C4}"/>
          </ac:cxnSpMkLst>
        </pc:cxnChg>
        <pc:cxnChg chg="add mod">
          <ac:chgData name="Matthias Hendrickx" userId="668c3f4c-2e7e-4311-9e00-03d07791fd3b" providerId="ADAL" clId="{58659417-0CE9-4051-AAE0-5AFC18164AF4}" dt="2020-05-15T12:14:31.581" v="521"/>
          <ac:cxnSpMkLst>
            <pc:docMk/>
            <pc:sldMk cId="3910757182" sldId="260"/>
            <ac:cxnSpMk id="37" creationId="{4F9CFCA8-7E70-498A-ACB0-63E34AD8AA66}"/>
          </ac:cxnSpMkLst>
        </pc:cxnChg>
        <pc:cxnChg chg="add mod">
          <ac:chgData name="Matthias Hendrickx" userId="668c3f4c-2e7e-4311-9e00-03d07791fd3b" providerId="ADAL" clId="{58659417-0CE9-4051-AAE0-5AFC18164AF4}" dt="2020-05-15T12:14:31.581" v="521"/>
          <ac:cxnSpMkLst>
            <pc:docMk/>
            <pc:sldMk cId="3910757182" sldId="260"/>
            <ac:cxnSpMk id="38" creationId="{6894C434-4EBF-4DB6-816B-B6C4A3BD7452}"/>
          </ac:cxnSpMkLst>
        </pc:cxnChg>
        <pc:cxnChg chg="add mod">
          <ac:chgData name="Matthias Hendrickx" userId="668c3f4c-2e7e-4311-9e00-03d07791fd3b" providerId="ADAL" clId="{58659417-0CE9-4051-AAE0-5AFC18164AF4}" dt="2020-05-15T12:14:31.581" v="521"/>
          <ac:cxnSpMkLst>
            <pc:docMk/>
            <pc:sldMk cId="3910757182" sldId="260"/>
            <ac:cxnSpMk id="39" creationId="{4D63A842-ED40-4DB8-B4A7-50981092F768}"/>
          </ac:cxnSpMkLst>
        </pc:cxnChg>
        <pc:cxnChg chg="add mod">
          <ac:chgData name="Matthias Hendrickx" userId="668c3f4c-2e7e-4311-9e00-03d07791fd3b" providerId="ADAL" clId="{58659417-0CE9-4051-AAE0-5AFC18164AF4}" dt="2020-05-15T12:14:31.581" v="521"/>
          <ac:cxnSpMkLst>
            <pc:docMk/>
            <pc:sldMk cId="3910757182" sldId="260"/>
            <ac:cxnSpMk id="40" creationId="{CAF0B10E-3FAE-4253-8824-26C67EFDF954}"/>
          </ac:cxnSpMkLst>
        </pc:cxnChg>
        <pc:cxnChg chg="add mod">
          <ac:chgData name="Matthias Hendrickx" userId="668c3f4c-2e7e-4311-9e00-03d07791fd3b" providerId="ADAL" clId="{58659417-0CE9-4051-AAE0-5AFC18164AF4}" dt="2020-05-15T12:14:31.581" v="521"/>
          <ac:cxnSpMkLst>
            <pc:docMk/>
            <pc:sldMk cId="3910757182" sldId="260"/>
            <ac:cxnSpMk id="41" creationId="{0763F993-CB19-4E8F-8BB2-C7AA6BAAF2CC}"/>
          </ac:cxnSpMkLst>
        </pc:cxnChg>
        <pc:cxnChg chg="add mod">
          <ac:chgData name="Matthias Hendrickx" userId="668c3f4c-2e7e-4311-9e00-03d07791fd3b" providerId="ADAL" clId="{58659417-0CE9-4051-AAE0-5AFC18164AF4}" dt="2020-05-15T12:14:31.581" v="521"/>
          <ac:cxnSpMkLst>
            <pc:docMk/>
            <pc:sldMk cId="3910757182" sldId="260"/>
            <ac:cxnSpMk id="42" creationId="{1351A410-3D6D-4C2F-B205-A97BA5B0B178}"/>
          </ac:cxnSpMkLst>
        </pc:cxnChg>
        <pc:cxnChg chg="add mod">
          <ac:chgData name="Matthias Hendrickx" userId="668c3f4c-2e7e-4311-9e00-03d07791fd3b" providerId="ADAL" clId="{58659417-0CE9-4051-AAE0-5AFC18164AF4}" dt="2020-05-15T12:14:31.581" v="521"/>
          <ac:cxnSpMkLst>
            <pc:docMk/>
            <pc:sldMk cId="3910757182" sldId="260"/>
            <ac:cxnSpMk id="43" creationId="{B8D2C1B8-3D58-41D2-9A02-AB3530E7174B}"/>
          </ac:cxnSpMkLst>
        </pc:cxnChg>
        <pc:cxnChg chg="add mod">
          <ac:chgData name="Matthias Hendrickx" userId="668c3f4c-2e7e-4311-9e00-03d07791fd3b" providerId="ADAL" clId="{58659417-0CE9-4051-AAE0-5AFC18164AF4}" dt="2020-05-15T12:14:31.581" v="521"/>
          <ac:cxnSpMkLst>
            <pc:docMk/>
            <pc:sldMk cId="3910757182" sldId="260"/>
            <ac:cxnSpMk id="49" creationId="{B72C4140-B0F9-44C6-86EA-437256E4E5AA}"/>
          </ac:cxnSpMkLst>
        </pc:cxnChg>
        <pc:cxnChg chg="add mod">
          <ac:chgData name="Matthias Hendrickx" userId="668c3f4c-2e7e-4311-9e00-03d07791fd3b" providerId="ADAL" clId="{58659417-0CE9-4051-AAE0-5AFC18164AF4}" dt="2020-05-15T12:14:31.581" v="521"/>
          <ac:cxnSpMkLst>
            <pc:docMk/>
            <pc:sldMk cId="3910757182" sldId="260"/>
            <ac:cxnSpMk id="50" creationId="{35CBAED9-397D-4D52-8C71-0394B27647AE}"/>
          </ac:cxnSpMkLst>
        </pc:cxnChg>
        <pc:cxnChg chg="add mod">
          <ac:chgData name="Matthias Hendrickx" userId="668c3f4c-2e7e-4311-9e00-03d07791fd3b" providerId="ADAL" clId="{58659417-0CE9-4051-AAE0-5AFC18164AF4}" dt="2020-05-15T12:14:31.581" v="521"/>
          <ac:cxnSpMkLst>
            <pc:docMk/>
            <pc:sldMk cId="3910757182" sldId="260"/>
            <ac:cxnSpMk id="56" creationId="{EE43EB73-19E5-4C82-A9B8-98C7E6DD4A94}"/>
          </ac:cxnSpMkLst>
        </pc:cxnChg>
        <pc:cxnChg chg="add mod">
          <ac:chgData name="Matthias Hendrickx" userId="668c3f4c-2e7e-4311-9e00-03d07791fd3b" providerId="ADAL" clId="{58659417-0CE9-4051-AAE0-5AFC18164AF4}" dt="2020-05-15T12:14:31.581" v="521"/>
          <ac:cxnSpMkLst>
            <pc:docMk/>
            <pc:sldMk cId="3910757182" sldId="260"/>
            <ac:cxnSpMk id="57" creationId="{4FC99E77-FA48-4EC3-B97B-C68B5F661777}"/>
          </ac:cxnSpMkLst>
        </pc:cxnChg>
        <pc:cxnChg chg="add mod">
          <ac:chgData name="Matthias Hendrickx" userId="668c3f4c-2e7e-4311-9e00-03d07791fd3b" providerId="ADAL" clId="{58659417-0CE9-4051-AAE0-5AFC18164AF4}" dt="2020-05-15T12:14:31.581" v="521"/>
          <ac:cxnSpMkLst>
            <pc:docMk/>
            <pc:sldMk cId="3910757182" sldId="260"/>
            <ac:cxnSpMk id="62" creationId="{51915449-28C1-4B06-8B9F-A4FA09F619EC}"/>
          </ac:cxnSpMkLst>
        </pc:cxnChg>
        <pc:cxnChg chg="add mod">
          <ac:chgData name="Matthias Hendrickx" userId="668c3f4c-2e7e-4311-9e00-03d07791fd3b" providerId="ADAL" clId="{58659417-0CE9-4051-AAE0-5AFC18164AF4}" dt="2020-05-15T12:14:31.581" v="521"/>
          <ac:cxnSpMkLst>
            <pc:docMk/>
            <pc:sldMk cId="3910757182" sldId="260"/>
            <ac:cxnSpMk id="63" creationId="{4A81A902-F7D9-47E9-86C8-EA03118EFC2E}"/>
          </ac:cxnSpMkLst>
        </pc:cxnChg>
        <pc:cxnChg chg="add mod">
          <ac:chgData name="Matthias Hendrickx" userId="668c3f4c-2e7e-4311-9e00-03d07791fd3b" providerId="ADAL" clId="{58659417-0CE9-4051-AAE0-5AFC18164AF4}" dt="2020-05-15T12:14:31.581" v="521"/>
          <ac:cxnSpMkLst>
            <pc:docMk/>
            <pc:sldMk cId="3910757182" sldId="260"/>
            <ac:cxnSpMk id="68" creationId="{53357D62-3418-4DE4-B865-AAAEA63AB82F}"/>
          </ac:cxnSpMkLst>
        </pc:cxnChg>
        <pc:cxnChg chg="add mod">
          <ac:chgData name="Matthias Hendrickx" userId="668c3f4c-2e7e-4311-9e00-03d07791fd3b" providerId="ADAL" clId="{58659417-0CE9-4051-AAE0-5AFC18164AF4}" dt="2020-05-15T12:14:31.581" v="521"/>
          <ac:cxnSpMkLst>
            <pc:docMk/>
            <pc:sldMk cId="3910757182" sldId="260"/>
            <ac:cxnSpMk id="69" creationId="{4C2A9769-262E-4D4D-98B7-C12930A10C06}"/>
          </ac:cxnSpMkLst>
        </pc:cxnChg>
        <pc:cxnChg chg="add mod">
          <ac:chgData name="Matthias Hendrickx" userId="668c3f4c-2e7e-4311-9e00-03d07791fd3b" providerId="ADAL" clId="{58659417-0CE9-4051-AAE0-5AFC18164AF4}" dt="2020-05-15T12:14:31.581" v="521"/>
          <ac:cxnSpMkLst>
            <pc:docMk/>
            <pc:sldMk cId="3910757182" sldId="260"/>
            <ac:cxnSpMk id="70" creationId="{A238CF05-AA94-473C-A6A3-2BFE2586650B}"/>
          </ac:cxnSpMkLst>
        </pc:cxnChg>
        <pc:cxnChg chg="add mod">
          <ac:chgData name="Matthias Hendrickx" userId="668c3f4c-2e7e-4311-9e00-03d07791fd3b" providerId="ADAL" clId="{58659417-0CE9-4051-AAE0-5AFC18164AF4}" dt="2020-05-15T12:14:31.581" v="521"/>
          <ac:cxnSpMkLst>
            <pc:docMk/>
            <pc:sldMk cId="3910757182" sldId="260"/>
            <ac:cxnSpMk id="71" creationId="{3EAFDE79-DC08-4C94-A28E-F83923E5C761}"/>
          </ac:cxnSpMkLst>
        </pc:cxnChg>
        <pc:cxnChg chg="add mod">
          <ac:chgData name="Matthias Hendrickx" userId="668c3f4c-2e7e-4311-9e00-03d07791fd3b" providerId="ADAL" clId="{58659417-0CE9-4051-AAE0-5AFC18164AF4}" dt="2020-05-15T12:14:31.581" v="521"/>
          <ac:cxnSpMkLst>
            <pc:docMk/>
            <pc:sldMk cId="3910757182" sldId="260"/>
            <ac:cxnSpMk id="72" creationId="{061C55D5-AF56-4B84-975A-1F9AD3279841}"/>
          </ac:cxnSpMkLst>
        </pc:cxnChg>
        <pc:cxnChg chg="add mod">
          <ac:chgData name="Matthias Hendrickx" userId="668c3f4c-2e7e-4311-9e00-03d07791fd3b" providerId="ADAL" clId="{58659417-0CE9-4051-AAE0-5AFC18164AF4}" dt="2020-05-15T12:14:31.581" v="521"/>
          <ac:cxnSpMkLst>
            <pc:docMk/>
            <pc:sldMk cId="3910757182" sldId="260"/>
            <ac:cxnSpMk id="76" creationId="{33BDCCE1-5202-4B90-94CA-08789D4A4CB0}"/>
          </ac:cxnSpMkLst>
        </pc:cxnChg>
        <pc:cxnChg chg="add mod">
          <ac:chgData name="Matthias Hendrickx" userId="668c3f4c-2e7e-4311-9e00-03d07791fd3b" providerId="ADAL" clId="{58659417-0CE9-4051-AAE0-5AFC18164AF4}" dt="2020-05-15T12:14:31.581" v="521"/>
          <ac:cxnSpMkLst>
            <pc:docMk/>
            <pc:sldMk cId="3910757182" sldId="260"/>
            <ac:cxnSpMk id="77" creationId="{FB0DA615-4ABD-455B-B2EA-392FABB17A64}"/>
          </ac:cxnSpMkLst>
        </pc:cxnChg>
        <pc:cxnChg chg="add mod">
          <ac:chgData name="Matthias Hendrickx" userId="668c3f4c-2e7e-4311-9e00-03d07791fd3b" providerId="ADAL" clId="{58659417-0CE9-4051-AAE0-5AFC18164AF4}" dt="2020-05-15T12:14:31.581" v="521"/>
          <ac:cxnSpMkLst>
            <pc:docMk/>
            <pc:sldMk cId="3910757182" sldId="260"/>
            <ac:cxnSpMk id="78" creationId="{F88349DD-DCAD-4FAB-B26F-C6C3496023E8}"/>
          </ac:cxnSpMkLst>
        </pc:cxnChg>
        <pc:cxnChg chg="add mod">
          <ac:chgData name="Matthias Hendrickx" userId="668c3f4c-2e7e-4311-9e00-03d07791fd3b" providerId="ADAL" clId="{58659417-0CE9-4051-AAE0-5AFC18164AF4}" dt="2020-05-15T12:14:31.581" v="521"/>
          <ac:cxnSpMkLst>
            <pc:docMk/>
            <pc:sldMk cId="3910757182" sldId="260"/>
            <ac:cxnSpMk id="79" creationId="{AC752D54-BC97-4A49-86CA-3BC98439F877}"/>
          </ac:cxnSpMkLst>
        </pc:cxnChg>
        <pc:cxnChg chg="add mod">
          <ac:chgData name="Matthias Hendrickx" userId="668c3f4c-2e7e-4311-9e00-03d07791fd3b" providerId="ADAL" clId="{58659417-0CE9-4051-AAE0-5AFC18164AF4}" dt="2020-05-15T12:14:57.283" v="522"/>
          <ac:cxnSpMkLst>
            <pc:docMk/>
            <pc:sldMk cId="3910757182" sldId="260"/>
            <ac:cxnSpMk id="87" creationId="{5E94184F-E527-4E7E-85F8-6A270EE0F0B1}"/>
          </ac:cxnSpMkLst>
        </pc:cxnChg>
        <pc:cxnChg chg="add mod">
          <ac:chgData name="Matthias Hendrickx" userId="668c3f4c-2e7e-4311-9e00-03d07791fd3b" providerId="ADAL" clId="{58659417-0CE9-4051-AAE0-5AFC18164AF4}" dt="2020-05-15T12:14:57.283" v="522"/>
          <ac:cxnSpMkLst>
            <pc:docMk/>
            <pc:sldMk cId="3910757182" sldId="260"/>
            <ac:cxnSpMk id="89" creationId="{669936AA-2EFB-479A-9492-173F524F6F4B}"/>
          </ac:cxnSpMkLst>
        </pc:cxnChg>
        <pc:cxnChg chg="add mod">
          <ac:chgData name="Matthias Hendrickx" userId="668c3f4c-2e7e-4311-9e00-03d07791fd3b" providerId="ADAL" clId="{58659417-0CE9-4051-AAE0-5AFC18164AF4}" dt="2020-05-15T12:14:57.283" v="522"/>
          <ac:cxnSpMkLst>
            <pc:docMk/>
            <pc:sldMk cId="3910757182" sldId="260"/>
            <ac:cxnSpMk id="90" creationId="{9DD23184-1383-49A5-A15F-D6A2A1C46470}"/>
          </ac:cxnSpMkLst>
        </pc:cxnChg>
        <pc:cxnChg chg="add mod">
          <ac:chgData name="Matthias Hendrickx" userId="668c3f4c-2e7e-4311-9e00-03d07791fd3b" providerId="ADAL" clId="{58659417-0CE9-4051-AAE0-5AFC18164AF4}" dt="2020-05-15T12:14:57.283" v="522"/>
          <ac:cxnSpMkLst>
            <pc:docMk/>
            <pc:sldMk cId="3910757182" sldId="260"/>
            <ac:cxnSpMk id="103" creationId="{F7322AFB-744E-4947-88B7-5E3377F2A435}"/>
          </ac:cxnSpMkLst>
        </pc:cxnChg>
        <pc:cxnChg chg="add mod">
          <ac:chgData name="Matthias Hendrickx" userId="668c3f4c-2e7e-4311-9e00-03d07791fd3b" providerId="ADAL" clId="{58659417-0CE9-4051-AAE0-5AFC18164AF4}" dt="2020-05-15T12:14:57.283" v="522"/>
          <ac:cxnSpMkLst>
            <pc:docMk/>
            <pc:sldMk cId="3910757182" sldId="260"/>
            <ac:cxnSpMk id="104" creationId="{C7554AFD-C110-4D80-9FD9-68BF3D8FBB24}"/>
          </ac:cxnSpMkLst>
        </pc:cxnChg>
        <pc:cxnChg chg="add mod">
          <ac:chgData name="Matthias Hendrickx" userId="668c3f4c-2e7e-4311-9e00-03d07791fd3b" providerId="ADAL" clId="{58659417-0CE9-4051-AAE0-5AFC18164AF4}" dt="2020-05-15T12:14:57.283" v="522"/>
          <ac:cxnSpMkLst>
            <pc:docMk/>
            <pc:sldMk cId="3910757182" sldId="260"/>
            <ac:cxnSpMk id="106" creationId="{019FC01E-43DD-4B1E-8146-F208B0388A6C}"/>
          </ac:cxnSpMkLst>
        </pc:cxnChg>
        <pc:cxnChg chg="add mod">
          <ac:chgData name="Matthias Hendrickx" userId="668c3f4c-2e7e-4311-9e00-03d07791fd3b" providerId="ADAL" clId="{58659417-0CE9-4051-AAE0-5AFC18164AF4}" dt="2020-05-15T12:14:57.283" v="522"/>
          <ac:cxnSpMkLst>
            <pc:docMk/>
            <pc:sldMk cId="3910757182" sldId="260"/>
            <ac:cxnSpMk id="107" creationId="{786757AF-AE84-45CA-B225-D42601766AF3}"/>
          </ac:cxnSpMkLst>
        </pc:cxnChg>
        <pc:cxnChg chg="add mod">
          <ac:chgData name="Matthias Hendrickx" userId="668c3f4c-2e7e-4311-9e00-03d07791fd3b" providerId="ADAL" clId="{58659417-0CE9-4051-AAE0-5AFC18164AF4}" dt="2020-05-15T12:14:57.283" v="522"/>
          <ac:cxnSpMkLst>
            <pc:docMk/>
            <pc:sldMk cId="3910757182" sldId="260"/>
            <ac:cxnSpMk id="108" creationId="{83F7BE84-D973-4B47-84C0-0D2AE0A20065}"/>
          </ac:cxnSpMkLst>
        </pc:cxnChg>
        <pc:cxnChg chg="add mod">
          <ac:chgData name="Matthias Hendrickx" userId="668c3f4c-2e7e-4311-9e00-03d07791fd3b" providerId="ADAL" clId="{58659417-0CE9-4051-AAE0-5AFC18164AF4}" dt="2020-05-15T12:14:57.283" v="522"/>
          <ac:cxnSpMkLst>
            <pc:docMk/>
            <pc:sldMk cId="3910757182" sldId="260"/>
            <ac:cxnSpMk id="109" creationId="{D4722156-4E8C-413C-8AD4-99CCBD1A0E9E}"/>
          </ac:cxnSpMkLst>
        </pc:cxnChg>
        <pc:cxnChg chg="add mod">
          <ac:chgData name="Matthias Hendrickx" userId="668c3f4c-2e7e-4311-9e00-03d07791fd3b" providerId="ADAL" clId="{58659417-0CE9-4051-AAE0-5AFC18164AF4}" dt="2020-05-15T12:14:57.283" v="522"/>
          <ac:cxnSpMkLst>
            <pc:docMk/>
            <pc:sldMk cId="3910757182" sldId="260"/>
            <ac:cxnSpMk id="110" creationId="{F7C7F6E7-F7A2-415A-9730-596C3277E6C5}"/>
          </ac:cxnSpMkLst>
        </pc:cxnChg>
        <pc:cxnChg chg="add mod">
          <ac:chgData name="Matthias Hendrickx" userId="668c3f4c-2e7e-4311-9e00-03d07791fd3b" providerId="ADAL" clId="{58659417-0CE9-4051-AAE0-5AFC18164AF4}" dt="2020-05-15T12:14:57.283" v="522"/>
          <ac:cxnSpMkLst>
            <pc:docMk/>
            <pc:sldMk cId="3910757182" sldId="260"/>
            <ac:cxnSpMk id="111" creationId="{4F44BACC-2917-4B71-93F0-CCAF3D8F33D1}"/>
          </ac:cxnSpMkLst>
        </pc:cxnChg>
        <pc:cxnChg chg="add mod">
          <ac:chgData name="Matthias Hendrickx" userId="668c3f4c-2e7e-4311-9e00-03d07791fd3b" providerId="ADAL" clId="{58659417-0CE9-4051-AAE0-5AFC18164AF4}" dt="2020-05-15T12:14:57.283" v="522"/>
          <ac:cxnSpMkLst>
            <pc:docMk/>
            <pc:sldMk cId="3910757182" sldId="260"/>
            <ac:cxnSpMk id="112" creationId="{4D470D9F-F283-4965-9CCE-6BC491EF7E45}"/>
          </ac:cxnSpMkLst>
        </pc:cxnChg>
        <pc:cxnChg chg="add mod">
          <ac:chgData name="Matthias Hendrickx" userId="668c3f4c-2e7e-4311-9e00-03d07791fd3b" providerId="ADAL" clId="{58659417-0CE9-4051-AAE0-5AFC18164AF4}" dt="2020-05-15T12:14:57.283" v="522"/>
          <ac:cxnSpMkLst>
            <pc:docMk/>
            <pc:sldMk cId="3910757182" sldId="260"/>
            <ac:cxnSpMk id="113" creationId="{A20BBF67-1DFD-4B47-A6F5-313476267566}"/>
          </ac:cxnSpMkLst>
        </pc:cxnChg>
        <pc:cxnChg chg="add mod">
          <ac:chgData name="Matthias Hendrickx" userId="668c3f4c-2e7e-4311-9e00-03d07791fd3b" providerId="ADAL" clId="{58659417-0CE9-4051-AAE0-5AFC18164AF4}" dt="2020-05-15T12:14:57.283" v="522"/>
          <ac:cxnSpMkLst>
            <pc:docMk/>
            <pc:sldMk cId="3910757182" sldId="260"/>
            <ac:cxnSpMk id="114" creationId="{2254F961-0BF3-42AA-A0E2-526D5E436978}"/>
          </ac:cxnSpMkLst>
        </pc:cxnChg>
        <pc:cxnChg chg="add mod">
          <ac:chgData name="Matthias Hendrickx" userId="668c3f4c-2e7e-4311-9e00-03d07791fd3b" providerId="ADAL" clId="{58659417-0CE9-4051-AAE0-5AFC18164AF4}" dt="2020-05-15T12:14:57.283" v="522"/>
          <ac:cxnSpMkLst>
            <pc:docMk/>
            <pc:sldMk cId="3910757182" sldId="260"/>
            <ac:cxnSpMk id="115" creationId="{B93F9C45-DCF2-4C10-BBC6-8C46611D71B8}"/>
          </ac:cxnSpMkLst>
        </pc:cxnChg>
        <pc:cxnChg chg="add mod">
          <ac:chgData name="Matthias Hendrickx" userId="668c3f4c-2e7e-4311-9e00-03d07791fd3b" providerId="ADAL" clId="{58659417-0CE9-4051-AAE0-5AFC18164AF4}" dt="2020-05-15T12:14:57.283" v="522"/>
          <ac:cxnSpMkLst>
            <pc:docMk/>
            <pc:sldMk cId="3910757182" sldId="260"/>
            <ac:cxnSpMk id="121" creationId="{F6815786-F39B-4176-B1BA-3DD29D299C3B}"/>
          </ac:cxnSpMkLst>
        </pc:cxnChg>
        <pc:cxnChg chg="add mod">
          <ac:chgData name="Matthias Hendrickx" userId="668c3f4c-2e7e-4311-9e00-03d07791fd3b" providerId="ADAL" clId="{58659417-0CE9-4051-AAE0-5AFC18164AF4}" dt="2020-05-15T12:14:57.283" v="522"/>
          <ac:cxnSpMkLst>
            <pc:docMk/>
            <pc:sldMk cId="3910757182" sldId="260"/>
            <ac:cxnSpMk id="122" creationId="{169B4754-7DCE-437F-BAD4-DD8F1E0483D2}"/>
          </ac:cxnSpMkLst>
        </pc:cxnChg>
        <pc:cxnChg chg="add mod">
          <ac:chgData name="Matthias Hendrickx" userId="668c3f4c-2e7e-4311-9e00-03d07791fd3b" providerId="ADAL" clId="{58659417-0CE9-4051-AAE0-5AFC18164AF4}" dt="2020-05-15T12:14:57.283" v="522"/>
          <ac:cxnSpMkLst>
            <pc:docMk/>
            <pc:sldMk cId="3910757182" sldId="260"/>
            <ac:cxnSpMk id="128" creationId="{D4BFAE0B-26A6-4EEA-9C18-7FC0F5D20247}"/>
          </ac:cxnSpMkLst>
        </pc:cxnChg>
        <pc:cxnChg chg="add mod">
          <ac:chgData name="Matthias Hendrickx" userId="668c3f4c-2e7e-4311-9e00-03d07791fd3b" providerId="ADAL" clId="{58659417-0CE9-4051-AAE0-5AFC18164AF4}" dt="2020-05-15T12:14:57.283" v="522"/>
          <ac:cxnSpMkLst>
            <pc:docMk/>
            <pc:sldMk cId="3910757182" sldId="260"/>
            <ac:cxnSpMk id="129" creationId="{51BE6D2C-4B16-4C04-9D48-171E13FD82EA}"/>
          </ac:cxnSpMkLst>
        </pc:cxnChg>
        <pc:cxnChg chg="add mod">
          <ac:chgData name="Matthias Hendrickx" userId="668c3f4c-2e7e-4311-9e00-03d07791fd3b" providerId="ADAL" clId="{58659417-0CE9-4051-AAE0-5AFC18164AF4}" dt="2020-05-15T12:14:57.283" v="522"/>
          <ac:cxnSpMkLst>
            <pc:docMk/>
            <pc:sldMk cId="3910757182" sldId="260"/>
            <ac:cxnSpMk id="134" creationId="{E01F81FD-5FDA-4BC8-BA09-FB5F42A7574C}"/>
          </ac:cxnSpMkLst>
        </pc:cxnChg>
        <pc:cxnChg chg="add mod">
          <ac:chgData name="Matthias Hendrickx" userId="668c3f4c-2e7e-4311-9e00-03d07791fd3b" providerId="ADAL" clId="{58659417-0CE9-4051-AAE0-5AFC18164AF4}" dt="2020-05-15T12:14:57.283" v="522"/>
          <ac:cxnSpMkLst>
            <pc:docMk/>
            <pc:sldMk cId="3910757182" sldId="260"/>
            <ac:cxnSpMk id="135" creationId="{F9FDAFBA-08BF-4610-83E5-4B6C63F005E3}"/>
          </ac:cxnSpMkLst>
        </pc:cxnChg>
        <pc:cxnChg chg="add mod">
          <ac:chgData name="Matthias Hendrickx" userId="668c3f4c-2e7e-4311-9e00-03d07791fd3b" providerId="ADAL" clId="{58659417-0CE9-4051-AAE0-5AFC18164AF4}" dt="2020-05-15T12:14:57.283" v="522"/>
          <ac:cxnSpMkLst>
            <pc:docMk/>
            <pc:sldMk cId="3910757182" sldId="260"/>
            <ac:cxnSpMk id="140" creationId="{00A03677-3072-4E54-A281-ECC73DD7AAF5}"/>
          </ac:cxnSpMkLst>
        </pc:cxnChg>
        <pc:cxnChg chg="add mod">
          <ac:chgData name="Matthias Hendrickx" userId="668c3f4c-2e7e-4311-9e00-03d07791fd3b" providerId="ADAL" clId="{58659417-0CE9-4051-AAE0-5AFC18164AF4}" dt="2020-05-15T12:14:57.283" v="522"/>
          <ac:cxnSpMkLst>
            <pc:docMk/>
            <pc:sldMk cId="3910757182" sldId="260"/>
            <ac:cxnSpMk id="141" creationId="{DAAA4519-2903-4F98-9612-F8268F834A78}"/>
          </ac:cxnSpMkLst>
        </pc:cxnChg>
        <pc:cxnChg chg="add mod">
          <ac:chgData name="Matthias Hendrickx" userId="668c3f4c-2e7e-4311-9e00-03d07791fd3b" providerId="ADAL" clId="{58659417-0CE9-4051-AAE0-5AFC18164AF4}" dt="2020-05-15T12:14:57.283" v="522"/>
          <ac:cxnSpMkLst>
            <pc:docMk/>
            <pc:sldMk cId="3910757182" sldId="260"/>
            <ac:cxnSpMk id="142" creationId="{A81F8282-4ECC-4807-88D2-EEF748F41F6B}"/>
          </ac:cxnSpMkLst>
        </pc:cxnChg>
        <pc:cxnChg chg="add mod">
          <ac:chgData name="Matthias Hendrickx" userId="668c3f4c-2e7e-4311-9e00-03d07791fd3b" providerId="ADAL" clId="{58659417-0CE9-4051-AAE0-5AFC18164AF4}" dt="2020-05-15T12:14:57.283" v="522"/>
          <ac:cxnSpMkLst>
            <pc:docMk/>
            <pc:sldMk cId="3910757182" sldId="260"/>
            <ac:cxnSpMk id="143" creationId="{F70E41A2-BBD5-44E9-A9AD-85A977EBCFFE}"/>
          </ac:cxnSpMkLst>
        </pc:cxnChg>
        <pc:cxnChg chg="add mod">
          <ac:chgData name="Matthias Hendrickx" userId="668c3f4c-2e7e-4311-9e00-03d07791fd3b" providerId="ADAL" clId="{58659417-0CE9-4051-AAE0-5AFC18164AF4}" dt="2020-05-15T12:14:57.283" v="522"/>
          <ac:cxnSpMkLst>
            <pc:docMk/>
            <pc:sldMk cId="3910757182" sldId="260"/>
            <ac:cxnSpMk id="144" creationId="{8FA2CB45-C415-45AD-A840-1A359E1559F9}"/>
          </ac:cxnSpMkLst>
        </pc:cxnChg>
        <pc:cxnChg chg="add mod">
          <ac:chgData name="Matthias Hendrickx" userId="668c3f4c-2e7e-4311-9e00-03d07791fd3b" providerId="ADAL" clId="{58659417-0CE9-4051-AAE0-5AFC18164AF4}" dt="2020-05-15T12:14:57.283" v="522"/>
          <ac:cxnSpMkLst>
            <pc:docMk/>
            <pc:sldMk cId="3910757182" sldId="260"/>
            <ac:cxnSpMk id="148" creationId="{94DDB7BB-575B-4F74-BDDA-A0DEC08F5F8B}"/>
          </ac:cxnSpMkLst>
        </pc:cxnChg>
        <pc:cxnChg chg="add mod">
          <ac:chgData name="Matthias Hendrickx" userId="668c3f4c-2e7e-4311-9e00-03d07791fd3b" providerId="ADAL" clId="{58659417-0CE9-4051-AAE0-5AFC18164AF4}" dt="2020-05-15T12:14:57.283" v="522"/>
          <ac:cxnSpMkLst>
            <pc:docMk/>
            <pc:sldMk cId="3910757182" sldId="260"/>
            <ac:cxnSpMk id="149" creationId="{9C94182C-CAEC-4ED4-86AD-49F2A119A495}"/>
          </ac:cxnSpMkLst>
        </pc:cxnChg>
        <pc:cxnChg chg="add mod">
          <ac:chgData name="Matthias Hendrickx" userId="668c3f4c-2e7e-4311-9e00-03d07791fd3b" providerId="ADAL" clId="{58659417-0CE9-4051-AAE0-5AFC18164AF4}" dt="2020-05-15T12:14:57.283" v="522"/>
          <ac:cxnSpMkLst>
            <pc:docMk/>
            <pc:sldMk cId="3910757182" sldId="260"/>
            <ac:cxnSpMk id="150" creationId="{D99BD0AD-08BA-40D0-B657-726BA5C2D227}"/>
          </ac:cxnSpMkLst>
        </pc:cxnChg>
        <pc:cxnChg chg="add mod">
          <ac:chgData name="Matthias Hendrickx" userId="668c3f4c-2e7e-4311-9e00-03d07791fd3b" providerId="ADAL" clId="{58659417-0CE9-4051-AAE0-5AFC18164AF4}" dt="2020-05-15T12:14:57.283" v="522"/>
          <ac:cxnSpMkLst>
            <pc:docMk/>
            <pc:sldMk cId="3910757182" sldId="260"/>
            <ac:cxnSpMk id="151" creationId="{B6345E54-03CD-4856-96EA-EFA0528725F1}"/>
          </ac:cxnSpMkLst>
        </pc:cxnChg>
        <pc:cxnChg chg="add mod">
          <ac:chgData name="Matthias Hendrickx" userId="668c3f4c-2e7e-4311-9e00-03d07791fd3b" providerId="ADAL" clId="{58659417-0CE9-4051-AAE0-5AFC18164AF4}" dt="2020-05-15T12:15:16.311" v="525"/>
          <ac:cxnSpMkLst>
            <pc:docMk/>
            <pc:sldMk cId="3910757182" sldId="260"/>
            <ac:cxnSpMk id="159" creationId="{967A452D-E335-4033-A18C-10F4B5D7BDA7}"/>
          </ac:cxnSpMkLst>
        </pc:cxnChg>
        <pc:cxnChg chg="add mod">
          <ac:chgData name="Matthias Hendrickx" userId="668c3f4c-2e7e-4311-9e00-03d07791fd3b" providerId="ADAL" clId="{58659417-0CE9-4051-AAE0-5AFC18164AF4}" dt="2020-05-15T12:15:16.311" v="525"/>
          <ac:cxnSpMkLst>
            <pc:docMk/>
            <pc:sldMk cId="3910757182" sldId="260"/>
            <ac:cxnSpMk id="161" creationId="{495957A6-2847-436F-A577-8668E4BB985C}"/>
          </ac:cxnSpMkLst>
        </pc:cxnChg>
        <pc:cxnChg chg="add mod">
          <ac:chgData name="Matthias Hendrickx" userId="668c3f4c-2e7e-4311-9e00-03d07791fd3b" providerId="ADAL" clId="{58659417-0CE9-4051-AAE0-5AFC18164AF4}" dt="2020-05-15T12:15:16.311" v="525"/>
          <ac:cxnSpMkLst>
            <pc:docMk/>
            <pc:sldMk cId="3910757182" sldId="260"/>
            <ac:cxnSpMk id="162" creationId="{A42756C0-48ED-4188-9299-13A4525EA2C3}"/>
          </ac:cxnSpMkLst>
        </pc:cxnChg>
        <pc:cxnChg chg="add mod">
          <ac:chgData name="Matthias Hendrickx" userId="668c3f4c-2e7e-4311-9e00-03d07791fd3b" providerId="ADAL" clId="{58659417-0CE9-4051-AAE0-5AFC18164AF4}" dt="2020-05-15T12:15:16.311" v="525"/>
          <ac:cxnSpMkLst>
            <pc:docMk/>
            <pc:sldMk cId="3910757182" sldId="260"/>
            <ac:cxnSpMk id="175" creationId="{39F1BC04-830B-4231-9703-A07FCFE6A5F6}"/>
          </ac:cxnSpMkLst>
        </pc:cxnChg>
        <pc:cxnChg chg="add mod">
          <ac:chgData name="Matthias Hendrickx" userId="668c3f4c-2e7e-4311-9e00-03d07791fd3b" providerId="ADAL" clId="{58659417-0CE9-4051-AAE0-5AFC18164AF4}" dt="2020-05-15T12:15:16.311" v="525"/>
          <ac:cxnSpMkLst>
            <pc:docMk/>
            <pc:sldMk cId="3910757182" sldId="260"/>
            <ac:cxnSpMk id="176" creationId="{91B6F456-BA62-4787-9EF8-3EC28BA6DD38}"/>
          </ac:cxnSpMkLst>
        </pc:cxnChg>
        <pc:cxnChg chg="add mod">
          <ac:chgData name="Matthias Hendrickx" userId="668c3f4c-2e7e-4311-9e00-03d07791fd3b" providerId="ADAL" clId="{58659417-0CE9-4051-AAE0-5AFC18164AF4}" dt="2020-05-15T12:15:16.311" v="525"/>
          <ac:cxnSpMkLst>
            <pc:docMk/>
            <pc:sldMk cId="3910757182" sldId="260"/>
            <ac:cxnSpMk id="178" creationId="{D0887107-D461-4514-99F5-58A3D56CE554}"/>
          </ac:cxnSpMkLst>
        </pc:cxnChg>
        <pc:cxnChg chg="add mod">
          <ac:chgData name="Matthias Hendrickx" userId="668c3f4c-2e7e-4311-9e00-03d07791fd3b" providerId="ADAL" clId="{58659417-0CE9-4051-AAE0-5AFC18164AF4}" dt="2020-05-15T12:15:16.311" v="525"/>
          <ac:cxnSpMkLst>
            <pc:docMk/>
            <pc:sldMk cId="3910757182" sldId="260"/>
            <ac:cxnSpMk id="179" creationId="{F39E99BA-E0A7-4DF8-96AC-12C3571FB3CE}"/>
          </ac:cxnSpMkLst>
        </pc:cxnChg>
        <pc:cxnChg chg="add mod">
          <ac:chgData name="Matthias Hendrickx" userId="668c3f4c-2e7e-4311-9e00-03d07791fd3b" providerId="ADAL" clId="{58659417-0CE9-4051-AAE0-5AFC18164AF4}" dt="2020-05-15T12:15:16.311" v="525"/>
          <ac:cxnSpMkLst>
            <pc:docMk/>
            <pc:sldMk cId="3910757182" sldId="260"/>
            <ac:cxnSpMk id="180" creationId="{621F0A21-7135-478F-BC57-159D09409D22}"/>
          </ac:cxnSpMkLst>
        </pc:cxnChg>
        <pc:cxnChg chg="add mod">
          <ac:chgData name="Matthias Hendrickx" userId="668c3f4c-2e7e-4311-9e00-03d07791fd3b" providerId="ADAL" clId="{58659417-0CE9-4051-AAE0-5AFC18164AF4}" dt="2020-05-15T12:15:16.311" v="525"/>
          <ac:cxnSpMkLst>
            <pc:docMk/>
            <pc:sldMk cId="3910757182" sldId="260"/>
            <ac:cxnSpMk id="181" creationId="{DBB737C8-34AA-4D95-A609-AF8DDFC2C88A}"/>
          </ac:cxnSpMkLst>
        </pc:cxnChg>
        <pc:cxnChg chg="add mod">
          <ac:chgData name="Matthias Hendrickx" userId="668c3f4c-2e7e-4311-9e00-03d07791fd3b" providerId="ADAL" clId="{58659417-0CE9-4051-AAE0-5AFC18164AF4}" dt="2020-05-15T12:15:16.311" v="525"/>
          <ac:cxnSpMkLst>
            <pc:docMk/>
            <pc:sldMk cId="3910757182" sldId="260"/>
            <ac:cxnSpMk id="182" creationId="{47B2DF0B-89BB-4576-B327-1E49D6A0740F}"/>
          </ac:cxnSpMkLst>
        </pc:cxnChg>
        <pc:cxnChg chg="add mod">
          <ac:chgData name="Matthias Hendrickx" userId="668c3f4c-2e7e-4311-9e00-03d07791fd3b" providerId="ADAL" clId="{58659417-0CE9-4051-AAE0-5AFC18164AF4}" dt="2020-05-15T12:15:16.311" v="525"/>
          <ac:cxnSpMkLst>
            <pc:docMk/>
            <pc:sldMk cId="3910757182" sldId="260"/>
            <ac:cxnSpMk id="183" creationId="{5D873358-1993-4E09-977F-68D306D12757}"/>
          </ac:cxnSpMkLst>
        </pc:cxnChg>
        <pc:cxnChg chg="add mod">
          <ac:chgData name="Matthias Hendrickx" userId="668c3f4c-2e7e-4311-9e00-03d07791fd3b" providerId="ADAL" clId="{58659417-0CE9-4051-AAE0-5AFC18164AF4}" dt="2020-05-15T12:15:16.311" v="525"/>
          <ac:cxnSpMkLst>
            <pc:docMk/>
            <pc:sldMk cId="3910757182" sldId="260"/>
            <ac:cxnSpMk id="184" creationId="{043D2A1F-9630-41F8-A420-981338E3E63F}"/>
          </ac:cxnSpMkLst>
        </pc:cxnChg>
        <pc:cxnChg chg="add mod">
          <ac:chgData name="Matthias Hendrickx" userId="668c3f4c-2e7e-4311-9e00-03d07791fd3b" providerId="ADAL" clId="{58659417-0CE9-4051-AAE0-5AFC18164AF4}" dt="2020-05-15T12:15:16.311" v="525"/>
          <ac:cxnSpMkLst>
            <pc:docMk/>
            <pc:sldMk cId="3910757182" sldId="260"/>
            <ac:cxnSpMk id="185" creationId="{97B59686-881B-482B-ADB2-93E35763132E}"/>
          </ac:cxnSpMkLst>
        </pc:cxnChg>
        <pc:cxnChg chg="add mod">
          <ac:chgData name="Matthias Hendrickx" userId="668c3f4c-2e7e-4311-9e00-03d07791fd3b" providerId="ADAL" clId="{58659417-0CE9-4051-AAE0-5AFC18164AF4}" dt="2020-05-15T12:15:16.311" v="525"/>
          <ac:cxnSpMkLst>
            <pc:docMk/>
            <pc:sldMk cId="3910757182" sldId="260"/>
            <ac:cxnSpMk id="186" creationId="{FEC5DDB3-B9BD-4D5B-A160-B0CEA10FD2DD}"/>
          </ac:cxnSpMkLst>
        </pc:cxnChg>
        <pc:cxnChg chg="add mod">
          <ac:chgData name="Matthias Hendrickx" userId="668c3f4c-2e7e-4311-9e00-03d07791fd3b" providerId="ADAL" clId="{58659417-0CE9-4051-AAE0-5AFC18164AF4}" dt="2020-05-15T12:15:16.311" v="525"/>
          <ac:cxnSpMkLst>
            <pc:docMk/>
            <pc:sldMk cId="3910757182" sldId="260"/>
            <ac:cxnSpMk id="187" creationId="{78EAB091-9B53-4A83-9478-7A2D07D78322}"/>
          </ac:cxnSpMkLst>
        </pc:cxnChg>
        <pc:cxnChg chg="add mod">
          <ac:chgData name="Matthias Hendrickx" userId="668c3f4c-2e7e-4311-9e00-03d07791fd3b" providerId="ADAL" clId="{58659417-0CE9-4051-AAE0-5AFC18164AF4}" dt="2020-05-15T12:15:16.311" v="525"/>
          <ac:cxnSpMkLst>
            <pc:docMk/>
            <pc:sldMk cId="3910757182" sldId="260"/>
            <ac:cxnSpMk id="193" creationId="{5CB31C7C-0DD7-49DB-B8B4-6D9439B7C691}"/>
          </ac:cxnSpMkLst>
        </pc:cxnChg>
        <pc:cxnChg chg="add mod">
          <ac:chgData name="Matthias Hendrickx" userId="668c3f4c-2e7e-4311-9e00-03d07791fd3b" providerId="ADAL" clId="{58659417-0CE9-4051-AAE0-5AFC18164AF4}" dt="2020-05-15T12:15:16.311" v="525"/>
          <ac:cxnSpMkLst>
            <pc:docMk/>
            <pc:sldMk cId="3910757182" sldId="260"/>
            <ac:cxnSpMk id="194" creationId="{7D113851-6C54-41E6-9787-E26A9C1E1EE4}"/>
          </ac:cxnSpMkLst>
        </pc:cxnChg>
        <pc:cxnChg chg="add mod">
          <ac:chgData name="Matthias Hendrickx" userId="668c3f4c-2e7e-4311-9e00-03d07791fd3b" providerId="ADAL" clId="{58659417-0CE9-4051-AAE0-5AFC18164AF4}" dt="2020-05-15T12:15:16.311" v="525"/>
          <ac:cxnSpMkLst>
            <pc:docMk/>
            <pc:sldMk cId="3910757182" sldId="260"/>
            <ac:cxnSpMk id="200" creationId="{DB200DFB-C951-4786-AC61-7CFE60FF8AE8}"/>
          </ac:cxnSpMkLst>
        </pc:cxnChg>
        <pc:cxnChg chg="add mod">
          <ac:chgData name="Matthias Hendrickx" userId="668c3f4c-2e7e-4311-9e00-03d07791fd3b" providerId="ADAL" clId="{58659417-0CE9-4051-AAE0-5AFC18164AF4}" dt="2020-05-15T12:15:16.311" v="525"/>
          <ac:cxnSpMkLst>
            <pc:docMk/>
            <pc:sldMk cId="3910757182" sldId="260"/>
            <ac:cxnSpMk id="201" creationId="{729067B3-34F9-4C0E-A950-D576A074E19A}"/>
          </ac:cxnSpMkLst>
        </pc:cxnChg>
        <pc:cxnChg chg="add mod">
          <ac:chgData name="Matthias Hendrickx" userId="668c3f4c-2e7e-4311-9e00-03d07791fd3b" providerId="ADAL" clId="{58659417-0CE9-4051-AAE0-5AFC18164AF4}" dt="2020-05-15T12:15:16.311" v="525"/>
          <ac:cxnSpMkLst>
            <pc:docMk/>
            <pc:sldMk cId="3910757182" sldId="260"/>
            <ac:cxnSpMk id="206" creationId="{AD2E94CC-C558-499F-BB29-B3C0C311DEC5}"/>
          </ac:cxnSpMkLst>
        </pc:cxnChg>
        <pc:cxnChg chg="add mod">
          <ac:chgData name="Matthias Hendrickx" userId="668c3f4c-2e7e-4311-9e00-03d07791fd3b" providerId="ADAL" clId="{58659417-0CE9-4051-AAE0-5AFC18164AF4}" dt="2020-05-15T12:15:16.311" v="525"/>
          <ac:cxnSpMkLst>
            <pc:docMk/>
            <pc:sldMk cId="3910757182" sldId="260"/>
            <ac:cxnSpMk id="207" creationId="{27FE5474-591F-4F8A-B571-A1C11B701286}"/>
          </ac:cxnSpMkLst>
        </pc:cxnChg>
        <pc:cxnChg chg="add mod">
          <ac:chgData name="Matthias Hendrickx" userId="668c3f4c-2e7e-4311-9e00-03d07791fd3b" providerId="ADAL" clId="{58659417-0CE9-4051-AAE0-5AFC18164AF4}" dt="2020-05-15T12:15:16.311" v="525"/>
          <ac:cxnSpMkLst>
            <pc:docMk/>
            <pc:sldMk cId="3910757182" sldId="260"/>
            <ac:cxnSpMk id="212" creationId="{A3CB6473-A046-4811-9B5C-D89A161677C3}"/>
          </ac:cxnSpMkLst>
        </pc:cxnChg>
        <pc:cxnChg chg="add mod">
          <ac:chgData name="Matthias Hendrickx" userId="668c3f4c-2e7e-4311-9e00-03d07791fd3b" providerId="ADAL" clId="{58659417-0CE9-4051-AAE0-5AFC18164AF4}" dt="2020-05-15T12:15:16.311" v="525"/>
          <ac:cxnSpMkLst>
            <pc:docMk/>
            <pc:sldMk cId="3910757182" sldId="260"/>
            <ac:cxnSpMk id="213" creationId="{244E37AE-4DFB-417A-AD11-A216C284A6A6}"/>
          </ac:cxnSpMkLst>
        </pc:cxnChg>
        <pc:cxnChg chg="add mod">
          <ac:chgData name="Matthias Hendrickx" userId="668c3f4c-2e7e-4311-9e00-03d07791fd3b" providerId="ADAL" clId="{58659417-0CE9-4051-AAE0-5AFC18164AF4}" dt="2020-05-15T12:15:16.311" v="525"/>
          <ac:cxnSpMkLst>
            <pc:docMk/>
            <pc:sldMk cId="3910757182" sldId="260"/>
            <ac:cxnSpMk id="214" creationId="{7DC2D9E1-BC96-431B-BBDF-804B71347095}"/>
          </ac:cxnSpMkLst>
        </pc:cxnChg>
        <pc:cxnChg chg="add mod">
          <ac:chgData name="Matthias Hendrickx" userId="668c3f4c-2e7e-4311-9e00-03d07791fd3b" providerId="ADAL" clId="{58659417-0CE9-4051-AAE0-5AFC18164AF4}" dt="2020-05-15T12:15:16.311" v="525"/>
          <ac:cxnSpMkLst>
            <pc:docMk/>
            <pc:sldMk cId="3910757182" sldId="260"/>
            <ac:cxnSpMk id="215" creationId="{7FD24EB5-3943-4607-92F6-9CE1B3D36535}"/>
          </ac:cxnSpMkLst>
        </pc:cxnChg>
        <pc:cxnChg chg="add mod">
          <ac:chgData name="Matthias Hendrickx" userId="668c3f4c-2e7e-4311-9e00-03d07791fd3b" providerId="ADAL" clId="{58659417-0CE9-4051-AAE0-5AFC18164AF4}" dt="2020-05-15T12:15:16.311" v="525"/>
          <ac:cxnSpMkLst>
            <pc:docMk/>
            <pc:sldMk cId="3910757182" sldId="260"/>
            <ac:cxnSpMk id="216" creationId="{24036B1E-63E6-41C2-8FDE-AA28DAA9CE62}"/>
          </ac:cxnSpMkLst>
        </pc:cxnChg>
        <pc:cxnChg chg="add mod">
          <ac:chgData name="Matthias Hendrickx" userId="668c3f4c-2e7e-4311-9e00-03d07791fd3b" providerId="ADAL" clId="{58659417-0CE9-4051-AAE0-5AFC18164AF4}" dt="2020-05-15T12:15:16.311" v="525"/>
          <ac:cxnSpMkLst>
            <pc:docMk/>
            <pc:sldMk cId="3910757182" sldId="260"/>
            <ac:cxnSpMk id="220" creationId="{172F1929-BC34-4236-94CD-7FA6597D7D9D}"/>
          </ac:cxnSpMkLst>
        </pc:cxnChg>
        <pc:cxnChg chg="add mod">
          <ac:chgData name="Matthias Hendrickx" userId="668c3f4c-2e7e-4311-9e00-03d07791fd3b" providerId="ADAL" clId="{58659417-0CE9-4051-AAE0-5AFC18164AF4}" dt="2020-05-15T12:15:16.311" v="525"/>
          <ac:cxnSpMkLst>
            <pc:docMk/>
            <pc:sldMk cId="3910757182" sldId="260"/>
            <ac:cxnSpMk id="221" creationId="{2D3B58CB-E1AF-4437-B498-C369D94589EB}"/>
          </ac:cxnSpMkLst>
        </pc:cxnChg>
        <pc:cxnChg chg="add mod">
          <ac:chgData name="Matthias Hendrickx" userId="668c3f4c-2e7e-4311-9e00-03d07791fd3b" providerId="ADAL" clId="{58659417-0CE9-4051-AAE0-5AFC18164AF4}" dt="2020-05-15T12:15:16.311" v="525"/>
          <ac:cxnSpMkLst>
            <pc:docMk/>
            <pc:sldMk cId="3910757182" sldId="260"/>
            <ac:cxnSpMk id="222" creationId="{92271454-40F2-42E9-8530-F4FE70334FCB}"/>
          </ac:cxnSpMkLst>
        </pc:cxnChg>
        <pc:cxnChg chg="add mod">
          <ac:chgData name="Matthias Hendrickx" userId="668c3f4c-2e7e-4311-9e00-03d07791fd3b" providerId="ADAL" clId="{58659417-0CE9-4051-AAE0-5AFC18164AF4}" dt="2020-05-15T12:15:16.311" v="525"/>
          <ac:cxnSpMkLst>
            <pc:docMk/>
            <pc:sldMk cId="3910757182" sldId="260"/>
            <ac:cxnSpMk id="223" creationId="{7026018C-1D34-4A93-9E92-45E91CD0889C}"/>
          </ac:cxnSpMkLst>
        </pc:cxnChg>
        <pc:cxnChg chg="add mod">
          <ac:chgData name="Matthias Hendrickx" userId="668c3f4c-2e7e-4311-9e00-03d07791fd3b" providerId="ADAL" clId="{58659417-0CE9-4051-AAE0-5AFC18164AF4}" dt="2020-05-15T12:15:21.421" v="526"/>
          <ac:cxnSpMkLst>
            <pc:docMk/>
            <pc:sldMk cId="3910757182" sldId="260"/>
            <ac:cxnSpMk id="231" creationId="{AB938399-34DF-4786-82DF-A7E58530F324}"/>
          </ac:cxnSpMkLst>
        </pc:cxnChg>
        <pc:cxnChg chg="add mod">
          <ac:chgData name="Matthias Hendrickx" userId="668c3f4c-2e7e-4311-9e00-03d07791fd3b" providerId="ADAL" clId="{58659417-0CE9-4051-AAE0-5AFC18164AF4}" dt="2020-05-15T12:15:21.421" v="526"/>
          <ac:cxnSpMkLst>
            <pc:docMk/>
            <pc:sldMk cId="3910757182" sldId="260"/>
            <ac:cxnSpMk id="233" creationId="{7C73B1BC-4EC0-44FA-99E3-A80A73E437F0}"/>
          </ac:cxnSpMkLst>
        </pc:cxnChg>
        <pc:cxnChg chg="add mod">
          <ac:chgData name="Matthias Hendrickx" userId="668c3f4c-2e7e-4311-9e00-03d07791fd3b" providerId="ADAL" clId="{58659417-0CE9-4051-AAE0-5AFC18164AF4}" dt="2020-05-15T12:15:21.421" v="526"/>
          <ac:cxnSpMkLst>
            <pc:docMk/>
            <pc:sldMk cId="3910757182" sldId="260"/>
            <ac:cxnSpMk id="234" creationId="{1E4171CF-148D-425B-9603-A3866BB725B8}"/>
          </ac:cxnSpMkLst>
        </pc:cxnChg>
        <pc:cxnChg chg="add mod">
          <ac:chgData name="Matthias Hendrickx" userId="668c3f4c-2e7e-4311-9e00-03d07791fd3b" providerId="ADAL" clId="{58659417-0CE9-4051-AAE0-5AFC18164AF4}" dt="2020-05-15T12:15:21.421" v="526"/>
          <ac:cxnSpMkLst>
            <pc:docMk/>
            <pc:sldMk cId="3910757182" sldId="260"/>
            <ac:cxnSpMk id="247" creationId="{A9CBAF33-DBA2-4BE8-8A95-735F3C507C2A}"/>
          </ac:cxnSpMkLst>
        </pc:cxnChg>
        <pc:cxnChg chg="add mod">
          <ac:chgData name="Matthias Hendrickx" userId="668c3f4c-2e7e-4311-9e00-03d07791fd3b" providerId="ADAL" clId="{58659417-0CE9-4051-AAE0-5AFC18164AF4}" dt="2020-05-15T12:15:21.421" v="526"/>
          <ac:cxnSpMkLst>
            <pc:docMk/>
            <pc:sldMk cId="3910757182" sldId="260"/>
            <ac:cxnSpMk id="248" creationId="{3D090F3F-8718-41E7-B52F-4F56C19477D9}"/>
          </ac:cxnSpMkLst>
        </pc:cxnChg>
        <pc:cxnChg chg="add mod">
          <ac:chgData name="Matthias Hendrickx" userId="668c3f4c-2e7e-4311-9e00-03d07791fd3b" providerId="ADAL" clId="{58659417-0CE9-4051-AAE0-5AFC18164AF4}" dt="2020-05-15T12:15:21.421" v="526"/>
          <ac:cxnSpMkLst>
            <pc:docMk/>
            <pc:sldMk cId="3910757182" sldId="260"/>
            <ac:cxnSpMk id="250" creationId="{7D5AF3C1-686B-4250-91E4-446E88658589}"/>
          </ac:cxnSpMkLst>
        </pc:cxnChg>
        <pc:cxnChg chg="add mod">
          <ac:chgData name="Matthias Hendrickx" userId="668c3f4c-2e7e-4311-9e00-03d07791fd3b" providerId="ADAL" clId="{58659417-0CE9-4051-AAE0-5AFC18164AF4}" dt="2020-05-15T12:15:21.421" v="526"/>
          <ac:cxnSpMkLst>
            <pc:docMk/>
            <pc:sldMk cId="3910757182" sldId="260"/>
            <ac:cxnSpMk id="251" creationId="{8634CE20-BE81-460D-AC8C-005FD6AD7634}"/>
          </ac:cxnSpMkLst>
        </pc:cxnChg>
        <pc:cxnChg chg="add mod">
          <ac:chgData name="Matthias Hendrickx" userId="668c3f4c-2e7e-4311-9e00-03d07791fd3b" providerId="ADAL" clId="{58659417-0CE9-4051-AAE0-5AFC18164AF4}" dt="2020-05-15T12:15:21.421" v="526"/>
          <ac:cxnSpMkLst>
            <pc:docMk/>
            <pc:sldMk cId="3910757182" sldId="260"/>
            <ac:cxnSpMk id="252" creationId="{425B90C0-AA11-4E64-B756-66B9DB8CDD50}"/>
          </ac:cxnSpMkLst>
        </pc:cxnChg>
        <pc:cxnChg chg="add mod">
          <ac:chgData name="Matthias Hendrickx" userId="668c3f4c-2e7e-4311-9e00-03d07791fd3b" providerId="ADAL" clId="{58659417-0CE9-4051-AAE0-5AFC18164AF4}" dt="2020-05-15T12:15:21.421" v="526"/>
          <ac:cxnSpMkLst>
            <pc:docMk/>
            <pc:sldMk cId="3910757182" sldId="260"/>
            <ac:cxnSpMk id="253" creationId="{508EAEE3-26C3-4BB8-878D-EA5F3CD2CF95}"/>
          </ac:cxnSpMkLst>
        </pc:cxnChg>
        <pc:cxnChg chg="add mod">
          <ac:chgData name="Matthias Hendrickx" userId="668c3f4c-2e7e-4311-9e00-03d07791fd3b" providerId="ADAL" clId="{58659417-0CE9-4051-AAE0-5AFC18164AF4}" dt="2020-05-15T12:15:21.421" v="526"/>
          <ac:cxnSpMkLst>
            <pc:docMk/>
            <pc:sldMk cId="3910757182" sldId="260"/>
            <ac:cxnSpMk id="254" creationId="{F2143888-FDB7-4E54-AFF3-F665E7CCDC56}"/>
          </ac:cxnSpMkLst>
        </pc:cxnChg>
        <pc:cxnChg chg="add mod">
          <ac:chgData name="Matthias Hendrickx" userId="668c3f4c-2e7e-4311-9e00-03d07791fd3b" providerId="ADAL" clId="{58659417-0CE9-4051-AAE0-5AFC18164AF4}" dt="2020-05-15T12:15:21.421" v="526"/>
          <ac:cxnSpMkLst>
            <pc:docMk/>
            <pc:sldMk cId="3910757182" sldId="260"/>
            <ac:cxnSpMk id="255" creationId="{D42A3459-F0EB-4EEE-B880-27D9E5FCC53B}"/>
          </ac:cxnSpMkLst>
        </pc:cxnChg>
        <pc:cxnChg chg="add mod">
          <ac:chgData name="Matthias Hendrickx" userId="668c3f4c-2e7e-4311-9e00-03d07791fd3b" providerId="ADAL" clId="{58659417-0CE9-4051-AAE0-5AFC18164AF4}" dt="2020-05-15T12:15:21.421" v="526"/>
          <ac:cxnSpMkLst>
            <pc:docMk/>
            <pc:sldMk cId="3910757182" sldId="260"/>
            <ac:cxnSpMk id="256" creationId="{247237A6-7453-476E-A2CA-07198FE2D65E}"/>
          </ac:cxnSpMkLst>
        </pc:cxnChg>
        <pc:cxnChg chg="add mod">
          <ac:chgData name="Matthias Hendrickx" userId="668c3f4c-2e7e-4311-9e00-03d07791fd3b" providerId="ADAL" clId="{58659417-0CE9-4051-AAE0-5AFC18164AF4}" dt="2020-05-15T12:15:21.421" v="526"/>
          <ac:cxnSpMkLst>
            <pc:docMk/>
            <pc:sldMk cId="3910757182" sldId="260"/>
            <ac:cxnSpMk id="257" creationId="{414005C4-9773-46F3-902A-F125AC992160}"/>
          </ac:cxnSpMkLst>
        </pc:cxnChg>
        <pc:cxnChg chg="add mod">
          <ac:chgData name="Matthias Hendrickx" userId="668c3f4c-2e7e-4311-9e00-03d07791fd3b" providerId="ADAL" clId="{58659417-0CE9-4051-AAE0-5AFC18164AF4}" dt="2020-05-15T12:15:21.421" v="526"/>
          <ac:cxnSpMkLst>
            <pc:docMk/>
            <pc:sldMk cId="3910757182" sldId="260"/>
            <ac:cxnSpMk id="258" creationId="{770CC304-4A48-49B1-9AF0-9DB97B839820}"/>
          </ac:cxnSpMkLst>
        </pc:cxnChg>
        <pc:cxnChg chg="add mod">
          <ac:chgData name="Matthias Hendrickx" userId="668c3f4c-2e7e-4311-9e00-03d07791fd3b" providerId="ADAL" clId="{58659417-0CE9-4051-AAE0-5AFC18164AF4}" dt="2020-05-15T12:15:21.421" v="526"/>
          <ac:cxnSpMkLst>
            <pc:docMk/>
            <pc:sldMk cId="3910757182" sldId="260"/>
            <ac:cxnSpMk id="259" creationId="{EE192A49-499E-425A-8041-0120F2D1D809}"/>
          </ac:cxnSpMkLst>
        </pc:cxnChg>
        <pc:cxnChg chg="add mod">
          <ac:chgData name="Matthias Hendrickx" userId="668c3f4c-2e7e-4311-9e00-03d07791fd3b" providerId="ADAL" clId="{58659417-0CE9-4051-AAE0-5AFC18164AF4}" dt="2020-05-15T12:15:21.421" v="526"/>
          <ac:cxnSpMkLst>
            <pc:docMk/>
            <pc:sldMk cId="3910757182" sldId="260"/>
            <ac:cxnSpMk id="265" creationId="{C0E37FA2-ED6F-4D00-9551-FD6455F894A5}"/>
          </ac:cxnSpMkLst>
        </pc:cxnChg>
        <pc:cxnChg chg="add mod">
          <ac:chgData name="Matthias Hendrickx" userId="668c3f4c-2e7e-4311-9e00-03d07791fd3b" providerId="ADAL" clId="{58659417-0CE9-4051-AAE0-5AFC18164AF4}" dt="2020-05-15T12:15:21.421" v="526"/>
          <ac:cxnSpMkLst>
            <pc:docMk/>
            <pc:sldMk cId="3910757182" sldId="260"/>
            <ac:cxnSpMk id="266" creationId="{996E2977-7942-4E4F-B88A-529B03D9C582}"/>
          </ac:cxnSpMkLst>
        </pc:cxnChg>
        <pc:cxnChg chg="add mod">
          <ac:chgData name="Matthias Hendrickx" userId="668c3f4c-2e7e-4311-9e00-03d07791fd3b" providerId="ADAL" clId="{58659417-0CE9-4051-AAE0-5AFC18164AF4}" dt="2020-05-15T12:15:21.421" v="526"/>
          <ac:cxnSpMkLst>
            <pc:docMk/>
            <pc:sldMk cId="3910757182" sldId="260"/>
            <ac:cxnSpMk id="272" creationId="{DEA296B2-EE6D-40CB-98CB-D79B3CF20D38}"/>
          </ac:cxnSpMkLst>
        </pc:cxnChg>
        <pc:cxnChg chg="add mod">
          <ac:chgData name="Matthias Hendrickx" userId="668c3f4c-2e7e-4311-9e00-03d07791fd3b" providerId="ADAL" clId="{58659417-0CE9-4051-AAE0-5AFC18164AF4}" dt="2020-05-15T12:15:21.421" v="526"/>
          <ac:cxnSpMkLst>
            <pc:docMk/>
            <pc:sldMk cId="3910757182" sldId="260"/>
            <ac:cxnSpMk id="273" creationId="{DFFA47A1-2D6C-41B8-B8B8-FB3A898DBA67}"/>
          </ac:cxnSpMkLst>
        </pc:cxnChg>
        <pc:cxnChg chg="add mod">
          <ac:chgData name="Matthias Hendrickx" userId="668c3f4c-2e7e-4311-9e00-03d07791fd3b" providerId="ADAL" clId="{58659417-0CE9-4051-AAE0-5AFC18164AF4}" dt="2020-05-15T12:15:21.421" v="526"/>
          <ac:cxnSpMkLst>
            <pc:docMk/>
            <pc:sldMk cId="3910757182" sldId="260"/>
            <ac:cxnSpMk id="278" creationId="{6F34CDB5-23FA-418B-A1B3-B5E454305581}"/>
          </ac:cxnSpMkLst>
        </pc:cxnChg>
        <pc:cxnChg chg="add mod">
          <ac:chgData name="Matthias Hendrickx" userId="668c3f4c-2e7e-4311-9e00-03d07791fd3b" providerId="ADAL" clId="{58659417-0CE9-4051-AAE0-5AFC18164AF4}" dt="2020-05-15T12:15:21.421" v="526"/>
          <ac:cxnSpMkLst>
            <pc:docMk/>
            <pc:sldMk cId="3910757182" sldId="260"/>
            <ac:cxnSpMk id="279" creationId="{11548E4B-9957-4EAA-9907-5E5BC61E8313}"/>
          </ac:cxnSpMkLst>
        </pc:cxnChg>
        <pc:cxnChg chg="add mod">
          <ac:chgData name="Matthias Hendrickx" userId="668c3f4c-2e7e-4311-9e00-03d07791fd3b" providerId="ADAL" clId="{58659417-0CE9-4051-AAE0-5AFC18164AF4}" dt="2020-05-15T12:15:21.421" v="526"/>
          <ac:cxnSpMkLst>
            <pc:docMk/>
            <pc:sldMk cId="3910757182" sldId="260"/>
            <ac:cxnSpMk id="284" creationId="{D13C3DC4-6D48-4F45-BD1A-65966FC0003E}"/>
          </ac:cxnSpMkLst>
        </pc:cxnChg>
        <pc:cxnChg chg="add mod">
          <ac:chgData name="Matthias Hendrickx" userId="668c3f4c-2e7e-4311-9e00-03d07791fd3b" providerId="ADAL" clId="{58659417-0CE9-4051-AAE0-5AFC18164AF4}" dt="2020-05-15T12:15:21.421" v="526"/>
          <ac:cxnSpMkLst>
            <pc:docMk/>
            <pc:sldMk cId="3910757182" sldId="260"/>
            <ac:cxnSpMk id="285" creationId="{4BFEA31A-A37B-4970-BB87-95C57A5FD8DA}"/>
          </ac:cxnSpMkLst>
        </pc:cxnChg>
        <pc:cxnChg chg="add mod">
          <ac:chgData name="Matthias Hendrickx" userId="668c3f4c-2e7e-4311-9e00-03d07791fd3b" providerId="ADAL" clId="{58659417-0CE9-4051-AAE0-5AFC18164AF4}" dt="2020-05-15T12:15:21.421" v="526"/>
          <ac:cxnSpMkLst>
            <pc:docMk/>
            <pc:sldMk cId="3910757182" sldId="260"/>
            <ac:cxnSpMk id="286" creationId="{9D69E14D-FD0E-46F0-ADCE-1B82D0ECE56E}"/>
          </ac:cxnSpMkLst>
        </pc:cxnChg>
        <pc:cxnChg chg="add mod">
          <ac:chgData name="Matthias Hendrickx" userId="668c3f4c-2e7e-4311-9e00-03d07791fd3b" providerId="ADAL" clId="{58659417-0CE9-4051-AAE0-5AFC18164AF4}" dt="2020-05-15T12:15:21.421" v="526"/>
          <ac:cxnSpMkLst>
            <pc:docMk/>
            <pc:sldMk cId="3910757182" sldId="260"/>
            <ac:cxnSpMk id="287" creationId="{71022CC8-EF5D-480C-8006-B69BB4D34921}"/>
          </ac:cxnSpMkLst>
        </pc:cxnChg>
        <pc:cxnChg chg="add mod">
          <ac:chgData name="Matthias Hendrickx" userId="668c3f4c-2e7e-4311-9e00-03d07791fd3b" providerId="ADAL" clId="{58659417-0CE9-4051-AAE0-5AFC18164AF4}" dt="2020-05-15T12:15:21.421" v="526"/>
          <ac:cxnSpMkLst>
            <pc:docMk/>
            <pc:sldMk cId="3910757182" sldId="260"/>
            <ac:cxnSpMk id="288" creationId="{E6CC193E-2338-47C8-8803-554EE61F50A9}"/>
          </ac:cxnSpMkLst>
        </pc:cxnChg>
        <pc:cxnChg chg="add mod">
          <ac:chgData name="Matthias Hendrickx" userId="668c3f4c-2e7e-4311-9e00-03d07791fd3b" providerId="ADAL" clId="{58659417-0CE9-4051-AAE0-5AFC18164AF4}" dt="2020-05-15T12:15:21.421" v="526"/>
          <ac:cxnSpMkLst>
            <pc:docMk/>
            <pc:sldMk cId="3910757182" sldId="260"/>
            <ac:cxnSpMk id="292" creationId="{467DC0A1-1BF4-4DE8-9A2E-A0679838A569}"/>
          </ac:cxnSpMkLst>
        </pc:cxnChg>
        <pc:cxnChg chg="add mod">
          <ac:chgData name="Matthias Hendrickx" userId="668c3f4c-2e7e-4311-9e00-03d07791fd3b" providerId="ADAL" clId="{58659417-0CE9-4051-AAE0-5AFC18164AF4}" dt="2020-05-15T12:15:21.421" v="526"/>
          <ac:cxnSpMkLst>
            <pc:docMk/>
            <pc:sldMk cId="3910757182" sldId="260"/>
            <ac:cxnSpMk id="293" creationId="{DAD50AD3-DB16-40DD-AB8A-63B19DB13CFE}"/>
          </ac:cxnSpMkLst>
        </pc:cxnChg>
        <pc:cxnChg chg="add mod">
          <ac:chgData name="Matthias Hendrickx" userId="668c3f4c-2e7e-4311-9e00-03d07791fd3b" providerId="ADAL" clId="{58659417-0CE9-4051-AAE0-5AFC18164AF4}" dt="2020-05-15T12:16:02.079" v="535" actId="478"/>
          <ac:cxnSpMkLst>
            <pc:docMk/>
            <pc:sldMk cId="3910757182" sldId="260"/>
            <ac:cxnSpMk id="294" creationId="{5868FC7D-66ED-4B30-9E0E-B51403F5B068}"/>
          </ac:cxnSpMkLst>
        </pc:cxnChg>
        <pc:cxnChg chg="add del mod">
          <ac:chgData name="Matthias Hendrickx" userId="668c3f4c-2e7e-4311-9e00-03d07791fd3b" providerId="ADAL" clId="{58659417-0CE9-4051-AAE0-5AFC18164AF4}" dt="2020-05-15T12:16:02.079" v="535" actId="478"/>
          <ac:cxnSpMkLst>
            <pc:docMk/>
            <pc:sldMk cId="3910757182" sldId="260"/>
            <ac:cxnSpMk id="295" creationId="{9235A6E2-7515-42BA-998C-4D53B406171E}"/>
          </ac:cxnSpMkLst>
        </pc:cxnChg>
        <pc:cxnChg chg="add mod">
          <ac:chgData name="Matthias Hendrickx" userId="668c3f4c-2e7e-4311-9e00-03d07791fd3b" providerId="ADAL" clId="{58659417-0CE9-4051-AAE0-5AFC18164AF4}" dt="2020-05-15T12:16:20.444" v="542"/>
          <ac:cxnSpMkLst>
            <pc:docMk/>
            <pc:sldMk cId="3910757182" sldId="260"/>
            <ac:cxnSpMk id="303" creationId="{9466882F-2826-4800-BF38-C22E28A00945}"/>
          </ac:cxnSpMkLst>
        </pc:cxnChg>
        <pc:cxnChg chg="add mod">
          <ac:chgData name="Matthias Hendrickx" userId="668c3f4c-2e7e-4311-9e00-03d07791fd3b" providerId="ADAL" clId="{58659417-0CE9-4051-AAE0-5AFC18164AF4}" dt="2020-05-15T12:16:20.444" v="542"/>
          <ac:cxnSpMkLst>
            <pc:docMk/>
            <pc:sldMk cId="3910757182" sldId="260"/>
            <ac:cxnSpMk id="305" creationId="{BEF7CA4D-4629-4E46-BD9F-100DBB165D0F}"/>
          </ac:cxnSpMkLst>
        </pc:cxnChg>
        <pc:cxnChg chg="add mod">
          <ac:chgData name="Matthias Hendrickx" userId="668c3f4c-2e7e-4311-9e00-03d07791fd3b" providerId="ADAL" clId="{58659417-0CE9-4051-AAE0-5AFC18164AF4}" dt="2020-05-15T12:16:20.444" v="542"/>
          <ac:cxnSpMkLst>
            <pc:docMk/>
            <pc:sldMk cId="3910757182" sldId="260"/>
            <ac:cxnSpMk id="306" creationId="{AD8D9394-12E0-481F-AE9F-837CD5802DEF}"/>
          </ac:cxnSpMkLst>
        </pc:cxnChg>
        <pc:cxnChg chg="add mod">
          <ac:chgData name="Matthias Hendrickx" userId="668c3f4c-2e7e-4311-9e00-03d07791fd3b" providerId="ADAL" clId="{58659417-0CE9-4051-AAE0-5AFC18164AF4}" dt="2020-05-15T12:16:20.444" v="542"/>
          <ac:cxnSpMkLst>
            <pc:docMk/>
            <pc:sldMk cId="3910757182" sldId="260"/>
            <ac:cxnSpMk id="319" creationId="{9366327F-377F-4822-B18B-4EE4CC06CCC1}"/>
          </ac:cxnSpMkLst>
        </pc:cxnChg>
        <pc:cxnChg chg="add mod">
          <ac:chgData name="Matthias Hendrickx" userId="668c3f4c-2e7e-4311-9e00-03d07791fd3b" providerId="ADAL" clId="{58659417-0CE9-4051-AAE0-5AFC18164AF4}" dt="2020-05-15T12:16:20.444" v="542"/>
          <ac:cxnSpMkLst>
            <pc:docMk/>
            <pc:sldMk cId="3910757182" sldId="260"/>
            <ac:cxnSpMk id="320" creationId="{9D7842A7-9843-4C08-8D37-B9F36F278323}"/>
          </ac:cxnSpMkLst>
        </pc:cxnChg>
        <pc:cxnChg chg="add mod">
          <ac:chgData name="Matthias Hendrickx" userId="668c3f4c-2e7e-4311-9e00-03d07791fd3b" providerId="ADAL" clId="{58659417-0CE9-4051-AAE0-5AFC18164AF4}" dt="2020-05-15T12:16:20.444" v="542"/>
          <ac:cxnSpMkLst>
            <pc:docMk/>
            <pc:sldMk cId="3910757182" sldId="260"/>
            <ac:cxnSpMk id="322" creationId="{F06BA094-233F-47FD-9FB7-C769A12F1A6F}"/>
          </ac:cxnSpMkLst>
        </pc:cxnChg>
        <pc:cxnChg chg="add mod">
          <ac:chgData name="Matthias Hendrickx" userId="668c3f4c-2e7e-4311-9e00-03d07791fd3b" providerId="ADAL" clId="{58659417-0CE9-4051-AAE0-5AFC18164AF4}" dt="2020-05-15T12:16:20.444" v="542"/>
          <ac:cxnSpMkLst>
            <pc:docMk/>
            <pc:sldMk cId="3910757182" sldId="260"/>
            <ac:cxnSpMk id="323" creationId="{79EEB0E5-3A79-47B6-A8FB-24A75EE24586}"/>
          </ac:cxnSpMkLst>
        </pc:cxnChg>
        <pc:cxnChg chg="add mod">
          <ac:chgData name="Matthias Hendrickx" userId="668c3f4c-2e7e-4311-9e00-03d07791fd3b" providerId="ADAL" clId="{58659417-0CE9-4051-AAE0-5AFC18164AF4}" dt="2020-05-15T12:16:20.444" v="542"/>
          <ac:cxnSpMkLst>
            <pc:docMk/>
            <pc:sldMk cId="3910757182" sldId="260"/>
            <ac:cxnSpMk id="324" creationId="{250B37EB-C5CE-4D13-84DB-609318AF5EB8}"/>
          </ac:cxnSpMkLst>
        </pc:cxnChg>
        <pc:cxnChg chg="add mod">
          <ac:chgData name="Matthias Hendrickx" userId="668c3f4c-2e7e-4311-9e00-03d07791fd3b" providerId="ADAL" clId="{58659417-0CE9-4051-AAE0-5AFC18164AF4}" dt="2020-05-15T12:16:20.444" v="542"/>
          <ac:cxnSpMkLst>
            <pc:docMk/>
            <pc:sldMk cId="3910757182" sldId="260"/>
            <ac:cxnSpMk id="325" creationId="{0318C9AB-40EB-41D7-ACC8-D76A5645F6B3}"/>
          </ac:cxnSpMkLst>
        </pc:cxnChg>
        <pc:cxnChg chg="add mod">
          <ac:chgData name="Matthias Hendrickx" userId="668c3f4c-2e7e-4311-9e00-03d07791fd3b" providerId="ADAL" clId="{58659417-0CE9-4051-AAE0-5AFC18164AF4}" dt="2020-05-15T12:16:20.444" v="542"/>
          <ac:cxnSpMkLst>
            <pc:docMk/>
            <pc:sldMk cId="3910757182" sldId="260"/>
            <ac:cxnSpMk id="326" creationId="{2CF117D3-210F-4502-BE96-D5E8DD008265}"/>
          </ac:cxnSpMkLst>
        </pc:cxnChg>
        <pc:cxnChg chg="add mod">
          <ac:chgData name="Matthias Hendrickx" userId="668c3f4c-2e7e-4311-9e00-03d07791fd3b" providerId="ADAL" clId="{58659417-0CE9-4051-AAE0-5AFC18164AF4}" dt="2020-05-15T12:16:20.444" v="542"/>
          <ac:cxnSpMkLst>
            <pc:docMk/>
            <pc:sldMk cId="3910757182" sldId="260"/>
            <ac:cxnSpMk id="327" creationId="{1990B16D-2540-4838-A29C-FF266BF94F58}"/>
          </ac:cxnSpMkLst>
        </pc:cxnChg>
        <pc:cxnChg chg="add mod">
          <ac:chgData name="Matthias Hendrickx" userId="668c3f4c-2e7e-4311-9e00-03d07791fd3b" providerId="ADAL" clId="{58659417-0CE9-4051-AAE0-5AFC18164AF4}" dt="2020-05-15T12:16:20.444" v="542"/>
          <ac:cxnSpMkLst>
            <pc:docMk/>
            <pc:sldMk cId="3910757182" sldId="260"/>
            <ac:cxnSpMk id="328" creationId="{D0AE252C-A34A-4809-883B-6CAEDC97BF5F}"/>
          </ac:cxnSpMkLst>
        </pc:cxnChg>
        <pc:cxnChg chg="add mod">
          <ac:chgData name="Matthias Hendrickx" userId="668c3f4c-2e7e-4311-9e00-03d07791fd3b" providerId="ADAL" clId="{58659417-0CE9-4051-AAE0-5AFC18164AF4}" dt="2020-05-15T12:16:20.444" v="542"/>
          <ac:cxnSpMkLst>
            <pc:docMk/>
            <pc:sldMk cId="3910757182" sldId="260"/>
            <ac:cxnSpMk id="329" creationId="{929A52E0-4BB4-494C-BE81-73734B82A9A7}"/>
          </ac:cxnSpMkLst>
        </pc:cxnChg>
        <pc:cxnChg chg="add mod">
          <ac:chgData name="Matthias Hendrickx" userId="668c3f4c-2e7e-4311-9e00-03d07791fd3b" providerId="ADAL" clId="{58659417-0CE9-4051-AAE0-5AFC18164AF4}" dt="2020-05-15T12:16:20.444" v="542"/>
          <ac:cxnSpMkLst>
            <pc:docMk/>
            <pc:sldMk cId="3910757182" sldId="260"/>
            <ac:cxnSpMk id="330" creationId="{CD4AB303-60E6-4987-BFF9-3C8CFF1F28A4}"/>
          </ac:cxnSpMkLst>
        </pc:cxnChg>
        <pc:cxnChg chg="add mod">
          <ac:chgData name="Matthias Hendrickx" userId="668c3f4c-2e7e-4311-9e00-03d07791fd3b" providerId="ADAL" clId="{58659417-0CE9-4051-AAE0-5AFC18164AF4}" dt="2020-05-15T12:16:20.444" v="542"/>
          <ac:cxnSpMkLst>
            <pc:docMk/>
            <pc:sldMk cId="3910757182" sldId="260"/>
            <ac:cxnSpMk id="331" creationId="{C0F4713B-F637-4243-9DB0-4CF64DFDB936}"/>
          </ac:cxnSpMkLst>
        </pc:cxnChg>
        <pc:cxnChg chg="add mod">
          <ac:chgData name="Matthias Hendrickx" userId="668c3f4c-2e7e-4311-9e00-03d07791fd3b" providerId="ADAL" clId="{58659417-0CE9-4051-AAE0-5AFC18164AF4}" dt="2020-05-15T12:16:20.444" v="542"/>
          <ac:cxnSpMkLst>
            <pc:docMk/>
            <pc:sldMk cId="3910757182" sldId="260"/>
            <ac:cxnSpMk id="337" creationId="{C5F82EAE-6765-4B4B-9BFF-6C3AD849C2B0}"/>
          </ac:cxnSpMkLst>
        </pc:cxnChg>
        <pc:cxnChg chg="add mod">
          <ac:chgData name="Matthias Hendrickx" userId="668c3f4c-2e7e-4311-9e00-03d07791fd3b" providerId="ADAL" clId="{58659417-0CE9-4051-AAE0-5AFC18164AF4}" dt="2020-05-15T12:16:20.444" v="542"/>
          <ac:cxnSpMkLst>
            <pc:docMk/>
            <pc:sldMk cId="3910757182" sldId="260"/>
            <ac:cxnSpMk id="338" creationId="{796C13F3-4EB6-41E7-9C7A-97D090B33DF8}"/>
          </ac:cxnSpMkLst>
        </pc:cxnChg>
        <pc:cxnChg chg="add mod">
          <ac:chgData name="Matthias Hendrickx" userId="668c3f4c-2e7e-4311-9e00-03d07791fd3b" providerId="ADAL" clId="{58659417-0CE9-4051-AAE0-5AFC18164AF4}" dt="2020-05-15T12:16:20.444" v="542"/>
          <ac:cxnSpMkLst>
            <pc:docMk/>
            <pc:sldMk cId="3910757182" sldId="260"/>
            <ac:cxnSpMk id="344" creationId="{063685DB-424A-4BAA-A3B7-881D5A6118DA}"/>
          </ac:cxnSpMkLst>
        </pc:cxnChg>
        <pc:cxnChg chg="add mod">
          <ac:chgData name="Matthias Hendrickx" userId="668c3f4c-2e7e-4311-9e00-03d07791fd3b" providerId="ADAL" clId="{58659417-0CE9-4051-AAE0-5AFC18164AF4}" dt="2020-05-15T12:16:20.444" v="542"/>
          <ac:cxnSpMkLst>
            <pc:docMk/>
            <pc:sldMk cId="3910757182" sldId="260"/>
            <ac:cxnSpMk id="345" creationId="{44E37051-AB60-475E-88FB-5C43DD414FFA}"/>
          </ac:cxnSpMkLst>
        </pc:cxnChg>
        <pc:cxnChg chg="add mod">
          <ac:chgData name="Matthias Hendrickx" userId="668c3f4c-2e7e-4311-9e00-03d07791fd3b" providerId="ADAL" clId="{58659417-0CE9-4051-AAE0-5AFC18164AF4}" dt="2020-05-15T12:16:20.444" v="542"/>
          <ac:cxnSpMkLst>
            <pc:docMk/>
            <pc:sldMk cId="3910757182" sldId="260"/>
            <ac:cxnSpMk id="350" creationId="{0F15CC0B-AA0E-4AC7-B1A4-83230F64E58C}"/>
          </ac:cxnSpMkLst>
        </pc:cxnChg>
        <pc:cxnChg chg="add mod">
          <ac:chgData name="Matthias Hendrickx" userId="668c3f4c-2e7e-4311-9e00-03d07791fd3b" providerId="ADAL" clId="{58659417-0CE9-4051-AAE0-5AFC18164AF4}" dt="2020-05-15T12:16:20.444" v="542"/>
          <ac:cxnSpMkLst>
            <pc:docMk/>
            <pc:sldMk cId="3910757182" sldId="260"/>
            <ac:cxnSpMk id="351" creationId="{146103E4-6907-42C8-990C-526F82F4A941}"/>
          </ac:cxnSpMkLst>
        </pc:cxnChg>
        <pc:cxnChg chg="add mod">
          <ac:chgData name="Matthias Hendrickx" userId="668c3f4c-2e7e-4311-9e00-03d07791fd3b" providerId="ADAL" clId="{58659417-0CE9-4051-AAE0-5AFC18164AF4}" dt="2020-05-15T12:16:20.444" v="542"/>
          <ac:cxnSpMkLst>
            <pc:docMk/>
            <pc:sldMk cId="3910757182" sldId="260"/>
            <ac:cxnSpMk id="356" creationId="{DB10BE3C-1C8D-4B04-B617-8C686FDD6733}"/>
          </ac:cxnSpMkLst>
        </pc:cxnChg>
        <pc:cxnChg chg="add mod">
          <ac:chgData name="Matthias Hendrickx" userId="668c3f4c-2e7e-4311-9e00-03d07791fd3b" providerId="ADAL" clId="{58659417-0CE9-4051-AAE0-5AFC18164AF4}" dt="2020-05-15T12:16:20.444" v="542"/>
          <ac:cxnSpMkLst>
            <pc:docMk/>
            <pc:sldMk cId="3910757182" sldId="260"/>
            <ac:cxnSpMk id="357" creationId="{BE6DFFA5-FFA1-46C3-8DF6-8B7706C19E16}"/>
          </ac:cxnSpMkLst>
        </pc:cxnChg>
        <pc:cxnChg chg="add mod">
          <ac:chgData name="Matthias Hendrickx" userId="668c3f4c-2e7e-4311-9e00-03d07791fd3b" providerId="ADAL" clId="{58659417-0CE9-4051-AAE0-5AFC18164AF4}" dt="2020-05-15T12:16:20.444" v="542"/>
          <ac:cxnSpMkLst>
            <pc:docMk/>
            <pc:sldMk cId="3910757182" sldId="260"/>
            <ac:cxnSpMk id="358" creationId="{BE11E46F-CBBA-4A11-BCEB-94EF531150C6}"/>
          </ac:cxnSpMkLst>
        </pc:cxnChg>
        <pc:cxnChg chg="add mod">
          <ac:chgData name="Matthias Hendrickx" userId="668c3f4c-2e7e-4311-9e00-03d07791fd3b" providerId="ADAL" clId="{58659417-0CE9-4051-AAE0-5AFC18164AF4}" dt="2020-05-15T12:16:20.444" v="542"/>
          <ac:cxnSpMkLst>
            <pc:docMk/>
            <pc:sldMk cId="3910757182" sldId="260"/>
            <ac:cxnSpMk id="359" creationId="{60756055-8385-4604-B2C2-E8DE168C0FC5}"/>
          </ac:cxnSpMkLst>
        </pc:cxnChg>
        <pc:cxnChg chg="add mod">
          <ac:chgData name="Matthias Hendrickx" userId="668c3f4c-2e7e-4311-9e00-03d07791fd3b" providerId="ADAL" clId="{58659417-0CE9-4051-AAE0-5AFC18164AF4}" dt="2020-05-15T12:16:20.444" v="542"/>
          <ac:cxnSpMkLst>
            <pc:docMk/>
            <pc:sldMk cId="3910757182" sldId="260"/>
            <ac:cxnSpMk id="360" creationId="{5D766CBC-5471-48AE-BD23-3AE64F798E10}"/>
          </ac:cxnSpMkLst>
        </pc:cxnChg>
        <pc:cxnChg chg="add mod">
          <ac:chgData name="Matthias Hendrickx" userId="668c3f4c-2e7e-4311-9e00-03d07791fd3b" providerId="ADAL" clId="{58659417-0CE9-4051-AAE0-5AFC18164AF4}" dt="2020-05-15T12:16:20.444" v="542"/>
          <ac:cxnSpMkLst>
            <pc:docMk/>
            <pc:sldMk cId="3910757182" sldId="260"/>
            <ac:cxnSpMk id="364" creationId="{CFC3B337-5AED-44E1-B6D3-B02900D5E9B8}"/>
          </ac:cxnSpMkLst>
        </pc:cxnChg>
        <pc:cxnChg chg="add mod">
          <ac:chgData name="Matthias Hendrickx" userId="668c3f4c-2e7e-4311-9e00-03d07791fd3b" providerId="ADAL" clId="{58659417-0CE9-4051-AAE0-5AFC18164AF4}" dt="2020-05-15T12:16:20.444" v="542"/>
          <ac:cxnSpMkLst>
            <pc:docMk/>
            <pc:sldMk cId="3910757182" sldId="260"/>
            <ac:cxnSpMk id="365" creationId="{403F842D-CAAF-400C-8DA7-A565B46E46E2}"/>
          </ac:cxnSpMkLst>
        </pc:cxnChg>
        <pc:cxnChg chg="add mod">
          <ac:chgData name="Matthias Hendrickx" userId="668c3f4c-2e7e-4311-9e00-03d07791fd3b" providerId="ADAL" clId="{58659417-0CE9-4051-AAE0-5AFC18164AF4}" dt="2020-05-15T12:16:20.444" v="542"/>
          <ac:cxnSpMkLst>
            <pc:docMk/>
            <pc:sldMk cId="3910757182" sldId="260"/>
            <ac:cxnSpMk id="366" creationId="{0AEA9358-31A9-4836-AE8B-F19BB462EAF9}"/>
          </ac:cxnSpMkLst>
        </pc:cxnChg>
        <pc:cxnChg chg="add mod">
          <ac:chgData name="Matthias Hendrickx" userId="668c3f4c-2e7e-4311-9e00-03d07791fd3b" providerId="ADAL" clId="{58659417-0CE9-4051-AAE0-5AFC18164AF4}" dt="2020-05-15T12:16:20.444" v="542"/>
          <ac:cxnSpMkLst>
            <pc:docMk/>
            <pc:sldMk cId="3910757182" sldId="260"/>
            <ac:cxnSpMk id="367" creationId="{DDEC06BE-7464-41CD-8080-C492EB56B240}"/>
          </ac:cxnSpMkLst>
        </pc:cxnChg>
      </pc:sldChg>
      <pc:sldChg chg="addSp delSp modSp new mod">
        <pc:chgData name="Matthias Hendrickx" userId="668c3f4c-2e7e-4311-9e00-03d07791fd3b" providerId="ADAL" clId="{58659417-0CE9-4051-AAE0-5AFC18164AF4}" dt="2020-05-16T10:03:17.731" v="2155" actId="732"/>
        <pc:sldMkLst>
          <pc:docMk/>
          <pc:sldMk cId="4107929622" sldId="261"/>
        </pc:sldMkLst>
        <pc:spChg chg="mod">
          <ac:chgData name="Matthias Hendrickx" userId="668c3f4c-2e7e-4311-9e00-03d07791fd3b" providerId="ADAL" clId="{58659417-0CE9-4051-AAE0-5AFC18164AF4}" dt="2020-05-16T08:37:22.590" v="1621" actId="179"/>
          <ac:spMkLst>
            <pc:docMk/>
            <pc:sldMk cId="4107929622" sldId="261"/>
            <ac:spMk id="2" creationId="{52DD1F3C-D78A-41A7-BDBA-A3D8CE48271F}"/>
          </ac:spMkLst>
        </pc:spChg>
        <pc:spChg chg="mod">
          <ac:chgData name="Matthias Hendrickx" userId="668c3f4c-2e7e-4311-9e00-03d07791fd3b" providerId="ADAL" clId="{58659417-0CE9-4051-AAE0-5AFC18164AF4}" dt="2020-05-15T12:28:20.569" v="629" actId="20577"/>
          <ac:spMkLst>
            <pc:docMk/>
            <pc:sldMk cId="4107929622" sldId="261"/>
            <ac:spMk id="3" creationId="{188B2B98-8B1E-4BC4-81A3-23549F7A3C37}"/>
          </ac:spMkLst>
        </pc:spChg>
        <pc:spChg chg="add del mod">
          <ac:chgData name="Matthias Hendrickx" userId="668c3f4c-2e7e-4311-9e00-03d07791fd3b" providerId="ADAL" clId="{58659417-0CE9-4051-AAE0-5AFC18164AF4}" dt="2020-05-16T08:36:23.357" v="1607" actId="478"/>
          <ac:spMkLst>
            <pc:docMk/>
            <pc:sldMk cId="4107929622" sldId="261"/>
            <ac:spMk id="7" creationId="{25862743-DDCC-4DD3-B51F-D07E2FF9465D}"/>
          </ac:spMkLst>
        </pc:spChg>
        <pc:spChg chg="add del mod">
          <ac:chgData name="Matthias Hendrickx" userId="668c3f4c-2e7e-4311-9e00-03d07791fd3b" providerId="ADAL" clId="{58659417-0CE9-4051-AAE0-5AFC18164AF4}" dt="2020-05-15T13:07:59.525" v="1360" actId="478"/>
          <ac:spMkLst>
            <pc:docMk/>
            <pc:sldMk cId="4107929622" sldId="261"/>
            <ac:spMk id="8" creationId="{6E8AC295-634D-45A4-BB68-1DDB729B3EF8}"/>
          </ac:spMkLst>
        </pc:spChg>
        <pc:spChg chg="add del mod">
          <ac:chgData name="Matthias Hendrickx" userId="668c3f4c-2e7e-4311-9e00-03d07791fd3b" providerId="ADAL" clId="{58659417-0CE9-4051-AAE0-5AFC18164AF4}" dt="2020-05-15T13:05:08.807" v="1300" actId="478"/>
          <ac:spMkLst>
            <pc:docMk/>
            <pc:sldMk cId="4107929622" sldId="261"/>
            <ac:spMk id="9" creationId="{BEC21643-FCEF-4A8B-A2CE-26A9A4066BB6}"/>
          </ac:spMkLst>
        </pc:spChg>
        <pc:spChg chg="add del mod">
          <ac:chgData name="Matthias Hendrickx" userId="668c3f4c-2e7e-4311-9e00-03d07791fd3b" providerId="ADAL" clId="{58659417-0CE9-4051-AAE0-5AFC18164AF4}" dt="2020-05-15T13:06:13.989" v="1323" actId="478"/>
          <ac:spMkLst>
            <pc:docMk/>
            <pc:sldMk cId="4107929622" sldId="261"/>
            <ac:spMk id="10" creationId="{97A2933D-AC3B-4E78-9465-E9DF75D1B472}"/>
          </ac:spMkLst>
        </pc:spChg>
        <pc:picChg chg="add del mod modCrop">
          <ac:chgData name="Matthias Hendrickx" userId="668c3f4c-2e7e-4311-9e00-03d07791fd3b" providerId="ADAL" clId="{58659417-0CE9-4051-AAE0-5AFC18164AF4}" dt="2020-05-16T10:02:45.731" v="2153" actId="478"/>
          <ac:picMkLst>
            <pc:docMk/>
            <pc:sldMk cId="4107929622" sldId="261"/>
            <ac:picMk id="6" creationId="{4399A088-DC42-4AB0-910A-057026B669F2}"/>
          </ac:picMkLst>
        </pc:picChg>
        <pc:picChg chg="add mod modCrop">
          <ac:chgData name="Matthias Hendrickx" userId="668c3f4c-2e7e-4311-9e00-03d07791fd3b" providerId="ADAL" clId="{58659417-0CE9-4051-AAE0-5AFC18164AF4}" dt="2020-05-16T10:03:17.731" v="2155" actId="732"/>
          <ac:picMkLst>
            <pc:docMk/>
            <pc:sldMk cId="4107929622" sldId="261"/>
            <ac:picMk id="8" creationId="{1CB51C67-626C-4A86-8088-4932A69EEE75}"/>
          </ac:picMkLst>
        </pc:picChg>
      </pc:sldChg>
      <pc:sldChg chg="addSp delSp modSp new mod modNotesTx">
        <pc:chgData name="Matthias Hendrickx" userId="668c3f4c-2e7e-4311-9e00-03d07791fd3b" providerId="ADAL" clId="{58659417-0CE9-4051-AAE0-5AFC18164AF4}" dt="2020-05-20T09:38:56.993" v="3712" actId="20577"/>
        <pc:sldMkLst>
          <pc:docMk/>
          <pc:sldMk cId="2833591174" sldId="262"/>
        </pc:sldMkLst>
        <pc:spChg chg="del mod">
          <ac:chgData name="Matthias Hendrickx" userId="668c3f4c-2e7e-4311-9e00-03d07791fd3b" providerId="ADAL" clId="{58659417-0CE9-4051-AAE0-5AFC18164AF4}" dt="2020-05-15T14:46:06.087" v="1405"/>
          <ac:spMkLst>
            <pc:docMk/>
            <pc:sldMk cId="2833591174" sldId="262"/>
            <ac:spMk id="2" creationId="{A5C6C53E-B823-41B3-98EF-EC19050E4C38}"/>
          </ac:spMkLst>
        </pc:spChg>
        <pc:spChg chg="mod">
          <ac:chgData name="Matthias Hendrickx" userId="668c3f4c-2e7e-4311-9e00-03d07791fd3b" providerId="ADAL" clId="{58659417-0CE9-4051-AAE0-5AFC18164AF4}" dt="2020-05-16T11:28:55.973" v="2595" actId="20577"/>
          <ac:spMkLst>
            <pc:docMk/>
            <pc:sldMk cId="2833591174" sldId="262"/>
            <ac:spMk id="3" creationId="{BA30B1C9-0EE1-479D-9D60-ED0EDBF6665F}"/>
          </ac:spMkLst>
        </pc:spChg>
        <pc:spChg chg="add del mod">
          <ac:chgData name="Matthias Hendrickx" userId="668c3f4c-2e7e-4311-9e00-03d07791fd3b" providerId="ADAL" clId="{58659417-0CE9-4051-AAE0-5AFC18164AF4}" dt="2020-05-16T13:58:06.601" v="3429" actId="478"/>
          <ac:spMkLst>
            <pc:docMk/>
            <pc:sldMk cId="2833591174" sldId="262"/>
            <ac:spMk id="8" creationId="{7FC82E2A-6D93-4F1E-8294-8BF3DE610598}"/>
          </ac:spMkLst>
        </pc:spChg>
        <pc:spChg chg="add mod">
          <ac:chgData name="Matthias Hendrickx" userId="668c3f4c-2e7e-4311-9e00-03d07791fd3b" providerId="ADAL" clId="{58659417-0CE9-4051-AAE0-5AFC18164AF4}" dt="2020-05-15T14:55:38.042" v="1539" actId="313"/>
          <ac:spMkLst>
            <pc:docMk/>
            <pc:sldMk cId="2833591174" sldId="262"/>
            <ac:spMk id="10" creationId="{A21C0731-7466-4C0D-B8EB-B46C2B2EDEB2}"/>
          </ac:spMkLst>
        </pc:spChg>
        <pc:spChg chg="add del mod">
          <ac:chgData name="Matthias Hendrickx" userId="668c3f4c-2e7e-4311-9e00-03d07791fd3b" providerId="ADAL" clId="{58659417-0CE9-4051-AAE0-5AFC18164AF4}" dt="2020-05-16T13:59:24.490" v="3454" actId="478"/>
          <ac:spMkLst>
            <pc:docMk/>
            <pc:sldMk cId="2833591174" sldId="262"/>
            <ac:spMk id="12" creationId="{E1122B04-6CF0-4588-91D8-64EB7ECAA7E2}"/>
          </ac:spMkLst>
        </pc:spChg>
        <pc:spChg chg="add del mod">
          <ac:chgData name="Matthias Hendrickx" userId="668c3f4c-2e7e-4311-9e00-03d07791fd3b" providerId="ADAL" clId="{58659417-0CE9-4051-AAE0-5AFC18164AF4}" dt="2020-05-15T14:54:49.646" v="1517" actId="478"/>
          <ac:spMkLst>
            <pc:docMk/>
            <pc:sldMk cId="2833591174" sldId="262"/>
            <ac:spMk id="13" creationId="{F7E151A3-9404-4492-83A0-9DB55572BF1C}"/>
          </ac:spMkLst>
        </pc:spChg>
        <pc:spChg chg="add mod">
          <ac:chgData name="Matthias Hendrickx" userId="668c3f4c-2e7e-4311-9e00-03d07791fd3b" providerId="ADAL" clId="{58659417-0CE9-4051-AAE0-5AFC18164AF4}" dt="2020-05-16T14:07:44.491" v="3612" actId="207"/>
          <ac:spMkLst>
            <pc:docMk/>
            <pc:sldMk cId="2833591174" sldId="262"/>
            <ac:spMk id="19" creationId="{14552DEA-7C5C-4624-A190-B365687C305B}"/>
          </ac:spMkLst>
        </pc:spChg>
        <pc:grpChg chg="add del mod">
          <ac:chgData name="Matthias Hendrickx" userId="668c3f4c-2e7e-4311-9e00-03d07791fd3b" providerId="ADAL" clId="{58659417-0CE9-4051-AAE0-5AFC18164AF4}" dt="2020-05-16T14:06:06.865" v="3586" actId="478"/>
          <ac:grpSpMkLst>
            <pc:docMk/>
            <pc:sldMk cId="2833591174" sldId="262"/>
            <ac:grpSpMk id="7" creationId="{CFEA131C-CF29-4FCD-9571-45B4598B7CC9}"/>
          </ac:grpSpMkLst>
        </pc:grpChg>
        <pc:grpChg chg="add del mod">
          <ac:chgData name="Matthias Hendrickx" userId="668c3f4c-2e7e-4311-9e00-03d07791fd3b" providerId="ADAL" clId="{58659417-0CE9-4051-AAE0-5AFC18164AF4}" dt="2020-05-16T14:06:01.551" v="3583" actId="478"/>
          <ac:grpSpMkLst>
            <pc:docMk/>
            <pc:sldMk cId="2833591174" sldId="262"/>
            <ac:grpSpMk id="13" creationId="{6D54A525-62CF-4616-B6EC-DF3F8E418033}"/>
          </ac:grpSpMkLst>
        </pc:grpChg>
        <pc:grpChg chg="del mod topLvl">
          <ac:chgData name="Matthias Hendrickx" userId="668c3f4c-2e7e-4311-9e00-03d07791fd3b" providerId="ADAL" clId="{58659417-0CE9-4051-AAE0-5AFC18164AF4}" dt="2020-05-16T14:06:03.595" v="3584" actId="478"/>
          <ac:grpSpMkLst>
            <pc:docMk/>
            <pc:sldMk cId="2833591174" sldId="262"/>
            <ac:grpSpMk id="14" creationId="{AEAA272F-A664-4F49-A465-CAE82D1111FB}"/>
          </ac:grpSpMkLst>
        </pc:grpChg>
        <pc:grpChg chg="add mod">
          <ac:chgData name="Matthias Hendrickx" userId="668c3f4c-2e7e-4311-9e00-03d07791fd3b" providerId="ADAL" clId="{58659417-0CE9-4051-AAE0-5AFC18164AF4}" dt="2020-05-16T14:07:50.401" v="3614" actId="1076"/>
          <ac:grpSpMkLst>
            <pc:docMk/>
            <pc:sldMk cId="2833591174" sldId="262"/>
            <ac:grpSpMk id="20" creationId="{63FAA350-20DC-4222-A6E4-14BA31BAAA3F}"/>
          </ac:grpSpMkLst>
        </pc:grpChg>
        <pc:picChg chg="add mod modCrop">
          <ac:chgData name="Matthias Hendrickx" userId="668c3f4c-2e7e-4311-9e00-03d07791fd3b" providerId="ADAL" clId="{58659417-0CE9-4051-AAE0-5AFC18164AF4}" dt="2020-05-16T13:57:44.004" v="3424" actId="164"/>
          <ac:picMkLst>
            <pc:docMk/>
            <pc:sldMk cId="2833591174" sldId="262"/>
            <ac:picMk id="2" creationId="{5CB93069-8A3D-4D58-B471-B849464C4EAE}"/>
          </ac:picMkLst>
        </pc:picChg>
        <pc:picChg chg="add mod modCrop">
          <ac:chgData name="Matthias Hendrickx" userId="668c3f4c-2e7e-4311-9e00-03d07791fd3b" providerId="ADAL" clId="{58659417-0CE9-4051-AAE0-5AFC18164AF4}" dt="2020-05-16T08:57:24.135" v="1737" actId="732"/>
          <ac:picMkLst>
            <pc:docMk/>
            <pc:sldMk cId="2833591174" sldId="262"/>
            <ac:picMk id="6" creationId="{9BD47C7A-EDE5-440D-A01D-DBAE34007E47}"/>
          </ac:picMkLst>
        </pc:picChg>
        <pc:picChg chg="add del mod">
          <ac:chgData name="Matthias Hendrickx" userId="668c3f4c-2e7e-4311-9e00-03d07791fd3b" providerId="ADAL" clId="{58659417-0CE9-4051-AAE0-5AFC18164AF4}" dt="2020-05-15T14:54:40.531" v="1512" actId="478"/>
          <ac:picMkLst>
            <pc:docMk/>
            <pc:sldMk cId="2833591174" sldId="262"/>
            <ac:picMk id="8" creationId="{7998E346-9DDC-4273-A20D-824DB4D386C9}"/>
          </ac:picMkLst>
        </pc:picChg>
        <pc:picChg chg="add mod modCrop">
          <ac:chgData name="Matthias Hendrickx" userId="668c3f4c-2e7e-4311-9e00-03d07791fd3b" providerId="ADAL" clId="{58659417-0CE9-4051-AAE0-5AFC18164AF4}" dt="2020-05-16T13:57:44.004" v="3424" actId="164"/>
          <ac:picMkLst>
            <pc:docMk/>
            <pc:sldMk cId="2833591174" sldId="262"/>
            <ac:picMk id="9" creationId="{0E865EE7-1736-4BAB-A49A-494BA20B6C60}"/>
          </ac:picMkLst>
        </pc:picChg>
        <pc:picChg chg="add mod">
          <ac:chgData name="Matthias Hendrickx" userId="668c3f4c-2e7e-4311-9e00-03d07791fd3b" providerId="ADAL" clId="{58659417-0CE9-4051-AAE0-5AFC18164AF4}" dt="2020-05-16T13:58:18.078" v="3432" actId="1076"/>
          <ac:picMkLst>
            <pc:docMk/>
            <pc:sldMk cId="2833591174" sldId="262"/>
            <ac:picMk id="11" creationId="{BCDABB4D-CEE2-429E-806F-C8861CD55E4B}"/>
          </ac:picMkLst>
        </pc:picChg>
        <pc:picChg chg="del mod topLvl">
          <ac:chgData name="Matthias Hendrickx" userId="668c3f4c-2e7e-4311-9e00-03d07791fd3b" providerId="ADAL" clId="{58659417-0CE9-4051-AAE0-5AFC18164AF4}" dt="2020-05-16T14:06:01.551" v="3583" actId="478"/>
          <ac:picMkLst>
            <pc:docMk/>
            <pc:sldMk cId="2833591174" sldId="262"/>
            <ac:picMk id="15" creationId="{59D9D251-91AC-4BC2-9CC0-05A3B3276F7B}"/>
          </ac:picMkLst>
        </pc:picChg>
        <pc:picChg chg="mod topLvl modCrop">
          <ac:chgData name="Matthias Hendrickx" userId="668c3f4c-2e7e-4311-9e00-03d07791fd3b" providerId="ADAL" clId="{58659417-0CE9-4051-AAE0-5AFC18164AF4}" dt="2020-05-16T14:07:40.082" v="3610" actId="164"/>
          <ac:picMkLst>
            <pc:docMk/>
            <pc:sldMk cId="2833591174" sldId="262"/>
            <ac:picMk id="16" creationId="{3C4706C5-E117-4BBA-B365-CBAEC5A82EA8}"/>
          </ac:picMkLst>
        </pc:picChg>
        <pc:picChg chg="del mod topLvl">
          <ac:chgData name="Matthias Hendrickx" userId="668c3f4c-2e7e-4311-9e00-03d07791fd3b" providerId="ADAL" clId="{58659417-0CE9-4051-AAE0-5AFC18164AF4}" dt="2020-05-16T14:06:03.595" v="3584" actId="478"/>
          <ac:picMkLst>
            <pc:docMk/>
            <pc:sldMk cId="2833591174" sldId="262"/>
            <ac:picMk id="17" creationId="{43FBACED-C44A-4607-8F48-BCECBF06316F}"/>
          </ac:picMkLst>
        </pc:picChg>
        <pc:picChg chg="add del mod">
          <ac:chgData name="Matthias Hendrickx" userId="668c3f4c-2e7e-4311-9e00-03d07791fd3b" providerId="ADAL" clId="{58659417-0CE9-4051-AAE0-5AFC18164AF4}" dt="2020-05-16T14:07:10.648" v="3607" actId="478"/>
          <ac:picMkLst>
            <pc:docMk/>
            <pc:sldMk cId="2833591174" sldId="262"/>
            <ac:picMk id="18" creationId="{351528F0-72F4-45BF-9AC0-AF58DFF0B72B}"/>
          </ac:picMkLst>
        </pc:picChg>
        <pc:picChg chg="add del mod">
          <ac:chgData name="Matthias Hendrickx" userId="668c3f4c-2e7e-4311-9e00-03d07791fd3b" providerId="ADAL" clId="{58659417-0CE9-4051-AAE0-5AFC18164AF4}" dt="2020-05-15T14:46:10.028" v="1407" actId="478"/>
          <ac:picMkLst>
            <pc:docMk/>
            <pc:sldMk cId="2833591174" sldId="262"/>
            <ac:picMk id="1026" creationId="{268B568D-E395-43D1-8173-EA72C6B7505A}"/>
          </ac:picMkLst>
        </pc:picChg>
      </pc:sldChg>
      <pc:sldChg chg="addSp delSp modSp add del mod">
        <pc:chgData name="Matthias Hendrickx" userId="668c3f4c-2e7e-4311-9e00-03d07791fd3b" providerId="ADAL" clId="{58659417-0CE9-4051-AAE0-5AFC18164AF4}" dt="2020-05-16T08:59:49.001" v="1793" actId="47"/>
        <pc:sldMkLst>
          <pc:docMk/>
          <pc:sldMk cId="1597345094" sldId="263"/>
        </pc:sldMkLst>
        <pc:spChg chg="add mod">
          <ac:chgData name="Matthias Hendrickx" userId="668c3f4c-2e7e-4311-9e00-03d07791fd3b" providerId="ADAL" clId="{58659417-0CE9-4051-AAE0-5AFC18164AF4}" dt="2020-05-16T08:51:05.061" v="1696" actId="122"/>
          <ac:spMkLst>
            <pc:docMk/>
            <pc:sldMk cId="1597345094" sldId="263"/>
            <ac:spMk id="7" creationId="{C74E5A84-B7E4-41B5-8481-658F8F4F10BA}"/>
          </ac:spMkLst>
        </pc:spChg>
        <pc:spChg chg="add del mod">
          <ac:chgData name="Matthias Hendrickx" userId="668c3f4c-2e7e-4311-9e00-03d07791fd3b" providerId="ADAL" clId="{58659417-0CE9-4051-AAE0-5AFC18164AF4}" dt="2020-05-16T08:52:00.768" v="1697" actId="1076"/>
          <ac:spMkLst>
            <pc:docMk/>
            <pc:sldMk cId="1597345094" sldId="263"/>
            <ac:spMk id="9" creationId="{C0C1D7BB-D8EF-402B-A089-C7211E7323BE}"/>
          </ac:spMkLst>
        </pc:spChg>
        <pc:spChg chg="mod">
          <ac:chgData name="Matthias Hendrickx" userId="668c3f4c-2e7e-4311-9e00-03d07791fd3b" providerId="ADAL" clId="{58659417-0CE9-4051-AAE0-5AFC18164AF4}" dt="2020-05-15T14:59:30.260" v="1570" actId="15"/>
          <ac:spMkLst>
            <pc:docMk/>
            <pc:sldMk cId="1597345094" sldId="263"/>
            <ac:spMk id="10" creationId="{A21C0731-7466-4C0D-B8EB-B46C2B2EDEB2}"/>
          </ac:spMkLst>
        </pc:spChg>
        <pc:grpChg chg="add del mod">
          <ac:chgData name="Matthias Hendrickx" userId="668c3f4c-2e7e-4311-9e00-03d07791fd3b" providerId="ADAL" clId="{58659417-0CE9-4051-AAE0-5AFC18164AF4}" dt="2020-05-16T08:55:34.893" v="1715" actId="478"/>
          <ac:grpSpMkLst>
            <pc:docMk/>
            <pc:sldMk cId="1597345094" sldId="263"/>
            <ac:grpSpMk id="12" creationId="{A4A381F1-DB06-49B6-9CAC-DF8B0FE290FD}"/>
          </ac:grpSpMkLst>
        </pc:grpChg>
        <pc:picChg chg="del">
          <ac:chgData name="Matthias Hendrickx" userId="668c3f4c-2e7e-4311-9e00-03d07791fd3b" providerId="ADAL" clId="{58659417-0CE9-4051-AAE0-5AFC18164AF4}" dt="2020-05-16T08:40:28.851" v="1634" actId="478"/>
          <ac:picMkLst>
            <pc:docMk/>
            <pc:sldMk cId="1597345094" sldId="263"/>
            <ac:picMk id="2" creationId="{9939BAD9-3E3E-473F-8927-7B522A7FC714}"/>
          </ac:picMkLst>
        </pc:picChg>
        <pc:picChg chg="add mod ord topLvl modCrop">
          <ac:chgData name="Matthias Hendrickx" userId="668c3f4c-2e7e-4311-9e00-03d07791fd3b" providerId="ADAL" clId="{58659417-0CE9-4051-AAE0-5AFC18164AF4}" dt="2020-05-16T08:55:56.225" v="1722" actId="14100"/>
          <ac:picMkLst>
            <pc:docMk/>
            <pc:sldMk cId="1597345094" sldId="263"/>
            <ac:picMk id="8" creationId="{905FFE5E-48EA-48DC-BBCC-EDE5477B3017}"/>
          </ac:picMkLst>
        </pc:picChg>
        <pc:picChg chg="add del mod topLvl modCrop">
          <ac:chgData name="Matthias Hendrickx" userId="668c3f4c-2e7e-4311-9e00-03d07791fd3b" providerId="ADAL" clId="{58659417-0CE9-4051-AAE0-5AFC18164AF4}" dt="2020-05-16T08:55:34.893" v="1715" actId="478"/>
          <ac:picMkLst>
            <pc:docMk/>
            <pc:sldMk cId="1597345094" sldId="263"/>
            <ac:picMk id="11" creationId="{A085115A-EA99-4FEB-9B05-3B25F3C02073}"/>
          </ac:picMkLst>
        </pc:picChg>
        <pc:picChg chg="del">
          <ac:chgData name="Matthias Hendrickx" userId="668c3f4c-2e7e-4311-9e00-03d07791fd3b" providerId="ADAL" clId="{58659417-0CE9-4051-AAE0-5AFC18164AF4}" dt="2020-05-15T14:59:26.546" v="1568" actId="478"/>
          <ac:picMkLst>
            <pc:docMk/>
            <pc:sldMk cId="1597345094" sldId="263"/>
            <ac:picMk id="11" creationId="{BCDABB4D-CEE2-429E-806F-C8861CD55E4B}"/>
          </ac:picMkLst>
        </pc:picChg>
        <pc:picChg chg="add del mod">
          <ac:chgData name="Matthias Hendrickx" userId="668c3f4c-2e7e-4311-9e00-03d07791fd3b" providerId="ADAL" clId="{58659417-0CE9-4051-AAE0-5AFC18164AF4}" dt="2020-05-16T08:55:31.910" v="1714" actId="478"/>
          <ac:picMkLst>
            <pc:docMk/>
            <pc:sldMk cId="1597345094" sldId="263"/>
            <ac:picMk id="13" creationId="{34F8608A-F196-4A8E-BA2E-8C18D1657C8D}"/>
          </ac:picMkLst>
        </pc:picChg>
      </pc:sldChg>
      <pc:sldChg chg="addSp delSp modSp mod modNotesTx">
        <pc:chgData name="Matthias Hendrickx" userId="668c3f4c-2e7e-4311-9e00-03d07791fd3b" providerId="ADAL" clId="{58659417-0CE9-4051-AAE0-5AFC18164AF4}" dt="2020-05-20T09:43:41.385" v="4068" actId="5793"/>
        <pc:sldMkLst>
          <pc:docMk/>
          <pc:sldMk cId="3565214801" sldId="264"/>
        </pc:sldMkLst>
        <pc:spChg chg="mod">
          <ac:chgData name="Matthias Hendrickx" userId="668c3f4c-2e7e-4311-9e00-03d07791fd3b" providerId="ADAL" clId="{58659417-0CE9-4051-AAE0-5AFC18164AF4}" dt="2020-05-16T13:17:54.039" v="2942" actId="404"/>
          <ac:spMkLst>
            <pc:docMk/>
            <pc:sldMk cId="3565214801" sldId="264"/>
            <ac:spMk id="3" creationId="{E47C1F14-E195-4643-894C-A80AFB137AD0}"/>
          </ac:spMkLst>
        </pc:spChg>
        <pc:spChg chg="add del mod">
          <ac:chgData name="Matthias Hendrickx" userId="668c3f4c-2e7e-4311-9e00-03d07791fd3b" providerId="ADAL" clId="{58659417-0CE9-4051-AAE0-5AFC18164AF4}" dt="2020-05-16T12:05:18.680" v="2729" actId="478"/>
          <ac:spMkLst>
            <pc:docMk/>
            <pc:sldMk cId="3565214801" sldId="264"/>
            <ac:spMk id="7" creationId="{F875E2D9-DD61-4646-B23C-89B5F2BE3C43}"/>
          </ac:spMkLst>
        </pc:spChg>
        <pc:spChg chg="add mod">
          <ac:chgData name="Matthias Hendrickx" userId="668c3f4c-2e7e-4311-9e00-03d07791fd3b" providerId="ADAL" clId="{58659417-0CE9-4051-AAE0-5AFC18164AF4}" dt="2020-05-16T13:17:44.675" v="2933" actId="20577"/>
          <ac:spMkLst>
            <pc:docMk/>
            <pc:sldMk cId="3565214801" sldId="264"/>
            <ac:spMk id="14" creationId="{8277231E-749B-41DC-B795-B7A500FFA95C}"/>
          </ac:spMkLst>
        </pc:spChg>
        <pc:graphicFrameChg chg="add del mod">
          <ac:chgData name="Matthias Hendrickx" userId="668c3f4c-2e7e-4311-9e00-03d07791fd3b" providerId="ADAL" clId="{58659417-0CE9-4051-AAE0-5AFC18164AF4}" dt="2020-05-16T13:14:59.669" v="2924" actId="478"/>
          <ac:graphicFrameMkLst>
            <pc:docMk/>
            <pc:sldMk cId="3565214801" sldId="264"/>
            <ac:graphicFrameMk id="11" creationId="{1E668D24-3627-4F02-BD45-62E44C14E351}"/>
          </ac:graphicFrameMkLst>
        </pc:graphicFrameChg>
        <pc:graphicFrameChg chg="add del mod">
          <ac:chgData name="Matthias Hendrickx" userId="668c3f4c-2e7e-4311-9e00-03d07791fd3b" providerId="ADAL" clId="{58659417-0CE9-4051-AAE0-5AFC18164AF4}" dt="2020-05-16T13:23:48.191" v="2946" actId="478"/>
          <ac:graphicFrameMkLst>
            <pc:docMk/>
            <pc:sldMk cId="3565214801" sldId="264"/>
            <ac:graphicFrameMk id="15" creationId="{847FD917-8148-4EE4-ADEC-DFE9ADAB910D}"/>
          </ac:graphicFrameMkLst>
        </pc:graphicFrameChg>
        <pc:graphicFrameChg chg="add del mod">
          <ac:chgData name="Matthias Hendrickx" userId="668c3f4c-2e7e-4311-9e00-03d07791fd3b" providerId="ADAL" clId="{58659417-0CE9-4051-AAE0-5AFC18164AF4}" dt="2020-05-16T13:25:56.820" v="2948" actId="478"/>
          <ac:graphicFrameMkLst>
            <pc:docMk/>
            <pc:sldMk cId="3565214801" sldId="264"/>
            <ac:graphicFrameMk id="16" creationId="{643822F7-6119-4F2C-98C9-4FC783D25B23}"/>
          </ac:graphicFrameMkLst>
        </pc:graphicFrameChg>
        <pc:picChg chg="del">
          <ac:chgData name="Matthias Hendrickx" userId="668c3f4c-2e7e-4311-9e00-03d07791fd3b" providerId="ADAL" clId="{58659417-0CE9-4051-AAE0-5AFC18164AF4}" dt="2020-05-16T12:05:14.312" v="2728" actId="478"/>
          <ac:picMkLst>
            <pc:docMk/>
            <pc:sldMk cId="3565214801" sldId="264"/>
            <ac:picMk id="6" creationId="{5EEFCFC1-7630-4E37-950B-C8E75B7AEBE2}"/>
          </ac:picMkLst>
        </pc:picChg>
        <pc:picChg chg="add del mod">
          <ac:chgData name="Matthias Hendrickx" userId="668c3f4c-2e7e-4311-9e00-03d07791fd3b" providerId="ADAL" clId="{58659417-0CE9-4051-AAE0-5AFC18164AF4}" dt="2020-05-16T13:12:46.444" v="2908" actId="478"/>
          <ac:picMkLst>
            <pc:docMk/>
            <pc:sldMk cId="3565214801" sldId="264"/>
            <ac:picMk id="8" creationId="{92A7BB62-BB68-49AA-AC99-EF8B062E42EB}"/>
          </ac:picMkLst>
        </pc:picChg>
        <pc:picChg chg="add del mod">
          <ac:chgData name="Matthias Hendrickx" userId="668c3f4c-2e7e-4311-9e00-03d07791fd3b" providerId="ADAL" clId="{58659417-0CE9-4051-AAE0-5AFC18164AF4}" dt="2020-05-16T13:13:23.941" v="2920" actId="478"/>
          <ac:picMkLst>
            <pc:docMk/>
            <pc:sldMk cId="3565214801" sldId="264"/>
            <ac:picMk id="10" creationId="{AF29BCBE-7300-4F89-80F9-6993D2EF06C2}"/>
          </ac:picMkLst>
        </pc:picChg>
        <pc:picChg chg="add del mod">
          <ac:chgData name="Matthias Hendrickx" userId="668c3f4c-2e7e-4311-9e00-03d07791fd3b" providerId="ADAL" clId="{58659417-0CE9-4051-AAE0-5AFC18164AF4}" dt="2020-05-16T13:23:41.515" v="2944" actId="478"/>
          <ac:picMkLst>
            <pc:docMk/>
            <pc:sldMk cId="3565214801" sldId="264"/>
            <ac:picMk id="13" creationId="{3978B289-E020-4818-B49F-B1D0F6243E58}"/>
          </ac:picMkLst>
        </pc:picChg>
        <pc:picChg chg="add mod">
          <ac:chgData name="Matthias Hendrickx" userId="668c3f4c-2e7e-4311-9e00-03d07791fd3b" providerId="ADAL" clId="{58659417-0CE9-4051-AAE0-5AFC18164AF4}" dt="2020-05-16T13:26:21.593" v="2953" actId="1076"/>
          <ac:picMkLst>
            <pc:docMk/>
            <pc:sldMk cId="3565214801" sldId="264"/>
            <ac:picMk id="18" creationId="{590CD2EF-A83A-4823-AEFC-41F62227FB0C}"/>
          </ac:picMkLst>
        </pc:picChg>
      </pc:sldChg>
      <pc:sldChg chg="modSp ord modNotesTx">
        <pc:chgData name="Matthias Hendrickx" userId="668c3f4c-2e7e-4311-9e00-03d07791fd3b" providerId="ADAL" clId="{58659417-0CE9-4051-AAE0-5AFC18164AF4}" dt="2020-05-20T09:42:07.735" v="3891" actId="20577"/>
        <pc:sldMkLst>
          <pc:docMk/>
          <pc:sldMk cId="2251799531" sldId="265"/>
        </pc:sldMkLst>
        <pc:spChg chg="mod">
          <ac:chgData name="Matthias Hendrickx" userId="668c3f4c-2e7e-4311-9e00-03d07791fd3b" providerId="ADAL" clId="{58659417-0CE9-4051-AAE0-5AFC18164AF4}" dt="2020-05-16T13:28:07.568" v="2954"/>
          <ac:spMkLst>
            <pc:docMk/>
            <pc:sldMk cId="2251799531" sldId="265"/>
            <ac:spMk id="3" creationId="{8F43F1F2-780D-4B2A-B649-674311A6822C}"/>
          </ac:spMkLst>
        </pc:spChg>
      </pc:sldChg>
      <pc:sldChg chg="modSp del">
        <pc:chgData name="Matthias Hendrickx" userId="668c3f4c-2e7e-4311-9e00-03d07791fd3b" providerId="ADAL" clId="{58659417-0CE9-4051-AAE0-5AFC18164AF4}" dt="2020-05-16T13:44:50.760" v="3249" actId="47"/>
        <pc:sldMkLst>
          <pc:docMk/>
          <pc:sldMk cId="2923492871" sldId="266"/>
        </pc:sldMkLst>
        <pc:spChg chg="mod">
          <ac:chgData name="Matthias Hendrickx" userId="668c3f4c-2e7e-4311-9e00-03d07791fd3b" providerId="ADAL" clId="{58659417-0CE9-4051-AAE0-5AFC18164AF4}" dt="2020-05-16T13:28:15.482" v="2955"/>
          <ac:spMkLst>
            <pc:docMk/>
            <pc:sldMk cId="2923492871" sldId="266"/>
            <ac:spMk id="3" creationId="{C355E31F-76A9-4C61-B243-F004E89E451F}"/>
          </ac:spMkLst>
        </pc:spChg>
      </pc:sldChg>
      <pc:sldChg chg="addSp delSp modSp mod modNotesTx">
        <pc:chgData name="Matthias Hendrickx" userId="668c3f4c-2e7e-4311-9e00-03d07791fd3b" providerId="ADAL" clId="{58659417-0CE9-4051-AAE0-5AFC18164AF4}" dt="2020-05-20T09:56:53.503" v="4890" actId="20577"/>
        <pc:sldMkLst>
          <pc:docMk/>
          <pc:sldMk cId="2245644435" sldId="267"/>
        </pc:sldMkLst>
        <pc:spChg chg="del mod">
          <ac:chgData name="Matthias Hendrickx" userId="668c3f4c-2e7e-4311-9e00-03d07791fd3b" providerId="ADAL" clId="{58659417-0CE9-4051-AAE0-5AFC18164AF4}" dt="2020-05-16T13:48:23.688" v="3314" actId="478"/>
          <ac:spMkLst>
            <pc:docMk/>
            <pc:sldMk cId="2245644435" sldId="267"/>
            <ac:spMk id="2" creationId="{7DB428B0-C285-47FE-B9C4-C49F1E917D97}"/>
          </ac:spMkLst>
        </pc:spChg>
        <pc:spChg chg="mod">
          <ac:chgData name="Matthias Hendrickx" userId="668c3f4c-2e7e-4311-9e00-03d07791fd3b" providerId="ADAL" clId="{58659417-0CE9-4051-AAE0-5AFC18164AF4}" dt="2020-05-16T11:30:20.542" v="2622" actId="122"/>
          <ac:spMkLst>
            <pc:docMk/>
            <pc:sldMk cId="2245644435" sldId="267"/>
            <ac:spMk id="3" creationId="{91DF98E6-D3F4-40F3-B825-3ACBAFE429D1}"/>
          </ac:spMkLst>
        </pc:spChg>
        <pc:spChg chg="add del mod">
          <ac:chgData name="Matthias Hendrickx" userId="668c3f4c-2e7e-4311-9e00-03d07791fd3b" providerId="ADAL" clId="{58659417-0CE9-4051-AAE0-5AFC18164AF4}" dt="2020-05-16T13:49:24.282" v="3334" actId="478"/>
          <ac:spMkLst>
            <pc:docMk/>
            <pc:sldMk cId="2245644435" sldId="267"/>
            <ac:spMk id="8" creationId="{D14D4EC1-9D14-48DF-9785-BCE382D6B45D}"/>
          </ac:spMkLst>
        </pc:spChg>
        <pc:graphicFrameChg chg="add mod modGraphic">
          <ac:chgData name="Matthias Hendrickx" userId="668c3f4c-2e7e-4311-9e00-03d07791fd3b" providerId="ADAL" clId="{58659417-0CE9-4051-AAE0-5AFC18164AF4}" dt="2020-05-16T13:50:58.585" v="3361" actId="20577"/>
          <ac:graphicFrameMkLst>
            <pc:docMk/>
            <pc:sldMk cId="2245644435" sldId="267"/>
            <ac:graphicFrameMk id="6" creationId="{848D82BD-2710-4863-BD2B-96D17520F900}"/>
          </ac:graphicFrameMkLst>
        </pc:graphicFrameChg>
      </pc:sldChg>
      <pc:sldChg chg="addSp delSp modSp add mod">
        <pc:chgData name="Matthias Hendrickx" userId="668c3f4c-2e7e-4311-9e00-03d07791fd3b" providerId="ADAL" clId="{58659417-0CE9-4051-AAE0-5AFC18164AF4}" dt="2020-05-16T14:16:18.602" v="3709" actId="20577"/>
        <pc:sldMkLst>
          <pc:docMk/>
          <pc:sldMk cId="2839570256" sldId="268"/>
        </pc:sldMkLst>
        <pc:spChg chg="add del mod">
          <ac:chgData name="Matthias Hendrickx" userId="668c3f4c-2e7e-4311-9e00-03d07791fd3b" providerId="ADAL" clId="{58659417-0CE9-4051-AAE0-5AFC18164AF4}" dt="2020-05-16T09:21:25.428" v="1998" actId="478"/>
          <ac:spMkLst>
            <pc:docMk/>
            <pc:sldMk cId="2839570256" sldId="268"/>
            <ac:spMk id="2" creationId="{3032EC58-6A34-41C4-B899-5B84BFC2C832}"/>
          </ac:spMkLst>
        </pc:spChg>
        <pc:spChg chg="mod">
          <ac:chgData name="Matthias Hendrickx" userId="668c3f4c-2e7e-4311-9e00-03d07791fd3b" providerId="ADAL" clId="{58659417-0CE9-4051-AAE0-5AFC18164AF4}" dt="2020-05-16T11:29:18.530" v="2606"/>
          <ac:spMkLst>
            <pc:docMk/>
            <pc:sldMk cId="2839570256" sldId="268"/>
            <ac:spMk id="3" creationId="{BA30B1C9-0EE1-479D-9D60-ED0EDBF6665F}"/>
          </ac:spMkLst>
        </pc:spChg>
        <pc:spChg chg="del">
          <ac:chgData name="Matthias Hendrickx" userId="668c3f4c-2e7e-4311-9e00-03d07791fd3b" providerId="ADAL" clId="{58659417-0CE9-4051-AAE0-5AFC18164AF4}" dt="2020-05-16T09:00:02.708" v="1796" actId="478"/>
          <ac:spMkLst>
            <pc:docMk/>
            <pc:sldMk cId="2839570256" sldId="268"/>
            <ac:spMk id="7" creationId="{C74E5A84-B7E4-41B5-8481-658F8F4F10BA}"/>
          </ac:spMkLst>
        </pc:spChg>
        <pc:spChg chg="del">
          <ac:chgData name="Matthias Hendrickx" userId="668c3f4c-2e7e-4311-9e00-03d07791fd3b" providerId="ADAL" clId="{58659417-0CE9-4051-AAE0-5AFC18164AF4}" dt="2020-05-16T09:00:03.982" v="1797" actId="478"/>
          <ac:spMkLst>
            <pc:docMk/>
            <pc:sldMk cId="2839570256" sldId="268"/>
            <ac:spMk id="9" creationId="{C0C1D7BB-D8EF-402B-A089-C7211E7323BE}"/>
          </ac:spMkLst>
        </pc:spChg>
        <pc:spChg chg="mod">
          <ac:chgData name="Matthias Hendrickx" userId="668c3f4c-2e7e-4311-9e00-03d07791fd3b" providerId="ADAL" clId="{58659417-0CE9-4051-AAE0-5AFC18164AF4}" dt="2020-05-16T14:16:18.602" v="3709" actId="20577"/>
          <ac:spMkLst>
            <pc:docMk/>
            <pc:sldMk cId="2839570256" sldId="268"/>
            <ac:spMk id="10" creationId="{A21C0731-7466-4C0D-B8EB-B46C2B2EDEB2}"/>
          </ac:spMkLst>
        </pc:spChg>
        <pc:graphicFrameChg chg="add del mod">
          <ac:chgData name="Matthias Hendrickx" userId="668c3f4c-2e7e-4311-9e00-03d07791fd3b" providerId="ADAL" clId="{58659417-0CE9-4051-AAE0-5AFC18164AF4}" dt="2020-05-16T09:23:25.254" v="2033" actId="478"/>
          <ac:graphicFrameMkLst>
            <pc:docMk/>
            <pc:sldMk cId="2839570256" sldId="268"/>
            <ac:graphicFrameMk id="12" creationId="{13CC39E5-53AC-4BD3-BC01-8B8E7341328F}"/>
          </ac:graphicFrameMkLst>
        </pc:graphicFrameChg>
        <pc:picChg chg="add del mod ord modCrop">
          <ac:chgData name="Matthias Hendrickx" userId="668c3f4c-2e7e-4311-9e00-03d07791fd3b" providerId="ADAL" clId="{58659417-0CE9-4051-AAE0-5AFC18164AF4}" dt="2020-05-16T14:10:45.101" v="3641" actId="478"/>
          <ac:picMkLst>
            <pc:docMk/>
            <pc:sldMk cId="2839570256" sldId="268"/>
            <ac:picMk id="2" creationId="{0CFFEF1C-1751-475D-9616-D50746CE1657}"/>
          </ac:picMkLst>
        </pc:picChg>
        <pc:picChg chg="add mod ord modCrop">
          <ac:chgData name="Matthias Hendrickx" userId="668c3f4c-2e7e-4311-9e00-03d07791fd3b" providerId="ADAL" clId="{58659417-0CE9-4051-AAE0-5AFC18164AF4}" dt="2020-05-16T14:11:40.617" v="3649" actId="732"/>
          <ac:picMkLst>
            <pc:docMk/>
            <pc:sldMk cId="2839570256" sldId="268"/>
            <ac:picMk id="7" creationId="{EBFD8708-D688-4452-94E1-D099812F9647}"/>
          </ac:picMkLst>
        </pc:picChg>
        <pc:picChg chg="del">
          <ac:chgData name="Matthias Hendrickx" userId="668c3f4c-2e7e-4311-9e00-03d07791fd3b" providerId="ADAL" clId="{58659417-0CE9-4051-AAE0-5AFC18164AF4}" dt="2020-05-16T08:56:08.869" v="1724" actId="478"/>
          <ac:picMkLst>
            <pc:docMk/>
            <pc:sldMk cId="2839570256" sldId="268"/>
            <ac:picMk id="8" creationId="{905FFE5E-48EA-48DC-BBCC-EDE5477B3017}"/>
          </ac:picMkLst>
        </pc:picChg>
        <pc:picChg chg="add del mod modCrop">
          <ac:chgData name="Matthias Hendrickx" userId="668c3f4c-2e7e-4311-9e00-03d07791fd3b" providerId="ADAL" clId="{58659417-0CE9-4051-AAE0-5AFC18164AF4}" dt="2020-05-16T09:22:18.305" v="2017" actId="478"/>
          <ac:picMkLst>
            <pc:docMk/>
            <pc:sldMk cId="2839570256" sldId="268"/>
            <ac:picMk id="11" creationId="{6D3B8A55-B7AE-4BB3-B8AD-844386B5B9F3}"/>
          </ac:picMkLst>
        </pc:picChg>
        <pc:picChg chg="add del mod ord modCrop">
          <ac:chgData name="Matthias Hendrickx" userId="668c3f4c-2e7e-4311-9e00-03d07791fd3b" providerId="ADAL" clId="{58659417-0CE9-4051-AAE0-5AFC18164AF4}" dt="2020-05-16T14:08:23.010" v="3631" actId="478"/>
          <ac:picMkLst>
            <pc:docMk/>
            <pc:sldMk cId="2839570256" sldId="268"/>
            <ac:picMk id="13" creationId="{66A59BE2-76EB-4DD5-BFDA-AAD87723309B}"/>
          </ac:picMkLst>
        </pc:picChg>
      </pc:sldChg>
      <pc:sldChg chg="add del">
        <pc:chgData name="Matthias Hendrickx" userId="668c3f4c-2e7e-4311-9e00-03d07791fd3b" providerId="ADAL" clId="{58659417-0CE9-4051-AAE0-5AFC18164AF4}" dt="2020-05-16T08:55:25.359" v="1708"/>
        <pc:sldMkLst>
          <pc:docMk/>
          <pc:sldMk cId="3983340207" sldId="268"/>
        </pc:sldMkLst>
      </pc:sldChg>
      <pc:sldChg chg="addSp delSp modSp mod ord">
        <pc:chgData name="Matthias Hendrickx" userId="668c3f4c-2e7e-4311-9e00-03d07791fd3b" providerId="ADAL" clId="{58659417-0CE9-4051-AAE0-5AFC18164AF4}" dt="2020-05-16T14:06:34.715" v="3596" actId="1035"/>
        <pc:sldMkLst>
          <pc:docMk/>
          <pc:sldMk cId="3983340207" sldId="269"/>
        </pc:sldMkLst>
        <pc:spChg chg="mod">
          <ac:chgData name="Matthias Hendrickx" userId="668c3f4c-2e7e-4311-9e00-03d07791fd3b" providerId="ADAL" clId="{58659417-0CE9-4051-AAE0-5AFC18164AF4}" dt="2020-05-16T11:29:13.020" v="2605" actId="6549"/>
          <ac:spMkLst>
            <pc:docMk/>
            <pc:sldMk cId="3983340207" sldId="269"/>
            <ac:spMk id="3" creationId="{BA30B1C9-0EE1-479D-9D60-ED0EDBF6665F}"/>
          </ac:spMkLst>
        </pc:spChg>
        <pc:spChg chg="del mod">
          <ac:chgData name="Matthias Hendrickx" userId="668c3f4c-2e7e-4311-9e00-03d07791fd3b" providerId="ADAL" clId="{58659417-0CE9-4051-AAE0-5AFC18164AF4}" dt="2020-05-16T09:59:13.661" v="2084" actId="478"/>
          <ac:spMkLst>
            <pc:docMk/>
            <pc:sldMk cId="3983340207" sldId="269"/>
            <ac:spMk id="7" creationId="{C74E5A84-B7E4-41B5-8481-658F8F4F10BA}"/>
          </ac:spMkLst>
        </pc:spChg>
        <pc:spChg chg="del mod">
          <ac:chgData name="Matthias Hendrickx" userId="668c3f4c-2e7e-4311-9e00-03d07791fd3b" providerId="ADAL" clId="{58659417-0CE9-4051-AAE0-5AFC18164AF4}" dt="2020-05-16T09:58:15.758" v="2067" actId="478"/>
          <ac:spMkLst>
            <pc:docMk/>
            <pc:sldMk cId="3983340207" sldId="269"/>
            <ac:spMk id="9" creationId="{C0C1D7BB-D8EF-402B-A089-C7211E7323BE}"/>
          </ac:spMkLst>
        </pc:spChg>
        <pc:spChg chg="mod topLvl">
          <ac:chgData name="Matthias Hendrickx" userId="668c3f4c-2e7e-4311-9e00-03d07791fd3b" providerId="ADAL" clId="{58659417-0CE9-4051-AAE0-5AFC18164AF4}" dt="2020-05-16T14:04:30.757" v="3561" actId="165"/>
          <ac:spMkLst>
            <pc:docMk/>
            <pc:sldMk cId="3983340207" sldId="269"/>
            <ac:spMk id="10" creationId="{A21C0731-7466-4C0D-B8EB-B46C2B2EDEB2}"/>
          </ac:spMkLst>
        </pc:spChg>
        <pc:grpChg chg="add mod topLvl">
          <ac:chgData name="Matthias Hendrickx" userId="668c3f4c-2e7e-4311-9e00-03d07791fd3b" providerId="ADAL" clId="{58659417-0CE9-4051-AAE0-5AFC18164AF4}" dt="2020-05-16T14:04:37.371" v="3562" actId="164"/>
          <ac:grpSpMkLst>
            <pc:docMk/>
            <pc:sldMk cId="3983340207" sldId="269"/>
            <ac:grpSpMk id="2" creationId="{C1DE9E28-0332-4B39-855E-595560E78CA1}"/>
          </ac:grpSpMkLst>
        </pc:grpChg>
        <pc:grpChg chg="add del mod ord">
          <ac:chgData name="Matthias Hendrickx" userId="668c3f4c-2e7e-4311-9e00-03d07791fd3b" providerId="ADAL" clId="{58659417-0CE9-4051-AAE0-5AFC18164AF4}" dt="2020-05-16T14:04:30.757" v="3561" actId="165"/>
          <ac:grpSpMkLst>
            <pc:docMk/>
            <pc:sldMk cId="3983340207" sldId="269"/>
            <ac:grpSpMk id="7" creationId="{2A8F2F55-3A27-427F-B61B-F36E23009C4B}"/>
          </ac:grpSpMkLst>
        </pc:grpChg>
        <pc:grpChg chg="add mod">
          <ac:chgData name="Matthias Hendrickx" userId="668c3f4c-2e7e-4311-9e00-03d07791fd3b" providerId="ADAL" clId="{58659417-0CE9-4051-AAE0-5AFC18164AF4}" dt="2020-05-16T14:05:05.326" v="3579" actId="14100"/>
          <ac:grpSpMkLst>
            <pc:docMk/>
            <pc:sldMk cId="3983340207" sldId="269"/>
            <ac:grpSpMk id="12" creationId="{B268EEEE-C6A5-4960-82AF-AA6E8232502E}"/>
          </ac:grpSpMkLst>
        </pc:grpChg>
        <pc:picChg chg="mod modCrop">
          <ac:chgData name="Matthias Hendrickx" userId="668c3f4c-2e7e-4311-9e00-03d07791fd3b" providerId="ADAL" clId="{58659417-0CE9-4051-AAE0-5AFC18164AF4}" dt="2020-05-16T14:04:30.757" v="3561" actId="165"/>
          <ac:picMkLst>
            <pc:docMk/>
            <pc:sldMk cId="3983340207" sldId="269"/>
            <ac:picMk id="8" creationId="{905FFE5E-48EA-48DC-BBCC-EDE5477B3017}"/>
          </ac:picMkLst>
        </pc:picChg>
        <pc:picChg chg="add mod modCrop">
          <ac:chgData name="Matthias Hendrickx" userId="668c3f4c-2e7e-4311-9e00-03d07791fd3b" providerId="ADAL" clId="{58659417-0CE9-4051-AAE0-5AFC18164AF4}" dt="2020-05-16T14:06:34.715" v="3596" actId="1035"/>
          <ac:picMkLst>
            <pc:docMk/>
            <pc:sldMk cId="3983340207" sldId="269"/>
            <ac:picMk id="9" creationId="{420A02AB-D38A-4F9B-B0FD-1953882E96C1}"/>
          </ac:picMkLst>
        </pc:picChg>
        <pc:picChg chg="add mod topLvl modCrop">
          <ac:chgData name="Matthias Hendrickx" userId="668c3f4c-2e7e-4311-9e00-03d07791fd3b" providerId="ADAL" clId="{58659417-0CE9-4051-AAE0-5AFC18164AF4}" dt="2020-05-16T14:06:34.715" v="3596" actId="1035"/>
          <ac:picMkLst>
            <pc:docMk/>
            <pc:sldMk cId="3983340207" sldId="269"/>
            <ac:picMk id="11" creationId="{30635FBE-561D-4533-9457-AD34C27E6D10}"/>
          </ac:picMkLst>
        </pc:picChg>
      </pc:sldChg>
      <pc:sldChg chg="addSp delSp modSp new mod">
        <pc:chgData name="Matthias Hendrickx" userId="668c3f4c-2e7e-4311-9e00-03d07791fd3b" providerId="ADAL" clId="{58659417-0CE9-4051-AAE0-5AFC18164AF4}" dt="2020-05-16T10:34:19.763" v="2498" actId="255"/>
        <pc:sldMkLst>
          <pc:docMk/>
          <pc:sldMk cId="1429983080" sldId="270"/>
        </pc:sldMkLst>
        <pc:spChg chg="mod">
          <ac:chgData name="Matthias Hendrickx" userId="668c3f4c-2e7e-4311-9e00-03d07791fd3b" providerId="ADAL" clId="{58659417-0CE9-4051-AAE0-5AFC18164AF4}" dt="2020-05-16T10:34:19.763" v="2498" actId="255"/>
          <ac:spMkLst>
            <pc:docMk/>
            <pc:sldMk cId="1429983080" sldId="270"/>
            <ac:spMk id="2" creationId="{21602B9A-F9A1-4A1C-85A8-E3D50CD16B25}"/>
          </ac:spMkLst>
        </pc:spChg>
        <pc:spChg chg="mod">
          <ac:chgData name="Matthias Hendrickx" userId="668c3f4c-2e7e-4311-9e00-03d07791fd3b" providerId="ADAL" clId="{58659417-0CE9-4051-AAE0-5AFC18164AF4}" dt="2020-05-16T10:00:58.145" v="2126" actId="20577"/>
          <ac:spMkLst>
            <pc:docMk/>
            <pc:sldMk cId="1429983080" sldId="270"/>
            <ac:spMk id="3" creationId="{2AA72883-B1BD-4145-9AD1-1DF7A575B1A8}"/>
          </ac:spMkLst>
        </pc:spChg>
        <pc:spChg chg="add mod">
          <ac:chgData name="Matthias Hendrickx" userId="668c3f4c-2e7e-4311-9e00-03d07791fd3b" providerId="ADAL" clId="{58659417-0CE9-4051-AAE0-5AFC18164AF4}" dt="2020-05-16T10:03:40.665" v="2156"/>
          <ac:spMkLst>
            <pc:docMk/>
            <pc:sldMk cId="1429983080" sldId="270"/>
            <ac:spMk id="9" creationId="{1E59C1B7-1637-4314-BA1E-B6D004F25461}"/>
          </ac:spMkLst>
        </pc:spChg>
        <pc:spChg chg="add mod">
          <ac:chgData name="Matthias Hendrickx" userId="668c3f4c-2e7e-4311-9e00-03d07791fd3b" providerId="ADAL" clId="{58659417-0CE9-4051-AAE0-5AFC18164AF4}" dt="2020-05-16T10:03:40.665" v="2156"/>
          <ac:spMkLst>
            <pc:docMk/>
            <pc:sldMk cId="1429983080" sldId="270"/>
            <ac:spMk id="12" creationId="{9D2D5103-1FA8-4721-90BA-35D7AE7B4124}"/>
          </ac:spMkLst>
        </pc:spChg>
        <pc:grpChg chg="add del mod">
          <ac:chgData name="Matthias Hendrickx" userId="668c3f4c-2e7e-4311-9e00-03d07791fd3b" providerId="ADAL" clId="{58659417-0CE9-4051-AAE0-5AFC18164AF4}" dt="2020-05-16T10:03:42.741" v="2157" actId="478"/>
          <ac:grpSpMkLst>
            <pc:docMk/>
            <pc:sldMk cId="1429983080" sldId="270"/>
            <ac:grpSpMk id="7" creationId="{B1416D2A-A490-412A-996E-8441783D1678}"/>
          </ac:grpSpMkLst>
        </pc:grpChg>
        <pc:grpChg chg="add mod">
          <ac:chgData name="Matthias Hendrickx" userId="668c3f4c-2e7e-4311-9e00-03d07791fd3b" providerId="ADAL" clId="{58659417-0CE9-4051-AAE0-5AFC18164AF4}" dt="2020-05-16T10:03:40.665" v="2156"/>
          <ac:grpSpMkLst>
            <pc:docMk/>
            <pc:sldMk cId="1429983080" sldId="270"/>
            <ac:grpSpMk id="8" creationId="{99DE30E3-7B51-4E24-9E22-4AF31C02FEDC}"/>
          </ac:grpSpMkLst>
        </pc:grpChg>
        <pc:picChg chg="add mod modCrop">
          <ac:chgData name="Matthias Hendrickx" userId="668c3f4c-2e7e-4311-9e00-03d07791fd3b" providerId="ADAL" clId="{58659417-0CE9-4051-AAE0-5AFC18164AF4}" dt="2020-05-16T10:02:29.927" v="2151" actId="18131"/>
          <ac:picMkLst>
            <pc:docMk/>
            <pc:sldMk cId="1429983080" sldId="270"/>
            <ac:picMk id="6" creationId="{8B3F4406-398E-4B49-B96F-DFFD7791B233}"/>
          </ac:picMkLst>
        </pc:picChg>
        <pc:picChg chg="add mod">
          <ac:chgData name="Matthias Hendrickx" userId="668c3f4c-2e7e-4311-9e00-03d07791fd3b" providerId="ADAL" clId="{58659417-0CE9-4051-AAE0-5AFC18164AF4}" dt="2020-05-16T10:03:40.665" v="2156"/>
          <ac:picMkLst>
            <pc:docMk/>
            <pc:sldMk cId="1429983080" sldId="270"/>
            <ac:picMk id="11" creationId="{007CF0B5-9538-4618-86B9-FFC9FA9328FC}"/>
          </ac:picMkLst>
        </pc:picChg>
        <pc:picChg chg="add mod ord modCrop">
          <ac:chgData name="Matthias Hendrickx" userId="668c3f4c-2e7e-4311-9e00-03d07791fd3b" providerId="ADAL" clId="{58659417-0CE9-4051-AAE0-5AFC18164AF4}" dt="2020-05-16T10:08:08.481" v="2336" actId="1036"/>
          <ac:picMkLst>
            <pc:docMk/>
            <pc:sldMk cId="1429983080" sldId="270"/>
            <ac:picMk id="14" creationId="{8086BC13-2E36-4351-940F-220AA49F2414}"/>
          </ac:picMkLst>
        </pc:picChg>
        <pc:cxnChg chg="add mod">
          <ac:chgData name="Matthias Hendrickx" userId="668c3f4c-2e7e-4311-9e00-03d07791fd3b" providerId="ADAL" clId="{58659417-0CE9-4051-AAE0-5AFC18164AF4}" dt="2020-05-16T10:03:42.741" v="2157" actId="478"/>
          <ac:cxnSpMkLst>
            <pc:docMk/>
            <pc:sldMk cId="1429983080" sldId="270"/>
            <ac:cxnSpMk id="10" creationId="{C1277A5B-3F97-4892-8457-93F4072ACD14}"/>
          </ac:cxnSpMkLst>
        </pc:cxnChg>
        <pc:cxnChg chg="add mod">
          <ac:chgData name="Matthias Hendrickx" userId="668c3f4c-2e7e-4311-9e00-03d07791fd3b" providerId="ADAL" clId="{58659417-0CE9-4051-AAE0-5AFC18164AF4}" dt="2020-05-16T10:03:42.741" v="2157" actId="478"/>
          <ac:cxnSpMkLst>
            <pc:docMk/>
            <pc:sldMk cId="1429983080" sldId="270"/>
            <ac:cxnSpMk id="13" creationId="{F17CF025-80F5-4834-AF87-73FDB2BDD89E}"/>
          </ac:cxnSpMkLst>
        </pc:cxnChg>
      </pc:sldChg>
      <pc:sldChg chg="addSp modSp add mod">
        <pc:chgData name="Matthias Hendrickx" userId="668c3f4c-2e7e-4311-9e00-03d07791fd3b" providerId="ADAL" clId="{58659417-0CE9-4051-AAE0-5AFC18164AF4}" dt="2020-05-16T13:30:17.342" v="2973" actId="732"/>
        <pc:sldMkLst>
          <pc:docMk/>
          <pc:sldMk cId="4033015335" sldId="271"/>
        </pc:sldMkLst>
        <pc:spChg chg="mod">
          <ac:chgData name="Matthias Hendrickx" userId="668c3f4c-2e7e-4311-9e00-03d07791fd3b" providerId="ADAL" clId="{58659417-0CE9-4051-AAE0-5AFC18164AF4}" dt="2020-05-16T12:04:57.698" v="2727" actId="20577"/>
          <ac:spMkLst>
            <pc:docMk/>
            <pc:sldMk cId="4033015335" sldId="271"/>
            <ac:spMk id="2" creationId="{21602B9A-F9A1-4A1C-85A8-E3D50CD16B25}"/>
          </ac:spMkLst>
        </pc:spChg>
        <pc:picChg chg="add mod">
          <ac:chgData name="Matthias Hendrickx" userId="668c3f4c-2e7e-4311-9e00-03d07791fd3b" providerId="ADAL" clId="{58659417-0CE9-4051-AAE0-5AFC18164AF4}" dt="2020-05-16T12:04:29.855" v="2724" actId="1076"/>
          <ac:picMkLst>
            <pc:docMk/>
            <pc:sldMk cId="4033015335" sldId="271"/>
            <ac:picMk id="8" creationId="{BA42EBFF-F8F2-4D2F-B724-9866B9C5BB7C}"/>
          </ac:picMkLst>
        </pc:picChg>
        <pc:picChg chg="mod modCrop">
          <ac:chgData name="Matthias Hendrickx" userId="668c3f4c-2e7e-4311-9e00-03d07791fd3b" providerId="ADAL" clId="{58659417-0CE9-4051-AAE0-5AFC18164AF4}" dt="2020-05-16T13:30:17.342" v="2973" actId="732"/>
          <ac:picMkLst>
            <pc:docMk/>
            <pc:sldMk cId="4033015335" sldId="271"/>
            <ac:picMk id="14" creationId="{8086BC13-2E36-4351-940F-220AA49F2414}"/>
          </ac:picMkLst>
        </pc:picChg>
      </pc:sldChg>
      <pc:sldChg chg="addSp delSp modSp new mod modNotesTx">
        <pc:chgData name="Matthias Hendrickx" userId="668c3f4c-2e7e-4311-9e00-03d07791fd3b" providerId="ADAL" clId="{58659417-0CE9-4051-AAE0-5AFC18164AF4}" dt="2020-05-20T09:57:25.029" v="4955" actId="20577"/>
        <pc:sldMkLst>
          <pc:docMk/>
          <pc:sldMk cId="1906790774" sldId="272"/>
        </pc:sldMkLst>
        <pc:spChg chg="del">
          <ac:chgData name="Matthias Hendrickx" userId="668c3f4c-2e7e-4311-9e00-03d07791fd3b" providerId="ADAL" clId="{58659417-0CE9-4051-AAE0-5AFC18164AF4}" dt="2020-05-16T11:29:50.055" v="2620" actId="478"/>
          <ac:spMkLst>
            <pc:docMk/>
            <pc:sldMk cId="1906790774" sldId="272"/>
            <ac:spMk id="2" creationId="{3D5A6943-E467-4E3E-9490-4987B7E89F72}"/>
          </ac:spMkLst>
        </pc:spChg>
        <pc:spChg chg="mod">
          <ac:chgData name="Matthias Hendrickx" userId="668c3f4c-2e7e-4311-9e00-03d07791fd3b" providerId="ADAL" clId="{58659417-0CE9-4051-AAE0-5AFC18164AF4}" dt="2020-05-16T11:34:05.071" v="2713" actId="313"/>
          <ac:spMkLst>
            <pc:docMk/>
            <pc:sldMk cId="1906790774" sldId="272"/>
            <ac:spMk id="3" creationId="{29306091-EB9C-4BC6-B4E0-CA44FBC6367B}"/>
          </ac:spMkLst>
        </pc:spChg>
        <pc:spChg chg="add mod">
          <ac:chgData name="Matthias Hendrickx" userId="668c3f4c-2e7e-4311-9e00-03d07791fd3b" providerId="ADAL" clId="{58659417-0CE9-4051-AAE0-5AFC18164AF4}" dt="2020-05-16T11:29:59.745" v="2621"/>
          <ac:spMkLst>
            <pc:docMk/>
            <pc:sldMk cId="1906790774" sldId="272"/>
            <ac:spMk id="8" creationId="{E2AD1353-0319-4EA2-AE94-54424DE99A89}"/>
          </ac:spMkLst>
        </pc:spChg>
        <pc:grpChg chg="add del mod">
          <ac:chgData name="Matthias Hendrickx" userId="668c3f4c-2e7e-4311-9e00-03d07791fd3b" providerId="ADAL" clId="{58659417-0CE9-4051-AAE0-5AFC18164AF4}" dt="2020-05-16T11:34:00.309" v="2712" actId="478"/>
          <ac:grpSpMkLst>
            <pc:docMk/>
            <pc:sldMk cId="1906790774" sldId="272"/>
            <ac:grpSpMk id="6" creationId="{B586FB05-F76F-4020-900D-8993BD8CC6B2}"/>
          </ac:grpSpMkLst>
        </pc:grpChg>
        <pc:picChg chg="add mod">
          <ac:chgData name="Matthias Hendrickx" userId="668c3f4c-2e7e-4311-9e00-03d07791fd3b" providerId="ADAL" clId="{58659417-0CE9-4051-AAE0-5AFC18164AF4}" dt="2020-05-16T11:29:59.745" v="2621"/>
          <ac:picMkLst>
            <pc:docMk/>
            <pc:sldMk cId="1906790774" sldId="272"/>
            <ac:picMk id="7" creationId="{DABDC64A-8F7E-466A-9BAC-8C307879A272}"/>
          </ac:picMkLst>
        </pc:picChg>
        <pc:picChg chg="add mod">
          <ac:chgData name="Matthias Hendrickx" userId="668c3f4c-2e7e-4311-9e00-03d07791fd3b" providerId="ADAL" clId="{58659417-0CE9-4051-AAE0-5AFC18164AF4}" dt="2020-05-16T11:41:51.094" v="2718" actId="14100"/>
          <ac:picMkLst>
            <pc:docMk/>
            <pc:sldMk cId="1906790774" sldId="272"/>
            <ac:picMk id="10" creationId="{5A7AB9BA-9D96-41E7-A082-58DAA21417C2}"/>
          </ac:picMkLst>
        </pc:picChg>
      </pc:sldChg>
      <pc:sldChg chg="addSp delSp modSp add mod modNotesTx">
        <pc:chgData name="Matthias Hendrickx" userId="668c3f4c-2e7e-4311-9e00-03d07791fd3b" providerId="ADAL" clId="{58659417-0CE9-4051-AAE0-5AFC18164AF4}" dt="2020-05-20T09:52:16.149" v="4124" actId="20577"/>
        <pc:sldMkLst>
          <pc:docMk/>
          <pc:sldMk cId="3948922311" sldId="273"/>
        </pc:sldMkLst>
        <pc:spChg chg="mod">
          <ac:chgData name="Matthias Hendrickx" userId="668c3f4c-2e7e-4311-9e00-03d07791fd3b" providerId="ADAL" clId="{58659417-0CE9-4051-AAE0-5AFC18164AF4}" dt="2020-05-16T13:29:12.798" v="2961" actId="20577"/>
          <ac:spMkLst>
            <pc:docMk/>
            <pc:sldMk cId="3948922311" sldId="273"/>
            <ac:spMk id="3" creationId="{E47C1F14-E195-4643-894C-A80AFB137AD0}"/>
          </ac:spMkLst>
        </pc:spChg>
        <pc:grpChg chg="add del mod">
          <ac:chgData name="Matthias Hendrickx" userId="668c3f4c-2e7e-4311-9e00-03d07791fd3b" providerId="ADAL" clId="{58659417-0CE9-4051-AAE0-5AFC18164AF4}" dt="2020-05-16T13:35:07.575" v="3163" actId="478"/>
          <ac:grpSpMkLst>
            <pc:docMk/>
            <pc:sldMk cId="3948922311" sldId="273"/>
            <ac:grpSpMk id="7" creationId="{AD820D51-C30B-406F-A3D3-3E3E266DF8EC}"/>
          </ac:grpSpMkLst>
        </pc:grpChg>
        <pc:picChg chg="add mod topLvl modCrop">
          <ac:chgData name="Matthias Hendrickx" userId="668c3f4c-2e7e-4311-9e00-03d07791fd3b" providerId="ADAL" clId="{58659417-0CE9-4051-AAE0-5AFC18164AF4}" dt="2020-05-16T13:35:34.322" v="3171" actId="1036"/>
          <ac:picMkLst>
            <pc:docMk/>
            <pc:sldMk cId="3948922311" sldId="273"/>
            <ac:picMk id="6" creationId="{22691593-B699-428A-97C0-7771B41FAE40}"/>
          </ac:picMkLst>
        </pc:picChg>
        <pc:picChg chg="add del mod">
          <ac:chgData name="Matthias Hendrickx" userId="668c3f4c-2e7e-4311-9e00-03d07791fd3b" providerId="ADAL" clId="{58659417-0CE9-4051-AAE0-5AFC18164AF4}" dt="2020-05-16T13:32:22.494" v="2978" actId="478"/>
          <ac:picMkLst>
            <pc:docMk/>
            <pc:sldMk cId="3948922311" sldId="273"/>
            <ac:picMk id="9" creationId="{1C0FA983-6A31-464A-AE87-1AC67DF148C2}"/>
          </ac:picMkLst>
        </pc:picChg>
        <pc:picChg chg="add del mod topLvl modCrop">
          <ac:chgData name="Matthias Hendrickx" userId="668c3f4c-2e7e-4311-9e00-03d07791fd3b" providerId="ADAL" clId="{58659417-0CE9-4051-AAE0-5AFC18164AF4}" dt="2020-05-16T13:35:07.575" v="3163" actId="478"/>
          <ac:picMkLst>
            <pc:docMk/>
            <pc:sldMk cId="3948922311" sldId="273"/>
            <ac:picMk id="10" creationId="{AA362C3F-2500-4E4E-B17C-EEEA48E61B50}"/>
          </ac:picMkLst>
        </pc:picChg>
        <pc:picChg chg="del">
          <ac:chgData name="Matthias Hendrickx" userId="668c3f4c-2e7e-4311-9e00-03d07791fd3b" providerId="ADAL" clId="{58659417-0CE9-4051-AAE0-5AFC18164AF4}" dt="2020-05-16T13:29:14.697" v="2962" actId="478"/>
          <ac:picMkLst>
            <pc:docMk/>
            <pc:sldMk cId="3948922311" sldId="273"/>
            <ac:picMk id="18" creationId="{590CD2EF-A83A-4823-AEFC-41F62227FB0C}"/>
          </ac:picMkLst>
        </pc:picChg>
      </pc:sldChg>
      <pc:sldChg chg="addSp delSp modSp add mod modNotesTx">
        <pc:chgData name="Matthias Hendrickx" userId="668c3f4c-2e7e-4311-9e00-03d07791fd3b" providerId="ADAL" clId="{58659417-0CE9-4051-AAE0-5AFC18164AF4}" dt="2020-05-20T09:52:49.178" v="4190" actId="20577"/>
        <pc:sldMkLst>
          <pc:docMk/>
          <pc:sldMk cId="3171322651" sldId="274"/>
        </pc:sldMkLst>
        <pc:grpChg chg="add del mod">
          <ac:chgData name="Matthias Hendrickx" userId="668c3f4c-2e7e-4311-9e00-03d07791fd3b" providerId="ADAL" clId="{58659417-0CE9-4051-AAE0-5AFC18164AF4}" dt="2020-05-16T13:37:27.286" v="3222" actId="478"/>
          <ac:grpSpMkLst>
            <pc:docMk/>
            <pc:sldMk cId="3171322651" sldId="274"/>
            <ac:grpSpMk id="2" creationId="{FBDD3774-7CEA-458B-A9A9-A696A71A9BB2}"/>
          </ac:grpSpMkLst>
        </pc:grpChg>
        <pc:grpChg chg="del mod">
          <ac:chgData name="Matthias Hendrickx" userId="668c3f4c-2e7e-4311-9e00-03d07791fd3b" providerId="ADAL" clId="{58659417-0CE9-4051-AAE0-5AFC18164AF4}" dt="2020-05-16T13:35:10.480" v="3164" actId="478"/>
          <ac:grpSpMkLst>
            <pc:docMk/>
            <pc:sldMk cId="3171322651" sldId="274"/>
            <ac:grpSpMk id="7" creationId="{AD820D51-C30B-406F-A3D3-3E3E266DF8EC}"/>
          </ac:grpSpMkLst>
        </pc:grpChg>
        <pc:grpChg chg="add del mod">
          <ac:chgData name="Matthias Hendrickx" userId="668c3f4c-2e7e-4311-9e00-03d07791fd3b" providerId="ADAL" clId="{58659417-0CE9-4051-AAE0-5AFC18164AF4}" dt="2020-05-16T13:38:03.801" v="3231" actId="478"/>
          <ac:grpSpMkLst>
            <pc:docMk/>
            <pc:sldMk cId="3171322651" sldId="274"/>
            <ac:grpSpMk id="8" creationId="{EFC8EDF7-18C8-41B7-B0A2-A9F329460CFB}"/>
          </ac:grpSpMkLst>
        </pc:grpChg>
        <pc:grpChg chg="add del mod">
          <ac:chgData name="Matthias Hendrickx" userId="668c3f4c-2e7e-4311-9e00-03d07791fd3b" providerId="ADAL" clId="{58659417-0CE9-4051-AAE0-5AFC18164AF4}" dt="2020-05-16T13:35:53.578" v="3174" actId="478"/>
          <ac:grpSpMkLst>
            <pc:docMk/>
            <pc:sldMk cId="3171322651" sldId="274"/>
            <ac:grpSpMk id="9" creationId="{46CE8F61-AD5F-4BDB-8AA4-4B3D09346B62}"/>
          </ac:grpSpMkLst>
        </pc:grpChg>
        <pc:grpChg chg="add mod">
          <ac:chgData name="Matthias Hendrickx" userId="668c3f4c-2e7e-4311-9e00-03d07791fd3b" providerId="ADAL" clId="{58659417-0CE9-4051-AAE0-5AFC18164AF4}" dt="2020-05-16T13:38:29.903" v="3248" actId="164"/>
          <ac:grpSpMkLst>
            <pc:docMk/>
            <pc:sldMk cId="3171322651" sldId="274"/>
            <ac:grpSpMk id="16" creationId="{01F4364B-F72A-4A4D-9312-DE2069B7AD87}"/>
          </ac:grpSpMkLst>
        </pc:grpChg>
        <pc:picChg chg="mod topLvl modCrop">
          <ac:chgData name="Matthias Hendrickx" userId="668c3f4c-2e7e-4311-9e00-03d07791fd3b" providerId="ADAL" clId="{58659417-0CE9-4051-AAE0-5AFC18164AF4}" dt="2020-05-16T13:38:29.903" v="3248" actId="164"/>
          <ac:picMkLst>
            <pc:docMk/>
            <pc:sldMk cId="3171322651" sldId="274"/>
            <ac:picMk id="6" creationId="{22691593-B699-428A-97C0-7771B41FAE40}"/>
          </ac:picMkLst>
        </pc:picChg>
        <pc:picChg chg="del mod topLvl">
          <ac:chgData name="Matthias Hendrickx" userId="668c3f4c-2e7e-4311-9e00-03d07791fd3b" providerId="ADAL" clId="{58659417-0CE9-4051-AAE0-5AFC18164AF4}" dt="2020-05-16T13:35:10.480" v="3164" actId="478"/>
          <ac:picMkLst>
            <pc:docMk/>
            <pc:sldMk cId="3171322651" sldId="274"/>
            <ac:picMk id="10" creationId="{AA362C3F-2500-4E4E-B17C-EEEA48E61B50}"/>
          </ac:picMkLst>
        </pc:picChg>
        <pc:picChg chg="del mod topLvl">
          <ac:chgData name="Matthias Hendrickx" userId="668c3f4c-2e7e-4311-9e00-03d07791fd3b" providerId="ADAL" clId="{58659417-0CE9-4051-AAE0-5AFC18164AF4}" dt="2020-05-16T13:35:53.578" v="3174" actId="478"/>
          <ac:picMkLst>
            <pc:docMk/>
            <pc:sldMk cId="3171322651" sldId="274"/>
            <ac:picMk id="11" creationId="{84E9CCC7-7222-4290-9126-326B71FBA30B}"/>
          </ac:picMkLst>
        </pc:picChg>
        <pc:picChg chg="del mod topLvl modCrop">
          <ac:chgData name="Matthias Hendrickx" userId="668c3f4c-2e7e-4311-9e00-03d07791fd3b" providerId="ADAL" clId="{58659417-0CE9-4051-AAE0-5AFC18164AF4}" dt="2020-05-16T13:37:27.286" v="3222" actId="478"/>
          <ac:picMkLst>
            <pc:docMk/>
            <pc:sldMk cId="3171322651" sldId="274"/>
            <ac:picMk id="12" creationId="{C75C417A-1648-4A3D-9D39-8D506E14788B}"/>
          </ac:picMkLst>
        </pc:picChg>
        <pc:picChg chg="add del mod topLvl modCrop">
          <ac:chgData name="Matthias Hendrickx" userId="668c3f4c-2e7e-4311-9e00-03d07791fd3b" providerId="ADAL" clId="{58659417-0CE9-4051-AAE0-5AFC18164AF4}" dt="2020-05-16T13:38:03.801" v="3231" actId="478"/>
          <ac:picMkLst>
            <pc:docMk/>
            <pc:sldMk cId="3171322651" sldId="274"/>
            <ac:picMk id="13" creationId="{CBAE0787-6B79-4357-86E4-30A8A5A67B69}"/>
          </ac:picMkLst>
        </pc:picChg>
        <pc:picChg chg="add mod modCrop">
          <ac:chgData name="Matthias Hendrickx" userId="668c3f4c-2e7e-4311-9e00-03d07791fd3b" providerId="ADAL" clId="{58659417-0CE9-4051-AAE0-5AFC18164AF4}" dt="2020-05-16T13:38:29.903" v="3248" actId="164"/>
          <ac:picMkLst>
            <pc:docMk/>
            <pc:sldMk cId="3171322651" sldId="274"/>
            <ac:picMk id="15" creationId="{D67D21D2-21E8-4FD7-B2AD-7C5A4627361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1A4A96-82D9-489B-915B-218BDB102403}" type="datetimeFigureOut">
              <a:rPr lang="nl-BE" smtClean="0"/>
              <a:pPr/>
              <a:t>24/05/2021</a:t>
            </a:fld>
            <a:endParaRPr lang="nl-BE"/>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nl-BE"/>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D17EFB8-940B-4475-A4F4-BBE959E16336}" type="slidenum">
              <a:rPr lang="nl-BE" smtClean="0"/>
              <a:pPr/>
              <a:t>‹#›</a:t>
            </a:fld>
            <a:endParaRPr lang="nl-B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nl-BE"/>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1925427-6E8A-463A-9752-7D22F5CAF14A}" type="datetimeFigureOut">
              <a:rPr lang="nl-BE" smtClean="0"/>
              <a:pPr/>
              <a:t>24/05/2021</a:t>
            </a:fld>
            <a:endParaRPr lang="nl-BE"/>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nl-BE"/>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9ED9555-764A-4B78-873A-3D7406AAEA2B}" type="slidenum">
              <a:rPr lang="nl-BE" smtClean="0"/>
              <a:pPr/>
              <a:t>‹#›</a:t>
            </a:fld>
            <a:endParaRPr lang="nl-B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kern="1200">
                <a:solidFill>
                  <a:schemeClr val="tx1"/>
                </a:solidFill>
                <a:effectLst/>
                <a:latin typeface="+mn-lt"/>
                <a:ea typeface="+mn-ea"/>
                <a:cs typeface="+mn-cs"/>
              </a:rPr>
              <a:t>Ik ben Matthias, ik ben 19 jaar en heb de richting elektriciteit-elektronica gestudeerd.</a:t>
            </a:r>
          </a:p>
          <a:p>
            <a:endParaRPr lang="nl-BE" sz="1200" kern="1200">
              <a:solidFill>
                <a:schemeClr val="tx1"/>
              </a:solidFill>
              <a:effectLst/>
              <a:latin typeface="+mn-lt"/>
              <a:ea typeface="+mn-ea"/>
              <a:cs typeface="+mn-cs"/>
            </a:endParaRPr>
          </a:p>
          <a:p>
            <a:r>
              <a:rPr lang="nl-BE" sz="1200" kern="1200">
                <a:solidFill>
                  <a:schemeClr val="tx1"/>
                </a:solidFill>
                <a:effectLst/>
                <a:latin typeface="+mn-lt"/>
                <a:ea typeface="+mn-ea"/>
                <a:cs typeface="+mn-cs"/>
              </a:rPr>
              <a:t>Ik ben Hannes </a:t>
            </a:r>
            <a:r>
              <a:rPr lang="nl-BE" sz="1200" kern="1200" err="1">
                <a:solidFill>
                  <a:schemeClr val="tx1"/>
                </a:solidFill>
                <a:effectLst/>
                <a:latin typeface="+mn-lt"/>
                <a:ea typeface="+mn-ea"/>
                <a:cs typeface="+mn-cs"/>
              </a:rPr>
              <a:t>Hugaert</a:t>
            </a:r>
            <a:r>
              <a:rPr lang="nl-BE" sz="1200" kern="1200">
                <a:solidFill>
                  <a:schemeClr val="tx1"/>
                </a:solidFill>
                <a:effectLst/>
                <a:latin typeface="+mn-lt"/>
                <a:ea typeface="+mn-ea"/>
                <a:cs typeface="+mn-cs"/>
              </a:rPr>
              <a:t>, ik ben 20 jaar en heb in het middelbaar afgestudeerd als elektrische installatie technieker.</a:t>
            </a:r>
          </a:p>
          <a:p>
            <a:r>
              <a:rPr lang="nl-BE" sz="1200" kern="1200">
                <a:solidFill>
                  <a:schemeClr val="tx1"/>
                </a:solidFill>
                <a:effectLst/>
                <a:latin typeface="+mn-lt"/>
                <a:ea typeface="+mn-ea"/>
                <a:cs typeface="+mn-cs"/>
              </a:rPr>
              <a:t>Ons project van vandaag gaat over de hartslagmeter, het wordt als maar populairder op deze wereld en wij gaan uitzoeken hoe het nu eigenlijk werkt.</a:t>
            </a:r>
          </a:p>
          <a:p>
            <a:r>
              <a:rPr lang="nl-BE" sz="1200" kern="1200">
                <a:solidFill>
                  <a:schemeClr val="tx1"/>
                </a:solidFill>
                <a:effectLst/>
                <a:latin typeface="+mn-lt"/>
                <a:ea typeface="+mn-ea"/>
                <a:cs typeface="+mn-cs"/>
              </a:rPr>
              <a:t> </a:t>
            </a:r>
          </a:p>
          <a:p>
            <a:r>
              <a:rPr lang="nl-BE" sz="1200" kern="120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a:t>
            </a:fld>
            <a:endParaRPr lang="nl-BE"/>
          </a:p>
        </p:txBody>
      </p:sp>
    </p:spTree>
    <p:extLst>
      <p:ext uri="{BB962C8B-B14F-4D97-AF65-F5344CB8AC3E}">
        <p14:creationId xmlns:p14="http://schemas.microsoft.com/office/powerpoint/2010/main" val="1589755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kern="1200">
                <a:solidFill>
                  <a:schemeClr val="tx1"/>
                </a:solidFill>
                <a:effectLst/>
                <a:latin typeface="+mn-lt"/>
                <a:ea typeface="+mn-ea"/>
                <a:cs typeface="+mn-cs"/>
              </a:rPr>
              <a:t>De communicatie tussen de XC888 en de LCD werkt op het principe Master </a:t>
            </a:r>
            <a:r>
              <a:rPr lang="nl-BE" sz="1200" kern="1200" err="1">
                <a:solidFill>
                  <a:schemeClr val="tx1"/>
                </a:solidFill>
                <a:effectLst/>
                <a:latin typeface="+mn-lt"/>
                <a:ea typeface="+mn-ea"/>
                <a:cs typeface="+mn-cs"/>
              </a:rPr>
              <a:t>and</a:t>
            </a:r>
            <a:r>
              <a:rPr lang="nl-BE" sz="1200" kern="1200">
                <a:solidFill>
                  <a:schemeClr val="tx1"/>
                </a:solidFill>
                <a:effectLst/>
                <a:latin typeface="+mn-lt"/>
                <a:ea typeface="+mn-ea"/>
                <a:cs typeface="+mn-cs"/>
              </a:rPr>
              <a:t> </a:t>
            </a:r>
            <a:r>
              <a:rPr lang="nl-BE" sz="1200" kern="1200" err="1">
                <a:solidFill>
                  <a:schemeClr val="tx1"/>
                </a:solidFill>
                <a:effectLst/>
                <a:latin typeface="+mn-lt"/>
                <a:ea typeface="+mn-ea"/>
                <a:cs typeface="+mn-cs"/>
              </a:rPr>
              <a:t>slave</a:t>
            </a:r>
            <a:r>
              <a:rPr lang="nl-BE" sz="1200" kern="1200">
                <a:solidFill>
                  <a:schemeClr val="tx1"/>
                </a:solidFill>
                <a:effectLst/>
                <a:latin typeface="+mn-lt"/>
                <a:ea typeface="+mn-ea"/>
                <a:cs typeface="+mn-cs"/>
              </a:rPr>
              <a:t> of ook wel SPI genoemd.</a:t>
            </a:r>
          </a:p>
          <a:p>
            <a:r>
              <a:rPr lang="nl-BE" sz="1200" kern="1200">
                <a:solidFill>
                  <a:schemeClr val="tx1"/>
                </a:solidFill>
                <a:effectLst/>
                <a:latin typeface="+mn-lt"/>
                <a:ea typeface="+mn-ea"/>
                <a:cs typeface="+mn-cs"/>
              </a:rPr>
              <a:t>Het Nokia lcd geeft enkele symbolen weer zoals u hier kan zien</a:t>
            </a:r>
          </a:p>
          <a:p>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10</a:t>
            </a:fld>
            <a:endParaRPr lang="nl-BE"/>
          </a:p>
        </p:txBody>
      </p:sp>
    </p:spTree>
    <p:extLst>
      <p:ext uri="{BB962C8B-B14F-4D97-AF65-F5344CB8AC3E}">
        <p14:creationId xmlns:p14="http://schemas.microsoft.com/office/powerpoint/2010/main" val="4151442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Men kan kiezen tussen een 9V-batterij of een USB aansluiting. Deze kan men kiezen via jumper 1 aan de onderkant , oftewel verbind men de onderste voor USB of de bovenste voor batterij</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11</a:t>
            </a:fld>
            <a:endParaRPr lang="nl-BE"/>
          </a:p>
        </p:txBody>
      </p:sp>
    </p:spTree>
    <p:extLst>
      <p:ext uri="{BB962C8B-B14F-4D97-AF65-F5344CB8AC3E}">
        <p14:creationId xmlns:p14="http://schemas.microsoft.com/office/powerpoint/2010/main" val="218774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Voor de software hebben wij de volgende opties gegeven: </a:t>
            </a:r>
          </a:p>
          <a:p>
            <a:r>
              <a:rPr lang="nl-BE"/>
              <a:t>Om de hartslag te meten via de BPM. </a:t>
            </a:r>
          </a:p>
          <a:p>
            <a:r>
              <a:rPr lang="nl-BE"/>
              <a:t>Je kan ook dobbelen met het optie spel</a:t>
            </a:r>
          </a:p>
          <a:p>
            <a:r>
              <a:rPr lang="nl-BE"/>
              <a:t>Om de geschiedenis te weten van de hartslagen drukt men op HIST</a:t>
            </a:r>
          </a:p>
          <a:p>
            <a:r>
              <a:rPr lang="nl-BE"/>
              <a:t>Voor de Target Hart </a:t>
            </a:r>
            <a:r>
              <a:rPr lang="nl-BE" err="1"/>
              <a:t>rate</a:t>
            </a:r>
            <a:r>
              <a:rPr lang="nl-BE"/>
              <a:t> te weten klikt men op THR</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12</a:t>
            </a:fld>
            <a:endParaRPr lang="nl-BE"/>
          </a:p>
        </p:txBody>
      </p:sp>
    </p:spTree>
    <p:extLst>
      <p:ext uri="{BB962C8B-B14F-4D97-AF65-F5344CB8AC3E}">
        <p14:creationId xmlns:p14="http://schemas.microsoft.com/office/powerpoint/2010/main" val="1810908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Dit is een flowchart van onze hartslag meet gedeelte. En dan verloop van de flowchart uitleggen:</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1. Print op het scherm Wat wilt …</a:t>
            </a:r>
          </a:p>
          <a:p>
            <a:r>
              <a:rPr lang="nl-BE"/>
              <a:t>2. …</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13</a:t>
            </a:fld>
            <a:endParaRPr lang="nl-BE"/>
          </a:p>
        </p:txBody>
      </p:sp>
    </p:spTree>
    <p:extLst>
      <p:ext uri="{BB962C8B-B14F-4D97-AF65-F5344CB8AC3E}">
        <p14:creationId xmlns:p14="http://schemas.microsoft.com/office/powerpoint/2010/main" val="3921204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Dit is een flowchart van het spel gedeelte. En dan verloop van de flowchart uitleggen:</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1. Print op het scherm Wat wilt …</a:t>
            </a:r>
          </a:p>
          <a:p>
            <a:r>
              <a:rPr lang="nl-BE"/>
              <a:t>2. …</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14</a:t>
            </a:fld>
            <a:endParaRPr lang="nl-BE"/>
          </a:p>
        </p:txBody>
      </p:sp>
    </p:spTree>
    <p:extLst>
      <p:ext uri="{BB962C8B-B14F-4D97-AF65-F5344CB8AC3E}">
        <p14:creationId xmlns:p14="http://schemas.microsoft.com/office/powerpoint/2010/main" val="143857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Dit is de flowchart van onze geschiedenis gedeelte. En dan verloop van de flowchart uitleggen:</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1. Print op het scherm Wat wilt …</a:t>
            </a:r>
          </a:p>
          <a:p>
            <a:r>
              <a:rPr lang="nl-BE"/>
              <a:t>2. …</a:t>
            </a:r>
          </a:p>
          <a:p>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15</a:t>
            </a:fld>
            <a:endParaRPr lang="nl-BE"/>
          </a:p>
        </p:txBody>
      </p:sp>
    </p:spTree>
    <p:extLst>
      <p:ext uri="{BB962C8B-B14F-4D97-AF65-F5344CB8AC3E}">
        <p14:creationId xmlns:p14="http://schemas.microsoft.com/office/powerpoint/2010/main" val="640784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16</a:t>
            </a:fld>
            <a:endParaRPr lang="nl-BE"/>
          </a:p>
        </p:txBody>
      </p:sp>
    </p:spTree>
    <p:extLst>
      <p:ext uri="{BB962C8B-B14F-4D97-AF65-F5344CB8AC3E}">
        <p14:creationId xmlns:p14="http://schemas.microsoft.com/office/powerpoint/2010/main" val="1962259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Dit zijn dan de resultaten van de ingegeven leeftijd</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17</a:t>
            </a:fld>
            <a:endParaRPr lang="nl-BE"/>
          </a:p>
        </p:txBody>
      </p:sp>
    </p:spTree>
    <p:extLst>
      <p:ext uri="{BB962C8B-B14F-4D97-AF65-F5344CB8AC3E}">
        <p14:creationId xmlns:p14="http://schemas.microsoft.com/office/powerpoint/2010/main" val="2630757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Ten slotte komen we tot ons besluit.</a:t>
            </a:r>
          </a:p>
          <a:p>
            <a:r>
              <a:rPr lang="nl-BE"/>
              <a:t>Het enigste wat niet gelukt was, was het flash geheugen dat geprogrammeerd moest worden.</a:t>
            </a:r>
          </a:p>
          <a:p>
            <a:r>
              <a:rPr lang="nl-BE"/>
              <a:t>Voor de rest is de volledige hardware afgewerkt en de software uitgebreid.</a:t>
            </a:r>
          </a:p>
          <a:p>
            <a:r>
              <a:rPr lang="nl-BE"/>
              <a:t>Onze samenwerking verliep zoals vorige keer vlot</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18</a:t>
            </a:fld>
            <a:endParaRPr lang="nl-BE"/>
          </a:p>
        </p:txBody>
      </p:sp>
    </p:spTree>
    <p:extLst>
      <p:ext uri="{BB962C8B-B14F-4D97-AF65-F5344CB8AC3E}">
        <p14:creationId xmlns:p14="http://schemas.microsoft.com/office/powerpoint/2010/main" val="3382470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En nu zullen wij een demonstratie voorbrengen.</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19</a:t>
            </a:fld>
            <a:endParaRPr lang="nl-BE"/>
          </a:p>
        </p:txBody>
      </p:sp>
    </p:spTree>
    <p:extLst>
      <p:ext uri="{BB962C8B-B14F-4D97-AF65-F5344CB8AC3E}">
        <p14:creationId xmlns:p14="http://schemas.microsoft.com/office/powerpoint/2010/main" val="238403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kern="1200">
                <a:solidFill>
                  <a:schemeClr val="tx1"/>
                </a:solidFill>
                <a:effectLst/>
                <a:latin typeface="+mn-lt"/>
                <a:ea typeface="+mn-ea"/>
                <a:cs typeface="+mn-cs"/>
              </a:rPr>
              <a:t>Dit is wat wij allemaal gaan vertellen vandaag.</a:t>
            </a:r>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2</a:t>
            </a:fld>
            <a:endParaRPr lang="nl-BE"/>
          </a:p>
        </p:txBody>
      </p:sp>
    </p:spTree>
    <p:extLst>
      <p:ext uri="{BB962C8B-B14F-4D97-AF65-F5344CB8AC3E}">
        <p14:creationId xmlns:p14="http://schemas.microsoft.com/office/powerpoint/2010/main" val="50476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kern="1200">
                <a:solidFill>
                  <a:schemeClr val="tx1"/>
                </a:solidFill>
                <a:effectLst/>
                <a:latin typeface="+mn-lt"/>
                <a:ea typeface="+mn-ea"/>
                <a:cs typeface="+mn-cs"/>
              </a:rPr>
              <a:t>Wat is ons project en hoe hebben we verschillende dingen moeten oplossen? Ons oorspronkelijke idee was om een LED kubus te maken maar dat was wat te duur. We hadden al sinds de intentie om de XC888 te gebruiken zodat we onszelf daarin konden verdiepen en voor deze controller hadden we een proefbordje zodat we daar zeker eerst konden op testen wat ten slotte ons eind project was. In het 2</a:t>
            </a:r>
            <a:r>
              <a:rPr lang="nl-BE" sz="1200" kern="1200" baseline="30000">
                <a:solidFill>
                  <a:schemeClr val="tx1"/>
                </a:solidFill>
                <a:effectLst/>
                <a:latin typeface="+mn-lt"/>
                <a:ea typeface="+mn-ea"/>
                <a:cs typeface="+mn-cs"/>
              </a:rPr>
              <a:t>de</a:t>
            </a:r>
            <a:r>
              <a:rPr lang="nl-BE" sz="1200" kern="1200">
                <a:solidFill>
                  <a:schemeClr val="tx1"/>
                </a:solidFill>
                <a:effectLst/>
                <a:latin typeface="+mn-lt"/>
                <a:ea typeface="+mn-ea"/>
                <a:cs typeface="+mn-cs"/>
              </a:rPr>
              <a:t> semester hadden we enkele puntjes die we moesten aanpassen en zijn daarmee aan de slag gegaan.</a:t>
            </a:r>
          </a:p>
          <a:p>
            <a:r>
              <a:rPr lang="nl-BE" sz="1200" kern="1200">
                <a:solidFill>
                  <a:schemeClr val="tx1"/>
                </a:solidFill>
                <a:effectLst/>
                <a:latin typeface="+mn-lt"/>
                <a:ea typeface="+mn-ea"/>
                <a:cs typeface="+mn-cs"/>
              </a:rPr>
              <a:t>Bij de sensor bedoelen we dat deze niet uitgewerkt was, bij de Nokia LCD was hij ook niet uitgewerkt en ten slotte hebben we de software uitgebreid. Als oplossing hebben we de hardware kunnen afwerken en de software kunnen uitbreiden door middel van een spelletje en geschiedenis toe te voegen.</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3</a:t>
            </a:fld>
            <a:endParaRPr lang="nl-BE"/>
          </a:p>
        </p:txBody>
      </p:sp>
    </p:spTree>
    <p:extLst>
      <p:ext uri="{BB962C8B-B14F-4D97-AF65-F5344CB8AC3E}">
        <p14:creationId xmlns:p14="http://schemas.microsoft.com/office/powerpoint/2010/main" val="151398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kern="1200">
                <a:solidFill>
                  <a:schemeClr val="tx1"/>
                </a:solidFill>
                <a:effectLst/>
                <a:latin typeface="+mn-lt"/>
                <a:ea typeface="+mn-ea"/>
                <a:cs typeface="+mn-cs"/>
              </a:rPr>
              <a:t>Dit is het blokschema van de hartslagmeter. Hier hebben we ook aangepast dat de buffer een 3V3 spanning nodig heeft.</a:t>
            </a:r>
          </a:p>
          <a:p>
            <a:r>
              <a:rPr lang="nl-BE" sz="1200" kern="1200">
                <a:solidFill>
                  <a:schemeClr val="tx1"/>
                </a:solidFill>
                <a:effectLst/>
                <a:latin typeface="+mn-lt"/>
                <a:ea typeface="+mn-ea"/>
                <a:cs typeface="+mn-cs"/>
              </a:rPr>
              <a:t>We zullen alle blokken apart uitleggen in de volgende slides.</a:t>
            </a:r>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4</a:t>
            </a:fld>
            <a:endParaRPr lang="nl-BE"/>
          </a:p>
        </p:txBody>
      </p:sp>
    </p:spTree>
    <p:extLst>
      <p:ext uri="{BB962C8B-B14F-4D97-AF65-F5344CB8AC3E}">
        <p14:creationId xmlns:p14="http://schemas.microsoft.com/office/powerpoint/2010/main" val="264168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kern="1200">
                <a:solidFill>
                  <a:schemeClr val="tx1"/>
                </a:solidFill>
                <a:effectLst/>
                <a:latin typeface="+mn-lt"/>
                <a:ea typeface="+mn-ea"/>
                <a:cs typeface="+mn-cs"/>
              </a:rPr>
              <a:t>De XC888 kan niet rechtstreeks aangesloten worden op de USB poort. want als je op de computer een programma zou willen doorsturen naar de XC888 maakt men gebruik van een ander protocol. Dus daarom zetten we de FT232 ertussen zodat we de USB signalen kunnen ontvangen en om zetten naar UART die ervoor zorgt dat alles via de seriële communicatie naar de XC888 kunt sturen. De XC888 is een single chip en dat wil zeggen dat er 1e chip in de behuizing zit waar </a:t>
            </a:r>
            <a:r>
              <a:rPr lang="nl-BE" sz="1200" kern="1200" err="1">
                <a:solidFill>
                  <a:schemeClr val="tx1"/>
                </a:solidFill>
                <a:effectLst/>
                <a:latin typeface="+mn-lt"/>
                <a:ea typeface="+mn-ea"/>
                <a:cs typeface="+mn-cs"/>
              </a:rPr>
              <a:t>cpu</a:t>
            </a:r>
            <a:r>
              <a:rPr lang="nl-BE" sz="1200" kern="1200">
                <a:solidFill>
                  <a:schemeClr val="tx1"/>
                </a:solidFill>
                <a:effectLst/>
                <a:latin typeface="+mn-lt"/>
                <a:ea typeface="+mn-ea"/>
                <a:cs typeface="+mn-cs"/>
              </a:rPr>
              <a:t>, ram, </a:t>
            </a:r>
            <a:r>
              <a:rPr lang="nl-BE" sz="1200" kern="1200" err="1">
                <a:solidFill>
                  <a:schemeClr val="tx1"/>
                </a:solidFill>
                <a:effectLst/>
                <a:latin typeface="+mn-lt"/>
                <a:ea typeface="+mn-ea"/>
                <a:cs typeface="+mn-cs"/>
              </a:rPr>
              <a:t>rom</a:t>
            </a:r>
            <a:r>
              <a:rPr lang="nl-BE" sz="1200" kern="1200">
                <a:solidFill>
                  <a:schemeClr val="tx1"/>
                </a:solidFill>
                <a:effectLst/>
                <a:latin typeface="+mn-lt"/>
                <a:ea typeface="+mn-ea"/>
                <a:cs typeface="+mn-cs"/>
              </a:rPr>
              <a:t> en data input/output in zit. De 8-bit staat voor het reken vermogen dat beschikt over 8 bits of 1 byte. </a:t>
            </a:r>
          </a:p>
          <a:p>
            <a:r>
              <a:rPr lang="nl-BE" sz="1200" kern="1200">
                <a:solidFill>
                  <a:schemeClr val="tx1"/>
                </a:solidFill>
                <a:effectLst/>
                <a:latin typeface="+mn-lt"/>
                <a:ea typeface="+mn-ea"/>
                <a:cs typeface="+mn-cs"/>
              </a:rPr>
              <a:t>Wij gaan aan de ingangs- en uitgangspinnen van de XC888 de LCD van het testbord en het </a:t>
            </a:r>
            <a:r>
              <a:rPr lang="nl-BE" sz="1200" kern="1200" err="1">
                <a:solidFill>
                  <a:schemeClr val="tx1"/>
                </a:solidFill>
                <a:effectLst/>
                <a:latin typeface="+mn-lt"/>
                <a:ea typeface="+mn-ea"/>
                <a:cs typeface="+mn-cs"/>
              </a:rPr>
              <a:t>nokia</a:t>
            </a:r>
            <a:r>
              <a:rPr lang="nl-BE" sz="1200" kern="1200">
                <a:solidFill>
                  <a:schemeClr val="tx1"/>
                </a:solidFill>
                <a:effectLst/>
                <a:latin typeface="+mn-lt"/>
                <a:ea typeface="+mn-ea"/>
                <a:cs typeface="+mn-cs"/>
              </a:rPr>
              <a:t> LCD aansturen. De hartslagsensor is aangesloten op pin 5 van poort 4 en de schakelaars die onder het LCD bevinden hangen ook aan poort 4 van pin 0 tot 3.</a:t>
            </a:r>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5</a:t>
            </a:fld>
            <a:endParaRPr lang="nl-BE"/>
          </a:p>
        </p:txBody>
      </p:sp>
    </p:spTree>
    <p:extLst>
      <p:ext uri="{BB962C8B-B14F-4D97-AF65-F5344CB8AC3E}">
        <p14:creationId xmlns:p14="http://schemas.microsoft.com/office/powerpoint/2010/main" val="1251866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kern="1200">
                <a:solidFill>
                  <a:schemeClr val="tx1"/>
                </a:solidFill>
                <a:effectLst/>
                <a:latin typeface="+mn-lt"/>
                <a:ea typeface="+mn-ea"/>
                <a:cs typeface="+mn-cs"/>
              </a:rPr>
              <a:t>Voor het kiezen van een sensor moesten we beslissen of de fototransistor boven of naast de LED moest komen of we een IR Led gingen gebruiken of gebruik gingen maken van een gewone LED. We hebben gekozen om de LED en de fototransistor naast elkaar te zetten Dit gaf geen problemen met het meetsignaal van u sensor omdat als de LED en de fototransistor boven elkaar zou staan dat dit eventuele niet echt goeie meetbare meet resultaten zou opleveren voor een hartslag. Waarvoor dat dan wel goed zou zijn is de bloed druk te meten.</a:t>
            </a:r>
          </a:p>
          <a:p>
            <a:r>
              <a:rPr lang="nl-BE" sz="1200" kern="1200">
                <a:solidFill>
                  <a:schemeClr val="tx1"/>
                </a:solidFill>
                <a:effectLst/>
                <a:latin typeface="+mn-lt"/>
                <a:ea typeface="+mn-ea"/>
                <a:cs typeface="+mn-cs"/>
              </a:rPr>
              <a:t>We hebben gekozen om een IR LED te gebruiken omdat dit vele beter is om het signaal uit te lezen. Dit gaat beter door de huid en zo op de bloedbannen en dan weerkaatst dat in de fototransistor.</a:t>
            </a:r>
          </a:p>
          <a:p>
            <a:endParaRPr lang="nl-BE"/>
          </a:p>
          <a:p>
            <a:endParaRPr lang="nl-BE"/>
          </a:p>
          <a:p>
            <a:r>
              <a:rPr lang="nl-BE" err="1"/>
              <a:t>Vce</a:t>
            </a:r>
            <a:r>
              <a:rPr lang="nl-BE"/>
              <a:t>(SAT) = 0,4V</a:t>
            </a:r>
          </a:p>
          <a:p>
            <a:r>
              <a:rPr lang="nl-BE"/>
              <a:t>Ic = 0,2mA &amp; </a:t>
            </a:r>
            <a:r>
              <a:rPr lang="nl-BE" err="1"/>
              <a:t>If</a:t>
            </a:r>
            <a:r>
              <a:rPr lang="nl-BE"/>
              <a:t> = 20mA</a:t>
            </a:r>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6</a:t>
            </a:fld>
            <a:endParaRPr lang="nl-BE"/>
          </a:p>
        </p:txBody>
      </p:sp>
    </p:spTree>
    <p:extLst>
      <p:ext uri="{BB962C8B-B14F-4D97-AF65-F5344CB8AC3E}">
        <p14:creationId xmlns:p14="http://schemas.microsoft.com/office/powerpoint/2010/main" val="1672961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Ons gemeten signaal van de fototransistor is niet krachtig genoeg om door een ingangspin van de XC888 ingelezen te worden dus daarom moeten we het signaal van de hartslag versterken dit doen we doormiddel van twee niet-inverterende </a:t>
            </a:r>
            <a:r>
              <a:rPr lang="nl-BE" sz="1200" kern="1200" err="1">
                <a:solidFill>
                  <a:schemeClr val="tx1"/>
                </a:solidFill>
                <a:effectLst/>
                <a:latin typeface="+mn-lt"/>
                <a:ea typeface="+mn-ea"/>
                <a:cs typeface="+mn-cs"/>
              </a:rPr>
              <a:t>versterkerste</a:t>
            </a:r>
            <a:r>
              <a:rPr lang="nl-BE" sz="1200" kern="1200">
                <a:solidFill>
                  <a:schemeClr val="tx1"/>
                </a:solidFill>
                <a:effectLst/>
                <a:latin typeface="+mn-lt"/>
                <a:ea typeface="+mn-ea"/>
                <a:cs typeface="+mn-cs"/>
              </a:rPr>
              <a:t> gebruiken die het signaal mooi zuiver en leesbaar maken. Deze versterking heeft ook een afsnijfrequentie of </a:t>
            </a:r>
            <a:r>
              <a:rPr lang="nl-BE" sz="1200" kern="1200" err="1">
                <a:solidFill>
                  <a:schemeClr val="tx1"/>
                </a:solidFill>
                <a:effectLst/>
                <a:latin typeface="+mn-lt"/>
                <a:ea typeface="+mn-ea"/>
                <a:cs typeface="+mn-cs"/>
              </a:rPr>
              <a:t>cut-off</a:t>
            </a:r>
            <a:r>
              <a:rPr lang="nl-BE" sz="1200" kern="1200">
                <a:solidFill>
                  <a:schemeClr val="tx1"/>
                </a:solidFill>
                <a:effectLst/>
                <a:latin typeface="+mn-lt"/>
                <a:ea typeface="+mn-ea"/>
                <a:cs typeface="+mn-cs"/>
              </a:rPr>
              <a:t> frequentie genoemd van 2,34 Hz.</a:t>
            </a:r>
          </a:p>
          <a:p>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7</a:t>
            </a:fld>
            <a:endParaRPr lang="nl-BE"/>
          </a:p>
        </p:txBody>
      </p:sp>
    </p:spTree>
    <p:extLst>
      <p:ext uri="{BB962C8B-B14F-4D97-AF65-F5344CB8AC3E}">
        <p14:creationId xmlns:p14="http://schemas.microsoft.com/office/powerpoint/2010/main" val="245946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kern="1200">
                <a:solidFill>
                  <a:schemeClr val="tx1"/>
                </a:solidFill>
                <a:effectLst/>
                <a:latin typeface="+mn-lt"/>
                <a:ea typeface="+mn-ea"/>
                <a:cs typeface="+mn-cs"/>
              </a:rPr>
              <a:t>Achter de twee niet inverterende versterkers komt een spanningsdeler of comparator. die verhoogt de spanning van het hartslagsignaal zodat we  een puls krijgen als het hart klopt want onder de 3V5 kan de XC888 ingangen niet lezen. </a:t>
            </a:r>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8</a:t>
            </a:fld>
            <a:endParaRPr lang="nl-BE"/>
          </a:p>
        </p:txBody>
      </p:sp>
    </p:spTree>
    <p:extLst>
      <p:ext uri="{BB962C8B-B14F-4D97-AF65-F5344CB8AC3E}">
        <p14:creationId xmlns:p14="http://schemas.microsoft.com/office/powerpoint/2010/main" val="974181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a:solidFill>
                  <a:schemeClr val="tx1"/>
                </a:solidFill>
                <a:effectLst/>
                <a:latin typeface="+mn-lt"/>
                <a:ea typeface="+mn-ea"/>
                <a:cs typeface="+mn-cs"/>
              </a:rPr>
              <a:t>De Buffer zorgt er voor dat het signaal gebufferd word naar de LCD. De buffers hadden we ook kunnen veranderen door weerstanden van 10kΩ maar wij hebben gekozen om de buffers te gebruiken deze zijn instelbaar en </a:t>
            </a:r>
            <a:r>
              <a:rPr lang="nl-BE" sz="1200" kern="1200" err="1">
                <a:solidFill>
                  <a:schemeClr val="tx1"/>
                </a:solidFill>
                <a:effectLst/>
                <a:latin typeface="+mn-lt"/>
                <a:ea typeface="+mn-ea"/>
                <a:cs typeface="+mn-cs"/>
              </a:rPr>
              <a:t>efficienter</a:t>
            </a:r>
            <a:r>
              <a:rPr lang="nl-BE" sz="1200" kern="1200">
                <a:solidFill>
                  <a:schemeClr val="tx1"/>
                </a:solidFill>
                <a:effectLst/>
                <a:latin typeface="+mn-lt"/>
                <a:ea typeface="+mn-ea"/>
                <a:cs typeface="+mn-cs"/>
              </a:rPr>
              <a:t>.</a:t>
            </a:r>
          </a:p>
          <a:p>
            <a:endParaRPr lang="nl-BE"/>
          </a:p>
        </p:txBody>
      </p:sp>
      <p:sp>
        <p:nvSpPr>
          <p:cNvPr id="4" name="Tijdelijke aanduiding voor dianummer 3"/>
          <p:cNvSpPr>
            <a:spLocks noGrp="1"/>
          </p:cNvSpPr>
          <p:nvPr>
            <p:ph type="sldNum" sz="quarter" idx="5"/>
          </p:nvPr>
        </p:nvSpPr>
        <p:spPr/>
        <p:txBody>
          <a:bodyPr/>
          <a:lstStyle/>
          <a:p>
            <a:fld id="{89ED9555-764A-4B78-873A-3D7406AAEA2B}" type="slidenum">
              <a:rPr lang="nl-BE" smtClean="0"/>
              <a:pPr/>
              <a:t>9</a:t>
            </a:fld>
            <a:endParaRPr lang="nl-BE"/>
          </a:p>
        </p:txBody>
      </p:sp>
    </p:spTree>
    <p:extLst>
      <p:ext uri="{BB962C8B-B14F-4D97-AF65-F5344CB8AC3E}">
        <p14:creationId xmlns:p14="http://schemas.microsoft.com/office/powerpoint/2010/main" val="1757009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9144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9" name="Rectangle 8"/>
          <p:cNvSpPr/>
          <p:nvPr userDrawn="1"/>
        </p:nvSpPr>
        <p:spPr>
          <a:xfrm>
            <a:off x="0" y="6084000"/>
            <a:ext cx="198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Subtitle 2"/>
          <p:cNvSpPr>
            <a:spLocks noGrp="1"/>
          </p:cNvSpPr>
          <p:nvPr>
            <p:ph type="subTitle" idx="1"/>
          </p:nvPr>
        </p:nvSpPr>
        <p:spPr>
          <a:xfrm>
            <a:off x="0" y="3357192"/>
            <a:ext cx="9144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nl-BE"/>
          </a:p>
        </p:txBody>
      </p:sp>
      <p:sp>
        <p:nvSpPr>
          <p:cNvPr id="154" name="Title 153"/>
          <p:cNvSpPr>
            <a:spLocks noGrp="1"/>
          </p:cNvSpPr>
          <p:nvPr>
            <p:ph type="title"/>
          </p:nvPr>
        </p:nvSpPr>
        <p:spPr>
          <a:xfrm>
            <a:off x="0" y="1556992"/>
            <a:ext cx="9144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a:t>Klik om stijl te bewerken</a:t>
            </a:r>
            <a:endParaRPr lang="nl-BE"/>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defRPr>
            </a:lvl1pPr>
          </a:lstStyle>
          <a:p>
            <a:endParaRPr lang="nl-BE"/>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defRPr>
            </a:lvl1pPr>
          </a:lstStyle>
          <a:p>
            <a:fld id="{3B80295F-48CD-49FC-897A-CCEC919B8070}" type="slidenum">
              <a:rPr lang="nl-BE" smtClean="0"/>
              <a:pPr/>
              <a:t>‹#›</a:t>
            </a:fld>
            <a:endParaRPr lang="nl-BE"/>
          </a:p>
        </p:txBody>
      </p:sp>
      <p:pic>
        <p:nvPicPr>
          <p:cNvPr id="10" name="Picture 9" descr="TM_logo_vignet_ppt.jpg"/>
          <p:cNvPicPr>
            <a:picLocks noChangeAspect="1"/>
          </p:cNvPicPr>
          <p:nvPr userDrawn="1"/>
        </p:nvPicPr>
        <p:blipFill>
          <a:blip r:embed="rId2" cstate="print"/>
          <a:stretch>
            <a:fillRect/>
          </a:stretch>
        </p:blipFill>
        <p:spPr>
          <a:xfrm>
            <a:off x="360000" y="360000"/>
            <a:ext cx="2157984" cy="1155192"/>
          </a:xfrm>
          <a:prstGeom prst="rect">
            <a:avLst/>
          </a:prstGeom>
        </p:spPr>
      </p:pic>
      <p:sp>
        <p:nvSpPr>
          <p:cNvPr id="14" name="Date Placeholder 13"/>
          <p:cNvSpPr>
            <a:spLocks noGrp="1"/>
          </p:cNvSpPr>
          <p:nvPr>
            <p:ph type="dt" sz="half" idx="13"/>
          </p:nvPr>
        </p:nvSpPr>
        <p:spPr>
          <a:xfrm>
            <a:off x="755576" y="6570000"/>
            <a:ext cx="990706" cy="200055"/>
          </a:xfrm>
          <a:solidFill>
            <a:schemeClr val="tx1"/>
          </a:solidFill>
        </p:spPr>
        <p:txBody>
          <a:bodyPr/>
          <a:lstStyle>
            <a:lvl1pPr>
              <a:defRPr sz="1300">
                <a:solidFill>
                  <a:srgbClr val="00A0AE"/>
                </a:solidFill>
              </a:defRPr>
            </a:lvl1pPr>
          </a:lstStyle>
          <a:p>
            <a:pPr algn="l"/>
            <a:endParaRPr lang="nl-BE"/>
          </a:p>
        </p:txBody>
      </p:sp>
      <p:sp>
        <p:nvSpPr>
          <p:cNvPr id="20" name="Rectangle 19"/>
          <p:cNvSpPr/>
          <p:nvPr userDrawn="1"/>
        </p:nvSpPr>
        <p:spPr>
          <a:xfrm>
            <a:off x="0" y="5661248"/>
            <a:ext cx="9144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image_preview.png"/>
          <p:cNvPicPr>
            <a:picLocks noChangeAspect="1"/>
          </p:cNvPicPr>
          <p:nvPr userDrawn="1"/>
        </p:nvPicPr>
        <p:blipFill>
          <a:blip r:embed="rId3" cstate="print"/>
          <a:stretch>
            <a:fillRect/>
          </a:stretch>
        </p:blipFill>
        <p:spPr>
          <a:xfrm>
            <a:off x="7632000" y="6192000"/>
            <a:ext cx="1136842"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9144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a:t>Klik om stijl te bewerken</a:t>
            </a:r>
            <a:endParaRPr lang="nl-BE"/>
          </a:p>
        </p:txBody>
      </p:sp>
      <p:cxnSp>
        <p:nvCxnSpPr>
          <p:cNvPr id="14" name="Straight Connector 13"/>
          <p:cNvCxnSpPr/>
          <p:nvPr userDrawn="1"/>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a:p>
        </p:txBody>
      </p:sp>
      <p:sp>
        <p:nvSpPr>
          <p:cNvPr id="17" name="Footer Placeholder 16"/>
          <p:cNvSpPr>
            <a:spLocks noGrp="1"/>
          </p:cNvSpPr>
          <p:nvPr>
            <p:ph type="ftr" sz="quarter" idx="12"/>
          </p:nvPr>
        </p:nvSpPr>
        <p:spPr/>
        <p:txBody>
          <a:bodyPr/>
          <a:lstStyle/>
          <a:p>
            <a:endParaRPr lang="nl-BE"/>
          </a:p>
        </p:txBody>
      </p:sp>
      <p:pic>
        <p:nvPicPr>
          <p:cNvPr id="12" name="Picture 11"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
        <p:nvSpPr>
          <p:cNvPr id="8" name="Date Placeholder 7"/>
          <p:cNvSpPr>
            <a:spLocks noGrp="1"/>
          </p:cNvSpPr>
          <p:nvPr>
            <p:ph type="dt" sz="half" idx="13"/>
          </p:nvPr>
        </p:nvSpPr>
        <p:spPr/>
        <p:txBody>
          <a:bodyPr/>
          <a:lstStyle/>
          <a:p>
            <a:pPr algn="l"/>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9144000" cy="4734000"/>
          </a:xfrm>
        </p:spPr>
        <p:txBody>
          <a:bodyPr bIns="144000" numCol="2" spcCol="360000" anchor="ctr" anchorCtr="0"/>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p>
            <a:r>
              <a:rPr lang="nl-NL"/>
              <a:t>Klik om stijl te bewerken</a:t>
            </a:r>
            <a:endParaRPr lang="nl-BE"/>
          </a:p>
        </p:txBody>
      </p:sp>
      <p:cxnSp>
        <p:nvCxnSpPr>
          <p:cNvPr id="14" name="Straight Connector 13"/>
          <p:cNvCxnSpPr/>
          <p:nvPr userDrawn="1"/>
        </p:nvCxnSpPr>
        <p:spPr>
          <a:xfrm>
            <a:off x="180000" y="1141200"/>
            <a:ext cx="8748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pPr algn="l"/>
            <a:endParaRPr lang="nl-BE"/>
          </a:p>
        </p:txBody>
      </p:sp>
      <p:sp>
        <p:nvSpPr>
          <p:cNvPr id="16" name="Slide Number Placeholder 15"/>
          <p:cNvSpPr>
            <a:spLocks noGrp="1"/>
          </p:cNvSpPr>
          <p:nvPr>
            <p:ph type="sldNum" sz="quarter" idx="11"/>
          </p:nvPr>
        </p:nvSpPr>
        <p:spPr/>
        <p:txBody>
          <a:bodyPr/>
          <a:lstStyle/>
          <a:p>
            <a:fld id="{3B80295F-48CD-49FC-897A-CCEC919B8070}" type="slidenum">
              <a:rPr lang="nl-BE" smtClean="0"/>
              <a:pPr/>
              <a:t>‹#›</a:t>
            </a:fld>
            <a:endParaRPr lang="nl-BE"/>
          </a:p>
        </p:txBody>
      </p:sp>
      <p:sp>
        <p:nvSpPr>
          <p:cNvPr id="17" name="Footer Placeholder 16"/>
          <p:cNvSpPr>
            <a:spLocks noGrp="1"/>
          </p:cNvSpPr>
          <p:nvPr>
            <p:ph type="ftr" sz="quarter" idx="12"/>
          </p:nvPr>
        </p:nvSpPr>
        <p:spPr/>
        <p:txBody>
          <a:bodyPr/>
          <a:lstStyle/>
          <a:p>
            <a:endParaRPr lang="nl-BE"/>
          </a:p>
        </p:txBody>
      </p:sp>
      <p:pic>
        <p:nvPicPr>
          <p:cNvPr id="11" name="Picture 10"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nl-BE"/>
          </a:p>
        </p:txBody>
      </p:sp>
      <p:sp>
        <p:nvSpPr>
          <p:cNvPr id="3" name="Text Placeholder 2"/>
          <p:cNvSpPr>
            <a:spLocks noGrp="1"/>
          </p:cNvSpPr>
          <p:nvPr>
            <p:ph type="body" idx="1"/>
          </p:nvPr>
        </p:nvSpPr>
        <p:spPr>
          <a:xfrm>
            <a:off x="0" y="1152000"/>
            <a:ext cx="4428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0" y="2285992"/>
            <a:ext cx="4428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5" name="Text Placeholder 4"/>
          <p:cNvSpPr>
            <a:spLocks noGrp="1"/>
          </p:cNvSpPr>
          <p:nvPr>
            <p:ph type="body" sz="quarter" idx="3"/>
          </p:nvPr>
        </p:nvSpPr>
        <p:spPr>
          <a:xfrm>
            <a:off x="4716032" y="1152000"/>
            <a:ext cx="4428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4716032" y="2285992"/>
            <a:ext cx="4428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p:txBody>
      </p:sp>
      <p:cxnSp>
        <p:nvCxnSpPr>
          <p:cNvPr id="10" name="Straight Connector 9"/>
          <p:cNvCxnSpPr/>
          <p:nvPr userDrawn="1"/>
        </p:nvCxnSpPr>
        <p:spPr>
          <a:xfrm>
            <a:off x="180000" y="1141200"/>
            <a:ext cx="8748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pPr algn="l"/>
            <a:endParaRPr lang="nl-BE"/>
          </a:p>
        </p:txBody>
      </p:sp>
      <p:sp>
        <p:nvSpPr>
          <p:cNvPr id="12" name="Slide Number Placeholder 11"/>
          <p:cNvSpPr>
            <a:spLocks noGrp="1"/>
          </p:cNvSpPr>
          <p:nvPr>
            <p:ph type="sldNum" sz="quarter" idx="11"/>
          </p:nvPr>
        </p:nvSpPr>
        <p:spPr/>
        <p:txBody>
          <a:bodyPr/>
          <a:lstStyle/>
          <a:p>
            <a:fld id="{3B80295F-48CD-49FC-897A-CCEC919B8070}" type="slidenum">
              <a:rPr lang="nl-BE" smtClean="0"/>
              <a:pPr/>
              <a:t>‹#›</a:t>
            </a:fld>
            <a:endParaRPr lang="nl-BE"/>
          </a:p>
        </p:txBody>
      </p:sp>
      <p:sp>
        <p:nvSpPr>
          <p:cNvPr id="13" name="Footer Placeholder 12"/>
          <p:cNvSpPr>
            <a:spLocks noGrp="1"/>
          </p:cNvSpPr>
          <p:nvPr>
            <p:ph type="ftr" sz="quarter" idx="12"/>
          </p:nvPr>
        </p:nvSpPr>
        <p:spPr/>
        <p:txBody>
          <a:bodyPr/>
          <a:lstStyle/>
          <a:p>
            <a:endParaRPr lang="nl-BE"/>
          </a:p>
        </p:txBody>
      </p:sp>
      <p:pic>
        <p:nvPicPr>
          <p:cNvPr id="14" name="Picture 13"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620" y="1152000"/>
            <a:ext cx="5072098" cy="4734000"/>
          </a:xfrm>
        </p:spPr>
        <p:txBody>
          <a:bodyPr lIns="0" rIns="0" bIns="144000"/>
          <a:lstStyle>
            <a:lvl2pPr algn="l">
              <a:defRPr/>
            </a:lvl2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50C6DD"/>
                </a:solidFill>
              </a:defRPr>
            </a:lvl1pPr>
          </a:lstStyle>
          <a:p>
            <a:r>
              <a:rPr lang="nl-NL"/>
              <a:t>Klik om stijl te bewerken</a:t>
            </a:r>
            <a:endParaRPr lang="nl-BE"/>
          </a:p>
        </p:txBody>
      </p:sp>
      <p:cxnSp>
        <p:nvCxnSpPr>
          <p:cNvPr id="20" name="Straight Connector 19"/>
          <p:cNvCxnSpPr/>
          <p:nvPr userDrawn="1"/>
        </p:nvCxnSpPr>
        <p:spPr>
          <a:xfrm>
            <a:off x="180000" y="1141200"/>
            <a:ext cx="8748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180000" y="1152000"/>
            <a:ext cx="3428992" cy="4734000"/>
          </a:xfrm>
        </p:spPr>
        <p:txBody>
          <a:bodyPr>
            <a:normAutofit/>
          </a:bodyPr>
          <a:lstStyle>
            <a:lvl1pPr>
              <a:buNone/>
              <a:defRPr sz="1000"/>
            </a:lvl1pPr>
          </a:lstStyle>
          <a:p>
            <a:r>
              <a:rPr lang="nl-NL"/>
              <a:t>Klik op het pictogram als u een afbeelding wilt toevoegen</a:t>
            </a:r>
            <a:endParaRPr lang="nl-BE"/>
          </a:p>
        </p:txBody>
      </p:sp>
      <p:sp>
        <p:nvSpPr>
          <p:cNvPr id="9" name="Date Placeholder 8"/>
          <p:cNvSpPr>
            <a:spLocks noGrp="1"/>
          </p:cNvSpPr>
          <p:nvPr>
            <p:ph type="dt" sz="half" idx="11"/>
          </p:nvPr>
        </p:nvSpPr>
        <p:spPr/>
        <p:txBody>
          <a:bodyPr/>
          <a:lstStyle/>
          <a:p>
            <a:pPr algn="l"/>
            <a:endParaRPr lang="nl-BE"/>
          </a:p>
        </p:txBody>
      </p:sp>
      <p:sp>
        <p:nvSpPr>
          <p:cNvPr id="10" name="Slide Number Placeholder 9"/>
          <p:cNvSpPr>
            <a:spLocks noGrp="1"/>
          </p:cNvSpPr>
          <p:nvPr>
            <p:ph type="sldNum" sz="quarter" idx="12"/>
          </p:nvPr>
        </p:nvSpPr>
        <p:spPr/>
        <p:txBody>
          <a:bodyPr/>
          <a:lstStyle/>
          <a:p>
            <a:fld id="{3B80295F-48CD-49FC-897A-CCEC919B8070}" type="slidenum">
              <a:rPr lang="nl-BE" smtClean="0"/>
              <a:pPr/>
              <a:t>‹#›</a:t>
            </a:fld>
            <a:endParaRPr lang="nl-BE"/>
          </a:p>
        </p:txBody>
      </p:sp>
      <p:sp>
        <p:nvSpPr>
          <p:cNvPr id="11" name="Footer Placeholder 10"/>
          <p:cNvSpPr>
            <a:spLocks noGrp="1"/>
          </p:cNvSpPr>
          <p:nvPr>
            <p:ph type="ftr" sz="quarter" idx="13"/>
          </p:nvPr>
        </p:nvSpPr>
        <p:spPr/>
        <p:txBody>
          <a:bodyPr/>
          <a:lstStyle/>
          <a:p>
            <a:endParaRPr lang="nl-BE"/>
          </a:p>
        </p:txBody>
      </p:sp>
      <p:pic>
        <p:nvPicPr>
          <p:cNvPr id="12" name="Picture 11"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a:p>
        </p:txBody>
      </p:sp>
      <p:sp>
        <p:nvSpPr>
          <p:cNvPr id="5" name="Date Placeholder 4"/>
          <p:cNvSpPr>
            <a:spLocks noGrp="1"/>
          </p:cNvSpPr>
          <p:nvPr>
            <p:ph type="dt" sz="half" idx="12"/>
          </p:nvPr>
        </p:nvSpPr>
        <p:spPr/>
        <p:txBody>
          <a:bodyPr/>
          <a:lstStyle/>
          <a:p>
            <a:pPr algn="l"/>
            <a:endParaRPr lang="nl-BE"/>
          </a:p>
        </p:txBody>
      </p:sp>
      <p:sp>
        <p:nvSpPr>
          <p:cNvPr id="7" name="Text Placeholder 6"/>
          <p:cNvSpPr>
            <a:spLocks noGrp="1"/>
          </p:cNvSpPr>
          <p:nvPr>
            <p:ph type="body" sz="quarter" idx="13"/>
          </p:nvPr>
        </p:nvSpPr>
        <p:spPr>
          <a:xfrm>
            <a:off x="0" y="0"/>
            <a:ext cx="9144000" cy="5929313"/>
          </a:xfrm>
        </p:spPr>
        <p:txBody>
          <a:bodyPr/>
          <a:lstStyle>
            <a:lvl1pPr>
              <a:buClrTx/>
              <a:defRPr>
                <a:solidFill>
                  <a:srgbClr val="000000"/>
                </a:solidFill>
              </a:defRPr>
            </a:lvl1pPr>
            <a:lvl2pPr>
              <a:buClrTx/>
              <a:defRPr>
                <a:solidFill>
                  <a:srgbClr val="000000"/>
                </a:solidFill>
              </a:defRPr>
            </a:lvl2pPr>
            <a:lvl3pPr>
              <a:buClrTx/>
              <a:defRPr>
                <a:solidFill>
                  <a:srgbClr val="000000"/>
                </a:solidFill>
              </a:defRPr>
            </a:lvl3pPr>
            <a:lvl4pPr>
              <a:buClrTx/>
              <a:defRPr>
                <a:solidFill>
                  <a:srgbClr val="000000"/>
                </a:solidFill>
              </a:defRPr>
            </a:lvl4pPr>
            <a:lvl5pPr>
              <a:buClrTx/>
              <a:defRPr>
                <a:solidFill>
                  <a:srgbClr val="000000"/>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9" name="Picture 8"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nl-BE"/>
          </a:p>
        </p:txBody>
      </p:sp>
      <p:sp>
        <p:nvSpPr>
          <p:cNvPr id="4" name="Slide Number Placeholder 3"/>
          <p:cNvSpPr>
            <a:spLocks noGrp="1"/>
          </p:cNvSpPr>
          <p:nvPr>
            <p:ph type="sldNum" sz="quarter" idx="11"/>
          </p:nvPr>
        </p:nvSpPr>
        <p:spPr/>
        <p:txBody>
          <a:bodyPr/>
          <a:lstStyle/>
          <a:p>
            <a:fld id="{3B80295F-48CD-49FC-897A-CCEC919B8070}" type="slidenum">
              <a:rPr lang="nl-BE" smtClean="0"/>
              <a:pPr/>
              <a:t>‹#›</a:t>
            </a:fld>
            <a:endParaRPr lang="nl-BE"/>
          </a:p>
        </p:txBody>
      </p:sp>
      <p:sp>
        <p:nvSpPr>
          <p:cNvPr id="5" name="Date Placeholder 4"/>
          <p:cNvSpPr>
            <a:spLocks noGrp="1"/>
          </p:cNvSpPr>
          <p:nvPr>
            <p:ph type="dt" sz="half" idx="12"/>
          </p:nvPr>
        </p:nvSpPr>
        <p:spPr/>
        <p:txBody>
          <a:bodyPr/>
          <a:lstStyle/>
          <a:p>
            <a:pPr algn="l"/>
            <a:endParaRPr lang="nl-BE"/>
          </a:p>
        </p:txBody>
      </p:sp>
      <p:sp>
        <p:nvSpPr>
          <p:cNvPr id="7" name="Picture Placeholder 6"/>
          <p:cNvSpPr>
            <a:spLocks noGrp="1"/>
          </p:cNvSpPr>
          <p:nvPr>
            <p:ph type="pic" sz="quarter" idx="13"/>
          </p:nvPr>
        </p:nvSpPr>
        <p:spPr>
          <a:xfrm>
            <a:off x="0" y="0"/>
            <a:ext cx="9144000" cy="5929313"/>
          </a:xfrm>
        </p:spPr>
        <p:txBody>
          <a:bodyPr/>
          <a:lstStyle/>
          <a:p>
            <a:r>
              <a:rPr lang="nl-NL"/>
              <a:t>Klik op het pictogram als u een afbeelding wilt toevoegen</a:t>
            </a:r>
            <a:endParaRPr lang="nl-BE"/>
          </a:p>
        </p:txBody>
      </p:sp>
      <p:pic>
        <p:nvPicPr>
          <p:cNvPr id="9" name="Picture 8" descr="tm_rgb.jpg"/>
          <p:cNvPicPr>
            <a:picLocks noChangeAspect="1"/>
          </p:cNvPicPr>
          <p:nvPr userDrawn="1"/>
        </p:nvPicPr>
        <p:blipFill>
          <a:blip r:embed="rId2" cstate="print"/>
          <a:stretch>
            <a:fillRect/>
          </a:stretch>
        </p:blipFill>
        <p:spPr>
          <a:xfrm>
            <a:off x="7236296" y="5976000"/>
            <a:ext cx="1652016" cy="86258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9144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82" name="Rectangle 81"/>
          <p:cNvSpPr/>
          <p:nvPr/>
        </p:nvSpPr>
        <p:spPr>
          <a:xfrm>
            <a:off x="0" y="6084000"/>
            <a:ext cx="198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Footer Placeholder 4"/>
          <p:cNvSpPr>
            <a:spLocks noGrp="1"/>
          </p:cNvSpPr>
          <p:nvPr>
            <p:ph type="ftr" sz="quarter" idx="3"/>
          </p:nvPr>
        </p:nvSpPr>
        <p:spPr>
          <a:xfrm>
            <a:off x="755576" y="6084000"/>
            <a:ext cx="4032424"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Trebuchet MS" pitchFamily="34" charset="0"/>
              </a:defRPr>
            </a:lvl1pPr>
          </a:lstStyle>
          <a:p>
            <a:endParaRPr lang="nl-BE"/>
          </a:p>
        </p:txBody>
      </p:sp>
      <p:sp>
        <p:nvSpPr>
          <p:cNvPr id="86" name="Slide Number Placeholder 85"/>
          <p:cNvSpPr>
            <a:spLocks noGrp="1"/>
          </p:cNvSpPr>
          <p:nvPr>
            <p:ph type="sldNum" sz="quarter" idx="4"/>
          </p:nvPr>
        </p:nvSpPr>
        <p:spPr>
          <a:xfrm>
            <a:off x="360000" y="6084000"/>
            <a:ext cx="36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Trebuchet MS" pitchFamily="34" charset="0"/>
              </a:defRPr>
            </a:lvl1pPr>
          </a:lstStyle>
          <a:p>
            <a:fld id="{3B80295F-48CD-49FC-897A-CCEC919B8070}" type="slidenum">
              <a:rPr lang="nl-BE" smtClean="0"/>
              <a:pPr/>
              <a:t>‹#›</a:t>
            </a:fld>
            <a:endParaRPr lang="nl-BE"/>
          </a:p>
        </p:txBody>
      </p:sp>
      <p:sp>
        <p:nvSpPr>
          <p:cNvPr id="2" name="Title Placeholder 1"/>
          <p:cNvSpPr>
            <a:spLocks noGrp="1"/>
          </p:cNvSpPr>
          <p:nvPr>
            <p:ph type="title"/>
          </p:nvPr>
        </p:nvSpPr>
        <p:spPr>
          <a:xfrm>
            <a:off x="0" y="0"/>
            <a:ext cx="9144000" cy="1142984"/>
          </a:xfrm>
          <a:prstGeom prst="rect">
            <a:avLst/>
          </a:prstGeom>
          <a:ln w="0">
            <a:noFill/>
          </a:ln>
        </p:spPr>
        <p:txBody>
          <a:bodyPr vert="horz" lIns="360000" tIns="180000" rIns="360000" bIns="144000" rtlCol="0" anchor="ctr">
            <a:noAutofit/>
          </a:bodyPr>
          <a:lstStyle/>
          <a:p>
            <a:r>
              <a:rPr lang="nl-NL"/>
              <a:t>Klik om stijl te bewerken</a:t>
            </a:r>
            <a:endParaRPr lang="nl-BE"/>
          </a:p>
        </p:txBody>
      </p:sp>
      <p:sp>
        <p:nvSpPr>
          <p:cNvPr id="3" name="Text Placeholder 2"/>
          <p:cNvSpPr>
            <a:spLocks noGrp="1"/>
          </p:cNvSpPr>
          <p:nvPr>
            <p:ph type="body" idx="1"/>
          </p:nvPr>
        </p:nvSpPr>
        <p:spPr>
          <a:xfrm>
            <a:off x="0" y="1152000"/>
            <a:ext cx="9144000" cy="4428000"/>
          </a:xfrm>
          <a:prstGeom prst="rect">
            <a:avLst/>
          </a:prstGeom>
        </p:spPr>
        <p:txBody>
          <a:bodyPr vert="horz" lIns="432000" tIns="252000" rIns="432000" bIns="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0" name="Date Placeholder 3"/>
          <p:cNvSpPr>
            <a:spLocks noGrp="1"/>
          </p:cNvSpPr>
          <p:nvPr>
            <p:ph type="dt" sz="half" idx="2"/>
          </p:nvPr>
        </p:nvSpPr>
        <p:spPr>
          <a:xfrm>
            <a:off x="755576" y="6570000"/>
            <a:ext cx="990706"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Trebuchet MS" pitchFamily="34" charset="0"/>
              </a:defRPr>
            </a:lvl1pPr>
          </a:lstStyle>
          <a:p>
            <a:pPr algn="l"/>
            <a:endParaRPr lang="nl-BE"/>
          </a:p>
        </p:txBody>
      </p:sp>
      <p:pic>
        <p:nvPicPr>
          <p:cNvPr id="9" name="Picture 8" descr="tm_rgb.jpg"/>
          <p:cNvPicPr>
            <a:picLocks noChangeAspect="1"/>
          </p:cNvPicPr>
          <p:nvPr/>
        </p:nvPicPr>
        <p:blipFill>
          <a:blip r:embed="rId9" cstate="print"/>
          <a:stretch>
            <a:fillRect/>
          </a:stretch>
        </p:blipFill>
        <p:spPr>
          <a:xfrm>
            <a:off x="7236296" y="5976000"/>
            <a:ext cx="1652016" cy="86258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0" r:id="rId2"/>
    <p:sldLayoutId id="2147483678" r:id="rId3"/>
    <p:sldLayoutId id="2147483653" r:id="rId4"/>
    <p:sldLayoutId id="2147483679" r:id="rId5"/>
    <p:sldLayoutId id="2147483688" r:id="rId6"/>
    <p:sldLayoutId id="2147483687" r:id="rId7"/>
  </p:sldLayoutIdLst>
  <p:hf hdr="0" dt="0"/>
  <p:txStyles>
    <p:titleStyle>
      <a:lvl1pPr algn="l" defTabSz="914400" rtl="0" eaLnBrk="1" latinLnBrk="0" hangingPunct="1">
        <a:lnSpc>
          <a:spcPct val="80000"/>
        </a:lnSpc>
        <a:spcBef>
          <a:spcPct val="0"/>
        </a:spcBef>
        <a:buNone/>
        <a:defRPr sz="3600" b="1" kern="1200" cap="all" baseline="0">
          <a:solidFill>
            <a:srgbClr val="EC4B2F"/>
          </a:solidFill>
          <a:latin typeface="Trebuchet MS" pitchFamily="34" charset="0"/>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nl-BE" dirty="0"/>
              <a:t>Hendrickx Matthias</a:t>
            </a:r>
          </a:p>
        </p:txBody>
      </p:sp>
      <p:sp>
        <p:nvSpPr>
          <p:cNvPr id="3" name="Title 2"/>
          <p:cNvSpPr>
            <a:spLocks noGrp="1"/>
          </p:cNvSpPr>
          <p:nvPr>
            <p:ph type="title"/>
          </p:nvPr>
        </p:nvSpPr>
        <p:spPr/>
        <p:txBody>
          <a:bodyPr/>
          <a:lstStyle/>
          <a:p>
            <a:r>
              <a:rPr lang="nl-BE" dirty="0"/>
              <a:t>Project: Schaakbord</a:t>
            </a:r>
          </a:p>
        </p:txBody>
      </p:sp>
      <p:sp>
        <p:nvSpPr>
          <p:cNvPr id="4" name="Footer Placeholder 3"/>
          <p:cNvSpPr>
            <a:spLocks noGrp="1"/>
          </p:cNvSpPr>
          <p:nvPr>
            <p:ph type="ftr" sz="quarter" idx="12"/>
          </p:nvPr>
        </p:nvSpPr>
        <p:spPr/>
        <p:txBody>
          <a:bodyPr/>
          <a:lstStyle/>
          <a:p>
            <a:endParaRPr lang="nl-BE"/>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602B9A-F9A1-4A1C-85A8-E3D50CD16B25}"/>
              </a:ext>
            </a:extLst>
          </p:cNvPr>
          <p:cNvSpPr>
            <a:spLocks noGrp="1"/>
          </p:cNvSpPr>
          <p:nvPr>
            <p:ph idx="1"/>
          </p:nvPr>
        </p:nvSpPr>
        <p:spPr>
          <a:xfrm>
            <a:off x="-1" y="1152000"/>
            <a:ext cx="6110515" cy="4428000"/>
          </a:xfrm>
        </p:spPr>
        <p:txBody>
          <a:bodyPr/>
          <a:lstStyle/>
          <a:p>
            <a:r>
              <a:rPr lang="nl-BE"/>
              <a:t>Nokia 5110 LCD:</a:t>
            </a:r>
          </a:p>
          <a:p>
            <a:pPr lvl="1"/>
            <a:r>
              <a:rPr lang="nl-BE" sz="2400"/>
              <a:t>Communiceren d.m.v. SPI</a:t>
            </a:r>
          </a:p>
          <a:p>
            <a:pPr lvl="1"/>
            <a:endParaRPr lang="nl-BE" sz="1000"/>
          </a:p>
          <a:p>
            <a:pPr lvl="1"/>
            <a:r>
              <a:rPr lang="nl-BE" sz="2400"/>
              <a:t>Laat symbolen en metingen zien</a:t>
            </a:r>
          </a:p>
          <a:p>
            <a:pPr lvl="1"/>
            <a:endParaRPr lang="nl-BE" sz="2400"/>
          </a:p>
        </p:txBody>
      </p:sp>
      <p:sp>
        <p:nvSpPr>
          <p:cNvPr id="3" name="Titel 2">
            <a:extLst>
              <a:ext uri="{FF2B5EF4-FFF2-40B4-BE49-F238E27FC236}">
                <a16:creationId xmlns:a16="http://schemas.microsoft.com/office/drawing/2014/main" id="{2AA72883-B1BD-4145-9AD1-1DF7A575B1A8}"/>
              </a:ext>
            </a:extLst>
          </p:cNvPr>
          <p:cNvSpPr>
            <a:spLocks noGrp="1"/>
          </p:cNvSpPr>
          <p:nvPr>
            <p:ph type="title"/>
          </p:nvPr>
        </p:nvSpPr>
        <p:spPr/>
        <p:txBody>
          <a:bodyPr/>
          <a:lstStyle/>
          <a:p>
            <a:r>
              <a:rPr lang="nl-BE"/>
              <a:t>Hardware – LCD</a:t>
            </a:r>
          </a:p>
        </p:txBody>
      </p:sp>
      <p:sp>
        <p:nvSpPr>
          <p:cNvPr id="4" name="Tijdelijke aanduiding voor dianummer 3">
            <a:extLst>
              <a:ext uri="{FF2B5EF4-FFF2-40B4-BE49-F238E27FC236}">
                <a16:creationId xmlns:a16="http://schemas.microsoft.com/office/drawing/2014/main" id="{82EDEA02-C2B8-4B48-B578-B44639BD195D}"/>
              </a:ext>
            </a:extLst>
          </p:cNvPr>
          <p:cNvSpPr>
            <a:spLocks noGrp="1"/>
          </p:cNvSpPr>
          <p:nvPr>
            <p:ph type="sldNum" sz="quarter" idx="11"/>
          </p:nvPr>
        </p:nvSpPr>
        <p:spPr/>
        <p:txBody>
          <a:bodyPr/>
          <a:lstStyle/>
          <a:p>
            <a:fld id="{3B80295F-48CD-49FC-897A-CCEC919B8070}" type="slidenum">
              <a:rPr lang="nl-BE" smtClean="0"/>
              <a:pPr/>
              <a:t>10</a:t>
            </a:fld>
            <a:endParaRPr lang="nl-BE"/>
          </a:p>
        </p:txBody>
      </p:sp>
      <p:sp>
        <p:nvSpPr>
          <p:cNvPr id="5" name="Tijdelijke aanduiding voor voettekst 4">
            <a:extLst>
              <a:ext uri="{FF2B5EF4-FFF2-40B4-BE49-F238E27FC236}">
                <a16:creationId xmlns:a16="http://schemas.microsoft.com/office/drawing/2014/main" id="{0A26CE02-C7CB-4C80-BE3C-8ED798902A49}"/>
              </a:ext>
            </a:extLst>
          </p:cNvPr>
          <p:cNvSpPr>
            <a:spLocks noGrp="1"/>
          </p:cNvSpPr>
          <p:nvPr>
            <p:ph type="ftr" sz="quarter" idx="12"/>
          </p:nvPr>
        </p:nvSpPr>
        <p:spPr/>
        <p:txBody>
          <a:bodyPr/>
          <a:lstStyle/>
          <a:p>
            <a:endParaRPr lang="nl-BE"/>
          </a:p>
        </p:txBody>
      </p:sp>
      <p:pic>
        <p:nvPicPr>
          <p:cNvPr id="6" name="Afbeelding 5">
            <a:extLst>
              <a:ext uri="{FF2B5EF4-FFF2-40B4-BE49-F238E27FC236}">
                <a16:creationId xmlns:a16="http://schemas.microsoft.com/office/drawing/2014/main" id="{8B3F4406-398E-4B49-B96F-DFFD7791B233}"/>
              </a:ext>
            </a:extLst>
          </p:cNvPr>
          <p:cNvPicPr>
            <a:picLocks noChangeAspect="1"/>
          </p:cNvPicPr>
          <p:nvPr/>
        </p:nvPicPr>
        <p:blipFill rotWithShape="1">
          <a:blip r:embed="rId3"/>
          <a:srcRect l="51924" t="44440" r="-4864" b="20640"/>
          <a:stretch/>
        </p:blipFill>
        <p:spPr>
          <a:xfrm>
            <a:off x="6110514" y="187200"/>
            <a:ext cx="2853838" cy="1421920"/>
          </a:xfrm>
          <a:prstGeom prst="round2DiagRect">
            <a:avLst>
              <a:gd name="adj1" fmla="val 45087"/>
              <a:gd name="adj2" fmla="val 0"/>
            </a:avLst>
          </a:prstGeom>
          <a:solidFill>
            <a:schemeClr val="bg1">
              <a:lumMod val="85000"/>
            </a:schemeClr>
          </a:solidFill>
          <a:ln w="88900" cap="sq">
            <a:solidFill>
              <a:srgbClr val="EC4B2F"/>
            </a:solidFill>
            <a:miter lim="800000"/>
          </a:ln>
          <a:effectLst>
            <a:outerShdw blurRad="254000" algn="tl" rotWithShape="0">
              <a:srgbClr val="000000">
                <a:alpha val="43000"/>
              </a:srgbClr>
            </a:outerShdw>
          </a:effectLst>
        </p:spPr>
      </p:pic>
      <p:grpSp>
        <p:nvGrpSpPr>
          <p:cNvPr id="17" name="Groep 16">
            <a:extLst>
              <a:ext uri="{FF2B5EF4-FFF2-40B4-BE49-F238E27FC236}">
                <a16:creationId xmlns:a16="http://schemas.microsoft.com/office/drawing/2014/main" id="{22F510AB-01BE-4CAB-A2FE-341AF449FB2C}"/>
              </a:ext>
            </a:extLst>
          </p:cNvPr>
          <p:cNvGrpSpPr/>
          <p:nvPr/>
        </p:nvGrpSpPr>
        <p:grpSpPr>
          <a:xfrm>
            <a:off x="632460" y="2971152"/>
            <a:ext cx="7892145" cy="3049348"/>
            <a:chOff x="632460" y="2971152"/>
            <a:chExt cx="7892145" cy="3049348"/>
          </a:xfrm>
        </p:grpSpPr>
        <p:pic>
          <p:nvPicPr>
            <p:cNvPr id="9" name="Afbeelding 8" descr="Afbeelding met monitor, teken, groen, klok&#10;&#10;Automatisch gegenereerde beschrijving">
              <a:extLst>
                <a:ext uri="{FF2B5EF4-FFF2-40B4-BE49-F238E27FC236}">
                  <a16:creationId xmlns:a16="http://schemas.microsoft.com/office/drawing/2014/main" id="{FA484C7C-68B4-4528-910A-D20FE06C4CD7}"/>
                </a:ext>
              </a:extLst>
            </p:cNvPr>
            <p:cNvPicPr>
              <a:picLocks noChangeAspect="1"/>
            </p:cNvPicPr>
            <p:nvPr/>
          </p:nvPicPr>
          <p:blipFill rotWithShape="1">
            <a:blip r:embed="rId4">
              <a:extLst>
                <a:ext uri="{28A0092B-C50C-407E-A947-70E740481C1C}">
                  <a14:useLocalDpi xmlns:a14="http://schemas.microsoft.com/office/drawing/2010/main" val="0"/>
                </a:ext>
              </a:extLst>
            </a:blip>
            <a:srcRect l="-918" t="28351" r="78265" b="20136"/>
            <a:stretch/>
          </p:blipFill>
          <p:spPr>
            <a:xfrm>
              <a:off x="632460" y="3855798"/>
              <a:ext cx="2071396" cy="2164702"/>
            </a:xfrm>
            <a:prstGeom prst="rect">
              <a:avLst/>
            </a:prstGeom>
          </p:spPr>
        </p:pic>
        <p:pic>
          <p:nvPicPr>
            <p:cNvPr id="11" name="Afbeelding 10" descr="Afbeelding met tekening&#10;&#10;Automatisch gegenereerde beschrijving">
              <a:extLst>
                <a:ext uri="{FF2B5EF4-FFF2-40B4-BE49-F238E27FC236}">
                  <a16:creationId xmlns:a16="http://schemas.microsoft.com/office/drawing/2014/main" id="{8E847C44-903A-4554-AB78-A935775648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8258" y="2971152"/>
              <a:ext cx="1917315" cy="2025842"/>
            </a:xfrm>
            <a:prstGeom prst="rect">
              <a:avLst/>
            </a:prstGeom>
          </p:spPr>
        </p:pic>
        <p:pic>
          <p:nvPicPr>
            <p:cNvPr id="13" name="Afbeelding 12" descr="Afbeelding met teken, monitor, groen, klok&#10;&#10;Automatisch gegenereerde beschrijving">
              <a:extLst>
                <a:ext uri="{FF2B5EF4-FFF2-40B4-BE49-F238E27FC236}">
                  <a16:creationId xmlns:a16="http://schemas.microsoft.com/office/drawing/2014/main" id="{A2ACEDBD-2795-4EF7-BE08-DF146B03D4BE}"/>
                </a:ext>
              </a:extLst>
            </p:cNvPr>
            <p:cNvPicPr>
              <a:picLocks noChangeAspect="1"/>
            </p:cNvPicPr>
            <p:nvPr/>
          </p:nvPicPr>
          <p:blipFill rotWithShape="1">
            <a:blip r:embed="rId6">
              <a:extLst>
                <a:ext uri="{28A0092B-C50C-407E-A947-70E740481C1C}">
                  <a14:useLocalDpi xmlns:a14="http://schemas.microsoft.com/office/drawing/2010/main" val="0"/>
                </a:ext>
              </a:extLst>
            </a:blip>
            <a:srcRect t="19798" r="72841" b="10737"/>
            <a:stretch/>
          </p:blipFill>
          <p:spPr>
            <a:xfrm>
              <a:off x="4643635" y="3896407"/>
              <a:ext cx="1913714" cy="2025842"/>
            </a:xfrm>
            <a:prstGeom prst="rect">
              <a:avLst/>
            </a:prstGeom>
          </p:spPr>
        </p:pic>
        <p:pic>
          <p:nvPicPr>
            <p:cNvPr id="16" name="Afbeelding 15" descr="Afbeelding met klok&#10;&#10;Automatisch gegenereerde beschrijving">
              <a:extLst>
                <a:ext uri="{FF2B5EF4-FFF2-40B4-BE49-F238E27FC236}">
                  <a16:creationId xmlns:a16="http://schemas.microsoft.com/office/drawing/2014/main" id="{9C5FFFF7-E3F1-403A-8669-3341B65082D3}"/>
                </a:ext>
              </a:extLst>
            </p:cNvPr>
            <p:cNvPicPr>
              <a:picLocks noChangeAspect="1"/>
            </p:cNvPicPr>
            <p:nvPr/>
          </p:nvPicPr>
          <p:blipFill rotWithShape="1">
            <a:blip r:embed="rId7">
              <a:extLst>
                <a:ext uri="{28A0092B-C50C-407E-A947-70E740481C1C}">
                  <a14:useLocalDpi xmlns:a14="http://schemas.microsoft.com/office/drawing/2010/main" val="0"/>
                </a:ext>
              </a:extLst>
            </a:blip>
            <a:srcRect t="11484" r="79482"/>
            <a:stretch/>
          </p:blipFill>
          <p:spPr>
            <a:xfrm>
              <a:off x="6610891" y="2971152"/>
              <a:ext cx="1913714" cy="2066452"/>
            </a:xfrm>
            <a:prstGeom prst="rect">
              <a:avLst/>
            </a:prstGeom>
          </p:spPr>
        </p:pic>
      </p:grpSp>
    </p:spTree>
    <p:extLst>
      <p:ext uri="{BB962C8B-B14F-4D97-AF65-F5344CB8AC3E}">
        <p14:creationId xmlns:p14="http://schemas.microsoft.com/office/powerpoint/2010/main" val="403301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inhoud 1">
            <a:extLst>
              <a:ext uri="{FF2B5EF4-FFF2-40B4-BE49-F238E27FC236}">
                <a16:creationId xmlns:a16="http://schemas.microsoft.com/office/drawing/2014/main" id="{7408B39D-FC67-41B9-A527-CA0DB7097663}"/>
              </a:ext>
            </a:extLst>
          </p:cNvPr>
          <p:cNvSpPr txBox="1">
            <a:spLocks/>
          </p:cNvSpPr>
          <p:nvPr/>
        </p:nvSpPr>
        <p:spPr>
          <a:xfrm>
            <a:off x="-1" y="1152000"/>
            <a:ext cx="6110515" cy="4428000"/>
          </a:xfrm>
          <a:prstGeom prst="rect">
            <a:avLst/>
          </a:prstGeom>
        </p:spPr>
        <p:txBody>
          <a:bodyPr vert="horz" lIns="432000" tIns="252000" rIns="43200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a:t>9V batterij of USB:</a:t>
            </a:r>
          </a:p>
          <a:p>
            <a:pPr lvl="1"/>
            <a:r>
              <a:rPr lang="nl-BE" sz="2400"/>
              <a:t>9V batterij </a:t>
            </a:r>
            <a:r>
              <a:rPr lang="nl-BE" sz="2400">
                <a:sym typeface="Wingdings" panose="05000000000000000000" pitchFamily="2" charset="2"/>
              </a:rPr>
              <a:t></a:t>
            </a:r>
            <a:r>
              <a:rPr lang="nl-BE" sz="2400"/>
              <a:t> LM7805 </a:t>
            </a:r>
            <a:r>
              <a:rPr lang="nl-BE" sz="2400">
                <a:sym typeface="Wingdings" panose="05000000000000000000" pitchFamily="2" charset="2"/>
              </a:rPr>
              <a:t> </a:t>
            </a:r>
            <a:r>
              <a:rPr lang="nl-BE" sz="2400"/>
              <a:t>5V</a:t>
            </a:r>
          </a:p>
          <a:p>
            <a:pPr lvl="1"/>
            <a:endParaRPr lang="nl-BE" sz="1000"/>
          </a:p>
          <a:p>
            <a:pPr lvl="1"/>
            <a:r>
              <a:rPr lang="nl-BE" sz="2400">
                <a:latin typeface="Trebuchet MS"/>
              </a:rPr>
              <a:t>5V </a:t>
            </a:r>
            <a:r>
              <a:rPr lang="nl-BE" sz="2400">
                <a:latin typeface="Trebuchet MS"/>
                <a:sym typeface="Wingdings" panose="05000000000000000000" pitchFamily="2" charset="2"/>
              </a:rPr>
              <a:t> LM3940  3V3</a:t>
            </a:r>
            <a:endParaRPr lang="nl-BE" sz="2400"/>
          </a:p>
          <a:p>
            <a:pPr marL="355600" lvl="1" indent="0">
              <a:buNone/>
            </a:pPr>
            <a:endParaRPr lang="nl-BE" sz="2400"/>
          </a:p>
        </p:txBody>
      </p:sp>
      <p:sp>
        <p:nvSpPr>
          <p:cNvPr id="3" name="Titel 2">
            <a:extLst>
              <a:ext uri="{FF2B5EF4-FFF2-40B4-BE49-F238E27FC236}">
                <a16:creationId xmlns:a16="http://schemas.microsoft.com/office/drawing/2014/main" id="{C81D9A51-5BF5-4532-B366-6D8AD9D0F3D0}"/>
              </a:ext>
            </a:extLst>
          </p:cNvPr>
          <p:cNvSpPr>
            <a:spLocks noGrp="1"/>
          </p:cNvSpPr>
          <p:nvPr>
            <p:ph type="title"/>
          </p:nvPr>
        </p:nvSpPr>
        <p:spPr/>
        <p:txBody>
          <a:bodyPr/>
          <a:lstStyle/>
          <a:p>
            <a:r>
              <a:rPr lang="nl-BE"/>
              <a:t>Hardware – Voeding</a:t>
            </a:r>
          </a:p>
        </p:txBody>
      </p:sp>
      <p:sp>
        <p:nvSpPr>
          <p:cNvPr id="4" name="Tijdelijke aanduiding voor dianummer 3">
            <a:extLst>
              <a:ext uri="{FF2B5EF4-FFF2-40B4-BE49-F238E27FC236}">
                <a16:creationId xmlns:a16="http://schemas.microsoft.com/office/drawing/2014/main" id="{03B1D810-4872-4112-A4FE-2AB55886EAEC}"/>
              </a:ext>
            </a:extLst>
          </p:cNvPr>
          <p:cNvSpPr>
            <a:spLocks noGrp="1"/>
          </p:cNvSpPr>
          <p:nvPr>
            <p:ph type="sldNum" sz="quarter" idx="11"/>
          </p:nvPr>
        </p:nvSpPr>
        <p:spPr/>
        <p:txBody>
          <a:bodyPr/>
          <a:lstStyle/>
          <a:p>
            <a:fld id="{3B80295F-48CD-49FC-897A-CCEC919B8070}" type="slidenum">
              <a:rPr lang="nl-BE" smtClean="0"/>
              <a:pPr/>
              <a:t>11</a:t>
            </a:fld>
            <a:endParaRPr lang="nl-BE"/>
          </a:p>
        </p:txBody>
      </p:sp>
      <p:sp>
        <p:nvSpPr>
          <p:cNvPr id="5" name="Tijdelijke aanduiding voor voettekst 4">
            <a:extLst>
              <a:ext uri="{FF2B5EF4-FFF2-40B4-BE49-F238E27FC236}">
                <a16:creationId xmlns:a16="http://schemas.microsoft.com/office/drawing/2014/main" id="{F910723C-0344-4AFF-9B1D-4EC068A6F2CC}"/>
              </a:ext>
            </a:extLst>
          </p:cNvPr>
          <p:cNvSpPr>
            <a:spLocks noGrp="1"/>
          </p:cNvSpPr>
          <p:nvPr>
            <p:ph type="ftr" sz="quarter" idx="12"/>
          </p:nvPr>
        </p:nvSpPr>
        <p:spPr/>
        <p:txBody>
          <a:bodyPr/>
          <a:lstStyle/>
          <a:p>
            <a:endParaRPr lang="nl-BE"/>
          </a:p>
        </p:txBody>
      </p:sp>
      <p:pic>
        <p:nvPicPr>
          <p:cNvPr id="7" name="Afbeelding 6">
            <a:extLst>
              <a:ext uri="{FF2B5EF4-FFF2-40B4-BE49-F238E27FC236}">
                <a16:creationId xmlns:a16="http://schemas.microsoft.com/office/drawing/2014/main" id="{4CCCFF80-AC92-4818-A985-B919E5578335}"/>
              </a:ext>
            </a:extLst>
          </p:cNvPr>
          <p:cNvPicPr>
            <a:picLocks noChangeAspect="1"/>
          </p:cNvPicPr>
          <p:nvPr/>
        </p:nvPicPr>
        <p:blipFill rotWithShape="1">
          <a:blip r:embed="rId3"/>
          <a:srcRect l="20147" r="31765" b="54172"/>
          <a:stretch/>
        </p:blipFill>
        <p:spPr>
          <a:xfrm>
            <a:off x="6792976" y="183357"/>
            <a:ext cx="2166052" cy="1528083"/>
          </a:xfrm>
          <a:prstGeom prst="round2DiagRect">
            <a:avLst>
              <a:gd name="adj1" fmla="val 29300"/>
              <a:gd name="adj2" fmla="val 0"/>
            </a:avLst>
          </a:prstGeom>
          <a:ln w="88900" cap="sq">
            <a:solidFill>
              <a:srgbClr val="EC4B2F"/>
            </a:solidFill>
            <a:miter lim="800000"/>
          </a:ln>
          <a:effectLst>
            <a:outerShdw blurRad="254000" algn="tl" rotWithShape="0">
              <a:srgbClr val="000000">
                <a:alpha val="43000"/>
              </a:srgbClr>
            </a:outerShdw>
          </a:effectLst>
        </p:spPr>
      </p:pic>
      <p:pic>
        <p:nvPicPr>
          <p:cNvPr id="1026" name="Picture 2" descr="LM3940 data sheet, product information and support | TI.com">
            <a:extLst>
              <a:ext uri="{FF2B5EF4-FFF2-40B4-BE49-F238E27FC236}">
                <a16:creationId xmlns:a16="http://schemas.microsoft.com/office/drawing/2014/main" id="{6A211F2B-6AB5-4D06-912B-481E7F876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00" y="3607427"/>
            <a:ext cx="4177732" cy="1566650"/>
          </a:xfrm>
          <a:prstGeom prst="rect">
            <a:avLst/>
          </a:prstGeom>
          <a:noFill/>
          <a:extLst>
            <a:ext uri="{909E8E84-426E-40DD-AFC4-6F175D3DCCD1}">
              <a14:hiddenFill xmlns:a14="http://schemas.microsoft.com/office/drawing/2010/main">
                <a:solidFill>
                  <a:srgbClr val="FFFFFF"/>
                </a:solidFill>
              </a14:hiddenFill>
            </a:ext>
          </a:extLst>
        </p:spPr>
      </p:pic>
      <p:pic>
        <p:nvPicPr>
          <p:cNvPr id="16" name="Afbeelding 15">
            <a:extLst>
              <a:ext uri="{FF2B5EF4-FFF2-40B4-BE49-F238E27FC236}">
                <a16:creationId xmlns:a16="http://schemas.microsoft.com/office/drawing/2014/main" id="{097DB56F-444D-418E-91F2-5BE404AFF6DF}"/>
              </a:ext>
            </a:extLst>
          </p:cNvPr>
          <p:cNvPicPr>
            <a:picLocks noChangeAspect="1"/>
          </p:cNvPicPr>
          <p:nvPr/>
        </p:nvPicPr>
        <p:blipFill>
          <a:blip r:embed="rId5"/>
          <a:stretch>
            <a:fillRect/>
          </a:stretch>
        </p:blipFill>
        <p:spPr>
          <a:xfrm>
            <a:off x="309037" y="3429000"/>
            <a:ext cx="4262963" cy="1929278"/>
          </a:xfrm>
          <a:prstGeom prst="rect">
            <a:avLst/>
          </a:prstGeom>
        </p:spPr>
      </p:pic>
    </p:spTree>
    <p:extLst>
      <p:ext uri="{BB962C8B-B14F-4D97-AF65-F5344CB8AC3E}">
        <p14:creationId xmlns:p14="http://schemas.microsoft.com/office/powerpoint/2010/main" val="391075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1">
            <a:extLst>
              <a:ext uri="{FF2B5EF4-FFF2-40B4-BE49-F238E27FC236}">
                <a16:creationId xmlns:a16="http://schemas.microsoft.com/office/drawing/2014/main" id="{5DDD8027-DBEF-4CC9-A7E5-14C44E12AF80}"/>
              </a:ext>
            </a:extLst>
          </p:cNvPr>
          <p:cNvSpPr txBox="1">
            <a:spLocks/>
          </p:cNvSpPr>
          <p:nvPr/>
        </p:nvSpPr>
        <p:spPr>
          <a:xfrm>
            <a:off x="-1" y="1152000"/>
            <a:ext cx="6110515" cy="4428000"/>
          </a:xfrm>
          <a:prstGeom prst="rect">
            <a:avLst/>
          </a:prstGeom>
        </p:spPr>
        <p:txBody>
          <a:bodyPr vert="horz" lIns="432000" tIns="252000" rIns="43200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a:t>In delen uitgewerkt:</a:t>
            </a:r>
          </a:p>
          <a:p>
            <a:pPr lvl="1"/>
            <a:r>
              <a:rPr lang="nl-BE" sz="2400"/>
              <a:t>BPM</a:t>
            </a:r>
          </a:p>
          <a:p>
            <a:pPr lvl="1"/>
            <a:r>
              <a:rPr lang="nl-BE" sz="2400"/>
              <a:t>Spel</a:t>
            </a:r>
          </a:p>
          <a:p>
            <a:pPr lvl="1"/>
            <a:r>
              <a:rPr lang="nl-BE" sz="2400"/>
              <a:t>HIST</a:t>
            </a:r>
          </a:p>
          <a:p>
            <a:pPr lvl="1"/>
            <a:r>
              <a:rPr lang="nl-BE" sz="2400"/>
              <a:t>THR</a:t>
            </a:r>
          </a:p>
          <a:p>
            <a:pPr lvl="1"/>
            <a:endParaRPr lang="nl-BE" sz="2400"/>
          </a:p>
        </p:txBody>
      </p:sp>
      <p:sp>
        <p:nvSpPr>
          <p:cNvPr id="3" name="Titel 2">
            <a:extLst>
              <a:ext uri="{FF2B5EF4-FFF2-40B4-BE49-F238E27FC236}">
                <a16:creationId xmlns:a16="http://schemas.microsoft.com/office/drawing/2014/main" id="{8F43F1F2-780D-4B2A-B649-674311A6822C}"/>
              </a:ext>
            </a:extLst>
          </p:cNvPr>
          <p:cNvSpPr>
            <a:spLocks noGrp="1"/>
          </p:cNvSpPr>
          <p:nvPr>
            <p:ph type="title"/>
          </p:nvPr>
        </p:nvSpPr>
        <p:spPr/>
        <p:txBody>
          <a:bodyPr/>
          <a:lstStyle/>
          <a:p>
            <a:r>
              <a:rPr lang="nl-NL">
                <a:latin typeface="Trebuchet MS"/>
              </a:rPr>
              <a:t>Software – Programma</a:t>
            </a:r>
            <a:endParaRPr lang="nl-NL"/>
          </a:p>
        </p:txBody>
      </p:sp>
      <p:sp>
        <p:nvSpPr>
          <p:cNvPr id="4" name="Tijdelijke aanduiding voor dianummer 3">
            <a:extLst>
              <a:ext uri="{FF2B5EF4-FFF2-40B4-BE49-F238E27FC236}">
                <a16:creationId xmlns:a16="http://schemas.microsoft.com/office/drawing/2014/main" id="{6CE63EF0-51AD-42A2-B0C5-327768D12AE0}"/>
              </a:ext>
            </a:extLst>
          </p:cNvPr>
          <p:cNvSpPr>
            <a:spLocks noGrp="1"/>
          </p:cNvSpPr>
          <p:nvPr>
            <p:ph type="sldNum" sz="quarter" idx="11"/>
          </p:nvPr>
        </p:nvSpPr>
        <p:spPr/>
        <p:txBody>
          <a:bodyPr/>
          <a:lstStyle/>
          <a:p>
            <a:fld id="{3B80295F-48CD-49FC-897A-CCEC919B8070}" type="slidenum">
              <a:rPr lang="nl-BE" smtClean="0"/>
              <a:pPr/>
              <a:t>12</a:t>
            </a:fld>
            <a:endParaRPr lang="nl-BE"/>
          </a:p>
        </p:txBody>
      </p:sp>
      <p:sp>
        <p:nvSpPr>
          <p:cNvPr id="5" name="Tijdelijke aanduiding voor voettekst 4">
            <a:extLst>
              <a:ext uri="{FF2B5EF4-FFF2-40B4-BE49-F238E27FC236}">
                <a16:creationId xmlns:a16="http://schemas.microsoft.com/office/drawing/2014/main" id="{2BA10144-2BFE-4F5C-8D3C-5D71129B91D9}"/>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225179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7C1F14-E195-4643-894C-A80AFB137AD0}"/>
              </a:ext>
            </a:extLst>
          </p:cNvPr>
          <p:cNvSpPr>
            <a:spLocks noGrp="1"/>
          </p:cNvSpPr>
          <p:nvPr>
            <p:ph type="title"/>
          </p:nvPr>
        </p:nvSpPr>
        <p:spPr/>
        <p:txBody>
          <a:bodyPr/>
          <a:lstStyle/>
          <a:p>
            <a:r>
              <a:rPr lang="nl-NL">
                <a:latin typeface="Trebuchet MS"/>
              </a:rPr>
              <a:t>Software – flowchart </a:t>
            </a:r>
            <a:r>
              <a:rPr lang="nl-NL" sz="2800">
                <a:latin typeface="Trebuchet MS"/>
              </a:rPr>
              <a:t>(BPM)</a:t>
            </a:r>
            <a:endParaRPr lang="nl-NL"/>
          </a:p>
        </p:txBody>
      </p:sp>
      <p:sp>
        <p:nvSpPr>
          <p:cNvPr id="4" name="Tijdelijke aanduiding voor dianummer 3">
            <a:extLst>
              <a:ext uri="{FF2B5EF4-FFF2-40B4-BE49-F238E27FC236}">
                <a16:creationId xmlns:a16="http://schemas.microsoft.com/office/drawing/2014/main" id="{1E4A23BE-1684-418A-A7FB-2CA9258362F3}"/>
              </a:ext>
            </a:extLst>
          </p:cNvPr>
          <p:cNvSpPr>
            <a:spLocks noGrp="1"/>
          </p:cNvSpPr>
          <p:nvPr>
            <p:ph type="sldNum" sz="quarter" idx="11"/>
          </p:nvPr>
        </p:nvSpPr>
        <p:spPr/>
        <p:txBody>
          <a:bodyPr/>
          <a:lstStyle/>
          <a:p>
            <a:fld id="{3B80295F-48CD-49FC-897A-CCEC919B8070}" type="slidenum">
              <a:rPr lang="nl-BE" smtClean="0"/>
              <a:pPr/>
              <a:t>13</a:t>
            </a:fld>
            <a:endParaRPr lang="nl-BE"/>
          </a:p>
        </p:txBody>
      </p:sp>
      <p:sp>
        <p:nvSpPr>
          <p:cNvPr id="14" name="Tijdelijke aanduiding voor inhoud 1">
            <a:extLst>
              <a:ext uri="{FF2B5EF4-FFF2-40B4-BE49-F238E27FC236}">
                <a16:creationId xmlns:a16="http://schemas.microsoft.com/office/drawing/2014/main" id="{8277231E-749B-41DC-B795-B7A500FFA95C}"/>
              </a:ext>
            </a:extLst>
          </p:cNvPr>
          <p:cNvSpPr>
            <a:spLocks noGrp="1"/>
          </p:cNvSpPr>
          <p:nvPr>
            <p:ph idx="1"/>
          </p:nvPr>
        </p:nvSpPr>
        <p:spPr>
          <a:xfrm>
            <a:off x="0" y="1152000"/>
            <a:ext cx="9144000" cy="3298080"/>
          </a:xfrm>
        </p:spPr>
        <p:txBody>
          <a:bodyPr vert="horz" lIns="432000" tIns="252000" rIns="432000" bIns="144000" rtlCol="0" anchor="t">
            <a:normAutofit/>
          </a:bodyPr>
          <a:lstStyle/>
          <a:p>
            <a:endParaRPr lang="nl-BE"/>
          </a:p>
          <a:p>
            <a:endParaRPr lang="nl-BE"/>
          </a:p>
        </p:txBody>
      </p:sp>
      <p:pic>
        <p:nvPicPr>
          <p:cNvPr id="5" name="Afbeelding 4">
            <a:extLst>
              <a:ext uri="{FF2B5EF4-FFF2-40B4-BE49-F238E27FC236}">
                <a16:creationId xmlns:a16="http://schemas.microsoft.com/office/drawing/2014/main" id="{A13EC0B6-EC33-466E-A77D-348976EB1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762" y="1177400"/>
            <a:ext cx="3876675" cy="5629275"/>
          </a:xfrm>
          <a:prstGeom prst="rect">
            <a:avLst/>
          </a:prstGeom>
        </p:spPr>
      </p:pic>
    </p:spTree>
    <p:extLst>
      <p:ext uri="{BB962C8B-B14F-4D97-AF65-F5344CB8AC3E}">
        <p14:creationId xmlns:p14="http://schemas.microsoft.com/office/powerpoint/2010/main" val="356521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7C1F14-E195-4643-894C-A80AFB137AD0}"/>
              </a:ext>
            </a:extLst>
          </p:cNvPr>
          <p:cNvSpPr>
            <a:spLocks noGrp="1"/>
          </p:cNvSpPr>
          <p:nvPr>
            <p:ph type="title"/>
          </p:nvPr>
        </p:nvSpPr>
        <p:spPr/>
        <p:txBody>
          <a:bodyPr/>
          <a:lstStyle/>
          <a:p>
            <a:r>
              <a:rPr lang="nl-NL">
                <a:latin typeface="Trebuchet MS"/>
              </a:rPr>
              <a:t>Software – flowchart </a:t>
            </a:r>
            <a:r>
              <a:rPr lang="nl-NL" sz="2800">
                <a:latin typeface="Trebuchet MS"/>
              </a:rPr>
              <a:t>(Spel)</a:t>
            </a:r>
            <a:endParaRPr lang="nl-NL"/>
          </a:p>
        </p:txBody>
      </p:sp>
      <p:sp>
        <p:nvSpPr>
          <p:cNvPr id="4" name="Tijdelijke aanduiding voor dianummer 3">
            <a:extLst>
              <a:ext uri="{FF2B5EF4-FFF2-40B4-BE49-F238E27FC236}">
                <a16:creationId xmlns:a16="http://schemas.microsoft.com/office/drawing/2014/main" id="{1E4A23BE-1684-418A-A7FB-2CA9258362F3}"/>
              </a:ext>
            </a:extLst>
          </p:cNvPr>
          <p:cNvSpPr>
            <a:spLocks noGrp="1"/>
          </p:cNvSpPr>
          <p:nvPr>
            <p:ph type="sldNum" sz="quarter" idx="11"/>
          </p:nvPr>
        </p:nvSpPr>
        <p:spPr/>
        <p:txBody>
          <a:bodyPr/>
          <a:lstStyle/>
          <a:p>
            <a:fld id="{3B80295F-48CD-49FC-897A-CCEC919B8070}" type="slidenum">
              <a:rPr lang="nl-BE" smtClean="0"/>
              <a:pPr/>
              <a:t>14</a:t>
            </a:fld>
            <a:endParaRPr lang="nl-BE"/>
          </a:p>
        </p:txBody>
      </p:sp>
      <p:sp>
        <p:nvSpPr>
          <p:cNvPr id="10" name="Rechthoek 9">
            <a:extLst>
              <a:ext uri="{FF2B5EF4-FFF2-40B4-BE49-F238E27FC236}">
                <a16:creationId xmlns:a16="http://schemas.microsoft.com/office/drawing/2014/main" id="{73F1BB7B-4260-4978-8B09-6676998D077C}"/>
              </a:ext>
            </a:extLst>
          </p:cNvPr>
          <p:cNvSpPr/>
          <p:nvPr/>
        </p:nvSpPr>
        <p:spPr>
          <a:xfrm>
            <a:off x="2267339" y="5985113"/>
            <a:ext cx="4497665" cy="891550"/>
          </a:xfrm>
          <a:prstGeom prst="rect">
            <a:avLst/>
          </a:prstGeom>
          <a:solidFill>
            <a:srgbClr val="EC4B2F"/>
          </a:solidFill>
          <a:ln>
            <a:solidFill>
              <a:srgbClr val="EC4B2F"/>
            </a:solidFill>
          </a:ln>
          <a:effectLst>
            <a:softEdge rad="63500"/>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nl-BE"/>
          </a:p>
        </p:txBody>
      </p:sp>
      <p:sp>
        <p:nvSpPr>
          <p:cNvPr id="14" name="Tijdelijke aanduiding voor inhoud 1">
            <a:extLst>
              <a:ext uri="{FF2B5EF4-FFF2-40B4-BE49-F238E27FC236}">
                <a16:creationId xmlns:a16="http://schemas.microsoft.com/office/drawing/2014/main" id="{8277231E-749B-41DC-B795-B7A500FFA95C}"/>
              </a:ext>
            </a:extLst>
          </p:cNvPr>
          <p:cNvSpPr>
            <a:spLocks noGrp="1"/>
          </p:cNvSpPr>
          <p:nvPr>
            <p:ph idx="1"/>
          </p:nvPr>
        </p:nvSpPr>
        <p:spPr>
          <a:xfrm>
            <a:off x="0" y="1152000"/>
            <a:ext cx="9144000" cy="3298080"/>
          </a:xfrm>
        </p:spPr>
        <p:txBody>
          <a:bodyPr vert="horz" lIns="432000" tIns="252000" rIns="432000" bIns="144000" rtlCol="0" anchor="t">
            <a:normAutofit/>
          </a:bodyPr>
          <a:lstStyle/>
          <a:p>
            <a:endParaRPr lang="nl-BE"/>
          </a:p>
          <a:p>
            <a:endParaRPr lang="nl-BE"/>
          </a:p>
        </p:txBody>
      </p:sp>
      <p:pic>
        <p:nvPicPr>
          <p:cNvPr id="9" name="Afbeelding 8">
            <a:extLst>
              <a:ext uri="{FF2B5EF4-FFF2-40B4-BE49-F238E27FC236}">
                <a16:creationId xmlns:a16="http://schemas.microsoft.com/office/drawing/2014/main" id="{BD27C92D-23AB-4BF1-9F81-8A96BF6C0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174" y="1176335"/>
            <a:ext cx="4230849" cy="5651064"/>
          </a:xfrm>
          <a:prstGeom prst="rect">
            <a:avLst/>
          </a:prstGeom>
        </p:spPr>
      </p:pic>
    </p:spTree>
    <p:extLst>
      <p:ext uri="{BB962C8B-B14F-4D97-AF65-F5344CB8AC3E}">
        <p14:creationId xmlns:p14="http://schemas.microsoft.com/office/powerpoint/2010/main" val="268134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7C1F14-E195-4643-894C-A80AFB137AD0}"/>
              </a:ext>
            </a:extLst>
          </p:cNvPr>
          <p:cNvSpPr>
            <a:spLocks noGrp="1"/>
          </p:cNvSpPr>
          <p:nvPr>
            <p:ph type="title"/>
          </p:nvPr>
        </p:nvSpPr>
        <p:spPr/>
        <p:txBody>
          <a:bodyPr/>
          <a:lstStyle/>
          <a:p>
            <a:r>
              <a:rPr lang="nl-NL">
                <a:latin typeface="Trebuchet MS"/>
              </a:rPr>
              <a:t>Software – flowchart </a:t>
            </a:r>
            <a:r>
              <a:rPr lang="nl-NL" sz="2800">
                <a:latin typeface="Trebuchet MS"/>
              </a:rPr>
              <a:t>(HIST)</a:t>
            </a:r>
            <a:endParaRPr lang="nl-NL"/>
          </a:p>
        </p:txBody>
      </p:sp>
      <p:sp>
        <p:nvSpPr>
          <p:cNvPr id="4" name="Tijdelijke aanduiding voor dianummer 3">
            <a:extLst>
              <a:ext uri="{FF2B5EF4-FFF2-40B4-BE49-F238E27FC236}">
                <a16:creationId xmlns:a16="http://schemas.microsoft.com/office/drawing/2014/main" id="{1E4A23BE-1684-418A-A7FB-2CA9258362F3}"/>
              </a:ext>
            </a:extLst>
          </p:cNvPr>
          <p:cNvSpPr>
            <a:spLocks noGrp="1"/>
          </p:cNvSpPr>
          <p:nvPr>
            <p:ph type="sldNum" sz="quarter" idx="11"/>
          </p:nvPr>
        </p:nvSpPr>
        <p:spPr/>
        <p:txBody>
          <a:bodyPr/>
          <a:lstStyle/>
          <a:p>
            <a:fld id="{3B80295F-48CD-49FC-897A-CCEC919B8070}" type="slidenum">
              <a:rPr lang="nl-BE" smtClean="0"/>
              <a:pPr/>
              <a:t>15</a:t>
            </a:fld>
            <a:endParaRPr lang="nl-BE"/>
          </a:p>
        </p:txBody>
      </p:sp>
      <p:sp>
        <p:nvSpPr>
          <p:cNvPr id="14" name="Tijdelijke aanduiding voor inhoud 1">
            <a:extLst>
              <a:ext uri="{FF2B5EF4-FFF2-40B4-BE49-F238E27FC236}">
                <a16:creationId xmlns:a16="http://schemas.microsoft.com/office/drawing/2014/main" id="{8277231E-749B-41DC-B795-B7A500FFA95C}"/>
              </a:ext>
            </a:extLst>
          </p:cNvPr>
          <p:cNvSpPr>
            <a:spLocks noGrp="1"/>
          </p:cNvSpPr>
          <p:nvPr>
            <p:ph idx="1"/>
          </p:nvPr>
        </p:nvSpPr>
        <p:spPr>
          <a:xfrm>
            <a:off x="0" y="1152000"/>
            <a:ext cx="9144000" cy="3298080"/>
          </a:xfrm>
        </p:spPr>
        <p:txBody>
          <a:bodyPr vert="horz" lIns="432000" tIns="252000" rIns="432000" bIns="144000" rtlCol="0" anchor="t">
            <a:normAutofit/>
          </a:bodyPr>
          <a:lstStyle/>
          <a:p>
            <a:endParaRPr lang="nl-BE"/>
          </a:p>
          <a:p>
            <a:endParaRPr lang="nl-BE"/>
          </a:p>
        </p:txBody>
      </p:sp>
      <p:pic>
        <p:nvPicPr>
          <p:cNvPr id="11" name="Afbeelding 10">
            <a:extLst>
              <a:ext uri="{FF2B5EF4-FFF2-40B4-BE49-F238E27FC236}">
                <a16:creationId xmlns:a16="http://schemas.microsoft.com/office/drawing/2014/main" id="{F07A947F-A941-4FD7-8DB8-794668358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72" y="1179993"/>
            <a:ext cx="4798656" cy="5631259"/>
          </a:xfrm>
          <a:prstGeom prst="rect">
            <a:avLst/>
          </a:prstGeom>
        </p:spPr>
      </p:pic>
    </p:spTree>
    <p:extLst>
      <p:ext uri="{BB962C8B-B14F-4D97-AF65-F5344CB8AC3E}">
        <p14:creationId xmlns:p14="http://schemas.microsoft.com/office/powerpoint/2010/main" val="39489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7C1F14-E195-4643-894C-A80AFB137AD0}"/>
              </a:ext>
            </a:extLst>
          </p:cNvPr>
          <p:cNvSpPr>
            <a:spLocks noGrp="1"/>
          </p:cNvSpPr>
          <p:nvPr>
            <p:ph type="title"/>
          </p:nvPr>
        </p:nvSpPr>
        <p:spPr/>
        <p:txBody>
          <a:bodyPr/>
          <a:lstStyle/>
          <a:p>
            <a:r>
              <a:rPr lang="nl-NL">
                <a:latin typeface="Trebuchet MS"/>
              </a:rPr>
              <a:t>Software – flowchart </a:t>
            </a:r>
            <a:r>
              <a:rPr lang="nl-NL" sz="2800">
                <a:latin typeface="Trebuchet MS"/>
              </a:rPr>
              <a:t>(THR)</a:t>
            </a:r>
            <a:endParaRPr lang="nl-NL"/>
          </a:p>
        </p:txBody>
      </p:sp>
      <p:sp>
        <p:nvSpPr>
          <p:cNvPr id="4" name="Tijdelijke aanduiding voor dianummer 3">
            <a:extLst>
              <a:ext uri="{FF2B5EF4-FFF2-40B4-BE49-F238E27FC236}">
                <a16:creationId xmlns:a16="http://schemas.microsoft.com/office/drawing/2014/main" id="{1E4A23BE-1684-418A-A7FB-2CA9258362F3}"/>
              </a:ext>
            </a:extLst>
          </p:cNvPr>
          <p:cNvSpPr>
            <a:spLocks noGrp="1"/>
          </p:cNvSpPr>
          <p:nvPr>
            <p:ph type="sldNum" sz="quarter" idx="11"/>
          </p:nvPr>
        </p:nvSpPr>
        <p:spPr/>
        <p:txBody>
          <a:bodyPr/>
          <a:lstStyle/>
          <a:p>
            <a:fld id="{3B80295F-48CD-49FC-897A-CCEC919B8070}" type="slidenum">
              <a:rPr lang="nl-BE" smtClean="0"/>
              <a:pPr/>
              <a:t>16</a:t>
            </a:fld>
            <a:endParaRPr lang="nl-BE"/>
          </a:p>
        </p:txBody>
      </p:sp>
      <p:sp>
        <p:nvSpPr>
          <p:cNvPr id="14" name="Tijdelijke aanduiding voor inhoud 1">
            <a:extLst>
              <a:ext uri="{FF2B5EF4-FFF2-40B4-BE49-F238E27FC236}">
                <a16:creationId xmlns:a16="http://schemas.microsoft.com/office/drawing/2014/main" id="{8277231E-749B-41DC-B795-B7A500FFA95C}"/>
              </a:ext>
            </a:extLst>
          </p:cNvPr>
          <p:cNvSpPr>
            <a:spLocks noGrp="1"/>
          </p:cNvSpPr>
          <p:nvPr>
            <p:ph idx="1"/>
          </p:nvPr>
        </p:nvSpPr>
        <p:spPr>
          <a:xfrm>
            <a:off x="0" y="1152000"/>
            <a:ext cx="9144000" cy="3298080"/>
          </a:xfrm>
        </p:spPr>
        <p:txBody>
          <a:bodyPr vert="horz" lIns="432000" tIns="252000" rIns="432000" bIns="144000" rtlCol="0" anchor="t">
            <a:normAutofit/>
          </a:bodyPr>
          <a:lstStyle/>
          <a:p>
            <a:endParaRPr lang="nl-BE"/>
          </a:p>
          <a:p>
            <a:endParaRPr lang="nl-BE"/>
          </a:p>
        </p:txBody>
      </p:sp>
      <p:grpSp>
        <p:nvGrpSpPr>
          <p:cNvPr id="8" name="Groep 7">
            <a:extLst>
              <a:ext uri="{FF2B5EF4-FFF2-40B4-BE49-F238E27FC236}">
                <a16:creationId xmlns:a16="http://schemas.microsoft.com/office/drawing/2014/main" id="{00C8825A-D8D4-4E44-B6A2-653C3CE449FD}"/>
              </a:ext>
            </a:extLst>
          </p:cNvPr>
          <p:cNvGrpSpPr/>
          <p:nvPr/>
        </p:nvGrpSpPr>
        <p:grpSpPr>
          <a:xfrm>
            <a:off x="2132906" y="1181824"/>
            <a:ext cx="6651094" cy="5597317"/>
            <a:chOff x="1462086" y="233362"/>
            <a:chExt cx="6219825" cy="5234377"/>
          </a:xfrm>
        </p:grpSpPr>
        <p:pic>
          <p:nvPicPr>
            <p:cNvPr id="5" name="Afbeelding 4">
              <a:extLst>
                <a:ext uri="{FF2B5EF4-FFF2-40B4-BE49-F238E27FC236}">
                  <a16:creationId xmlns:a16="http://schemas.microsoft.com/office/drawing/2014/main" id="{241F5623-E9EA-4193-A78F-0D06F7E45CEE}"/>
                </a:ext>
              </a:extLst>
            </p:cNvPr>
            <p:cNvPicPr>
              <a:picLocks noChangeAspect="1"/>
            </p:cNvPicPr>
            <p:nvPr/>
          </p:nvPicPr>
          <p:blipFill rotWithShape="1">
            <a:blip r:embed="rId3">
              <a:extLst>
                <a:ext uri="{28A0092B-C50C-407E-A947-70E740481C1C}">
                  <a14:useLocalDpi xmlns:a14="http://schemas.microsoft.com/office/drawing/2010/main" val="0"/>
                </a:ext>
              </a:extLst>
            </a:blip>
            <a:srcRect r="68452" b="18101"/>
            <a:stretch/>
          </p:blipFill>
          <p:spPr>
            <a:xfrm>
              <a:off x="1462087" y="233362"/>
              <a:ext cx="1962248" cy="5234377"/>
            </a:xfrm>
            <a:prstGeom prst="rect">
              <a:avLst/>
            </a:prstGeom>
          </p:spPr>
        </p:pic>
        <p:pic>
          <p:nvPicPr>
            <p:cNvPr id="6" name="Afbeelding 5">
              <a:extLst>
                <a:ext uri="{FF2B5EF4-FFF2-40B4-BE49-F238E27FC236}">
                  <a16:creationId xmlns:a16="http://schemas.microsoft.com/office/drawing/2014/main" id="{A687F376-40FD-464D-B425-EEDCA3E10FB3}"/>
                </a:ext>
              </a:extLst>
            </p:cNvPr>
            <p:cNvPicPr>
              <a:picLocks noChangeAspect="1"/>
            </p:cNvPicPr>
            <p:nvPr/>
          </p:nvPicPr>
          <p:blipFill rotWithShape="1">
            <a:blip r:embed="rId3">
              <a:extLst>
                <a:ext uri="{28A0092B-C50C-407E-A947-70E740481C1C}">
                  <a14:useLocalDpi xmlns:a14="http://schemas.microsoft.com/office/drawing/2010/main" val="0"/>
                </a:ext>
              </a:extLst>
            </a:blip>
            <a:srcRect b="34024"/>
            <a:stretch/>
          </p:blipFill>
          <p:spPr>
            <a:xfrm>
              <a:off x="1462086" y="233363"/>
              <a:ext cx="6219825" cy="4216718"/>
            </a:xfrm>
            <a:prstGeom prst="rect">
              <a:avLst/>
            </a:prstGeom>
          </p:spPr>
        </p:pic>
      </p:grpSp>
    </p:spTree>
    <p:extLst>
      <p:ext uri="{BB962C8B-B14F-4D97-AF65-F5344CB8AC3E}">
        <p14:creationId xmlns:p14="http://schemas.microsoft.com/office/powerpoint/2010/main" val="110885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7C1F14-E195-4643-894C-A80AFB137AD0}"/>
              </a:ext>
            </a:extLst>
          </p:cNvPr>
          <p:cNvSpPr>
            <a:spLocks noGrp="1"/>
          </p:cNvSpPr>
          <p:nvPr>
            <p:ph type="title"/>
          </p:nvPr>
        </p:nvSpPr>
        <p:spPr/>
        <p:txBody>
          <a:bodyPr/>
          <a:lstStyle/>
          <a:p>
            <a:r>
              <a:rPr lang="nl-NL">
                <a:latin typeface="Trebuchet MS"/>
              </a:rPr>
              <a:t>Software – flowchart </a:t>
            </a:r>
            <a:r>
              <a:rPr lang="nl-NL" sz="2800">
                <a:latin typeface="Trebuchet MS"/>
              </a:rPr>
              <a:t>(THR)</a:t>
            </a:r>
            <a:endParaRPr lang="nl-NL"/>
          </a:p>
        </p:txBody>
      </p:sp>
      <p:sp>
        <p:nvSpPr>
          <p:cNvPr id="4" name="Tijdelijke aanduiding voor dianummer 3">
            <a:extLst>
              <a:ext uri="{FF2B5EF4-FFF2-40B4-BE49-F238E27FC236}">
                <a16:creationId xmlns:a16="http://schemas.microsoft.com/office/drawing/2014/main" id="{1E4A23BE-1684-418A-A7FB-2CA9258362F3}"/>
              </a:ext>
            </a:extLst>
          </p:cNvPr>
          <p:cNvSpPr>
            <a:spLocks noGrp="1"/>
          </p:cNvSpPr>
          <p:nvPr>
            <p:ph type="sldNum" sz="quarter" idx="11"/>
          </p:nvPr>
        </p:nvSpPr>
        <p:spPr/>
        <p:txBody>
          <a:bodyPr/>
          <a:lstStyle/>
          <a:p>
            <a:fld id="{3B80295F-48CD-49FC-897A-CCEC919B8070}" type="slidenum">
              <a:rPr lang="nl-BE" smtClean="0"/>
              <a:pPr/>
              <a:t>17</a:t>
            </a:fld>
            <a:endParaRPr lang="nl-BE"/>
          </a:p>
        </p:txBody>
      </p:sp>
      <p:sp>
        <p:nvSpPr>
          <p:cNvPr id="5" name="Tijdelijke aanduiding voor voettekst 4">
            <a:extLst>
              <a:ext uri="{FF2B5EF4-FFF2-40B4-BE49-F238E27FC236}">
                <a16:creationId xmlns:a16="http://schemas.microsoft.com/office/drawing/2014/main" id="{83DE332F-E365-4742-A9E0-34F12D45FFD0}"/>
              </a:ext>
            </a:extLst>
          </p:cNvPr>
          <p:cNvSpPr>
            <a:spLocks noGrp="1"/>
          </p:cNvSpPr>
          <p:nvPr>
            <p:ph type="ftr" sz="quarter" idx="12"/>
          </p:nvPr>
        </p:nvSpPr>
        <p:spPr/>
        <p:txBody>
          <a:bodyPr/>
          <a:lstStyle/>
          <a:p>
            <a:endParaRPr lang="nl-BE"/>
          </a:p>
        </p:txBody>
      </p:sp>
      <p:sp>
        <p:nvSpPr>
          <p:cNvPr id="14" name="Tijdelijke aanduiding voor inhoud 1">
            <a:extLst>
              <a:ext uri="{FF2B5EF4-FFF2-40B4-BE49-F238E27FC236}">
                <a16:creationId xmlns:a16="http://schemas.microsoft.com/office/drawing/2014/main" id="{8277231E-749B-41DC-B795-B7A500FFA95C}"/>
              </a:ext>
            </a:extLst>
          </p:cNvPr>
          <p:cNvSpPr>
            <a:spLocks noGrp="1"/>
          </p:cNvSpPr>
          <p:nvPr>
            <p:ph idx="1"/>
          </p:nvPr>
        </p:nvSpPr>
        <p:spPr>
          <a:xfrm>
            <a:off x="0" y="1152000"/>
            <a:ext cx="9144000" cy="3298080"/>
          </a:xfrm>
        </p:spPr>
        <p:txBody>
          <a:bodyPr vert="horz" lIns="432000" tIns="252000" rIns="432000" bIns="144000" rtlCol="0" anchor="t">
            <a:normAutofit/>
          </a:bodyPr>
          <a:lstStyle/>
          <a:p>
            <a:endParaRPr lang="nl-BE"/>
          </a:p>
          <a:p>
            <a:endParaRPr lang="nl-BE"/>
          </a:p>
        </p:txBody>
      </p:sp>
      <p:grpSp>
        <p:nvGrpSpPr>
          <p:cNvPr id="8" name="Groep 7">
            <a:extLst>
              <a:ext uri="{FF2B5EF4-FFF2-40B4-BE49-F238E27FC236}">
                <a16:creationId xmlns:a16="http://schemas.microsoft.com/office/drawing/2014/main" id="{E7827B57-2C7C-47B0-8D0D-40FA56D77F88}"/>
              </a:ext>
            </a:extLst>
          </p:cNvPr>
          <p:cNvGrpSpPr/>
          <p:nvPr/>
        </p:nvGrpSpPr>
        <p:grpSpPr>
          <a:xfrm>
            <a:off x="3349689" y="1474237"/>
            <a:ext cx="5663681" cy="4512570"/>
            <a:chOff x="4301412" y="2025851"/>
            <a:chExt cx="4599991" cy="3665069"/>
          </a:xfrm>
        </p:grpSpPr>
        <p:pic>
          <p:nvPicPr>
            <p:cNvPr id="2" name="Afbeelding 1">
              <a:extLst>
                <a:ext uri="{FF2B5EF4-FFF2-40B4-BE49-F238E27FC236}">
                  <a16:creationId xmlns:a16="http://schemas.microsoft.com/office/drawing/2014/main" id="{7FCED8EF-1613-4D32-9E0E-70A754ECA29F}"/>
                </a:ext>
              </a:extLst>
            </p:cNvPr>
            <p:cNvPicPr>
              <a:picLocks noChangeAspect="1"/>
            </p:cNvPicPr>
            <p:nvPr/>
          </p:nvPicPr>
          <p:blipFill rotWithShape="1">
            <a:blip r:embed="rId3">
              <a:extLst>
                <a:ext uri="{28A0092B-C50C-407E-A947-70E740481C1C}">
                  <a14:useLocalDpi xmlns:a14="http://schemas.microsoft.com/office/drawing/2010/main" val="0"/>
                </a:ext>
              </a:extLst>
            </a:blip>
            <a:srcRect l="31762" t="66124" r="-922" b="-1336"/>
            <a:stretch/>
          </p:blipFill>
          <p:spPr>
            <a:xfrm>
              <a:off x="4301412" y="3284375"/>
              <a:ext cx="4599991" cy="2406545"/>
            </a:xfrm>
            <a:prstGeom prst="rect">
              <a:avLst/>
            </a:prstGeom>
          </p:spPr>
        </p:pic>
        <p:pic>
          <p:nvPicPr>
            <p:cNvPr id="7" name="Afbeelding 6">
              <a:extLst>
                <a:ext uri="{FF2B5EF4-FFF2-40B4-BE49-F238E27FC236}">
                  <a16:creationId xmlns:a16="http://schemas.microsoft.com/office/drawing/2014/main" id="{816882DE-1C28-4556-9C48-EC5540311F9B}"/>
                </a:ext>
              </a:extLst>
            </p:cNvPr>
            <p:cNvPicPr>
              <a:picLocks noChangeAspect="1"/>
            </p:cNvPicPr>
            <p:nvPr/>
          </p:nvPicPr>
          <p:blipFill rotWithShape="1">
            <a:blip r:embed="rId3">
              <a:extLst>
                <a:ext uri="{28A0092B-C50C-407E-A947-70E740481C1C}">
                  <a14:useLocalDpi xmlns:a14="http://schemas.microsoft.com/office/drawing/2010/main" val="0"/>
                </a:ext>
              </a:extLst>
            </a:blip>
            <a:srcRect l="82264" t="47761" r="-922" b="33414"/>
            <a:stretch/>
          </p:blipFill>
          <p:spPr>
            <a:xfrm>
              <a:off x="7660433" y="2025851"/>
              <a:ext cx="1240969" cy="1286516"/>
            </a:xfrm>
            <a:prstGeom prst="rect">
              <a:avLst/>
            </a:prstGeom>
          </p:spPr>
        </p:pic>
      </p:grpSp>
      <p:pic>
        <p:nvPicPr>
          <p:cNvPr id="10" name="Afbeelding 9">
            <a:extLst>
              <a:ext uri="{FF2B5EF4-FFF2-40B4-BE49-F238E27FC236}">
                <a16:creationId xmlns:a16="http://schemas.microsoft.com/office/drawing/2014/main" id="{613112EB-712F-441B-B054-F2B4675B5721}"/>
              </a:ext>
            </a:extLst>
          </p:cNvPr>
          <p:cNvPicPr>
            <a:picLocks noChangeAspect="1"/>
          </p:cNvPicPr>
          <p:nvPr/>
        </p:nvPicPr>
        <p:blipFill rotWithShape="1">
          <a:blip r:embed="rId3">
            <a:extLst>
              <a:ext uri="{28A0092B-C50C-407E-A947-70E740481C1C}">
                <a14:useLocalDpi xmlns:a14="http://schemas.microsoft.com/office/drawing/2010/main" val="0"/>
              </a:ext>
            </a:extLst>
          </a:blip>
          <a:srcRect l="-4260" t="46333" r="68482" b="-3443"/>
          <a:stretch/>
        </p:blipFill>
        <p:spPr>
          <a:xfrm>
            <a:off x="401213" y="1362270"/>
            <a:ext cx="2929816" cy="4805706"/>
          </a:xfrm>
          <a:prstGeom prst="rect">
            <a:avLst/>
          </a:prstGeom>
        </p:spPr>
      </p:pic>
    </p:spTree>
    <p:extLst>
      <p:ext uri="{BB962C8B-B14F-4D97-AF65-F5344CB8AC3E}">
        <p14:creationId xmlns:p14="http://schemas.microsoft.com/office/powerpoint/2010/main" val="317132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1DF98E6-D3F4-40F3-B825-3ACBAFE429D1}"/>
              </a:ext>
            </a:extLst>
          </p:cNvPr>
          <p:cNvSpPr>
            <a:spLocks noGrp="1"/>
          </p:cNvSpPr>
          <p:nvPr>
            <p:ph type="title"/>
          </p:nvPr>
        </p:nvSpPr>
        <p:spPr/>
        <p:txBody>
          <a:bodyPr/>
          <a:lstStyle/>
          <a:p>
            <a:pPr algn="ctr"/>
            <a:r>
              <a:rPr lang="nl-NL">
                <a:latin typeface="Trebuchet MS"/>
              </a:rPr>
              <a:t>besluit</a:t>
            </a:r>
            <a:endParaRPr lang="nl-NL"/>
          </a:p>
        </p:txBody>
      </p:sp>
      <p:sp>
        <p:nvSpPr>
          <p:cNvPr id="4" name="Tijdelijke aanduiding voor dianummer 3">
            <a:extLst>
              <a:ext uri="{FF2B5EF4-FFF2-40B4-BE49-F238E27FC236}">
                <a16:creationId xmlns:a16="http://schemas.microsoft.com/office/drawing/2014/main" id="{B3E5518F-1550-4AFF-9D4A-8CF0AAD4BFA5}"/>
              </a:ext>
            </a:extLst>
          </p:cNvPr>
          <p:cNvSpPr>
            <a:spLocks noGrp="1"/>
          </p:cNvSpPr>
          <p:nvPr>
            <p:ph type="sldNum" sz="quarter" idx="11"/>
          </p:nvPr>
        </p:nvSpPr>
        <p:spPr/>
        <p:txBody>
          <a:bodyPr/>
          <a:lstStyle/>
          <a:p>
            <a:fld id="{3B80295F-48CD-49FC-897A-CCEC919B8070}" type="slidenum">
              <a:rPr lang="nl-BE" smtClean="0"/>
              <a:pPr/>
              <a:t>18</a:t>
            </a:fld>
            <a:endParaRPr lang="nl-BE"/>
          </a:p>
        </p:txBody>
      </p:sp>
      <p:sp>
        <p:nvSpPr>
          <p:cNvPr id="5" name="Tijdelijke aanduiding voor voettekst 4">
            <a:extLst>
              <a:ext uri="{FF2B5EF4-FFF2-40B4-BE49-F238E27FC236}">
                <a16:creationId xmlns:a16="http://schemas.microsoft.com/office/drawing/2014/main" id="{FDBE95C3-04EC-4EED-9519-9F8F14175F82}"/>
              </a:ext>
            </a:extLst>
          </p:cNvPr>
          <p:cNvSpPr>
            <a:spLocks noGrp="1"/>
          </p:cNvSpPr>
          <p:nvPr>
            <p:ph type="ftr" sz="quarter" idx="12"/>
          </p:nvPr>
        </p:nvSpPr>
        <p:spPr/>
        <p:txBody>
          <a:bodyPr/>
          <a:lstStyle/>
          <a:p>
            <a:endParaRPr lang="nl-BE"/>
          </a:p>
        </p:txBody>
      </p:sp>
      <p:graphicFrame>
        <p:nvGraphicFramePr>
          <p:cNvPr id="6" name="Tabel 6">
            <a:extLst>
              <a:ext uri="{FF2B5EF4-FFF2-40B4-BE49-F238E27FC236}">
                <a16:creationId xmlns:a16="http://schemas.microsoft.com/office/drawing/2014/main" id="{848D82BD-2710-4863-BD2B-96D17520F900}"/>
              </a:ext>
            </a:extLst>
          </p:cNvPr>
          <p:cNvGraphicFramePr>
            <a:graphicFrameLocks noGrp="1"/>
          </p:cNvGraphicFramePr>
          <p:nvPr>
            <p:extLst>
              <p:ext uri="{D42A27DB-BD31-4B8C-83A1-F6EECF244321}">
                <p14:modId xmlns:p14="http://schemas.microsoft.com/office/powerpoint/2010/main" val="2714980485"/>
              </p:ext>
            </p:extLst>
          </p:nvPr>
        </p:nvGraphicFramePr>
        <p:xfrm>
          <a:off x="755575" y="1396998"/>
          <a:ext cx="8131248" cy="1714476"/>
        </p:xfrm>
        <a:graphic>
          <a:graphicData uri="http://schemas.openxmlformats.org/drawingml/2006/table">
            <a:tbl>
              <a:tblPr firstRow="1" bandRow="1">
                <a:tableStyleId>{5C22544A-7EE6-4342-B048-85BDC9FD1C3A}</a:tableStyleId>
              </a:tblPr>
              <a:tblGrid>
                <a:gridCol w="4065624">
                  <a:extLst>
                    <a:ext uri="{9D8B030D-6E8A-4147-A177-3AD203B41FA5}">
                      <a16:colId xmlns:a16="http://schemas.microsoft.com/office/drawing/2014/main" val="3792207455"/>
                    </a:ext>
                  </a:extLst>
                </a:gridCol>
                <a:gridCol w="4065624">
                  <a:extLst>
                    <a:ext uri="{9D8B030D-6E8A-4147-A177-3AD203B41FA5}">
                      <a16:colId xmlns:a16="http://schemas.microsoft.com/office/drawing/2014/main" val="4157116000"/>
                    </a:ext>
                  </a:extLst>
                </a:gridCol>
              </a:tblGrid>
              <a:tr h="571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400" b="0">
                          <a:ln>
                            <a:noFill/>
                          </a:ln>
                          <a:solidFill>
                            <a:srgbClr val="000000"/>
                          </a:solidFill>
                          <a:latin typeface="Trebuchet MS" panose="020B0603020202020204" pitchFamily="34" charset="0"/>
                        </a:rPr>
                        <a:t>- </a:t>
                      </a:r>
                      <a:r>
                        <a:rPr lang="nl-NL" sz="2400" b="0">
                          <a:ln>
                            <a:noFill/>
                          </a:ln>
                          <a:solidFill>
                            <a:srgbClr val="000000"/>
                          </a:solidFill>
                          <a:latin typeface="Trebuchet MS" panose="020B0603020202020204" pitchFamily="34" charset="0"/>
                        </a:rPr>
                        <a:t>Flash geheugen</a:t>
                      </a: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2400" b="0">
                          <a:ln>
                            <a:noFill/>
                          </a:ln>
                          <a:solidFill>
                            <a:srgbClr val="000000"/>
                          </a:solidFill>
                          <a:latin typeface="Trebuchet MS" panose="020B0603020202020204" pitchFamily="34" charset="0"/>
                        </a:rPr>
                        <a:t>Hardware afgewerkt</a:t>
                      </a:r>
                    </a:p>
                  </a:txBody>
                  <a:tcPr>
                    <a:noFill/>
                  </a:tcPr>
                </a:tc>
                <a:extLst>
                  <a:ext uri="{0D108BD9-81ED-4DB2-BD59-A6C34878D82A}">
                    <a16:rowId xmlns:a16="http://schemas.microsoft.com/office/drawing/2014/main" val="3496089284"/>
                  </a:ext>
                </a:extLst>
              </a:tr>
              <a:tr h="571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2400">
                        <a:ln>
                          <a:noFill/>
                        </a:ln>
                        <a:solidFill>
                          <a:srgbClr val="000000"/>
                        </a:solidFill>
                        <a:latin typeface="Trebuchet MS" panose="020B0603020202020204" pitchFamily="34" charset="0"/>
                      </a:endParaRP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2400" b="0">
                          <a:ln>
                            <a:noFill/>
                          </a:ln>
                          <a:solidFill>
                            <a:srgbClr val="000000"/>
                          </a:solidFill>
                          <a:latin typeface="Trebuchet MS" panose="020B0603020202020204" pitchFamily="34" charset="0"/>
                        </a:rPr>
                        <a:t>Software uitgebreid</a:t>
                      </a:r>
                    </a:p>
                  </a:txBody>
                  <a:tcPr>
                    <a:noFill/>
                  </a:tcPr>
                </a:tc>
                <a:extLst>
                  <a:ext uri="{0D108BD9-81ED-4DB2-BD59-A6C34878D82A}">
                    <a16:rowId xmlns:a16="http://schemas.microsoft.com/office/drawing/2014/main" val="2023790247"/>
                  </a:ext>
                </a:extLst>
              </a:tr>
              <a:tr h="571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2400">
                        <a:ln>
                          <a:noFill/>
                        </a:ln>
                        <a:solidFill>
                          <a:srgbClr val="000000"/>
                        </a:solidFill>
                        <a:latin typeface="Trebuchet MS" panose="020B0603020202020204" pitchFamily="34" charset="0"/>
                      </a:endParaRP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2400">
                          <a:ln>
                            <a:noFill/>
                          </a:ln>
                          <a:solidFill>
                            <a:srgbClr val="000000"/>
                          </a:solidFill>
                          <a:latin typeface="Trebuchet MS" panose="020B0603020202020204" pitchFamily="34" charset="0"/>
                        </a:rPr>
                        <a:t>Vlotte samenwerking</a:t>
                      </a:r>
                    </a:p>
                  </a:txBody>
                  <a:tcPr>
                    <a:noFill/>
                  </a:tcPr>
                </a:tc>
                <a:extLst>
                  <a:ext uri="{0D108BD9-81ED-4DB2-BD59-A6C34878D82A}">
                    <a16:rowId xmlns:a16="http://schemas.microsoft.com/office/drawing/2014/main" val="3789539790"/>
                  </a:ext>
                </a:extLst>
              </a:tr>
            </a:tbl>
          </a:graphicData>
        </a:graphic>
      </p:graphicFrame>
    </p:spTree>
    <p:extLst>
      <p:ext uri="{BB962C8B-B14F-4D97-AF65-F5344CB8AC3E}">
        <p14:creationId xmlns:p14="http://schemas.microsoft.com/office/powerpoint/2010/main" val="2245644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9306091-EB9C-4BC6-B4E0-CA44FBC6367B}"/>
              </a:ext>
            </a:extLst>
          </p:cNvPr>
          <p:cNvSpPr>
            <a:spLocks noGrp="1"/>
          </p:cNvSpPr>
          <p:nvPr>
            <p:ph type="title"/>
          </p:nvPr>
        </p:nvSpPr>
        <p:spPr/>
        <p:txBody>
          <a:bodyPr/>
          <a:lstStyle/>
          <a:p>
            <a:pPr algn="ctr"/>
            <a:r>
              <a:rPr lang="nl-BE"/>
              <a:t>Demonstratie</a:t>
            </a:r>
          </a:p>
        </p:txBody>
      </p:sp>
      <p:sp>
        <p:nvSpPr>
          <p:cNvPr id="4" name="Tijdelijke aanduiding voor dianummer 3">
            <a:extLst>
              <a:ext uri="{FF2B5EF4-FFF2-40B4-BE49-F238E27FC236}">
                <a16:creationId xmlns:a16="http://schemas.microsoft.com/office/drawing/2014/main" id="{12515166-D8D8-44DA-8325-BE4B6AE028C9}"/>
              </a:ext>
            </a:extLst>
          </p:cNvPr>
          <p:cNvSpPr>
            <a:spLocks noGrp="1"/>
          </p:cNvSpPr>
          <p:nvPr>
            <p:ph type="sldNum" sz="quarter" idx="11"/>
          </p:nvPr>
        </p:nvSpPr>
        <p:spPr/>
        <p:txBody>
          <a:bodyPr/>
          <a:lstStyle/>
          <a:p>
            <a:fld id="{3B80295F-48CD-49FC-897A-CCEC919B8070}" type="slidenum">
              <a:rPr lang="nl-BE" smtClean="0"/>
              <a:pPr/>
              <a:t>19</a:t>
            </a:fld>
            <a:endParaRPr lang="nl-BE"/>
          </a:p>
        </p:txBody>
      </p:sp>
      <p:sp>
        <p:nvSpPr>
          <p:cNvPr id="5" name="Tijdelijke aanduiding voor voettekst 4">
            <a:extLst>
              <a:ext uri="{FF2B5EF4-FFF2-40B4-BE49-F238E27FC236}">
                <a16:creationId xmlns:a16="http://schemas.microsoft.com/office/drawing/2014/main" id="{3346BB1E-A716-4A0E-8B65-ACA6B7A02EB2}"/>
              </a:ext>
            </a:extLst>
          </p:cNvPr>
          <p:cNvSpPr>
            <a:spLocks noGrp="1"/>
          </p:cNvSpPr>
          <p:nvPr>
            <p:ph type="ftr" sz="quarter" idx="12"/>
          </p:nvPr>
        </p:nvSpPr>
        <p:spPr/>
        <p:txBody>
          <a:bodyPr/>
          <a:lstStyle/>
          <a:p>
            <a:endParaRPr lang="nl-BE"/>
          </a:p>
        </p:txBody>
      </p:sp>
      <p:grpSp>
        <p:nvGrpSpPr>
          <p:cNvPr id="9" name="Groep 8">
            <a:extLst>
              <a:ext uri="{FF2B5EF4-FFF2-40B4-BE49-F238E27FC236}">
                <a16:creationId xmlns:a16="http://schemas.microsoft.com/office/drawing/2014/main" id="{59CCF690-3D2D-4F3C-AEF6-513125F58249}"/>
              </a:ext>
            </a:extLst>
          </p:cNvPr>
          <p:cNvGrpSpPr/>
          <p:nvPr/>
        </p:nvGrpSpPr>
        <p:grpSpPr>
          <a:xfrm>
            <a:off x="245314" y="1561344"/>
            <a:ext cx="8653371" cy="3735312"/>
            <a:chOff x="360000" y="1629790"/>
            <a:chExt cx="8424000" cy="3579726"/>
          </a:xfrm>
        </p:grpSpPr>
        <p:pic>
          <p:nvPicPr>
            <p:cNvPr id="6" name="Afbeelding 5" descr="Afbeelding met teken, groen, klok, straat&#10;&#10;Automatisch gegenereerde beschrijving">
              <a:extLst>
                <a:ext uri="{FF2B5EF4-FFF2-40B4-BE49-F238E27FC236}">
                  <a16:creationId xmlns:a16="http://schemas.microsoft.com/office/drawing/2014/main" id="{B5727123-434A-40AB-BD50-06F75825A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884" y="1629790"/>
              <a:ext cx="5583116" cy="3579726"/>
            </a:xfrm>
            <a:prstGeom prst="rect">
              <a:avLst/>
            </a:prstGeom>
          </p:spPr>
        </p:pic>
        <p:pic>
          <p:nvPicPr>
            <p:cNvPr id="8" name="Afbeelding 7" descr="Afbeelding met tekening&#10;&#10;Automatisch gegenereerde beschrijving">
              <a:extLst>
                <a:ext uri="{FF2B5EF4-FFF2-40B4-BE49-F238E27FC236}">
                  <a16:creationId xmlns:a16="http://schemas.microsoft.com/office/drawing/2014/main" id="{632BF7B4-0564-4C3E-A69A-096DFD54A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00" y="2412670"/>
              <a:ext cx="2040556" cy="2156059"/>
            </a:xfrm>
            <a:prstGeom prst="rect">
              <a:avLst/>
            </a:prstGeom>
          </p:spPr>
        </p:pic>
      </p:grpSp>
    </p:spTree>
    <p:extLst>
      <p:ext uri="{BB962C8B-B14F-4D97-AF65-F5344CB8AC3E}">
        <p14:creationId xmlns:p14="http://schemas.microsoft.com/office/powerpoint/2010/main" val="190679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Clr>
                <a:srgbClr val="EC4B2F"/>
              </a:buClr>
              <a:buSzPct val="80000"/>
              <a:buFont typeface="Wingdings" panose="05000000000000000000" pitchFamily="2" charset="2"/>
              <a:buChar char="Ø"/>
            </a:pPr>
            <a:r>
              <a:rPr lang="nl-BE"/>
              <a:t>Inleiding</a:t>
            </a:r>
          </a:p>
          <a:p>
            <a:pPr>
              <a:lnSpc>
                <a:spcPct val="150000"/>
              </a:lnSpc>
              <a:buClr>
                <a:srgbClr val="EC4B2F"/>
              </a:buClr>
              <a:buSzPct val="80000"/>
              <a:buFont typeface="Wingdings" panose="05000000000000000000" pitchFamily="2" charset="2"/>
              <a:buChar char="Ø"/>
            </a:pPr>
            <a:r>
              <a:rPr lang="nl-BE"/>
              <a:t>Hardware</a:t>
            </a:r>
          </a:p>
          <a:p>
            <a:pPr>
              <a:lnSpc>
                <a:spcPct val="150000"/>
              </a:lnSpc>
              <a:buClr>
                <a:srgbClr val="EC4B2F"/>
              </a:buClr>
              <a:buSzPct val="80000"/>
              <a:buFont typeface="Wingdings" panose="05000000000000000000" pitchFamily="2" charset="2"/>
              <a:buChar char="Ø"/>
            </a:pPr>
            <a:r>
              <a:rPr lang="nl-BE"/>
              <a:t>Software</a:t>
            </a:r>
          </a:p>
          <a:p>
            <a:pPr>
              <a:lnSpc>
                <a:spcPct val="150000"/>
              </a:lnSpc>
              <a:buClr>
                <a:srgbClr val="EC4B2F"/>
              </a:buClr>
              <a:buSzPct val="80000"/>
              <a:buFont typeface="Wingdings" panose="05000000000000000000" pitchFamily="2" charset="2"/>
              <a:buChar char="Ø"/>
            </a:pPr>
            <a:r>
              <a:rPr lang="nl-BE"/>
              <a:t>Besluit</a:t>
            </a:r>
          </a:p>
          <a:p>
            <a:pPr>
              <a:lnSpc>
                <a:spcPct val="150000"/>
              </a:lnSpc>
              <a:buClr>
                <a:srgbClr val="EC4B2F"/>
              </a:buClr>
              <a:buSzPct val="80000"/>
              <a:buFont typeface="Wingdings" panose="05000000000000000000" pitchFamily="2" charset="2"/>
              <a:buChar char="Ø"/>
            </a:pPr>
            <a:r>
              <a:rPr lang="nl-BE"/>
              <a:t>Demonstratie</a:t>
            </a:r>
          </a:p>
        </p:txBody>
      </p:sp>
      <p:sp>
        <p:nvSpPr>
          <p:cNvPr id="3" name="Title 2"/>
          <p:cNvSpPr>
            <a:spLocks noGrp="1"/>
          </p:cNvSpPr>
          <p:nvPr>
            <p:ph type="title"/>
          </p:nvPr>
        </p:nvSpPr>
        <p:spPr/>
        <p:txBody>
          <a:bodyPr/>
          <a:lstStyle/>
          <a:p>
            <a:pPr algn="ctr"/>
            <a:r>
              <a:rPr lang="nl-BE" dirty="0"/>
              <a:t>Schaakbord</a:t>
            </a:r>
          </a:p>
        </p:txBody>
      </p:sp>
      <p:sp>
        <p:nvSpPr>
          <p:cNvPr id="4" name="Slide Number Placeholder 3"/>
          <p:cNvSpPr>
            <a:spLocks noGrp="1"/>
          </p:cNvSpPr>
          <p:nvPr>
            <p:ph type="sldNum" sz="quarter" idx="11"/>
          </p:nvPr>
        </p:nvSpPr>
        <p:spPr/>
        <p:txBody>
          <a:bodyPr/>
          <a:lstStyle/>
          <a:p>
            <a:fld id="{3B80295F-48CD-49FC-897A-CCEC919B8070}" type="slidenum">
              <a:rPr lang="nl-BE" smtClean="0"/>
              <a:pPr/>
              <a:t>2</a:t>
            </a:fld>
            <a:endParaRPr lang="nl-BE"/>
          </a:p>
        </p:txBody>
      </p:sp>
      <p:sp>
        <p:nvSpPr>
          <p:cNvPr id="5" name="Footer Placeholder 4"/>
          <p:cNvSpPr>
            <a:spLocks noGrp="1"/>
          </p:cNvSpPr>
          <p:nvPr>
            <p:ph type="ftr" sz="quarter" idx="12"/>
          </p:nvPr>
        </p:nvSpPr>
        <p:spPr/>
        <p:txBody>
          <a:bodyPr/>
          <a:lstStyle/>
          <a:p>
            <a:endParaRPr lang="nl-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F48B6B-CFDE-48B4-B206-4271C6AA0C49}"/>
              </a:ext>
            </a:extLst>
          </p:cNvPr>
          <p:cNvSpPr>
            <a:spLocks noGrp="1"/>
          </p:cNvSpPr>
          <p:nvPr>
            <p:ph type="title"/>
          </p:nvPr>
        </p:nvSpPr>
        <p:spPr/>
        <p:txBody>
          <a:bodyPr/>
          <a:lstStyle/>
          <a:p>
            <a:r>
              <a:rPr lang="nl-BE"/>
              <a:t>inleiding</a:t>
            </a:r>
          </a:p>
        </p:txBody>
      </p:sp>
      <p:sp>
        <p:nvSpPr>
          <p:cNvPr id="4" name="Tijdelijke aanduiding voor dianummer 3">
            <a:extLst>
              <a:ext uri="{FF2B5EF4-FFF2-40B4-BE49-F238E27FC236}">
                <a16:creationId xmlns:a16="http://schemas.microsoft.com/office/drawing/2014/main" id="{6B4AC4A9-C895-4451-A9DD-EF83F5D3B762}"/>
              </a:ext>
            </a:extLst>
          </p:cNvPr>
          <p:cNvSpPr>
            <a:spLocks noGrp="1"/>
          </p:cNvSpPr>
          <p:nvPr>
            <p:ph type="sldNum" sz="quarter" idx="11"/>
          </p:nvPr>
        </p:nvSpPr>
        <p:spPr/>
        <p:txBody>
          <a:bodyPr/>
          <a:lstStyle/>
          <a:p>
            <a:fld id="{3B80295F-48CD-49FC-897A-CCEC919B8070}" type="slidenum">
              <a:rPr lang="nl-BE" smtClean="0"/>
              <a:pPr/>
              <a:t>3</a:t>
            </a:fld>
            <a:endParaRPr lang="nl-BE"/>
          </a:p>
        </p:txBody>
      </p:sp>
      <p:sp>
        <p:nvSpPr>
          <p:cNvPr id="5" name="Tijdelijke aanduiding voor voettekst 4">
            <a:extLst>
              <a:ext uri="{FF2B5EF4-FFF2-40B4-BE49-F238E27FC236}">
                <a16:creationId xmlns:a16="http://schemas.microsoft.com/office/drawing/2014/main" id="{3C1E63FF-C675-4C5E-A4D8-003FD7BF0779}"/>
              </a:ext>
            </a:extLst>
          </p:cNvPr>
          <p:cNvSpPr>
            <a:spLocks noGrp="1"/>
          </p:cNvSpPr>
          <p:nvPr>
            <p:ph type="ftr" sz="quarter" idx="12"/>
          </p:nvPr>
        </p:nvSpPr>
        <p:spPr/>
        <p:txBody>
          <a:bodyPr/>
          <a:lstStyle/>
          <a:p>
            <a:endParaRPr lang="nl-BE"/>
          </a:p>
        </p:txBody>
      </p:sp>
      <p:sp>
        <p:nvSpPr>
          <p:cNvPr id="6" name="Tekstvak 5">
            <a:extLst>
              <a:ext uri="{FF2B5EF4-FFF2-40B4-BE49-F238E27FC236}">
                <a16:creationId xmlns:a16="http://schemas.microsoft.com/office/drawing/2014/main" id="{4CAD8160-FB25-4211-B22A-6AF02A15994C}"/>
              </a:ext>
            </a:extLst>
          </p:cNvPr>
          <p:cNvSpPr txBox="1"/>
          <p:nvPr/>
        </p:nvSpPr>
        <p:spPr>
          <a:xfrm>
            <a:off x="279826" y="1332051"/>
            <a:ext cx="2635990" cy="3970318"/>
          </a:xfrm>
          <a:prstGeom prst="rect">
            <a:avLst/>
          </a:prstGeom>
          <a:noFill/>
        </p:spPr>
        <p:txBody>
          <a:bodyPr wrap="square" rtlCol="0">
            <a:spAutoFit/>
          </a:bodyPr>
          <a:lstStyle/>
          <a:p>
            <a:r>
              <a:rPr lang="nl-BE" sz="2800">
                <a:solidFill>
                  <a:srgbClr val="000000"/>
                </a:solidFill>
                <a:latin typeface="Trebuchet MS" panose="020B0603020202020204" pitchFamily="34" charset="0"/>
              </a:rPr>
              <a:t>Wat?   </a:t>
            </a:r>
          </a:p>
          <a:p>
            <a:endParaRPr lang="nl-BE" sz="2800">
              <a:solidFill>
                <a:srgbClr val="000000"/>
              </a:solidFill>
              <a:latin typeface="Trebuchet MS" panose="020B0603020202020204" pitchFamily="34" charset="0"/>
            </a:endParaRPr>
          </a:p>
          <a:p>
            <a:endParaRPr lang="nl-BE" sz="2800">
              <a:solidFill>
                <a:srgbClr val="000000"/>
              </a:solidFill>
              <a:latin typeface="Trebuchet MS" panose="020B0603020202020204" pitchFamily="34" charset="0"/>
            </a:endParaRPr>
          </a:p>
          <a:p>
            <a:r>
              <a:rPr lang="nl-BE" sz="2800">
                <a:solidFill>
                  <a:srgbClr val="000000"/>
                </a:solidFill>
                <a:latin typeface="Trebuchet MS" panose="020B0603020202020204" pitchFamily="34" charset="0"/>
              </a:rPr>
              <a:t>Hoe?</a:t>
            </a:r>
          </a:p>
          <a:p>
            <a:endParaRPr lang="nl-BE" sz="2800">
              <a:solidFill>
                <a:srgbClr val="000000"/>
              </a:solidFill>
              <a:latin typeface="Trebuchet MS" panose="020B0603020202020204" pitchFamily="34" charset="0"/>
            </a:endParaRPr>
          </a:p>
          <a:p>
            <a:endParaRPr lang="nl-BE" sz="2800">
              <a:solidFill>
                <a:srgbClr val="000000"/>
              </a:solidFill>
              <a:latin typeface="Trebuchet MS" panose="020B0603020202020204" pitchFamily="34" charset="0"/>
            </a:endParaRPr>
          </a:p>
          <a:p>
            <a:r>
              <a:rPr lang="nl-BE" sz="2800">
                <a:solidFill>
                  <a:srgbClr val="000000"/>
                </a:solidFill>
                <a:latin typeface="Trebuchet MS" panose="020B0603020202020204" pitchFamily="34" charset="0"/>
              </a:rPr>
              <a:t>Problemen?</a:t>
            </a:r>
          </a:p>
          <a:p>
            <a:endParaRPr lang="nl-BE" sz="2800">
              <a:solidFill>
                <a:srgbClr val="000000"/>
              </a:solidFill>
              <a:latin typeface="Trebuchet MS" panose="020B0603020202020204" pitchFamily="34" charset="0"/>
            </a:endParaRPr>
          </a:p>
          <a:p>
            <a:r>
              <a:rPr lang="nl-BE" sz="2800">
                <a:solidFill>
                  <a:srgbClr val="000000"/>
                </a:solidFill>
                <a:latin typeface="Trebuchet MS" panose="020B0603020202020204" pitchFamily="34" charset="0"/>
              </a:rPr>
              <a:t>Oplossingen:</a:t>
            </a:r>
            <a:endParaRPr lang="nl-BE" sz="3200">
              <a:solidFill>
                <a:srgbClr val="000000"/>
              </a:solidFill>
              <a:latin typeface="Trebuchet MS" panose="020B0603020202020204" pitchFamily="34" charset="0"/>
            </a:endParaRPr>
          </a:p>
        </p:txBody>
      </p:sp>
      <p:sp>
        <p:nvSpPr>
          <p:cNvPr id="7" name="Tekstvak 6">
            <a:extLst>
              <a:ext uri="{FF2B5EF4-FFF2-40B4-BE49-F238E27FC236}">
                <a16:creationId xmlns:a16="http://schemas.microsoft.com/office/drawing/2014/main" id="{901BC3C2-5125-42CE-9AAF-2CDBA276E842}"/>
              </a:ext>
            </a:extLst>
          </p:cNvPr>
          <p:cNvSpPr txBox="1"/>
          <p:nvPr/>
        </p:nvSpPr>
        <p:spPr>
          <a:xfrm>
            <a:off x="2657488" y="1332051"/>
            <a:ext cx="6575412" cy="4401205"/>
          </a:xfrm>
          <a:prstGeom prst="rect">
            <a:avLst/>
          </a:prstGeom>
          <a:noFill/>
        </p:spPr>
        <p:txBody>
          <a:bodyPr wrap="square" rtlCol="0">
            <a:spAutoFit/>
          </a:bodyPr>
          <a:lstStyle/>
          <a:p>
            <a:r>
              <a:rPr lang="nl-BE" sz="2800" dirty="0">
                <a:solidFill>
                  <a:srgbClr val="000000"/>
                </a:solidFill>
                <a:latin typeface="Trebuchet MS" panose="020B0603020202020204" pitchFamily="34" charset="0"/>
              </a:rPr>
              <a:t>Schaakbord</a:t>
            </a:r>
          </a:p>
          <a:p>
            <a:endParaRPr lang="nl-BE" sz="2800" dirty="0">
              <a:solidFill>
                <a:srgbClr val="000000"/>
              </a:solidFill>
              <a:latin typeface="Trebuchet MS" panose="020B0603020202020204" pitchFamily="34" charset="0"/>
            </a:endParaRPr>
          </a:p>
          <a:p>
            <a:endParaRPr lang="nl-BE" sz="2800" dirty="0">
              <a:solidFill>
                <a:srgbClr val="000000"/>
              </a:solidFill>
              <a:latin typeface="Trebuchet MS" panose="020B0603020202020204" pitchFamily="34" charset="0"/>
            </a:endParaRPr>
          </a:p>
          <a:p>
            <a:r>
              <a:rPr lang="nl-BE" sz="2800" dirty="0">
                <a:solidFill>
                  <a:srgbClr val="000000"/>
                </a:solidFill>
                <a:latin typeface="Trebuchet MS" panose="020B0603020202020204" pitchFamily="34" charset="0"/>
              </a:rPr>
              <a:t>STM32 (in C)</a:t>
            </a:r>
          </a:p>
          <a:p>
            <a:endParaRPr lang="nl-BE" sz="2800" dirty="0">
              <a:solidFill>
                <a:srgbClr val="000000"/>
              </a:solidFill>
              <a:latin typeface="Trebuchet MS" panose="020B0603020202020204" pitchFamily="34" charset="0"/>
            </a:endParaRPr>
          </a:p>
          <a:p>
            <a:endParaRPr lang="nl-BE" sz="2800" dirty="0">
              <a:solidFill>
                <a:srgbClr val="000000"/>
              </a:solidFill>
              <a:latin typeface="Trebuchet MS" panose="020B0603020202020204" pitchFamily="34" charset="0"/>
            </a:endParaRPr>
          </a:p>
          <a:p>
            <a:r>
              <a:rPr lang="nl-BE" sz="2800" dirty="0">
                <a:solidFill>
                  <a:srgbClr val="000000"/>
                </a:solidFill>
                <a:latin typeface="Trebuchet MS" panose="020B0603020202020204" pitchFamily="34" charset="0"/>
              </a:rPr>
              <a:t>Sensor, Nokia LCD, Software uitbreiding</a:t>
            </a:r>
          </a:p>
          <a:p>
            <a:endParaRPr lang="nl-BE" sz="2800" dirty="0">
              <a:solidFill>
                <a:srgbClr val="000000"/>
              </a:solidFill>
              <a:latin typeface="Trebuchet MS" panose="020B0603020202020204" pitchFamily="34" charset="0"/>
            </a:endParaRPr>
          </a:p>
          <a:p>
            <a:r>
              <a:rPr lang="nl-BE" sz="2800" dirty="0">
                <a:solidFill>
                  <a:srgbClr val="000000"/>
                </a:solidFill>
                <a:latin typeface="Trebuchet MS" panose="020B0603020202020204" pitchFamily="34" charset="0"/>
              </a:rPr>
              <a:t>Hardware aangepast &amp; </a:t>
            </a:r>
          </a:p>
          <a:p>
            <a:r>
              <a:rPr lang="nl-BE" sz="2800" dirty="0">
                <a:solidFill>
                  <a:srgbClr val="000000"/>
                </a:solidFill>
                <a:latin typeface="Trebuchet MS" panose="020B0603020202020204" pitchFamily="34" charset="0"/>
              </a:rPr>
              <a:t>software uitgebreid</a:t>
            </a:r>
            <a:endParaRPr lang="nl-BE" sz="3200"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241009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5395E67-4504-4E6C-AE78-3639F98333F0}"/>
              </a:ext>
            </a:extLst>
          </p:cNvPr>
          <p:cNvSpPr>
            <a:spLocks noGrp="1"/>
          </p:cNvSpPr>
          <p:nvPr>
            <p:ph type="title"/>
          </p:nvPr>
        </p:nvSpPr>
        <p:spPr/>
        <p:txBody>
          <a:bodyPr/>
          <a:lstStyle/>
          <a:p>
            <a:r>
              <a:rPr lang="nl-BE"/>
              <a:t>Hardware – Blokschema</a:t>
            </a:r>
          </a:p>
        </p:txBody>
      </p:sp>
      <p:sp>
        <p:nvSpPr>
          <p:cNvPr id="4" name="Tijdelijke aanduiding voor dianummer 3">
            <a:extLst>
              <a:ext uri="{FF2B5EF4-FFF2-40B4-BE49-F238E27FC236}">
                <a16:creationId xmlns:a16="http://schemas.microsoft.com/office/drawing/2014/main" id="{B05058EF-291A-4D11-B362-49B55F460C9E}"/>
              </a:ext>
            </a:extLst>
          </p:cNvPr>
          <p:cNvSpPr>
            <a:spLocks noGrp="1"/>
          </p:cNvSpPr>
          <p:nvPr>
            <p:ph type="sldNum" sz="quarter" idx="11"/>
          </p:nvPr>
        </p:nvSpPr>
        <p:spPr/>
        <p:txBody>
          <a:bodyPr/>
          <a:lstStyle/>
          <a:p>
            <a:fld id="{3B80295F-48CD-49FC-897A-CCEC919B8070}" type="slidenum">
              <a:rPr lang="nl-BE" smtClean="0"/>
              <a:pPr/>
              <a:t>4</a:t>
            </a:fld>
            <a:endParaRPr lang="nl-BE"/>
          </a:p>
        </p:txBody>
      </p:sp>
      <p:sp>
        <p:nvSpPr>
          <p:cNvPr id="5" name="Tijdelijke aanduiding voor voettekst 4">
            <a:extLst>
              <a:ext uri="{FF2B5EF4-FFF2-40B4-BE49-F238E27FC236}">
                <a16:creationId xmlns:a16="http://schemas.microsoft.com/office/drawing/2014/main" id="{CFCBB3B2-3CF0-43A5-B87E-9650C73A3493}"/>
              </a:ext>
            </a:extLst>
          </p:cNvPr>
          <p:cNvSpPr>
            <a:spLocks noGrp="1"/>
          </p:cNvSpPr>
          <p:nvPr>
            <p:ph type="ftr" sz="quarter" idx="12"/>
          </p:nvPr>
        </p:nvSpPr>
        <p:spPr/>
        <p:txBody>
          <a:bodyPr/>
          <a:lstStyle/>
          <a:p>
            <a:endParaRPr lang="nl-BE"/>
          </a:p>
        </p:txBody>
      </p:sp>
      <p:pic>
        <p:nvPicPr>
          <p:cNvPr id="7" name="Picture 6">
            <a:extLst>
              <a:ext uri="{FF2B5EF4-FFF2-40B4-BE49-F238E27FC236}">
                <a16:creationId xmlns:a16="http://schemas.microsoft.com/office/drawing/2014/main" id="{287852C6-DA8F-452F-91A1-E2778FA0C299}"/>
              </a:ext>
            </a:extLst>
          </p:cNvPr>
          <p:cNvPicPr>
            <a:picLocks noChangeAspect="1"/>
          </p:cNvPicPr>
          <p:nvPr/>
        </p:nvPicPr>
        <p:blipFill rotWithShape="1">
          <a:blip r:embed="rId3"/>
          <a:srcRect t="1005"/>
          <a:stretch/>
        </p:blipFill>
        <p:spPr>
          <a:xfrm>
            <a:off x="476865" y="1197323"/>
            <a:ext cx="8190271" cy="4710999"/>
          </a:xfrm>
          <a:prstGeom prst="rect">
            <a:avLst/>
          </a:prstGeom>
        </p:spPr>
      </p:pic>
    </p:spTree>
    <p:extLst>
      <p:ext uri="{BB962C8B-B14F-4D97-AF65-F5344CB8AC3E}">
        <p14:creationId xmlns:p14="http://schemas.microsoft.com/office/powerpoint/2010/main" val="360297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52DD1F3C-D78A-41A7-BDBA-A3D8CE48271F}"/>
              </a:ext>
            </a:extLst>
          </p:cNvPr>
          <p:cNvSpPr>
            <a:spLocks noGrp="1"/>
          </p:cNvSpPr>
          <p:nvPr>
            <p:ph idx="1"/>
          </p:nvPr>
        </p:nvSpPr>
        <p:spPr>
          <a:xfrm>
            <a:off x="6564" y="1142984"/>
            <a:ext cx="7829335" cy="4806296"/>
          </a:xfrm>
        </p:spPr>
        <p:txBody>
          <a:bodyPr vert="horz" lIns="432000" tIns="252000" rIns="432000" bIns="144000" rtlCol="0" anchor="t">
            <a:normAutofit/>
          </a:bodyPr>
          <a:lstStyle/>
          <a:p>
            <a:r>
              <a:rPr lang="nl-BE" sz="2800" dirty="0">
                <a:latin typeface="Trebuchet MS"/>
              </a:rPr>
              <a:t>Programmeren via ST-Link,</a:t>
            </a:r>
          </a:p>
          <a:p>
            <a:pPr indent="0">
              <a:buNone/>
            </a:pPr>
            <a:r>
              <a:rPr lang="nl-BE" sz="2800" dirty="0">
                <a:latin typeface="Trebuchet MS"/>
              </a:rPr>
              <a:t>USB naar SWD</a:t>
            </a:r>
            <a:r>
              <a:rPr lang="nl-BE" sz="1600" dirty="0">
                <a:latin typeface="Trebuchet MS"/>
              </a:rPr>
              <a:t>(Seriële </a:t>
            </a:r>
            <a:r>
              <a:rPr lang="nl-BE" sz="1600" dirty="0" err="1">
                <a:latin typeface="Trebuchet MS"/>
              </a:rPr>
              <a:t>Wire</a:t>
            </a:r>
            <a:r>
              <a:rPr lang="nl-BE" sz="1600" dirty="0">
                <a:latin typeface="Trebuchet MS"/>
              </a:rPr>
              <a:t> Debugger)</a:t>
            </a:r>
            <a:endParaRPr lang="nl-NL" dirty="0"/>
          </a:p>
          <a:p>
            <a:pPr marL="0" indent="0">
              <a:buNone/>
            </a:pPr>
            <a:endParaRPr lang="nl-BE" sz="1600" dirty="0">
              <a:latin typeface="Trebuchet MS"/>
            </a:endParaRPr>
          </a:p>
          <a:p>
            <a:r>
              <a:rPr lang="nl-BE" sz="2800" dirty="0">
                <a:latin typeface="Trebuchet MS"/>
              </a:rPr>
              <a:t>32-bit</a:t>
            </a:r>
          </a:p>
          <a:p>
            <a:pPr marL="0" indent="0">
              <a:buNone/>
            </a:pPr>
            <a:endParaRPr lang="nl-BE" sz="2800" dirty="0">
              <a:latin typeface="Trebuchet MS"/>
            </a:endParaRPr>
          </a:p>
          <a:p>
            <a:r>
              <a:rPr lang="nl-BE" sz="2800" dirty="0">
                <a:latin typeface="Trebuchet MS"/>
              </a:rPr>
              <a:t>Arm Cortex-M3</a:t>
            </a:r>
          </a:p>
          <a:p>
            <a:endParaRPr lang="nl-BE" sz="2800" dirty="0">
              <a:latin typeface="Trebuchet MS"/>
            </a:endParaRPr>
          </a:p>
          <a:p>
            <a:r>
              <a:rPr lang="nl-BE" sz="2800" dirty="0">
                <a:latin typeface="Trebuchet MS"/>
              </a:rPr>
              <a:t>36MHz</a:t>
            </a:r>
          </a:p>
          <a:p>
            <a:pPr marL="0" indent="0">
              <a:buNone/>
            </a:pPr>
            <a:endParaRPr lang="nl-BE" sz="2800" dirty="0">
              <a:latin typeface="Trebuchet MS"/>
            </a:endParaRPr>
          </a:p>
          <a:p>
            <a:endParaRPr lang="nl-BE" sz="1600" dirty="0"/>
          </a:p>
          <a:p>
            <a:pPr marL="355600" lvl="1" indent="0">
              <a:buNone/>
            </a:pPr>
            <a:endParaRPr lang="nl-BE" sz="2300" dirty="0"/>
          </a:p>
        </p:txBody>
      </p:sp>
      <p:sp>
        <p:nvSpPr>
          <p:cNvPr id="3" name="Titel 2">
            <a:extLst>
              <a:ext uri="{FF2B5EF4-FFF2-40B4-BE49-F238E27FC236}">
                <a16:creationId xmlns:a16="http://schemas.microsoft.com/office/drawing/2014/main" id="{188B2B98-8B1E-4BC4-81A3-23549F7A3C37}"/>
              </a:ext>
            </a:extLst>
          </p:cNvPr>
          <p:cNvSpPr>
            <a:spLocks noGrp="1"/>
          </p:cNvSpPr>
          <p:nvPr>
            <p:ph type="title"/>
          </p:nvPr>
        </p:nvSpPr>
        <p:spPr/>
        <p:txBody>
          <a:bodyPr/>
          <a:lstStyle/>
          <a:p>
            <a:r>
              <a:rPr lang="nl-BE" dirty="0"/>
              <a:t>Hardware – STM32F1xx</a:t>
            </a:r>
          </a:p>
        </p:txBody>
      </p:sp>
      <p:sp>
        <p:nvSpPr>
          <p:cNvPr id="4" name="Tijdelijke aanduiding voor dianummer 3">
            <a:extLst>
              <a:ext uri="{FF2B5EF4-FFF2-40B4-BE49-F238E27FC236}">
                <a16:creationId xmlns:a16="http://schemas.microsoft.com/office/drawing/2014/main" id="{B0A07004-01D1-46E6-9ABD-77B93B9E278B}"/>
              </a:ext>
            </a:extLst>
          </p:cNvPr>
          <p:cNvSpPr>
            <a:spLocks noGrp="1"/>
          </p:cNvSpPr>
          <p:nvPr>
            <p:ph type="sldNum" sz="quarter" idx="11"/>
          </p:nvPr>
        </p:nvSpPr>
        <p:spPr/>
        <p:txBody>
          <a:bodyPr/>
          <a:lstStyle/>
          <a:p>
            <a:fld id="{3B80295F-48CD-49FC-897A-CCEC919B8070}" type="slidenum">
              <a:rPr lang="nl-BE" smtClean="0"/>
              <a:pPr/>
              <a:t>5</a:t>
            </a:fld>
            <a:endParaRPr lang="nl-BE"/>
          </a:p>
        </p:txBody>
      </p:sp>
      <p:sp>
        <p:nvSpPr>
          <p:cNvPr id="5" name="Tijdelijke aanduiding voor voettekst 4">
            <a:extLst>
              <a:ext uri="{FF2B5EF4-FFF2-40B4-BE49-F238E27FC236}">
                <a16:creationId xmlns:a16="http://schemas.microsoft.com/office/drawing/2014/main" id="{D0D7356B-48C4-44EA-AA5E-B037FB6E544A}"/>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410792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C76212-D3D5-4A75-A38A-847DE2234A70}"/>
              </a:ext>
            </a:extLst>
          </p:cNvPr>
          <p:cNvPicPr>
            <a:picLocks noChangeAspect="1"/>
          </p:cNvPicPr>
          <p:nvPr/>
        </p:nvPicPr>
        <p:blipFill>
          <a:blip r:embed="rId3"/>
          <a:stretch>
            <a:fillRect/>
          </a:stretch>
        </p:blipFill>
        <p:spPr>
          <a:xfrm>
            <a:off x="3218735" y="1702697"/>
            <a:ext cx="5925265" cy="2643159"/>
          </a:xfrm>
          <a:prstGeom prst="rect">
            <a:avLst/>
          </a:prstGeom>
        </p:spPr>
      </p:pic>
      <p:sp>
        <p:nvSpPr>
          <p:cNvPr id="3" name="Titel 2">
            <a:extLst>
              <a:ext uri="{FF2B5EF4-FFF2-40B4-BE49-F238E27FC236}">
                <a16:creationId xmlns:a16="http://schemas.microsoft.com/office/drawing/2014/main" id="{BA30B1C9-0EE1-479D-9D60-ED0EDBF6665F}"/>
              </a:ext>
            </a:extLst>
          </p:cNvPr>
          <p:cNvSpPr>
            <a:spLocks noGrp="1"/>
          </p:cNvSpPr>
          <p:nvPr>
            <p:ph type="title"/>
          </p:nvPr>
        </p:nvSpPr>
        <p:spPr/>
        <p:txBody>
          <a:bodyPr/>
          <a:lstStyle/>
          <a:p>
            <a:r>
              <a:rPr lang="nl-BE"/>
              <a:t>Hardware – SENSOR</a:t>
            </a:r>
          </a:p>
        </p:txBody>
      </p:sp>
      <p:sp>
        <p:nvSpPr>
          <p:cNvPr id="4" name="Tijdelijke aanduiding voor dianummer 3">
            <a:extLst>
              <a:ext uri="{FF2B5EF4-FFF2-40B4-BE49-F238E27FC236}">
                <a16:creationId xmlns:a16="http://schemas.microsoft.com/office/drawing/2014/main" id="{BF883F7B-3431-475A-81BB-109DB90E932E}"/>
              </a:ext>
            </a:extLst>
          </p:cNvPr>
          <p:cNvSpPr>
            <a:spLocks noGrp="1"/>
          </p:cNvSpPr>
          <p:nvPr>
            <p:ph type="sldNum" sz="quarter" idx="11"/>
          </p:nvPr>
        </p:nvSpPr>
        <p:spPr/>
        <p:txBody>
          <a:bodyPr/>
          <a:lstStyle/>
          <a:p>
            <a:fld id="{3B80295F-48CD-49FC-897A-CCEC919B8070}" type="slidenum">
              <a:rPr lang="nl-BE" smtClean="0"/>
              <a:pPr/>
              <a:t>6</a:t>
            </a:fld>
            <a:endParaRPr lang="nl-BE"/>
          </a:p>
        </p:txBody>
      </p:sp>
      <p:sp>
        <p:nvSpPr>
          <p:cNvPr id="5" name="Tijdelijke aanduiding voor voettekst 4">
            <a:extLst>
              <a:ext uri="{FF2B5EF4-FFF2-40B4-BE49-F238E27FC236}">
                <a16:creationId xmlns:a16="http://schemas.microsoft.com/office/drawing/2014/main" id="{90D2BB3E-D242-4CD7-B51A-A0C912743085}"/>
              </a:ext>
            </a:extLst>
          </p:cNvPr>
          <p:cNvSpPr>
            <a:spLocks noGrp="1"/>
          </p:cNvSpPr>
          <p:nvPr>
            <p:ph type="ftr" sz="quarter" idx="12"/>
          </p:nvPr>
        </p:nvSpPr>
        <p:spPr/>
        <p:txBody>
          <a:bodyPr/>
          <a:lstStyle/>
          <a:p>
            <a:endParaRPr lang="nl-BE"/>
          </a:p>
        </p:txBody>
      </p:sp>
      <p:sp>
        <p:nvSpPr>
          <p:cNvPr id="10" name="Tijdelijke aanduiding voor inhoud 1">
            <a:extLst>
              <a:ext uri="{FF2B5EF4-FFF2-40B4-BE49-F238E27FC236}">
                <a16:creationId xmlns:a16="http://schemas.microsoft.com/office/drawing/2014/main" id="{A21C0731-7466-4C0D-B8EB-B46C2B2EDEB2}"/>
              </a:ext>
            </a:extLst>
          </p:cNvPr>
          <p:cNvSpPr txBox="1">
            <a:spLocks/>
          </p:cNvSpPr>
          <p:nvPr/>
        </p:nvSpPr>
        <p:spPr>
          <a:xfrm>
            <a:off x="0" y="1151999"/>
            <a:ext cx="9144000" cy="5435613"/>
          </a:xfrm>
          <a:prstGeom prst="rect">
            <a:avLst/>
          </a:prstGeom>
        </p:spPr>
        <p:txBody>
          <a:bodyPr vert="horz" lIns="432000" tIns="252000" rIns="432000" bIns="144000" rtlCol="0" anchor="t">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a:t>Magneet sensor: (AH3572)</a:t>
            </a:r>
          </a:p>
          <a:p>
            <a:pPr lvl="1"/>
            <a:r>
              <a:rPr lang="nl-BE" dirty="0" err="1"/>
              <a:t>Omnipolair</a:t>
            </a:r>
            <a:r>
              <a:rPr lang="nl-BE" dirty="0"/>
              <a:t> (N &amp; Z)</a:t>
            </a:r>
          </a:p>
          <a:p>
            <a:pPr lvl="1"/>
            <a:r>
              <a:rPr lang="nl-BE" dirty="0"/>
              <a:t>Open Drain (Pull-up)</a:t>
            </a:r>
          </a:p>
          <a:p>
            <a:pPr lvl="1"/>
            <a:r>
              <a:rPr lang="nl-BE" dirty="0"/>
              <a:t>20 gauss</a:t>
            </a:r>
          </a:p>
          <a:p>
            <a:pPr lvl="1"/>
            <a:endParaRPr lang="nl-BE" dirty="0"/>
          </a:p>
          <a:p>
            <a:pPr lvl="1"/>
            <a:endParaRPr lang="nl-BE" dirty="0"/>
          </a:p>
          <a:p>
            <a:pPr lvl="1"/>
            <a:endParaRPr lang="nl-BE" dirty="0"/>
          </a:p>
          <a:p>
            <a:r>
              <a:rPr lang="nl-BE" dirty="0"/>
              <a:t>Shift register: (SN74HC165)</a:t>
            </a:r>
          </a:p>
          <a:p>
            <a:pPr lvl="1"/>
            <a:r>
              <a:rPr lang="nl-BE" dirty="0"/>
              <a:t>PISO (</a:t>
            </a:r>
            <a:r>
              <a:rPr lang="nl-BE" u="sng" dirty="0"/>
              <a:t>P</a:t>
            </a:r>
            <a:r>
              <a:rPr lang="nl-BE" dirty="0"/>
              <a:t>arallel </a:t>
            </a:r>
            <a:r>
              <a:rPr lang="nl-BE" u="sng" dirty="0"/>
              <a:t>I</a:t>
            </a:r>
            <a:r>
              <a:rPr lang="nl-BE" dirty="0"/>
              <a:t>n </a:t>
            </a:r>
            <a:r>
              <a:rPr lang="nl-BE" u="sng" dirty="0"/>
              <a:t>S</a:t>
            </a:r>
            <a:r>
              <a:rPr lang="nl-BE" dirty="0"/>
              <a:t>erieel </a:t>
            </a:r>
            <a:r>
              <a:rPr lang="nl-BE" u="sng" dirty="0"/>
              <a:t>O</a:t>
            </a:r>
            <a:r>
              <a:rPr lang="nl-BE" dirty="0"/>
              <a:t>ut)</a:t>
            </a:r>
          </a:p>
          <a:p>
            <a:pPr lvl="1"/>
            <a:r>
              <a:rPr lang="nl-BE" dirty="0"/>
              <a:t>SPI (SCK </a:t>
            </a:r>
            <a:r>
              <a:rPr lang="nl-BE" dirty="0">
                <a:sym typeface="Wingdings" panose="05000000000000000000" pitchFamily="2" charset="2"/>
              </a:rPr>
              <a:t></a:t>
            </a:r>
            <a:r>
              <a:rPr lang="nl-BE" dirty="0"/>
              <a:t> CLK | CS </a:t>
            </a:r>
            <a:r>
              <a:rPr lang="nl-BE" dirty="0">
                <a:sym typeface="Wingdings" panose="05000000000000000000" pitchFamily="2" charset="2"/>
              </a:rPr>
              <a:t></a:t>
            </a:r>
            <a:r>
              <a:rPr lang="nl-BE" dirty="0"/>
              <a:t> SH/LD | MISO </a:t>
            </a:r>
            <a:r>
              <a:rPr lang="nl-BE" dirty="0">
                <a:sym typeface="Wingdings" panose="05000000000000000000" pitchFamily="2" charset="2"/>
              </a:rPr>
              <a:t></a:t>
            </a:r>
            <a:r>
              <a:rPr lang="nl-BE" dirty="0"/>
              <a:t> </a:t>
            </a:r>
            <a:r>
              <a:rPr lang="nl-BE" dirty="0" err="1"/>
              <a:t>Qh</a:t>
            </a:r>
            <a:r>
              <a:rPr lang="nl-BE" dirty="0"/>
              <a:t>) </a:t>
            </a:r>
          </a:p>
          <a:p>
            <a:endParaRPr lang="nl-BE" dirty="0"/>
          </a:p>
        </p:txBody>
      </p:sp>
      <p:cxnSp>
        <p:nvCxnSpPr>
          <p:cNvPr id="7" name="Straight Connector 6">
            <a:extLst>
              <a:ext uri="{FF2B5EF4-FFF2-40B4-BE49-F238E27FC236}">
                <a16:creationId xmlns:a16="http://schemas.microsoft.com/office/drawing/2014/main" id="{EC8EF8B6-E23B-4DEE-99E1-E38CD34CE984}"/>
              </a:ext>
            </a:extLst>
          </p:cNvPr>
          <p:cNvCxnSpPr/>
          <p:nvPr/>
        </p:nvCxnSpPr>
        <p:spPr>
          <a:xfrm>
            <a:off x="5034113" y="5545394"/>
            <a:ext cx="288000" cy="0"/>
          </a:xfrm>
          <a:prstGeom prst="line">
            <a:avLst/>
          </a:prstGeom>
          <a:ln w="38100">
            <a:solidFill>
              <a:srgbClr val="0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359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inhoud 1">
            <a:extLst>
              <a:ext uri="{FF2B5EF4-FFF2-40B4-BE49-F238E27FC236}">
                <a16:creationId xmlns:a16="http://schemas.microsoft.com/office/drawing/2014/main" id="{A21C0731-7466-4C0D-B8EB-B46C2B2EDEB2}"/>
              </a:ext>
            </a:extLst>
          </p:cNvPr>
          <p:cNvSpPr txBox="1">
            <a:spLocks/>
          </p:cNvSpPr>
          <p:nvPr/>
        </p:nvSpPr>
        <p:spPr>
          <a:xfrm>
            <a:off x="0" y="1152000"/>
            <a:ext cx="9144000" cy="5706000"/>
          </a:xfrm>
          <a:prstGeom prst="rect">
            <a:avLst/>
          </a:prstGeom>
        </p:spPr>
        <p:txBody>
          <a:bodyPr vert="horz" lIns="432000" tIns="252000" rIns="432000" bIns="144000" rtlCol="0" anchor="t">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a:latin typeface="Trebuchet MS"/>
              </a:rPr>
              <a:t>Adresseerbare RGB LED’s: (APA102C)</a:t>
            </a:r>
          </a:p>
          <a:p>
            <a:pPr lvl="1"/>
            <a:r>
              <a:rPr lang="nl-BE" dirty="0">
                <a:latin typeface="Trebuchet MS"/>
              </a:rPr>
              <a:t>5V!</a:t>
            </a:r>
          </a:p>
          <a:p>
            <a:pPr lvl="1"/>
            <a:r>
              <a:rPr lang="nl-BE" dirty="0">
                <a:latin typeface="Trebuchet MS"/>
              </a:rPr>
              <a:t>SPI (CLK, DI, </a:t>
            </a:r>
            <a:r>
              <a:rPr lang="nl-BE" strike="sngStrike" dirty="0">
                <a:latin typeface="Trebuchet MS"/>
              </a:rPr>
              <a:t>CS</a:t>
            </a:r>
            <a:r>
              <a:rPr lang="nl-BE" dirty="0">
                <a:latin typeface="Trebuchet MS"/>
              </a:rPr>
              <a:t>)</a:t>
            </a:r>
          </a:p>
          <a:p>
            <a:pPr lvl="1"/>
            <a:r>
              <a:rPr lang="nl-BE" dirty="0">
                <a:latin typeface="Trebuchet MS"/>
              </a:rPr>
              <a:t>Globale intensiteit</a:t>
            </a:r>
          </a:p>
          <a:p>
            <a:pPr lvl="1"/>
            <a:r>
              <a:rPr lang="nl-BE" dirty="0">
                <a:latin typeface="Trebuchet MS"/>
              </a:rPr>
              <a:t>RGB kleur intensiteit</a:t>
            </a:r>
          </a:p>
          <a:p>
            <a:pPr lvl="1"/>
            <a:endParaRPr lang="nl-BE" dirty="0">
              <a:latin typeface="Trebuchet MS"/>
            </a:endParaRPr>
          </a:p>
          <a:p>
            <a:r>
              <a:rPr lang="nl-BE" dirty="0">
                <a:latin typeface="Trebuchet MS"/>
              </a:rPr>
              <a:t>Voltage Translator: (SN74LVC2T45)</a:t>
            </a:r>
          </a:p>
          <a:p>
            <a:pPr lvl="1"/>
            <a:r>
              <a:rPr lang="nl-BE" dirty="0">
                <a:latin typeface="Trebuchet MS"/>
              </a:rPr>
              <a:t>5V </a:t>
            </a:r>
            <a:r>
              <a:rPr lang="nl-BE" dirty="0">
                <a:latin typeface="Trebuchet MS"/>
                <a:sym typeface="Wingdings" panose="05000000000000000000" pitchFamily="2" charset="2"/>
              </a:rPr>
              <a:t> 3V3</a:t>
            </a:r>
          </a:p>
          <a:p>
            <a:pPr lvl="1"/>
            <a:endParaRPr lang="nl-BE" dirty="0">
              <a:latin typeface="Trebuchet MS"/>
            </a:endParaRPr>
          </a:p>
          <a:p>
            <a:pPr marL="355600" lvl="1" indent="0">
              <a:buNone/>
            </a:pPr>
            <a:endParaRPr lang="nl-BE" dirty="0">
              <a:latin typeface="Trebuchet MS"/>
            </a:endParaRPr>
          </a:p>
          <a:p>
            <a:pPr lvl="1"/>
            <a:endParaRPr lang="nl-BE" dirty="0">
              <a:latin typeface="Trebuchet MS"/>
            </a:endParaRPr>
          </a:p>
          <a:p>
            <a:endParaRPr lang="nl-BE" dirty="0"/>
          </a:p>
        </p:txBody>
      </p:sp>
      <p:sp>
        <p:nvSpPr>
          <p:cNvPr id="3" name="Titel 2">
            <a:extLst>
              <a:ext uri="{FF2B5EF4-FFF2-40B4-BE49-F238E27FC236}">
                <a16:creationId xmlns:a16="http://schemas.microsoft.com/office/drawing/2014/main" id="{BA30B1C9-0EE1-479D-9D60-ED0EDBF6665F}"/>
              </a:ext>
            </a:extLst>
          </p:cNvPr>
          <p:cNvSpPr>
            <a:spLocks noGrp="1"/>
          </p:cNvSpPr>
          <p:nvPr>
            <p:ph type="title"/>
          </p:nvPr>
        </p:nvSpPr>
        <p:spPr/>
        <p:txBody>
          <a:bodyPr/>
          <a:lstStyle/>
          <a:p>
            <a:r>
              <a:rPr lang="nl-BE" dirty="0"/>
              <a:t>Hardware – RGB LED’</a:t>
            </a:r>
            <a:r>
              <a:rPr lang="nl-BE" sz="2800" dirty="0"/>
              <a:t>s</a:t>
            </a:r>
            <a:endParaRPr lang="nl-BE" dirty="0"/>
          </a:p>
        </p:txBody>
      </p:sp>
      <p:sp>
        <p:nvSpPr>
          <p:cNvPr id="4" name="Tijdelijke aanduiding voor dianummer 3">
            <a:extLst>
              <a:ext uri="{FF2B5EF4-FFF2-40B4-BE49-F238E27FC236}">
                <a16:creationId xmlns:a16="http://schemas.microsoft.com/office/drawing/2014/main" id="{BF883F7B-3431-475A-81BB-109DB90E932E}"/>
              </a:ext>
            </a:extLst>
          </p:cNvPr>
          <p:cNvSpPr>
            <a:spLocks noGrp="1"/>
          </p:cNvSpPr>
          <p:nvPr>
            <p:ph type="sldNum" sz="quarter" idx="11"/>
          </p:nvPr>
        </p:nvSpPr>
        <p:spPr/>
        <p:txBody>
          <a:bodyPr/>
          <a:lstStyle/>
          <a:p>
            <a:fld id="{3B80295F-48CD-49FC-897A-CCEC919B8070}" type="slidenum">
              <a:rPr lang="nl-BE" smtClean="0"/>
              <a:pPr/>
              <a:t>7</a:t>
            </a:fld>
            <a:endParaRPr lang="nl-BE"/>
          </a:p>
        </p:txBody>
      </p:sp>
      <p:sp>
        <p:nvSpPr>
          <p:cNvPr id="5" name="Tijdelijke aanduiding voor voettekst 4">
            <a:extLst>
              <a:ext uri="{FF2B5EF4-FFF2-40B4-BE49-F238E27FC236}">
                <a16:creationId xmlns:a16="http://schemas.microsoft.com/office/drawing/2014/main" id="{90D2BB3E-D242-4CD7-B51A-A0C912743085}"/>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398334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A30B1C9-0EE1-479D-9D60-ED0EDBF6665F}"/>
              </a:ext>
            </a:extLst>
          </p:cNvPr>
          <p:cNvSpPr>
            <a:spLocks noGrp="1"/>
          </p:cNvSpPr>
          <p:nvPr>
            <p:ph type="title"/>
          </p:nvPr>
        </p:nvSpPr>
        <p:spPr/>
        <p:txBody>
          <a:bodyPr/>
          <a:lstStyle/>
          <a:p>
            <a:r>
              <a:rPr lang="nl-BE" dirty="0"/>
              <a:t>Hardware – Klok</a:t>
            </a:r>
          </a:p>
        </p:txBody>
      </p:sp>
      <p:sp>
        <p:nvSpPr>
          <p:cNvPr id="4" name="Tijdelijke aanduiding voor dianummer 3">
            <a:extLst>
              <a:ext uri="{FF2B5EF4-FFF2-40B4-BE49-F238E27FC236}">
                <a16:creationId xmlns:a16="http://schemas.microsoft.com/office/drawing/2014/main" id="{BF883F7B-3431-475A-81BB-109DB90E932E}"/>
              </a:ext>
            </a:extLst>
          </p:cNvPr>
          <p:cNvSpPr>
            <a:spLocks noGrp="1"/>
          </p:cNvSpPr>
          <p:nvPr>
            <p:ph type="sldNum" sz="quarter" idx="11"/>
          </p:nvPr>
        </p:nvSpPr>
        <p:spPr/>
        <p:txBody>
          <a:bodyPr/>
          <a:lstStyle/>
          <a:p>
            <a:fld id="{3B80295F-48CD-49FC-897A-CCEC919B8070}" type="slidenum">
              <a:rPr lang="nl-BE" smtClean="0"/>
              <a:pPr/>
              <a:t>8</a:t>
            </a:fld>
            <a:endParaRPr lang="nl-BE"/>
          </a:p>
        </p:txBody>
      </p:sp>
      <p:sp>
        <p:nvSpPr>
          <p:cNvPr id="5" name="Tijdelijke aanduiding voor voettekst 4">
            <a:extLst>
              <a:ext uri="{FF2B5EF4-FFF2-40B4-BE49-F238E27FC236}">
                <a16:creationId xmlns:a16="http://schemas.microsoft.com/office/drawing/2014/main" id="{90D2BB3E-D242-4CD7-B51A-A0C912743085}"/>
              </a:ext>
            </a:extLst>
          </p:cNvPr>
          <p:cNvSpPr>
            <a:spLocks noGrp="1"/>
          </p:cNvSpPr>
          <p:nvPr>
            <p:ph type="ftr" sz="quarter" idx="12"/>
          </p:nvPr>
        </p:nvSpPr>
        <p:spPr/>
        <p:txBody>
          <a:bodyPr/>
          <a:lstStyle/>
          <a:p>
            <a:endParaRPr lang="nl-BE"/>
          </a:p>
        </p:txBody>
      </p:sp>
      <p:sp>
        <p:nvSpPr>
          <p:cNvPr id="10" name="Tijdelijke aanduiding voor inhoud 1">
            <a:extLst>
              <a:ext uri="{FF2B5EF4-FFF2-40B4-BE49-F238E27FC236}">
                <a16:creationId xmlns:a16="http://schemas.microsoft.com/office/drawing/2014/main" id="{A21C0731-7466-4C0D-B8EB-B46C2B2EDEB2}"/>
              </a:ext>
            </a:extLst>
          </p:cNvPr>
          <p:cNvSpPr txBox="1">
            <a:spLocks/>
          </p:cNvSpPr>
          <p:nvPr/>
        </p:nvSpPr>
        <p:spPr>
          <a:xfrm>
            <a:off x="0" y="1152000"/>
            <a:ext cx="9144000" cy="5599148"/>
          </a:xfrm>
          <a:prstGeom prst="rect">
            <a:avLst/>
          </a:prstGeom>
        </p:spPr>
        <p:txBody>
          <a:bodyPr vert="horz" lIns="432000" tIns="252000" rIns="432000" bIns="144000" rtlCol="0" anchor="t">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Trebuchet MS" pitchFamily="34" charset="0"/>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Trebuchet MS" pitchFamily="34" charset="0"/>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Trebuchet MS" pitchFamily="34" charset="0"/>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Trebuchet MS" pitchFamily="34" charset="0"/>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a:latin typeface="Trebuchet MS"/>
              </a:rPr>
              <a:t>7 Segment 4 Digit + dubbelpunt (:) : </a:t>
            </a:r>
          </a:p>
          <a:p>
            <a:pPr lvl="1"/>
            <a:r>
              <a:rPr lang="nl-BE" dirty="0">
                <a:latin typeface="Trebuchet MS"/>
              </a:rPr>
              <a:t>Groen</a:t>
            </a:r>
          </a:p>
          <a:p>
            <a:pPr lvl="1"/>
            <a:r>
              <a:rPr lang="nl-BE" dirty="0">
                <a:latin typeface="Trebuchet MS"/>
              </a:rPr>
              <a:t>20mA/segment</a:t>
            </a:r>
          </a:p>
          <a:p>
            <a:pPr lvl="1"/>
            <a:r>
              <a:rPr lang="nl-BE" dirty="0">
                <a:latin typeface="Trebuchet MS"/>
              </a:rPr>
              <a:t>3200µcd</a:t>
            </a:r>
          </a:p>
          <a:p>
            <a:pPr marL="355600" lvl="1" indent="0">
              <a:buNone/>
            </a:pPr>
            <a:endParaRPr lang="nl-BE" dirty="0">
              <a:latin typeface="Trebuchet MS"/>
            </a:endParaRPr>
          </a:p>
          <a:p>
            <a:r>
              <a:rPr lang="nl-BE" dirty="0"/>
              <a:t>7 Segment Driver: (MAX6955)</a:t>
            </a:r>
          </a:p>
          <a:p>
            <a:pPr lvl="1"/>
            <a:r>
              <a:rPr lang="nl-BE" dirty="0"/>
              <a:t>I²C (SCL, SDA)</a:t>
            </a:r>
          </a:p>
          <a:p>
            <a:pPr lvl="1"/>
            <a:r>
              <a:rPr lang="nl-BE" dirty="0"/>
              <a:t>Tot 16 digit 7 segment aansturen</a:t>
            </a:r>
          </a:p>
          <a:p>
            <a:pPr lvl="1"/>
            <a:r>
              <a:rPr lang="nl-BE" dirty="0"/>
              <a:t>Individuele intensiteit controle</a:t>
            </a:r>
          </a:p>
        </p:txBody>
      </p:sp>
    </p:spTree>
    <p:extLst>
      <p:ext uri="{BB962C8B-B14F-4D97-AF65-F5344CB8AC3E}">
        <p14:creationId xmlns:p14="http://schemas.microsoft.com/office/powerpoint/2010/main" val="283957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602B9A-F9A1-4A1C-85A8-E3D50CD16B25}"/>
              </a:ext>
            </a:extLst>
          </p:cNvPr>
          <p:cNvSpPr>
            <a:spLocks noGrp="1"/>
          </p:cNvSpPr>
          <p:nvPr>
            <p:ph idx="1"/>
          </p:nvPr>
        </p:nvSpPr>
        <p:spPr>
          <a:xfrm>
            <a:off x="-1" y="1152000"/>
            <a:ext cx="5740401" cy="4428000"/>
          </a:xfrm>
        </p:spPr>
        <p:txBody>
          <a:bodyPr/>
          <a:lstStyle/>
          <a:p>
            <a:r>
              <a:rPr lang="nl-BE" dirty="0"/>
              <a:t>Buffer 4050:</a:t>
            </a:r>
          </a:p>
          <a:p>
            <a:pPr lvl="1"/>
            <a:r>
              <a:rPr lang="nl-BE" sz="2400" dirty="0"/>
              <a:t>Om te communiceren                 5V naar 3V3 omzetten</a:t>
            </a:r>
          </a:p>
          <a:p>
            <a:pPr lvl="1"/>
            <a:endParaRPr lang="nl-BE" sz="1000" dirty="0"/>
          </a:p>
          <a:p>
            <a:pPr marL="355600" lvl="1" indent="0">
              <a:buNone/>
            </a:pPr>
            <a:endParaRPr lang="nl-BE" sz="1000" dirty="0"/>
          </a:p>
          <a:p>
            <a:pPr marL="355600" lvl="1" indent="0">
              <a:buNone/>
            </a:pPr>
            <a:endParaRPr lang="nl-BE" sz="1000" dirty="0"/>
          </a:p>
          <a:p>
            <a:pPr marL="355600" lvl="1" indent="0">
              <a:buNone/>
            </a:pPr>
            <a:endParaRPr lang="nl-BE" sz="1000" dirty="0"/>
          </a:p>
          <a:p>
            <a:pPr lvl="1"/>
            <a:r>
              <a:rPr lang="nl-BE" sz="2400" dirty="0"/>
              <a:t>Deze worden direct verbonden met het Nokia LCD</a:t>
            </a:r>
          </a:p>
        </p:txBody>
      </p:sp>
      <p:sp>
        <p:nvSpPr>
          <p:cNvPr id="3" name="Titel 2">
            <a:extLst>
              <a:ext uri="{FF2B5EF4-FFF2-40B4-BE49-F238E27FC236}">
                <a16:creationId xmlns:a16="http://schemas.microsoft.com/office/drawing/2014/main" id="{2AA72883-B1BD-4145-9AD1-1DF7A575B1A8}"/>
              </a:ext>
            </a:extLst>
          </p:cNvPr>
          <p:cNvSpPr>
            <a:spLocks noGrp="1"/>
          </p:cNvSpPr>
          <p:nvPr>
            <p:ph type="title"/>
          </p:nvPr>
        </p:nvSpPr>
        <p:spPr/>
        <p:txBody>
          <a:bodyPr/>
          <a:lstStyle/>
          <a:p>
            <a:r>
              <a:rPr lang="nl-BE"/>
              <a:t>Hardware – LCD</a:t>
            </a:r>
          </a:p>
        </p:txBody>
      </p:sp>
      <p:sp>
        <p:nvSpPr>
          <p:cNvPr id="4" name="Tijdelijke aanduiding voor dianummer 3">
            <a:extLst>
              <a:ext uri="{FF2B5EF4-FFF2-40B4-BE49-F238E27FC236}">
                <a16:creationId xmlns:a16="http://schemas.microsoft.com/office/drawing/2014/main" id="{82EDEA02-C2B8-4B48-B578-B44639BD195D}"/>
              </a:ext>
            </a:extLst>
          </p:cNvPr>
          <p:cNvSpPr>
            <a:spLocks noGrp="1"/>
          </p:cNvSpPr>
          <p:nvPr>
            <p:ph type="sldNum" sz="quarter" idx="11"/>
          </p:nvPr>
        </p:nvSpPr>
        <p:spPr/>
        <p:txBody>
          <a:bodyPr/>
          <a:lstStyle/>
          <a:p>
            <a:fld id="{3B80295F-48CD-49FC-897A-CCEC919B8070}" type="slidenum">
              <a:rPr lang="nl-BE" smtClean="0"/>
              <a:pPr/>
              <a:t>9</a:t>
            </a:fld>
            <a:endParaRPr lang="nl-BE"/>
          </a:p>
        </p:txBody>
      </p:sp>
      <p:sp>
        <p:nvSpPr>
          <p:cNvPr id="5" name="Tijdelijke aanduiding voor voettekst 4">
            <a:extLst>
              <a:ext uri="{FF2B5EF4-FFF2-40B4-BE49-F238E27FC236}">
                <a16:creationId xmlns:a16="http://schemas.microsoft.com/office/drawing/2014/main" id="{0A26CE02-C7CB-4C80-BE3C-8ED798902A49}"/>
              </a:ext>
            </a:extLst>
          </p:cNvPr>
          <p:cNvSpPr>
            <a:spLocks noGrp="1"/>
          </p:cNvSpPr>
          <p:nvPr>
            <p:ph type="ftr" sz="quarter" idx="12"/>
          </p:nvPr>
        </p:nvSpPr>
        <p:spPr/>
        <p:txBody>
          <a:bodyPr/>
          <a:lstStyle/>
          <a:p>
            <a:endParaRPr lang="nl-BE"/>
          </a:p>
        </p:txBody>
      </p:sp>
      <p:pic>
        <p:nvPicPr>
          <p:cNvPr id="6" name="Afbeelding 5">
            <a:extLst>
              <a:ext uri="{FF2B5EF4-FFF2-40B4-BE49-F238E27FC236}">
                <a16:creationId xmlns:a16="http://schemas.microsoft.com/office/drawing/2014/main" id="{8B3F4406-398E-4B49-B96F-DFFD7791B233}"/>
              </a:ext>
            </a:extLst>
          </p:cNvPr>
          <p:cNvPicPr>
            <a:picLocks noChangeAspect="1"/>
          </p:cNvPicPr>
          <p:nvPr/>
        </p:nvPicPr>
        <p:blipFill rotWithShape="1">
          <a:blip r:embed="rId3"/>
          <a:srcRect l="51924" t="44440" r="-4864" b="20640"/>
          <a:stretch/>
        </p:blipFill>
        <p:spPr>
          <a:xfrm>
            <a:off x="6110514" y="187200"/>
            <a:ext cx="2853838" cy="1421920"/>
          </a:xfrm>
          <a:prstGeom prst="round2DiagRect">
            <a:avLst>
              <a:gd name="adj1" fmla="val 45087"/>
              <a:gd name="adj2" fmla="val 0"/>
            </a:avLst>
          </a:prstGeom>
          <a:solidFill>
            <a:schemeClr val="bg1">
              <a:lumMod val="85000"/>
            </a:schemeClr>
          </a:solidFill>
          <a:ln w="88900" cap="sq">
            <a:solidFill>
              <a:srgbClr val="EC4B2F"/>
            </a:solidFill>
            <a:miter lim="800000"/>
          </a:ln>
          <a:effectLst>
            <a:outerShdw blurRad="254000" algn="tl" rotWithShape="0">
              <a:srgbClr val="000000">
                <a:alpha val="43000"/>
              </a:srgbClr>
            </a:outerShdw>
          </a:effectLst>
        </p:spPr>
      </p:pic>
      <p:pic>
        <p:nvPicPr>
          <p:cNvPr id="8" name="Afbeelding 7">
            <a:extLst>
              <a:ext uri="{FF2B5EF4-FFF2-40B4-BE49-F238E27FC236}">
                <a16:creationId xmlns:a16="http://schemas.microsoft.com/office/drawing/2014/main" id="{98B979AA-9D46-4304-B5B5-01BA9ADC8CC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629048" y="1892818"/>
            <a:ext cx="4514952" cy="3298614"/>
          </a:xfrm>
          <a:prstGeom prst="rect">
            <a:avLst/>
          </a:prstGeom>
        </p:spPr>
      </p:pic>
    </p:spTree>
    <p:extLst>
      <p:ext uri="{BB962C8B-B14F-4D97-AF65-F5344CB8AC3E}">
        <p14:creationId xmlns:p14="http://schemas.microsoft.com/office/powerpoint/2010/main" val="1429983080"/>
      </p:ext>
    </p:extLst>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0439B8CF554C2408F8C1CE499B0180F" ma:contentTypeVersion="10" ma:contentTypeDescription="Een nieuw document maken." ma:contentTypeScope="" ma:versionID="29ece86929d5f80d3c567b32fb99513e">
  <xsd:schema xmlns:xsd="http://www.w3.org/2001/XMLSchema" xmlns:xs="http://www.w3.org/2001/XMLSchema" xmlns:p="http://schemas.microsoft.com/office/2006/metadata/properties" xmlns:ns3="873fd750-6f66-458b-822c-900f108793b2" xmlns:ns4="caf49bcc-3462-4219-9078-b8c0d6a474e2" targetNamespace="http://schemas.microsoft.com/office/2006/metadata/properties" ma:root="true" ma:fieldsID="81a7bcc59de706374247154f8492fbda" ns3:_="" ns4:_="">
    <xsd:import namespace="873fd750-6f66-458b-822c-900f108793b2"/>
    <xsd:import namespace="caf49bcc-3462-4219-9078-b8c0d6a474e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3fd750-6f66-458b-822c-900f108793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f49bcc-3462-4219-9078-b8c0d6a474e2"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SharingHintHash" ma:index="16"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D4FCDC-78EA-4290-81B0-E88B0126E799}">
  <ds:schemaRefs>
    <ds:schemaRef ds:uri="http://schemas.microsoft.com/sharepoint/v3/contenttype/forms"/>
  </ds:schemaRefs>
</ds:datastoreItem>
</file>

<file path=customXml/itemProps2.xml><?xml version="1.0" encoding="utf-8"?>
<ds:datastoreItem xmlns:ds="http://schemas.openxmlformats.org/officeDocument/2006/customXml" ds:itemID="{7F4AB6C8-1744-4771-A6EC-07F1D571CBB7}">
  <ds:schemaRefs>
    <ds:schemaRef ds:uri="873fd750-6f66-458b-822c-900f108793b2"/>
    <ds:schemaRef ds:uri="caf49bcc-3462-4219-9078-b8c0d6a474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85DC4E-DA53-465F-B2EE-92AB6659562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TM_presentatie</Template>
  <TotalTime>40</TotalTime>
  <Words>1308</Words>
  <Application>Microsoft Office PowerPoint</Application>
  <PresentationFormat>On-screen Show (4:3)</PresentationFormat>
  <Paragraphs>189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Trebuchet MS</vt:lpstr>
      <vt:lpstr>Verdana</vt:lpstr>
      <vt:lpstr>Wingdings</vt:lpstr>
      <vt:lpstr>TM_presentatie_eng</vt:lpstr>
      <vt:lpstr>Project: Schaakbord</vt:lpstr>
      <vt:lpstr>Schaakbord</vt:lpstr>
      <vt:lpstr>inleiding</vt:lpstr>
      <vt:lpstr>Hardware – Blokschema</vt:lpstr>
      <vt:lpstr>Hardware – STM32F1xx</vt:lpstr>
      <vt:lpstr>Hardware – SENSOR</vt:lpstr>
      <vt:lpstr>Hardware – RGB LED’s</vt:lpstr>
      <vt:lpstr>Hardware – Klok</vt:lpstr>
      <vt:lpstr>Hardware – LCD</vt:lpstr>
      <vt:lpstr>Hardware – LCD</vt:lpstr>
      <vt:lpstr>Hardware – Voeding</vt:lpstr>
      <vt:lpstr>Software – Programma</vt:lpstr>
      <vt:lpstr>Software – flowchart (BPM)</vt:lpstr>
      <vt:lpstr>Software – flowchart (Spel)</vt:lpstr>
      <vt:lpstr>Software – flowchart (HIST)</vt:lpstr>
      <vt:lpstr>Software – flowchart (THR)</vt:lpstr>
      <vt:lpstr>Software – flowchart (THR)</vt:lpstr>
      <vt:lpstr>besluit</vt:lpstr>
      <vt:lpstr>Demonstratie</vt:lpstr>
    </vt:vector>
  </TitlesOfParts>
  <Company>Dienst informatica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Hartslagmeter</dc:title>
  <dc:creator>Matthias Hendrickx</dc:creator>
  <cp:lastModifiedBy>matthias</cp:lastModifiedBy>
  <cp:revision>1</cp:revision>
  <dcterms:created xsi:type="dcterms:W3CDTF">2020-05-14T10:13:50Z</dcterms:created>
  <dcterms:modified xsi:type="dcterms:W3CDTF">2021-05-24T11:22:25Z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0x010100D0439B8CF554C2408F8C1CE499B0180F</vt:lpwstr>
  </property>
</Properties>
</file>