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77" r:id="rId11"/>
    <p:sldId id="278" r:id="rId12"/>
    <p:sldId id="262" r:id="rId13"/>
    <p:sldId id="269" r:id="rId14"/>
    <p:sldId id="268" r:id="rId15"/>
    <p:sldId id="267" r:id="rId16"/>
    <p:sldId id="272" r:id="rId17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C4B2F"/>
    <a:srgbClr val="00A0AE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CB35C-4ABB-461A-BD3D-B86522BFB33A}" v="150" dt="2021-05-26T08:48:48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07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Hugaert" userId="S::r0784239@student.thomasmore.be::40f81643-261c-4c8a-83cf-170695c6afe6" providerId="AD" clId="Web-{CC30EB52-CD0A-B1C3-C648-0F53291CA8A5}"/>
    <pc:docChg chg="addSld modSld sldOrd">
      <pc:chgData name="Hannes Hugaert" userId="S::r0784239@student.thomasmore.be::40f81643-261c-4c8a-83cf-170695c6afe6" providerId="AD" clId="Web-{CC30EB52-CD0A-B1C3-C648-0F53291CA8A5}" dt="2020-05-15T19:57:49.272" v="354" actId="20577"/>
      <pc:docMkLst>
        <pc:docMk/>
      </pc:docMkLst>
      <pc:sldChg chg="modSp">
        <pc:chgData name="Hannes Hugaert" userId="S::r0784239@student.thomasmore.be::40f81643-261c-4c8a-83cf-170695c6afe6" providerId="AD" clId="Web-{CC30EB52-CD0A-B1C3-C648-0F53291CA8A5}" dt="2020-05-15T19:51:41.534" v="221" actId="20577"/>
        <pc:sldMkLst>
          <pc:docMk/>
          <pc:sldMk cId="3910757182" sldId="260"/>
        </pc:sldMkLst>
        <pc:spChg chg="mod">
          <ac:chgData name="Hannes Hugaert" userId="S::r0784239@student.thomasmore.be::40f81643-261c-4c8a-83cf-170695c6afe6" providerId="AD" clId="Web-{CC30EB52-CD0A-B1C3-C648-0F53291CA8A5}" dt="2020-05-15T19:51:41.534" v="221" actId="20577"/>
          <ac:spMkLst>
            <pc:docMk/>
            <pc:sldMk cId="3910757182" sldId="260"/>
            <ac:spMk id="2" creationId="{2EAE216D-6BCC-4C99-B097-E90A0AEB9B3C}"/>
          </ac:spMkLst>
        </pc:spChg>
      </pc:sldChg>
      <pc:sldChg chg="modSp">
        <pc:chgData name="Hannes Hugaert" userId="S::r0784239@student.thomasmore.be::40f81643-261c-4c8a-83cf-170695c6afe6" providerId="AD" clId="Web-{CC30EB52-CD0A-B1C3-C648-0F53291CA8A5}" dt="2020-05-15T19:49:31.710" v="137" actId="20577"/>
        <pc:sldMkLst>
          <pc:docMk/>
          <pc:sldMk cId="4107929622" sldId="261"/>
        </pc:sldMkLst>
        <pc:spChg chg="mod">
          <ac:chgData name="Hannes Hugaert" userId="S::r0784239@student.thomasmore.be::40f81643-261c-4c8a-83cf-170695c6afe6" providerId="AD" clId="Web-{CC30EB52-CD0A-B1C3-C648-0F53291CA8A5}" dt="2020-05-15T19:49:31.710" v="137" actId="20577"/>
          <ac:spMkLst>
            <pc:docMk/>
            <pc:sldMk cId="4107929622" sldId="261"/>
            <ac:spMk id="2" creationId="{52DD1F3C-D78A-41A7-BDBA-A3D8CE48271F}"/>
          </ac:spMkLst>
        </pc:spChg>
      </pc:sldChg>
      <pc:sldChg chg="addSp modSp">
        <pc:chgData name="Hannes Hugaert" userId="S::r0784239@student.thomasmore.be::40f81643-261c-4c8a-83cf-170695c6afe6" providerId="AD" clId="Web-{CC30EB52-CD0A-B1C3-C648-0F53291CA8A5}" dt="2020-05-15T19:22:49.501" v="41" actId="14100"/>
        <pc:sldMkLst>
          <pc:docMk/>
          <pc:sldMk cId="1597345094" sldId="263"/>
        </pc:sldMkLst>
        <pc:spChg chg="mod">
          <ac:chgData name="Hannes Hugaert" userId="S::r0784239@student.thomasmore.be::40f81643-261c-4c8a-83cf-170695c6afe6" providerId="AD" clId="Web-{CC30EB52-CD0A-B1C3-C648-0F53291CA8A5}" dt="2020-05-15T19:22:46.845" v="39" actId="20577"/>
          <ac:spMkLst>
            <pc:docMk/>
            <pc:sldMk cId="1597345094" sldId="263"/>
            <ac:spMk id="10" creationId="{A21C0731-7466-4C0D-B8EB-B46C2B2EDEB2}"/>
          </ac:spMkLst>
        </pc:spChg>
        <pc:picChg chg="add mod ord">
          <ac:chgData name="Hannes Hugaert" userId="S::r0784239@student.thomasmore.be::40f81643-261c-4c8a-83cf-170695c6afe6" providerId="AD" clId="Web-{CC30EB52-CD0A-B1C3-C648-0F53291CA8A5}" dt="2020-05-15T19:22:49.501" v="41" actId="14100"/>
          <ac:picMkLst>
            <pc:docMk/>
            <pc:sldMk cId="1597345094" sldId="263"/>
            <ac:picMk id="2" creationId="{9939BAD9-3E3E-473F-8927-7B522A7FC714}"/>
          </ac:picMkLst>
        </pc:picChg>
      </pc:sldChg>
      <pc:sldChg chg="addSp delSp modSp new">
        <pc:chgData name="Hannes Hugaert" userId="S::r0784239@student.thomasmore.be::40f81643-261c-4c8a-83cf-170695c6afe6" providerId="AD" clId="Web-{CC30EB52-CD0A-B1C3-C648-0F53291CA8A5}" dt="2020-05-15T19:33:56.062" v="60" actId="14100"/>
        <pc:sldMkLst>
          <pc:docMk/>
          <pc:sldMk cId="3565214801" sldId="264"/>
        </pc:sldMkLst>
        <pc:spChg chg="del">
          <ac:chgData name="Hannes Hugaert" userId="S::r0784239@student.thomasmore.be::40f81643-261c-4c8a-83cf-170695c6afe6" providerId="AD" clId="Web-{CC30EB52-CD0A-B1C3-C648-0F53291CA8A5}" dt="2020-05-15T19:33:35.560" v="57"/>
          <ac:spMkLst>
            <pc:docMk/>
            <pc:sldMk cId="3565214801" sldId="264"/>
            <ac:spMk id="2" creationId="{111B9951-7BA6-442B-97A5-2DD6D2789CB4}"/>
          </ac:spMkLst>
        </pc:spChg>
        <pc:spChg chg="mod">
          <ac:chgData name="Hannes Hugaert" userId="S::r0784239@student.thomasmore.be::40f81643-261c-4c8a-83cf-170695c6afe6" providerId="AD" clId="Web-{CC30EB52-CD0A-B1C3-C648-0F53291CA8A5}" dt="2020-05-15T19:32:53.822" v="56" actId="20577"/>
          <ac:spMkLst>
            <pc:docMk/>
            <pc:sldMk cId="3565214801" sldId="264"/>
            <ac:spMk id="3" creationId="{E47C1F14-E195-4643-894C-A80AFB137AD0}"/>
          </ac:spMkLst>
        </pc:spChg>
        <pc:picChg chg="add mod ord">
          <ac:chgData name="Hannes Hugaert" userId="S::r0784239@student.thomasmore.be::40f81643-261c-4c8a-83cf-170695c6afe6" providerId="AD" clId="Web-{CC30EB52-CD0A-B1C3-C648-0F53291CA8A5}" dt="2020-05-15T19:33:56.062" v="60" actId="14100"/>
          <ac:picMkLst>
            <pc:docMk/>
            <pc:sldMk cId="3565214801" sldId="264"/>
            <ac:picMk id="6" creationId="{5EEFCFC1-7630-4E37-950B-C8E75B7AEBE2}"/>
          </ac:picMkLst>
        </pc:picChg>
      </pc:sldChg>
      <pc:sldChg chg="modSp new">
        <pc:chgData name="Hannes Hugaert" userId="S::r0784239@student.thomasmore.be::40f81643-261c-4c8a-83cf-170695c6afe6" providerId="AD" clId="Web-{CC30EB52-CD0A-B1C3-C648-0F53291CA8A5}" dt="2020-05-15T19:53:34.373" v="242" actId="20577"/>
        <pc:sldMkLst>
          <pc:docMk/>
          <pc:sldMk cId="2251799531" sldId="265"/>
        </pc:sldMkLst>
        <pc:spChg chg="mod">
          <ac:chgData name="Hannes Hugaert" userId="S::r0784239@student.thomasmore.be::40f81643-261c-4c8a-83cf-170695c6afe6" providerId="AD" clId="Web-{CC30EB52-CD0A-B1C3-C648-0F53291CA8A5}" dt="2020-05-15T19:53:34.373" v="242" actId="20577"/>
          <ac:spMkLst>
            <pc:docMk/>
            <pc:sldMk cId="2251799531" sldId="265"/>
            <ac:spMk id="3" creationId="{8F43F1F2-780D-4B2A-B649-674311A6822C}"/>
          </ac:spMkLst>
        </pc:spChg>
      </pc:sldChg>
      <pc:sldChg chg="modSp new ord">
        <pc:chgData name="Hannes Hugaert" userId="S::r0784239@student.thomasmore.be::40f81643-261c-4c8a-83cf-170695c6afe6" providerId="AD" clId="Web-{CC30EB52-CD0A-B1C3-C648-0F53291CA8A5}" dt="2020-05-15T19:53:46.264" v="243"/>
        <pc:sldMkLst>
          <pc:docMk/>
          <pc:sldMk cId="2923492871" sldId="266"/>
        </pc:sldMkLst>
        <pc:spChg chg="mod">
          <ac:chgData name="Hannes Hugaert" userId="S::r0784239@student.thomasmore.be::40f81643-261c-4c8a-83cf-170695c6afe6" providerId="AD" clId="Web-{CC30EB52-CD0A-B1C3-C648-0F53291CA8A5}" dt="2020-05-15T19:52:42.274" v="235" actId="20577"/>
          <ac:spMkLst>
            <pc:docMk/>
            <pc:sldMk cId="2923492871" sldId="266"/>
            <ac:spMk id="3" creationId="{C355E31F-76A9-4C61-B243-F004E89E451F}"/>
          </ac:spMkLst>
        </pc:spChg>
      </pc:sldChg>
      <pc:sldChg chg="modSp new">
        <pc:chgData name="Hannes Hugaert" userId="S::r0784239@student.thomasmore.be::40f81643-261c-4c8a-83cf-170695c6afe6" providerId="AD" clId="Web-{CC30EB52-CD0A-B1C3-C648-0F53291CA8A5}" dt="2020-05-15T19:57:49.272" v="353" actId="20577"/>
        <pc:sldMkLst>
          <pc:docMk/>
          <pc:sldMk cId="2245644435" sldId="267"/>
        </pc:sldMkLst>
        <pc:spChg chg="mod">
          <ac:chgData name="Hannes Hugaert" userId="S::r0784239@student.thomasmore.be::40f81643-261c-4c8a-83cf-170695c6afe6" providerId="AD" clId="Web-{CC30EB52-CD0A-B1C3-C648-0F53291CA8A5}" dt="2020-05-15T19:57:49.272" v="353" actId="20577"/>
          <ac:spMkLst>
            <pc:docMk/>
            <pc:sldMk cId="2245644435" sldId="267"/>
            <ac:spMk id="2" creationId="{7DB428B0-C285-47FE-B9C4-C49F1E917D97}"/>
          </ac:spMkLst>
        </pc:spChg>
        <pc:spChg chg="mod">
          <ac:chgData name="Hannes Hugaert" userId="S::r0784239@student.thomasmore.be::40f81643-261c-4c8a-83cf-170695c6afe6" providerId="AD" clId="Web-{CC30EB52-CD0A-B1C3-C648-0F53291CA8A5}" dt="2020-05-15T19:54:03.219" v="249" actId="20577"/>
          <ac:spMkLst>
            <pc:docMk/>
            <pc:sldMk cId="2245644435" sldId="267"/>
            <ac:spMk id="3" creationId="{91DF98E6-D3F4-40F3-B825-3ACBAFE429D1}"/>
          </ac:spMkLst>
        </pc:spChg>
      </pc:sldChg>
    </pc:docChg>
  </pc:docChgLst>
  <pc:docChgLst>
    <pc:chgData name="Matthias" userId="668c3f4c-2e7e-4311-9e00-03d07791fd3b" providerId="ADAL" clId="{B57BECB2-19E0-4131-B8E3-F0E85BDFF2F2}"/>
    <pc:docChg chg="custSel modSld">
      <pc:chgData name="Matthias" userId="668c3f4c-2e7e-4311-9e00-03d07791fd3b" providerId="ADAL" clId="{B57BECB2-19E0-4131-B8E3-F0E85BDFF2F2}" dt="2020-08-31T17:02:12.630" v="19" actId="20577"/>
      <pc:docMkLst>
        <pc:docMk/>
      </pc:docMkLst>
      <pc:sldChg chg="addSp delSp modSp mod">
        <pc:chgData name="Matthias" userId="668c3f4c-2e7e-4311-9e00-03d07791fd3b" providerId="ADAL" clId="{B57BECB2-19E0-4131-B8E3-F0E85BDFF2F2}" dt="2020-08-31T17:02:12.630" v="19" actId="20577"/>
        <pc:sldMkLst>
          <pc:docMk/>
          <pc:sldMk cId="1429983080" sldId="270"/>
        </pc:sldMkLst>
        <pc:spChg chg="mod">
          <ac:chgData name="Matthias" userId="668c3f4c-2e7e-4311-9e00-03d07791fd3b" providerId="ADAL" clId="{B57BECB2-19E0-4131-B8E3-F0E85BDFF2F2}" dt="2020-08-31T17:02:12.630" v="19" actId="20577"/>
          <ac:spMkLst>
            <pc:docMk/>
            <pc:sldMk cId="1429983080" sldId="270"/>
            <ac:spMk id="2" creationId="{21602B9A-F9A1-4A1C-85A8-E3D50CD16B25}"/>
          </ac:spMkLst>
        </pc:spChg>
        <pc:picChg chg="add mod">
          <ac:chgData name="Matthias" userId="668c3f4c-2e7e-4311-9e00-03d07791fd3b" providerId="ADAL" clId="{B57BECB2-19E0-4131-B8E3-F0E85BDFF2F2}" dt="2020-08-31T17:02:10.157" v="16"/>
          <ac:picMkLst>
            <pc:docMk/>
            <pc:sldMk cId="1429983080" sldId="270"/>
            <ac:picMk id="8" creationId="{98B979AA-9D46-4304-B5B5-01BA9ADC8CC7}"/>
          </ac:picMkLst>
        </pc:picChg>
        <pc:picChg chg="del">
          <ac:chgData name="Matthias" userId="668c3f4c-2e7e-4311-9e00-03d07791fd3b" providerId="ADAL" clId="{B57BECB2-19E0-4131-B8E3-F0E85BDFF2F2}" dt="2020-08-31T17:01:17.717" v="0" actId="478"/>
          <ac:picMkLst>
            <pc:docMk/>
            <pc:sldMk cId="1429983080" sldId="270"/>
            <ac:picMk id="10" creationId="{692FA74E-43D1-4048-B931-732F863E7A4A}"/>
          </ac:picMkLst>
        </pc:picChg>
      </pc:sldChg>
    </pc:docChg>
  </pc:docChgLst>
  <pc:docChgLst>
    <pc:chgData name="Matthias" userId="668c3f4c-2e7e-4311-9e00-03d07791fd3b" providerId="ADAL" clId="{9706A1F3-0801-4E3F-A160-0DB661045368}"/>
    <pc:docChg chg="undo redo custSel addSld modSld">
      <pc:chgData name="Matthias" userId="668c3f4c-2e7e-4311-9e00-03d07791fd3b" providerId="ADAL" clId="{9706A1F3-0801-4E3F-A160-0DB661045368}" dt="2020-08-31T14:23:02.437" v="3193" actId="1036"/>
      <pc:docMkLst>
        <pc:docMk/>
      </pc:docMkLst>
      <pc:sldChg chg="modNotesTx">
        <pc:chgData name="Matthias" userId="668c3f4c-2e7e-4311-9e00-03d07791fd3b" providerId="ADAL" clId="{9706A1F3-0801-4E3F-A160-0DB661045368}" dt="2020-08-31T13:21:10.359" v="1081" actId="20577"/>
        <pc:sldMkLst>
          <pc:docMk/>
          <pc:sldMk cId="0" sldId="256"/>
        </pc:sldMkLst>
      </pc:sldChg>
      <pc:sldChg chg="modSp mod modNotesTx">
        <pc:chgData name="Matthias" userId="668c3f4c-2e7e-4311-9e00-03d07791fd3b" providerId="ADAL" clId="{9706A1F3-0801-4E3F-A160-0DB661045368}" dt="2020-08-31T13:27:51.168" v="1636" actId="20577"/>
        <pc:sldMkLst>
          <pc:docMk/>
          <pc:sldMk cId="2410095648" sldId="258"/>
        </pc:sldMkLst>
        <pc:spChg chg="mod">
          <ac:chgData name="Matthias" userId="668c3f4c-2e7e-4311-9e00-03d07791fd3b" providerId="ADAL" clId="{9706A1F3-0801-4E3F-A160-0DB661045368}" dt="2020-08-31T10:29:52.267" v="27" actId="20577"/>
          <ac:spMkLst>
            <pc:docMk/>
            <pc:sldMk cId="2410095648" sldId="258"/>
            <ac:spMk id="6" creationId="{4CAD8160-FB25-4211-B22A-6AF02A15994C}"/>
          </ac:spMkLst>
        </pc:spChg>
        <pc:spChg chg="mod">
          <ac:chgData name="Matthias" userId="668c3f4c-2e7e-4311-9e00-03d07791fd3b" providerId="ADAL" clId="{9706A1F3-0801-4E3F-A160-0DB661045368}" dt="2020-08-31T13:25:02.107" v="1297" actId="20577"/>
          <ac:spMkLst>
            <pc:docMk/>
            <pc:sldMk cId="2410095648" sldId="258"/>
            <ac:spMk id="7" creationId="{901BC3C2-5125-42CE-9AAF-2CDBA276E842}"/>
          </ac:spMkLst>
        </pc:spChg>
      </pc:sldChg>
      <pc:sldChg chg="addSp delSp modSp mod modNotesTx">
        <pc:chgData name="Matthias" userId="668c3f4c-2e7e-4311-9e00-03d07791fd3b" providerId="ADAL" clId="{9706A1F3-0801-4E3F-A160-0DB661045368}" dt="2020-08-31T13:28:44.964" v="1714" actId="20577"/>
        <pc:sldMkLst>
          <pc:docMk/>
          <pc:sldMk cId="3602974535" sldId="259"/>
        </pc:sldMkLst>
        <pc:graphicFrameChg chg="add del mod">
          <ac:chgData name="Matthias" userId="668c3f4c-2e7e-4311-9e00-03d07791fd3b" providerId="ADAL" clId="{9706A1F3-0801-4E3F-A160-0DB661045368}" dt="2020-08-31T10:30:34.450" v="30" actId="478"/>
          <ac:graphicFrameMkLst>
            <pc:docMk/>
            <pc:sldMk cId="3602974535" sldId="259"/>
            <ac:graphicFrameMk id="2" creationId="{E0E86F44-1C8C-4043-9023-4127933F24F6}"/>
          </ac:graphicFrameMkLst>
        </pc:graphicFrameChg>
        <pc:picChg chg="add mod">
          <ac:chgData name="Matthias" userId="668c3f4c-2e7e-4311-9e00-03d07791fd3b" providerId="ADAL" clId="{9706A1F3-0801-4E3F-A160-0DB661045368}" dt="2020-08-31T13:28:00.115" v="1637" actId="1036"/>
          <ac:picMkLst>
            <pc:docMk/>
            <pc:sldMk cId="3602974535" sldId="259"/>
            <ac:picMk id="6" creationId="{FF74ED7B-7B52-40A3-BE66-03F4E0A38611}"/>
          </ac:picMkLst>
        </pc:picChg>
        <pc:picChg chg="del">
          <ac:chgData name="Matthias" userId="668c3f4c-2e7e-4311-9e00-03d07791fd3b" providerId="ADAL" clId="{9706A1F3-0801-4E3F-A160-0DB661045368}" dt="2020-08-31T10:30:17.576" v="28" actId="478"/>
          <ac:picMkLst>
            <pc:docMk/>
            <pc:sldMk cId="3602974535" sldId="259"/>
            <ac:picMk id="7" creationId="{60605082-58A2-4329-A19F-D649B5D4C8DE}"/>
          </ac:picMkLst>
        </pc:picChg>
      </pc:sldChg>
      <pc:sldChg chg="addSp delSp modSp mod modNotesTx">
        <pc:chgData name="Matthias" userId="668c3f4c-2e7e-4311-9e00-03d07791fd3b" providerId="ADAL" clId="{9706A1F3-0801-4E3F-A160-0DB661045368}" dt="2020-08-31T13:47:24.789" v="2543" actId="20577"/>
        <pc:sldMkLst>
          <pc:docMk/>
          <pc:sldMk cId="3910757182" sldId="260"/>
        </pc:sldMkLst>
        <pc:spChg chg="del mod">
          <ac:chgData name="Matthias" userId="668c3f4c-2e7e-4311-9e00-03d07791fd3b" providerId="ADAL" clId="{9706A1F3-0801-4E3F-A160-0DB661045368}" dt="2020-08-31T11:08:20.472" v="537" actId="478"/>
          <ac:spMkLst>
            <pc:docMk/>
            <pc:sldMk cId="3910757182" sldId="260"/>
            <ac:spMk id="2" creationId="{2EAE216D-6BCC-4C99-B097-E90A0AEB9B3C}"/>
          </ac:spMkLst>
        </pc:spChg>
        <pc:spChg chg="add del">
          <ac:chgData name="Matthias" userId="668c3f4c-2e7e-4311-9e00-03d07791fd3b" providerId="ADAL" clId="{9706A1F3-0801-4E3F-A160-0DB661045368}" dt="2020-08-31T11:07:10.857" v="490" actId="22"/>
          <ac:spMkLst>
            <pc:docMk/>
            <pc:sldMk cId="3910757182" sldId="260"/>
            <ac:spMk id="12" creationId="{8F3A817A-9041-46CB-A861-D79BD25DB0FD}"/>
          </ac:spMkLst>
        </pc:spChg>
        <pc:spChg chg="add mod ord">
          <ac:chgData name="Matthias" userId="668c3f4c-2e7e-4311-9e00-03d07791fd3b" providerId="ADAL" clId="{9706A1F3-0801-4E3F-A160-0DB661045368}" dt="2020-08-31T11:08:29.192" v="540" actId="5793"/>
          <ac:spMkLst>
            <pc:docMk/>
            <pc:sldMk cId="3910757182" sldId="260"/>
            <ac:spMk id="13" creationId="{7408B39D-FC67-41B9-A527-CA0DB7097663}"/>
          </ac:spMkLst>
        </pc:spChg>
        <pc:spChg chg="add del mod">
          <ac:chgData name="Matthias" userId="668c3f4c-2e7e-4311-9e00-03d07791fd3b" providerId="ADAL" clId="{9706A1F3-0801-4E3F-A160-0DB661045368}" dt="2020-08-31T11:08:23.325" v="538" actId="478"/>
          <ac:spMkLst>
            <pc:docMk/>
            <pc:sldMk cId="3910757182" sldId="260"/>
            <ac:spMk id="14" creationId="{6AA2F83B-8745-4DD8-A5CF-CF253BB5ACEE}"/>
          </ac:spMkLst>
        </pc:spChg>
        <pc:picChg chg="add mod modCrop">
          <ac:chgData name="Matthias" userId="668c3f4c-2e7e-4311-9e00-03d07791fd3b" providerId="ADAL" clId="{9706A1F3-0801-4E3F-A160-0DB661045368}" dt="2020-08-31T10:42:57.339" v="65" actId="14100"/>
          <ac:picMkLst>
            <pc:docMk/>
            <pc:sldMk cId="3910757182" sldId="260"/>
            <ac:picMk id="7" creationId="{4CCCFF80-AC92-4818-A985-B919E5578335}"/>
          </ac:picMkLst>
        </pc:picChg>
        <pc:picChg chg="add del">
          <ac:chgData name="Matthias" userId="668c3f4c-2e7e-4311-9e00-03d07791fd3b" providerId="ADAL" clId="{9706A1F3-0801-4E3F-A160-0DB661045368}" dt="2020-08-31T10:42:47.904" v="64" actId="478"/>
          <ac:picMkLst>
            <pc:docMk/>
            <pc:sldMk cId="3910757182" sldId="260"/>
            <ac:picMk id="8" creationId="{2C0AD0B0-541E-4A0B-BCCE-5B3C408899F7}"/>
          </ac:picMkLst>
        </pc:picChg>
        <pc:picChg chg="add mod">
          <ac:chgData name="Matthias" userId="668c3f4c-2e7e-4311-9e00-03d07791fd3b" providerId="ADAL" clId="{9706A1F3-0801-4E3F-A160-0DB661045368}" dt="2020-08-31T11:10:45.413" v="546" actId="1076"/>
          <ac:picMkLst>
            <pc:docMk/>
            <pc:sldMk cId="3910757182" sldId="260"/>
            <ac:picMk id="16" creationId="{097DB56F-444D-418E-91F2-5BE404AFF6DF}"/>
          </ac:picMkLst>
        </pc:picChg>
        <pc:picChg chg="add del">
          <ac:chgData name="Matthias" userId="668c3f4c-2e7e-4311-9e00-03d07791fd3b" providerId="ADAL" clId="{9706A1F3-0801-4E3F-A160-0DB661045368}" dt="2020-08-31T10:42:20.396" v="53" actId="478"/>
          <ac:picMkLst>
            <pc:docMk/>
            <pc:sldMk cId="3910757182" sldId="260"/>
            <ac:picMk id="368" creationId="{5177BC4A-1059-4E6E-92A0-47765AD19A09}"/>
          </ac:picMkLst>
        </pc:picChg>
        <pc:picChg chg="add mod">
          <ac:chgData name="Matthias" userId="668c3f4c-2e7e-4311-9e00-03d07791fd3b" providerId="ADAL" clId="{9706A1F3-0801-4E3F-A160-0DB661045368}" dt="2020-08-31T11:10:50.635" v="548" actId="1076"/>
          <ac:picMkLst>
            <pc:docMk/>
            <pc:sldMk cId="3910757182" sldId="260"/>
            <ac:picMk id="1026" creationId="{6A211F2B-6AB5-4D06-912B-481E7F8761E6}"/>
          </ac:picMkLst>
        </pc:picChg>
      </pc:sldChg>
      <pc:sldChg chg="modSp mod modNotesTx">
        <pc:chgData name="Matthias" userId="668c3f4c-2e7e-4311-9e00-03d07791fd3b" providerId="ADAL" clId="{9706A1F3-0801-4E3F-A160-0DB661045368}" dt="2020-08-31T13:35:27.192" v="2061" actId="20577"/>
        <pc:sldMkLst>
          <pc:docMk/>
          <pc:sldMk cId="4107929622" sldId="261"/>
        </pc:sldMkLst>
        <pc:spChg chg="mod">
          <ac:chgData name="Matthias" userId="668c3f4c-2e7e-4311-9e00-03d07791fd3b" providerId="ADAL" clId="{9706A1F3-0801-4E3F-A160-0DB661045368}" dt="2020-08-31T13:32:26.971" v="1874" actId="20577"/>
          <ac:spMkLst>
            <pc:docMk/>
            <pc:sldMk cId="4107929622" sldId="261"/>
            <ac:spMk id="2" creationId="{52DD1F3C-D78A-41A7-BDBA-A3D8CE48271F}"/>
          </ac:spMkLst>
        </pc:spChg>
      </pc:sldChg>
      <pc:sldChg chg="modSp mod modNotesTx">
        <pc:chgData name="Matthias" userId="668c3f4c-2e7e-4311-9e00-03d07791fd3b" providerId="ADAL" clId="{9706A1F3-0801-4E3F-A160-0DB661045368}" dt="2020-08-31T13:35:52.391" v="2062" actId="20577"/>
        <pc:sldMkLst>
          <pc:docMk/>
          <pc:sldMk cId="2833591174" sldId="262"/>
        </pc:sldMkLst>
        <pc:spChg chg="mod">
          <ac:chgData name="Matthias" userId="668c3f4c-2e7e-4311-9e00-03d07791fd3b" providerId="ADAL" clId="{9706A1F3-0801-4E3F-A160-0DB661045368}" dt="2020-08-31T10:50:54.335" v="266" actId="20577"/>
          <ac:spMkLst>
            <pc:docMk/>
            <pc:sldMk cId="2833591174" sldId="262"/>
            <ac:spMk id="10" creationId="{A21C0731-7466-4C0D-B8EB-B46C2B2EDEB2}"/>
          </ac:spMkLst>
        </pc:spChg>
        <pc:grpChg chg="mod ord">
          <ac:chgData name="Matthias" userId="668c3f4c-2e7e-4311-9e00-03d07791fd3b" providerId="ADAL" clId="{9706A1F3-0801-4E3F-A160-0DB661045368}" dt="2020-08-31T10:50:28.087" v="263" actId="167"/>
          <ac:grpSpMkLst>
            <pc:docMk/>
            <pc:sldMk cId="2833591174" sldId="262"/>
            <ac:grpSpMk id="20" creationId="{63FAA350-20DC-4222-A6E4-14BA31BAAA3F}"/>
          </ac:grpSpMkLst>
        </pc:grpChg>
        <pc:picChg chg="mod">
          <ac:chgData name="Matthias" userId="668c3f4c-2e7e-4311-9e00-03d07791fd3b" providerId="ADAL" clId="{9706A1F3-0801-4E3F-A160-0DB661045368}" dt="2020-08-31T10:49:38.797" v="257" actId="1076"/>
          <ac:picMkLst>
            <pc:docMk/>
            <pc:sldMk cId="2833591174" sldId="262"/>
            <ac:picMk id="6" creationId="{9BD47C7A-EDE5-440D-A01D-DBAE34007E47}"/>
          </ac:picMkLst>
        </pc:picChg>
      </pc:sldChg>
      <pc:sldChg chg="addSp delSp modSp mod modNotesTx">
        <pc:chgData name="Matthias" userId="668c3f4c-2e7e-4311-9e00-03d07791fd3b" providerId="ADAL" clId="{9706A1F3-0801-4E3F-A160-0DB661045368}" dt="2020-08-31T14:00:09.321" v="2868" actId="5793"/>
        <pc:sldMkLst>
          <pc:docMk/>
          <pc:sldMk cId="3565214801" sldId="264"/>
        </pc:sldMkLst>
        <pc:spChg chg="del">
          <ac:chgData name="Matthias" userId="668c3f4c-2e7e-4311-9e00-03d07791fd3b" providerId="ADAL" clId="{9706A1F3-0801-4E3F-A160-0DB661045368}" dt="2020-08-31T11:20:21.947" v="813" actId="478"/>
          <ac:spMkLst>
            <pc:docMk/>
            <pc:sldMk cId="3565214801" sldId="264"/>
            <ac:spMk id="5" creationId="{83DE332F-E365-4742-A9E0-34F12D45FFD0}"/>
          </ac:spMkLst>
        </pc:spChg>
        <pc:spChg chg="add del mod ord topLvl">
          <ac:chgData name="Matthias" userId="668c3f4c-2e7e-4311-9e00-03d07791fd3b" providerId="ADAL" clId="{9706A1F3-0801-4E3F-A160-0DB661045368}" dt="2020-08-31T11:20:26.071" v="814" actId="478"/>
          <ac:spMkLst>
            <pc:docMk/>
            <pc:sldMk cId="3565214801" sldId="264"/>
            <ac:spMk id="7" creationId="{548BA345-DB22-484E-9AD9-5BF4AF87AE58}"/>
          </ac:spMkLst>
        </pc:spChg>
        <pc:grpChg chg="add del mod">
          <ac:chgData name="Matthias" userId="668c3f4c-2e7e-4311-9e00-03d07791fd3b" providerId="ADAL" clId="{9706A1F3-0801-4E3F-A160-0DB661045368}" dt="2020-08-31T11:20:26.071" v="814" actId="478"/>
          <ac:grpSpMkLst>
            <pc:docMk/>
            <pc:sldMk cId="3565214801" sldId="264"/>
            <ac:grpSpMk id="8" creationId="{78AFE01D-65D6-49FC-AA94-FAB2FE3BEAD4}"/>
          </ac:grpSpMkLst>
        </pc:grpChg>
        <pc:picChg chg="add mod">
          <ac:chgData name="Matthias" userId="668c3f4c-2e7e-4311-9e00-03d07791fd3b" providerId="ADAL" clId="{9706A1F3-0801-4E3F-A160-0DB661045368}" dt="2020-08-31T13:58:23.278" v="2858" actId="1036"/>
          <ac:picMkLst>
            <pc:docMk/>
            <pc:sldMk cId="3565214801" sldId="264"/>
            <ac:picMk id="5" creationId="{A13EC0B6-EC33-466E-A77D-348976EB1507}"/>
          </ac:picMkLst>
        </pc:picChg>
        <pc:picChg chg="add del mod topLvl">
          <ac:chgData name="Matthias" userId="668c3f4c-2e7e-4311-9e00-03d07791fd3b" providerId="ADAL" clId="{9706A1F3-0801-4E3F-A160-0DB661045368}" dt="2020-08-31T13:58:14.437" v="2854" actId="478"/>
          <ac:picMkLst>
            <pc:docMk/>
            <pc:sldMk cId="3565214801" sldId="264"/>
            <ac:picMk id="6" creationId="{E9CDB70F-1468-484C-8BEF-35257FD72888}"/>
          </ac:picMkLst>
        </pc:picChg>
        <pc:picChg chg="del">
          <ac:chgData name="Matthias" userId="668c3f4c-2e7e-4311-9e00-03d07791fd3b" providerId="ADAL" clId="{9706A1F3-0801-4E3F-A160-0DB661045368}" dt="2020-08-31T11:13:16.800" v="648" actId="478"/>
          <ac:picMkLst>
            <pc:docMk/>
            <pc:sldMk cId="3565214801" sldId="264"/>
            <ac:picMk id="18" creationId="{590CD2EF-A83A-4823-AEFC-41F62227FB0C}"/>
          </ac:picMkLst>
        </pc:picChg>
      </pc:sldChg>
      <pc:sldChg chg="addSp delSp modSp mod modNotesTx">
        <pc:chgData name="Matthias" userId="668c3f4c-2e7e-4311-9e00-03d07791fd3b" providerId="ADAL" clId="{9706A1F3-0801-4E3F-A160-0DB661045368}" dt="2020-08-31T13:57:57.105" v="2853" actId="20577"/>
        <pc:sldMkLst>
          <pc:docMk/>
          <pc:sldMk cId="2251799531" sldId="265"/>
        </pc:sldMkLst>
        <pc:spChg chg="del mod">
          <ac:chgData name="Matthias" userId="668c3f4c-2e7e-4311-9e00-03d07791fd3b" providerId="ADAL" clId="{9706A1F3-0801-4E3F-A160-0DB661045368}" dt="2020-08-31T11:11:49.528" v="593" actId="478"/>
          <ac:spMkLst>
            <pc:docMk/>
            <pc:sldMk cId="2251799531" sldId="265"/>
            <ac:spMk id="2" creationId="{25FCB4DA-F852-4113-B564-D14D4C9FD005}"/>
          </ac:spMkLst>
        </pc:spChg>
        <pc:spChg chg="add mod ord">
          <ac:chgData name="Matthias" userId="668c3f4c-2e7e-4311-9e00-03d07791fd3b" providerId="ADAL" clId="{9706A1F3-0801-4E3F-A160-0DB661045368}" dt="2020-08-31T11:13:04.452" v="647" actId="20577"/>
          <ac:spMkLst>
            <pc:docMk/>
            <pc:sldMk cId="2251799531" sldId="265"/>
            <ac:spMk id="7" creationId="{5DDD8027-DBEF-4CC9-A7E5-14C44E12AF80}"/>
          </ac:spMkLst>
        </pc:spChg>
        <pc:spChg chg="add del mod">
          <ac:chgData name="Matthias" userId="668c3f4c-2e7e-4311-9e00-03d07791fd3b" providerId="ADAL" clId="{9706A1F3-0801-4E3F-A160-0DB661045368}" dt="2020-08-31T11:11:55.935" v="594" actId="478"/>
          <ac:spMkLst>
            <pc:docMk/>
            <pc:sldMk cId="2251799531" sldId="265"/>
            <ac:spMk id="9" creationId="{329AFBAE-9E75-448B-B43E-DD797D9A6131}"/>
          </ac:spMkLst>
        </pc:spChg>
      </pc:sldChg>
      <pc:sldChg chg="modSp mod modNotesTx">
        <pc:chgData name="Matthias" userId="668c3f4c-2e7e-4311-9e00-03d07791fd3b" providerId="ADAL" clId="{9706A1F3-0801-4E3F-A160-0DB661045368}" dt="2020-08-31T14:03:59.511" v="3167" actId="20577"/>
        <pc:sldMkLst>
          <pc:docMk/>
          <pc:sldMk cId="2245644435" sldId="267"/>
        </pc:sldMkLst>
        <pc:graphicFrameChg chg="mod modGraphic">
          <ac:chgData name="Matthias" userId="668c3f4c-2e7e-4311-9e00-03d07791fd3b" providerId="ADAL" clId="{9706A1F3-0801-4E3F-A160-0DB661045368}" dt="2020-08-31T11:30:46.071" v="1040" actId="2164"/>
          <ac:graphicFrameMkLst>
            <pc:docMk/>
            <pc:sldMk cId="2245644435" sldId="267"/>
            <ac:graphicFrameMk id="6" creationId="{848D82BD-2710-4863-BD2B-96D17520F900}"/>
          </ac:graphicFrameMkLst>
        </pc:graphicFrameChg>
      </pc:sldChg>
      <pc:sldChg chg="modNotesTx">
        <pc:chgData name="Matthias" userId="668c3f4c-2e7e-4311-9e00-03d07791fd3b" providerId="ADAL" clId="{9706A1F3-0801-4E3F-A160-0DB661045368}" dt="2020-08-31T13:41:39.402" v="2191" actId="20577"/>
        <pc:sldMkLst>
          <pc:docMk/>
          <pc:sldMk cId="2839570256" sldId="268"/>
        </pc:sldMkLst>
      </pc:sldChg>
      <pc:sldChg chg="modNotesTx">
        <pc:chgData name="Matthias" userId="668c3f4c-2e7e-4311-9e00-03d07791fd3b" providerId="ADAL" clId="{9706A1F3-0801-4E3F-A160-0DB661045368}" dt="2020-08-31T13:38:24.724" v="2170" actId="20577"/>
        <pc:sldMkLst>
          <pc:docMk/>
          <pc:sldMk cId="3983340207" sldId="269"/>
        </pc:sldMkLst>
      </pc:sldChg>
      <pc:sldChg chg="addSp delSp modSp mod modNotesTx">
        <pc:chgData name="Matthias" userId="668c3f4c-2e7e-4311-9e00-03d07791fd3b" providerId="ADAL" clId="{9706A1F3-0801-4E3F-A160-0DB661045368}" dt="2020-08-31T14:23:02.437" v="3193" actId="1036"/>
        <pc:sldMkLst>
          <pc:docMk/>
          <pc:sldMk cId="1429983080" sldId="270"/>
        </pc:sldMkLst>
        <pc:spChg chg="mod">
          <ac:chgData name="Matthias" userId="668c3f4c-2e7e-4311-9e00-03d07791fd3b" providerId="ADAL" clId="{9706A1F3-0801-4E3F-A160-0DB661045368}" dt="2020-08-31T12:39:43.187" v="1074" actId="313"/>
          <ac:spMkLst>
            <pc:docMk/>
            <pc:sldMk cId="1429983080" sldId="270"/>
            <ac:spMk id="2" creationId="{21602B9A-F9A1-4A1C-85A8-E3D50CD16B25}"/>
          </ac:spMkLst>
        </pc:spChg>
        <pc:spChg chg="add del mod">
          <ac:chgData name="Matthias" userId="668c3f4c-2e7e-4311-9e00-03d07791fd3b" providerId="ADAL" clId="{9706A1F3-0801-4E3F-A160-0DB661045368}" dt="2020-08-31T11:07:17.652" v="492"/>
          <ac:spMkLst>
            <pc:docMk/>
            <pc:sldMk cId="1429983080" sldId="270"/>
            <ac:spMk id="8" creationId="{6304BB1E-82D7-43A7-99AA-51C1A534C428}"/>
          </ac:spMkLst>
        </pc:spChg>
        <pc:picChg chg="add del mod">
          <ac:chgData name="Matthias" userId="668c3f4c-2e7e-4311-9e00-03d07791fd3b" providerId="ADAL" clId="{9706A1F3-0801-4E3F-A160-0DB661045368}" dt="2020-08-31T14:22:16.046" v="3176" actId="478"/>
          <ac:picMkLst>
            <pc:docMk/>
            <pc:sldMk cId="1429983080" sldId="270"/>
            <ac:picMk id="8" creationId="{E84BE99B-B292-4F27-BE3E-C454D331B16B}"/>
          </ac:picMkLst>
        </pc:picChg>
        <pc:picChg chg="add mod">
          <ac:chgData name="Matthias" userId="668c3f4c-2e7e-4311-9e00-03d07791fd3b" providerId="ADAL" clId="{9706A1F3-0801-4E3F-A160-0DB661045368}" dt="2020-08-31T14:23:02.437" v="3193" actId="1036"/>
          <ac:picMkLst>
            <pc:docMk/>
            <pc:sldMk cId="1429983080" sldId="270"/>
            <ac:picMk id="10" creationId="{692FA74E-43D1-4048-B931-732F863E7A4A}"/>
          </ac:picMkLst>
        </pc:picChg>
        <pc:picChg chg="del">
          <ac:chgData name="Matthias" userId="668c3f4c-2e7e-4311-9e00-03d07791fd3b" providerId="ADAL" clId="{9706A1F3-0801-4E3F-A160-0DB661045368}" dt="2020-08-31T14:21:55.636" v="3168" actId="478"/>
          <ac:picMkLst>
            <pc:docMk/>
            <pc:sldMk cId="1429983080" sldId="270"/>
            <ac:picMk id="14" creationId="{8086BC13-2E36-4351-940F-220AA49F2414}"/>
          </ac:picMkLst>
        </pc:picChg>
      </pc:sldChg>
      <pc:sldChg chg="addSp delSp modSp mod modNotesTx">
        <pc:chgData name="Matthias" userId="668c3f4c-2e7e-4311-9e00-03d07791fd3b" providerId="ADAL" clId="{9706A1F3-0801-4E3F-A160-0DB661045368}" dt="2020-08-31T13:44:39.227" v="2323" actId="313"/>
        <pc:sldMkLst>
          <pc:docMk/>
          <pc:sldMk cId="4033015335" sldId="271"/>
        </pc:sldMkLst>
        <pc:spChg chg="mod">
          <ac:chgData name="Matthias" userId="668c3f4c-2e7e-4311-9e00-03d07791fd3b" providerId="ADAL" clId="{9706A1F3-0801-4E3F-A160-0DB661045368}" dt="2020-08-31T10:44:56.428" v="141" actId="14100"/>
          <ac:spMkLst>
            <pc:docMk/>
            <pc:sldMk cId="4033015335" sldId="271"/>
            <ac:spMk id="2" creationId="{21602B9A-F9A1-4A1C-85A8-E3D50CD16B25}"/>
          </ac:spMkLst>
        </pc:spChg>
        <pc:grpChg chg="add mod">
          <ac:chgData name="Matthias" userId="668c3f4c-2e7e-4311-9e00-03d07791fd3b" providerId="ADAL" clId="{9706A1F3-0801-4E3F-A160-0DB661045368}" dt="2020-08-31T11:03:52.988" v="428" actId="164"/>
          <ac:grpSpMkLst>
            <pc:docMk/>
            <pc:sldMk cId="4033015335" sldId="271"/>
            <ac:grpSpMk id="17" creationId="{22F510AB-01BE-4CAB-A2FE-341AF449FB2C}"/>
          </ac:grpSpMkLst>
        </pc:grpChg>
        <pc:picChg chg="mod">
          <ac:chgData name="Matthias" userId="668c3f4c-2e7e-4311-9e00-03d07791fd3b" providerId="ADAL" clId="{9706A1F3-0801-4E3F-A160-0DB661045368}" dt="2020-08-31T10:42:13.026" v="50" actId="1076"/>
          <ac:picMkLst>
            <pc:docMk/>
            <pc:sldMk cId="4033015335" sldId="271"/>
            <ac:picMk id="6" creationId="{8B3F4406-398E-4B49-B96F-DFFD7791B233}"/>
          </ac:picMkLst>
        </pc:picChg>
        <pc:picChg chg="del mod">
          <ac:chgData name="Matthias" userId="668c3f4c-2e7e-4311-9e00-03d07791fd3b" providerId="ADAL" clId="{9706A1F3-0801-4E3F-A160-0DB661045368}" dt="2020-08-31T10:55:31.824" v="269" actId="478"/>
          <ac:picMkLst>
            <pc:docMk/>
            <pc:sldMk cId="4033015335" sldId="271"/>
            <ac:picMk id="8" creationId="{BA42EBFF-F8F2-4D2F-B724-9866B9C5BB7C}"/>
          </ac:picMkLst>
        </pc:picChg>
        <pc:picChg chg="add mod modCrop">
          <ac:chgData name="Matthias" userId="668c3f4c-2e7e-4311-9e00-03d07791fd3b" providerId="ADAL" clId="{9706A1F3-0801-4E3F-A160-0DB661045368}" dt="2020-08-31T11:03:52.988" v="428" actId="164"/>
          <ac:picMkLst>
            <pc:docMk/>
            <pc:sldMk cId="4033015335" sldId="271"/>
            <ac:picMk id="9" creationId="{FA484C7C-68B4-4528-910A-D20FE06C4CD7}"/>
          </ac:picMkLst>
        </pc:picChg>
        <pc:picChg chg="add mod">
          <ac:chgData name="Matthias" userId="668c3f4c-2e7e-4311-9e00-03d07791fd3b" providerId="ADAL" clId="{9706A1F3-0801-4E3F-A160-0DB661045368}" dt="2020-08-31T11:03:52.988" v="428" actId="164"/>
          <ac:picMkLst>
            <pc:docMk/>
            <pc:sldMk cId="4033015335" sldId="271"/>
            <ac:picMk id="11" creationId="{8E847C44-903A-4554-AB78-A93577564870}"/>
          </ac:picMkLst>
        </pc:picChg>
        <pc:picChg chg="add mod modCrop">
          <ac:chgData name="Matthias" userId="668c3f4c-2e7e-4311-9e00-03d07791fd3b" providerId="ADAL" clId="{9706A1F3-0801-4E3F-A160-0DB661045368}" dt="2020-08-31T11:03:52.988" v="428" actId="164"/>
          <ac:picMkLst>
            <pc:docMk/>
            <pc:sldMk cId="4033015335" sldId="271"/>
            <ac:picMk id="13" creationId="{A2ACEDBD-2795-4EF7-BE08-DF146B03D4BE}"/>
          </ac:picMkLst>
        </pc:picChg>
        <pc:picChg chg="del mod modCrop">
          <ac:chgData name="Matthias" userId="668c3f4c-2e7e-4311-9e00-03d07791fd3b" providerId="ADAL" clId="{9706A1F3-0801-4E3F-A160-0DB661045368}" dt="2020-08-31T11:02:30.322" v="371" actId="478"/>
          <ac:picMkLst>
            <pc:docMk/>
            <pc:sldMk cId="4033015335" sldId="271"/>
            <ac:picMk id="14" creationId="{8086BC13-2E36-4351-940F-220AA49F2414}"/>
          </ac:picMkLst>
        </pc:picChg>
        <pc:picChg chg="add mod modCrop">
          <ac:chgData name="Matthias" userId="668c3f4c-2e7e-4311-9e00-03d07791fd3b" providerId="ADAL" clId="{9706A1F3-0801-4E3F-A160-0DB661045368}" dt="2020-08-31T11:03:52.988" v="428" actId="164"/>
          <ac:picMkLst>
            <pc:docMk/>
            <pc:sldMk cId="4033015335" sldId="271"/>
            <ac:picMk id="16" creationId="{9C5FFFF7-E3F1-403A-8669-3341B65082D3}"/>
          </ac:picMkLst>
        </pc:picChg>
      </pc:sldChg>
      <pc:sldChg chg="addSp delSp modSp mod">
        <pc:chgData name="Matthias" userId="668c3f4c-2e7e-4311-9e00-03d07791fd3b" providerId="ADAL" clId="{9706A1F3-0801-4E3F-A160-0DB661045368}" dt="2020-08-31T11:32:05.888" v="1062" actId="1076"/>
        <pc:sldMkLst>
          <pc:docMk/>
          <pc:sldMk cId="1906790774" sldId="272"/>
        </pc:sldMkLst>
        <pc:grpChg chg="add mod">
          <ac:chgData name="Matthias" userId="668c3f4c-2e7e-4311-9e00-03d07791fd3b" providerId="ADAL" clId="{9706A1F3-0801-4E3F-A160-0DB661045368}" dt="2020-08-31T11:32:05.888" v="1062" actId="1076"/>
          <ac:grpSpMkLst>
            <pc:docMk/>
            <pc:sldMk cId="1906790774" sldId="272"/>
            <ac:grpSpMk id="9" creationId="{59CCF690-3D2D-4F3C-AEF6-513125F58249}"/>
          </ac:grpSpMkLst>
        </pc:grpChg>
        <pc:picChg chg="add mod">
          <ac:chgData name="Matthias" userId="668c3f4c-2e7e-4311-9e00-03d07791fd3b" providerId="ADAL" clId="{9706A1F3-0801-4E3F-A160-0DB661045368}" dt="2020-08-31T11:32:00.094" v="1060" actId="164"/>
          <ac:picMkLst>
            <pc:docMk/>
            <pc:sldMk cId="1906790774" sldId="272"/>
            <ac:picMk id="6" creationId="{B5727123-434A-40AB-BD50-06F75825A36D}"/>
          </ac:picMkLst>
        </pc:picChg>
        <pc:picChg chg="add mod">
          <ac:chgData name="Matthias" userId="668c3f4c-2e7e-4311-9e00-03d07791fd3b" providerId="ADAL" clId="{9706A1F3-0801-4E3F-A160-0DB661045368}" dt="2020-08-31T11:32:00.094" v="1060" actId="164"/>
          <ac:picMkLst>
            <pc:docMk/>
            <pc:sldMk cId="1906790774" sldId="272"/>
            <ac:picMk id="8" creationId="{632BF7B4-0564-4C3E-A69A-096DFD54AE97}"/>
          </ac:picMkLst>
        </pc:picChg>
        <pc:picChg chg="del">
          <ac:chgData name="Matthias" userId="668c3f4c-2e7e-4311-9e00-03d07791fd3b" providerId="ADAL" clId="{9706A1F3-0801-4E3F-A160-0DB661045368}" dt="2020-08-31T11:31:10.693" v="1041" actId="478"/>
          <ac:picMkLst>
            <pc:docMk/>
            <pc:sldMk cId="1906790774" sldId="272"/>
            <ac:picMk id="10" creationId="{5A7AB9BA-9D96-41E7-A082-58DAA21417C2}"/>
          </ac:picMkLst>
        </pc:picChg>
      </pc:sldChg>
      <pc:sldChg chg="addSp delSp modSp mod modNotesTx">
        <pc:chgData name="Matthias" userId="668c3f4c-2e7e-4311-9e00-03d07791fd3b" providerId="ADAL" clId="{9706A1F3-0801-4E3F-A160-0DB661045368}" dt="2020-08-31T14:00:48.232" v="2907" actId="20577"/>
        <pc:sldMkLst>
          <pc:docMk/>
          <pc:sldMk cId="3948922311" sldId="273"/>
        </pc:sldMkLst>
        <pc:spChg chg="add del">
          <ac:chgData name="Matthias" userId="668c3f4c-2e7e-4311-9e00-03d07791fd3b" providerId="ADAL" clId="{9706A1F3-0801-4E3F-A160-0DB661045368}" dt="2020-08-31T11:20:37.926" v="815" actId="478"/>
          <ac:spMkLst>
            <pc:docMk/>
            <pc:sldMk cId="3948922311" sldId="273"/>
            <ac:spMk id="2" creationId="{5D4FF82A-F972-4EF7-8F90-ED0A80BDEB59}"/>
          </ac:spMkLst>
        </pc:spChg>
        <pc:spChg chg="mod">
          <ac:chgData name="Matthias" userId="668c3f4c-2e7e-4311-9e00-03d07791fd3b" providerId="ADAL" clId="{9706A1F3-0801-4E3F-A160-0DB661045368}" dt="2020-08-31T11:21:04.504" v="821" actId="20577"/>
          <ac:spMkLst>
            <pc:docMk/>
            <pc:sldMk cId="3948922311" sldId="273"/>
            <ac:spMk id="3" creationId="{E47C1F14-E195-4643-894C-A80AFB137AD0}"/>
          </ac:spMkLst>
        </pc:spChg>
        <pc:spChg chg="del">
          <ac:chgData name="Matthias" userId="668c3f4c-2e7e-4311-9e00-03d07791fd3b" providerId="ADAL" clId="{9706A1F3-0801-4E3F-A160-0DB661045368}" dt="2020-08-31T11:20:39.562" v="816" actId="478"/>
          <ac:spMkLst>
            <pc:docMk/>
            <pc:sldMk cId="3948922311" sldId="273"/>
            <ac:spMk id="5" creationId="{83DE332F-E365-4742-A9E0-34F12D45FFD0}"/>
          </ac:spMkLst>
        </pc:spChg>
        <pc:spChg chg="add del">
          <ac:chgData name="Matthias" userId="668c3f4c-2e7e-4311-9e00-03d07791fd3b" providerId="ADAL" clId="{9706A1F3-0801-4E3F-A160-0DB661045368}" dt="2020-08-31T11:18:25.132" v="764" actId="478"/>
          <ac:spMkLst>
            <pc:docMk/>
            <pc:sldMk cId="3948922311" sldId="273"/>
            <ac:spMk id="8" creationId="{05ADA2A4-64A4-4CDD-8D65-1C5DB4F8767A}"/>
          </ac:spMkLst>
        </pc:spChg>
        <pc:picChg chg="del">
          <ac:chgData name="Matthias" userId="668c3f4c-2e7e-4311-9e00-03d07791fd3b" providerId="ADAL" clId="{9706A1F3-0801-4E3F-A160-0DB661045368}" dt="2020-08-31T11:19:15.248" v="783" actId="478"/>
          <ac:picMkLst>
            <pc:docMk/>
            <pc:sldMk cId="3948922311" sldId="273"/>
            <ac:picMk id="6" creationId="{22691593-B699-428A-97C0-7771B41FAE40}"/>
          </ac:picMkLst>
        </pc:picChg>
        <pc:picChg chg="add del mod">
          <ac:chgData name="Matthias" userId="668c3f4c-2e7e-4311-9e00-03d07791fd3b" providerId="ADAL" clId="{9706A1F3-0801-4E3F-A160-0DB661045368}" dt="2020-08-28T14:21:59.921" v="2" actId="478"/>
          <ac:picMkLst>
            <pc:docMk/>
            <pc:sldMk cId="3948922311" sldId="273"/>
            <ac:picMk id="7" creationId="{EDCD8BFF-275F-4B89-A683-1B1727F73EA1}"/>
          </ac:picMkLst>
        </pc:picChg>
        <pc:picChg chg="add mod">
          <ac:chgData name="Matthias" userId="668c3f4c-2e7e-4311-9e00-03d07791fd3b" providerId="ADAL" clId="{9706A1F3-0801-4E3F-A160-0DB661045368}" dt="2020-08-31T11:21:42.007" v="836" actId="1036"/>
          <ac:picMkLst>
            <pc:docMk/>
            <pc:sldMk cId="3948922311" sldId="273"/>
            <ac:picMk id="11" creationId="{F07A947F-A941-4FD7-8DB8-7946683588D0}"/>
          </ac:picMkLst>
        </pc:picChg>
      </pc:sldChg>
      <pc:sldChg chg="addSp delSp modSp mod">
        <pc:chgData name="Matthias" userId="668c3f4c-2e7e-4311-9e00-03d07791fd3b" providerId="ADAL" clId="{9706A1F3-0801-4E3F-A160-0DB661045368}" dt="2020-08-31T11:28:22.401" v="917" actId="732"/>
        <pc:sldMkLst>
          <pc:docMk/>
          <pc:sldMk cId="3171322651" sldId="274"/>
        </pc:sldMkLst>
        <pc:spChg chg="add del mod">
          <ac:chgData name="Matthias" userId="668c3f4c-2e7e-4311-9e00-03d07791fd3b" providerId="ADAL" clId="{9706A1F3-0801-4E3F-A160-0DB661045368}" dt="2020-08-31T11:27:38.366" v="914" actId="478"/>
          <ac:spMkLst>
            <pc:docMk/>
            <pc:sldMk cId="3171322651" sldId="274"/>
            <ac:spMk id="6" creationId="{7C23FE87-650A-4627-A53D-D45E651B1A80}"/>
          </ac:spMkLst>
        </pc:spChg>
        <pc:grpChg chg="add mod">
          <ac:chgData name="Matthias" userId="668c3f4c-2e7e-4311-9e00-03d07791fd3b" providerId="ADAL" clId="{9706A1F3-0801-4E3F-A160-0DB661045368}" dt="2020-08-31T11:25:34.891" v="887" actId="1076"/>
          <ac:grpSpMkLst>
            <pc:docMk/>
            <pc:sldMk cId="3171322651" sldId="274"/>
            <ac:grpSpMk id="8" creationId="{E7827B57-2C7C-47B0-8D0D-40FA56D77F88}"/>
          </ac:grpSpMkLst>
        </pc:grpChg>
        <pc:grpChg chg="del mod">
          <ac:chgData name="Matthias" userId="668c3f4c-2e7e-4311-9e00-03d07791fd3b" providerId="ADAL" clId="{9706A1F3-0801-4E3F-A160-0DB661045368}" dt="2020-08-31T11:24:19.287" v="865" actId="478"/>
          <ac:grpSpMkLst>
            <pc:docMk/>
            <pc:sldMk cId="3171322651" sldId="274"/>
            <ac:grpSpMk id="16" creationId="{01F4364B-F72A-4A4D-9312-DE2069B7AD87}"/>
          </ac:grpSpMkLst>
        </pc:grpChg>
        <pc:picChg chg="add mod modCrop">
          <ac:chgData name="Matthias" userId="668c3f4c-2e7e-4311-9e00-03d07791fd3b" providerId="ADAL" clId="{9706A1F3-0801-4E3F-A160-0DB661045368}" dt="2020-08-31T11:25:29.314" v="885" actId="164"/>
          <ac:picMkLst>
            <pc:docMk/>
            <pc:sldMk cId="3171322651" sldId="274"/>
            <ac:picMk id="2" creationId="{7FCED8EF-1613-4D32-9E0E-70A754ECA29F}"/>
          </ac:picMkLst>
        </pc:picChg>
        <pc:picChg chg="add mod modCrop">
          <ac:chgData name="Matthias" userId="668c3f4c-2e7e-4311-9e00-03d07791fd3b" providerId="ADAL" clId="{9706A1F3-0801-4E3F-A160-0DB661045368}" dt="2020-08-31T11:25:40.204" v="888" actId="732"/>
          <ac:picMkLst>
            <pc:docMk/>
            <pc:sldMk cId="3171322651" sldId="274"/>
            <ac:picMk id="7" creationId="{816882DE-1C28-4556-9C48-EC5540311F9B}"/>
          </ac:picMkLst>
        </pc:picChg>
        <pc:picChg chg="add mod modCrop">
          <ac:chgData name="Matthias" userId="668c3f4c-2e7e-4311-9e00-03d07791fd3b" providerId="ADAL" clId="{9706A1F3-0801-4E3F-A160-0DB661045368}" dt="2020-08-31T11:28:22.401" v="917" actId="732"/>
          <ac:picMkLst>
            <pc:docMk/>
            <pc:sldMk cId="3171322651" sldId="274"/>
            <ac:picMk id="10" creationId="{613112EB-712F-441B-B054-F2B4675B5721}"/>
          </ac:picMkLst>
        </pc:picChg>
        <pc:picChg chg="mod">
          <ac:chgData name="Matthias" userId="668c3f4c-2e7e-4311-9e00-03d07791fd3b" providerId="ADAL" clId="{9706A1F3-0801-4E3F-A160-0DB661045368}" dt="2020-08-31T11:22:23.183" v="841" actId="1038"/>
          <ac:picMkLst>
            <pc:docMk/>
            <pc:sldMk cId="3171322651" sldId="274"/>
            <ac:picMk id="15" creationId="{D67D21D2-21E8-4FD7-B2AD-7C5A46273615}"/>
          </ac:picMkLst>
        </pc:picChg>
      </pc:sldChg>
      <pc:sldChg chg="addSp delSp modSp add mod modNotesTx">
        <pc:chgData name="Matthias" userId="668c3f4c-2e7e-4311-9e00-03d07791fd3b" providerId="ADAL" clId="{9706A1F3-0801-4E3F-A160-0DB661045368}" dt="2020-08-31T14:00:23.150" v="2881" actId="6549"/>
        <pc:sldMkLst>
          <pc:docMk/>
          <pc:sldMk cId="2681347161" sldId="275"/>
        </pc:sldMkLst>
        <pc:spChg chg="mod">
          <ac:chgData name="Matthias" userId="668c3f4c-2e7e-4311-9e00-03d07791fd3b" providerId="ADAL" clId="{9706A1F3-0801-4E3F-A160-0DB661045368}" dt="2020-08-31T11:19:41.517" v="795" actId="20577"/>
          <ac:spMkLst>
            <pc:docMk/>
            <pc:sldMk cId="2681347161" sldId="275"/>
            <ac:spMk id="3" creationId="{E47C1F14-E195-4643-894C-A80AFB137AD0}"/>
          </ac:spMkLst>
        </pc:spChg>
        <pc:spChg chg="del">
          <ac:chgData name="Matthias" userId="668c3f4c-2e7e-4311-9e00-03d07791fd3b" providerId="ADAL" clId="{9706A1F3-0801-4E3F-A160-0DB661045368}" dt="2020-08-31T11:20:11.335" v="812" actId="478"/>
          <ac:spMkLst>
            <pc:docMk/>
            <pc:sldMk cId="2681347161" sldId="275"/>
            <ac:spMk id="5" creationId="{83DE332F-E365-4742-A9E0-34F12D45FFD0}"/>
          </ac:spMkLst>
        </pc:spChg>
        <pc:spChg chg="add mod ord">
          <ac:chgData name="Matthias" userId="668c3f4c-2e7e-4311-9e00-03d07791fd3b" providerId="ADAL" clId="{9706A1F3-0801-4E3F-A160-0DB661045368}" dt="2020-08-31T11:20:06.514" v="811" actId="170"/>
          <ac:spMkLst>
            <pc:docMk/>
            <pc:sldMk cId="2681347161" sldId="275"/>
            <ac:spMk id="10" creationId="{73F1BB7B-4260-4978-8B09-6676998D077C}"/>
          </ac:spMkLst>
        </pc:spChg>
        <pc:grpChg chg="del">
          <ac:chgData name="Matthias" userId="668c3f4c-2e7e-4311-9e00-03d07791fd3b" providerId="ADAL" clId="{9706A1F3-0801-4E3F-A160-0DB661045368}" dt="2020-08-31T11:19:35.817" v="785" actId="478"/>
          <ac:grpSpMkLst>
            <pc:docMk/>
            <pc:sldMk cId="2681347161" sldId="275"/>
            <ac:grpSpMk id="8" creationId="{78AFE01D-65D6-49FC-AA94-FAB2FE3BEAD4}"/>
          </ac:grpSpMkLst>
        </pc:grpChg>
        <pc:picChg chg="add mod">
          <ac:chgData name="Matthias" userId="668c3f4c-2e7e-4311-9e00-03d07791fd3b" providerId="ADAL" clId="{9706A1F3-0801-4E3F-A160-0DB661045368}" dt="2020-08-31T11:19:55.989" v="805" actId="1036"/>
          <ac:picMkLst>
            <pc:docMk/>
            <pc:sldMk cId="2681347161" sldId="275"/>
            <ac:picMk id="9" creationId="{BD27C92D-23AB-4BF1-9F81-8A96BF6C07FE}"/>
          </ac:picMkLst>
        </pc:picChg>
      </pc:sldChg>
      <pc:sldChg chg="addSp modSp add mod modNotesTx">
        <pc:chgData name="Matthias" userId="668c3f4c-2e7e-4311-9e00-03d07791fd3b" providerId="ADAL" clId="{9706A1F3-0801-4E3F-A160-0DB661045368}" dt="2020-08-31T14:00:57.145" v="2908" actId="6549"/>
        <pc:sldMkLst>
          <pc:docMk/>
          <pc:sldMk cId="1108859405" sldId="276"/>
        </pc:sldMkLst>
        <pc:grpChg chg="add mod">
          <ac:chgData name="Matthias" userId="668c3f4c-2e7e-4311-9e00-03d07791fd3b" providerId="ADAL" clId="{9706A1F3-0801-4E3F-A160-0DB661045368}" dt="2020-08-31T11:24:01.922" v="863" actId="1036"/>
          <ac:grpSpMkLst>
            <pc:docMk/>
            <pc:sldMk cId="1108859405" sldId="276"/>
            <ac:grpSpMk id="8" creationId="{00C8825A-D8D4-4E44-B6A2-653C3CE449FD}"/>
          </ac:grpSpMkLst>
        </pc:grpChg>
        <pc:picChg chg="add mod modCrop">
          <ac:chgData name="Matthias" userId="668c3f4c-2e7e-4311-9e00-03d07791fd3b" providerId="ADAL" clId="{9706A1F3-0801-4E3F-A160-0DB661045368}" dt="2020-08-31T11:23:39.533" v="856" actId="164"/>
          <ac:picMkLst>
            <pc:docMk/>
            <pc:sldMk cId="1108859405" sldId="276"/>
            <ac:picMk id="5" creationId="{241F5623-E9EA-4193-A78F-0D06F7E45CEE}"/>
          </ac:picMkLst>
        </pc:picChg>
        <pc:picChg chg="add mod modCrop">
          <ac:chgData name="Matthias" userId="668c3f4c-2e7e-4311-9e00-03d07791fd3b" providerId="ADAL" clId="{9706A1F3-0801-4E3F-A160-0DB661045368}" dt="2020-08-31T11:23:39.533" v="856" actId="164"/>
          <ac:picMkLst>
            <pc:docMk/>
            <pc:sldMk cId="1108859405" sldId="276"/>
            <ac:picMk id="6" creationId="{A687F376-40FD-464D-B425-EEDCA3E10FB3}"/>
          </ac:picMkLst>
        </pc:picChg>
      </pc:sldChg>
    </pc:docChg>
  </pc:docChgLst>
  <pc:docChgLst>
    <pc:chgData name="Hannes Hugaert" userId="S::r0784239@student.thomasmore.be::40f81643-261c-4c8a-83cf-170695c6afe6" providerId="AD" clId="Web-{8AA00DAC-08A2-4243-4614-5215AEB1D60B}"/>
    <pc:docChg chg="modSld sldOrd">
      <pc:chgData name="Hannes Hugaert" userId="S::r0784239@student.thomasmore.be::40f81643-261c-4c8a-83cf-170695c6afe6" providerId="AD" clId="Web-{8AA00DAC-08A2-4243-4614-5215AEB1D60B}" dt="2020-05-16T09:02:31.311" v="185"/>
      <pc:docMkLst>
        <pc:docMk/>
      </pc:docMkLst>
      <pc:sldChg chg="addSp modSp">
        <pc:chgData name="Hannes Hugaert" userId="S::r0784239@student.thomasmore.be::40f81643-261c-4c8a-83cf-170695c6afe6" providerId="AD" clId="Web-{8AA00DAC-08A2-4243-4614-5215AEB1D60B}" dt="2020-05-16T08:59:46.311" v="46" actId="1076"/>
        <pc:sldMkLst>
          <pc:docMk/>
          <pc:sldMk cId="3910757182" sldId="260"/>
        </pc:sldMkLst>
        <pc:picChg chg="add mod">
          <ac:chgData name="Hannes Hugaert" userId="S::r0784239@student.thomasmore.be::40f81643-261c-4c8a-83cf-170695c6afe6" providerId="AD" clId="Web-{8AA00DAC-08A2-4243-4614-5215AEB1D60B}" dt="2020-05-16T08:59:43.921" v="45" actId="1076"/>
          <ac:picMkLst>
            <pc:docMk/>
            <pc:sldMk cId="3910757182" sldId="260"/>
            <ac:picMk id="6" creationId="{B7A50CB4-5422-41DD-A8F5-F4CDDB92D406}"/>
          </ac:picMkLst>
        </pc:picChg>
        <pc:picChg chg="add mod">
          <ac:chgData name="Hannes Hugaert" userId="S::r0784239@student.thomasmore.be::40f81643-261c-4c8a-83cf-170695c6afe6" providerId="AD" clId="Web-{8AA00DAC-08A2-4243-4614-5215AEB1D60B}" dt="2020-05-16T08:59:46.311" v="46" actId="1076"/>
          <ac:picMkLst>
            <pc:docMk/>
            <pc:sldMk cId="3910757182" sldId="260"/>
            <ac:picMk id="7" creationId="{9096F4DA-EDBC-456B-BA8B-DE85E8DDE840}"/>
          </ac:picMkLst>
        </pc:picChg>
      </pc:sldChg>
      <pc:sldChg chg="modSp">
        <pc:chgData name="Hannes Hugaert" userId="S::r0784239@student.thomasmore.be::40f81643-261c-4c8a-83cf-170695c6afe6" providerId="AD" clId="Web-{8AA00DAC-08A2-4243-4614-5215AEB1D60B}" dt="2020-05-16T08:55:54.046" v="14" actId="20577"/>
        <pc:sldMkLst>
          <pc:docMk/>
          <pc:sldMk cId="1597345094" sldId="263"/>
        </pc:sldMkLst>
        <pc:spChg chg="mod">
          <ac:chgData name="Hannes Hugaert" userId="S::r0784239@student.thomasmore.be::40f81643-261c-4c8a-83cf-170695c6afe6" providerId="AD" clId="Web-{8AA00DAC-08A2-4243-4614-5215AEB1D60B}" dt="2020-05-16T08:55:54.046" v="14" actId="20577"/>
          <ac:spMkLst>
            <pc:docMk/>
            <pc:sldMk cId="1597345094" sldId="263"/>
            <ac:spMk id="10" creationId="{A21C0731-7466-4C0D-B8EB-B46C2B2EDEB2}"/>
          </ac:spMkLst>
        </pc:spChg>
      </pc:sldChg>
      <pc:sldChg chg="modSp">
        <pc:chgData name="Hannes Hugaert" userId="S::r0784239@student.thomasmore.be::40f81643-261c-4c8a-83cf-170695c6afe6" providerId="AD" clId="Web-{8AA00DAC-08A2-4243-4614-5215AEB1D60B}" dt="2020-05-16T09:01:51.999" v="183" actId="20577"/>
        <pc:sldMkLst>
          <pc:docMk/>
          <pc:sldMk cId="2251799531" sldId="265"/>
        </pc:sldMkLst>
        <pc:spChg chg="mod">
          <ac:chgData name="Hannes Hugaert" userId="S::r0784239@student.thomasmore.be::40f81643-261c-4c8a-83cf-170695c6afe6" providerId="AD" clId="Web-{8AA00DAC-08A2-4243-4614-5215AEB1D60B}" dt="2020-05-16T09:01:51.999" v="183" actId="20577"/>
          <ac:spMkLst>
            <pc:docMk/>
            <pc:sldMk cId="2251799531" sldId="265"/>
            <ac:spMk id="2" creationId="{25FCB4DA-F852-4113-B564-D14D4C9FD005}"/>
          </ac:spMkLst>
        </pc:spChg>
      </pc:sldChg>
      <pc:sldChg chg="ord">
        <pc:chgData name="Hannes Hugaert" userId="S::r0784239@student.thomasmore.be::40f81643-261c-4c8a-83cf-170695c6afe6" providerId="AD" clId="Web-{8AA00DAC-08A2-4243-4614-5215AEB1D60B}" dt="2020-05-16T09:02:31.311" v="185"/>
        <pc:sldMkLst>
          <pc:docMk/>
          <pc:sldMk cId="2923492871" sldId="266"/>
        </pc:sldMkLst>
      </pc:sldChg>
    </pc:docChg>
  </pc:docChgLst>
  <pc:docChgLst>
    <pc:chgData name="Hannes Hugaert" userId="S::r0784239@student.thomasmore.be::40f81643-261c-4c8a-83cf-170695c6afe6" providerId="AD" clId="Web-{729E7BE4-B975-FCC6-5695-86A4714F19F9}"/>
    <pc:docChg chg="modSld">
      <pc:chgData name="Hannes Hugaert" userId="S::r0784239@student.thomasmore.be::40f81643-261c-4c8a-83cf-170695c6afe6" providerId="AD" clId="Web-{729E7BE4-B975-FCC6-5695-86A4714F19F9}" dt="2020-05-15T12:49:43.503" v="349" actId="20577"/>
      <pc:docMkLst>
        <pc:docMk/>
      </pc:docMkLst>
      <pc:sldChg chg="modSp">
        <pc:chgData name="Hannes Hugaert" userId="S::r0784239@student.thomasmore.be::40f81643-261c-4c8a-83cf-170695c6afe6" providerId="AD" clId="Web-{729E7BE4-B975-FCC6-5695-86A4714F19F9}" dt="2020-05-15T12:49:34.894" v="347" actId="20577"/>
        <pc:sldMkLst>
          <pc:docMk/>
          <pc:sldMk cId="3910757182" sldId="260"/>
        </pc:sldMkLst>
        <pc:spChg chg="mod">
          <ac:chgData name="Hannes Hugaert" userId="S::r0784239@student.thomasmore.be::40f81643-261c-4c8a-83cf-170695c6afe6" providerId="AD" clId="Web-{729E7BE4-B975-FCC6-5695-86A4714F19F9}" dt="2020-05-15T12:49:34.894" v="347" actId="20577"/>
          <ac:spMkLst>
            <pc:docMk/>
            <pc:sldMk cId="3910757182" sldId="260"/>
            <ac:spMk id="2" creationId="{2EAE216D-6BCC-4C99-B097-E90A0AEB9B3C}"/>
          </ac:spMkLst>
        </pc:spChg>
      </pc:sldChg>
      <pc:sldChg chg="modSp">
        <pc:chgData name="Hannes Hugaert" userId="S::r0784239@student.thomasmore.be::40f81643-261c-4c8a-83cf-170695c6afe6" providerId="AD" clId="Web-{729E7BE4-B975-FCC6-5695-86A4714F19F9}" dt="2020-05-15T12:41:21.535" v="345" actId="20577"/>
        <pc:sldMkLst>
          <pc:docMk/>
          <pc:sldMk cId="4107929622" sldId="261"/>
        </pc:sldMkLst>
        <pc:spChg chg="mod">
          <ac:chgData name="Hannes Hugaert" userId="S::r0784239@student.thomasmore.be::40f81643-261c-4c8a-83cf-170695c6afe6" providerId="AD" clId="Web-{729E7BE4-B975-FCC6-5695-86A4714F19F9}" dt="2020-05-15T12:41:21.535" v="345" actId="20577"/>
          <ac:spMkLst>
            <pc:docMk/>
            <pc:sldMk cId="4107929622" sldId="261"/>
            <ac:spMk id="2" creationId="{52DD1F3C-D78A-41A7-BDBA-A3D8CE48271F}"/>
          </ac:spMkLst>
        </pc:spChg>
      </pc:sldChg>
    </pc:docChg>
  </pc:docChgLst>
  <pc:docChgLst>
    <pc:chgData name="Matthias Hendrickx" userId="668c3f4c-2e7e-4311-9e00-03d07791fd3b" providerId="ADAL" clId="{80BCB35C-4ABB-461A-BD3D-B86522BFB33A}"/>
    <pc:docChg chg="undo redo custSel addSld delSld modSld sldOrd">
      <pc:chgData name="Matthias Hendrickx" userId="668c3f4c-2e7e-4311-9e00-03d07791fd3b" providerId="ADAL" clId="{80BCB35C-4ABB-461A-BD3D-B86522BFB33A}" dt="2021-05-26T08:48:00.249" v="6599" actId="1076"/>
      <pc:docMkLst>
        <pc:docMk/>
      </pc:docMkLst>
      <pc:sldChg chg="modSp mod modNotesTx">
        <pc:chgData name="Matthias Hendrickx" userId="668c3f4c-2e7e-4311-9e00-03d07791fd3b" providerId="ADAL" clId="{80BCB35C-4ABB-461A-BD3D-B86522BFB33A}" dt="2021-05-25T13:37:46.097" v="2090" actId="20577"/>
        <pc:sldMkLst>
          <pc:docMk/>
          <pc:sldMk cId="0" sldId="256"/>
        </pc:sldMkLst>
        <pc:spChg chg="mod">
          <ac:chgData name="Matthias Hendrickx" userId="668c3f4c-2e7e-4311-9e00-03d07791fd3b" providerId="ADAL" clId="{80BCB35C-4ABB-461A-BD3D-B86522BFB33A}" dt="2021-05-25T13:35:50.272" v="1979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tthias Hendrickx" userId="668c3f4c-2e7e-4311-9e00-03d07791fd3b" providerId="ADAL" clId="{80BCB35C-4ABB-461A-BD3D-B86522BFB33A}" dt="2021-05-25T13:37:15.903" v="207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 modNotesTx">
        <pc:chgData name="Matthias Hendrickx" userId="668c3f4c-2e7e-4311-9e00-03d07791fd3b" providerId="ADAL" clId="{80BCB35C-4ABB-461A-BD3D-B86522BFB33A}" dt="2021-05-25T13:38:59.256" v="2246" actId="20577"/>
        <pc:sldMkLst>
          <pc:docMk/>
          <pc:sldMk cId="0" sldId="257"/>
        </pc:sldMkLst>
        <pc:spChg chg="mod">
          <ac:chgData name="Matthias Hendrickx" userId="668c3f4c-2e7e-4311-9e00-03d07791fd3b" providerId="ADAL" clId="{80BCB35C-4ABB-461A-BD3D-B86522BFB33A}" dt="2021-05-25T13:33:27.673" v="192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tthias Hendrickx" userId="668c3f4c-2e7e-4311-9e00-03d07791fd3b" providerId="ADAL" clId="{80BCB35C-4ABB-461A-BD3D-B86522BFB33A}" dt="2021-05-24T10:42:15.540" v="2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NotesTx">
        <pc:chgData name="Matthias Hendrickx" userId="668c3f4c-2e7e-4311-9e00-03d07791fd3b" providerId="ADAL" clId="{80BCB35C-4ABB-461A-BD3D-B86522BFB33A}" dt="2021-05-25T13:54:19.328" v="3433" actId="20577"/>
        <pc:sldMkLst>
          <pc:docMk/>
          <pc:sldMk cId="2410095648" sldId="258"/>
        </pc:sldMkLst>
        <pc:spChg chg="mod">
          <ac:chgData name="Matthias Hendrickx" userId="668c3f4c-2e7e-4311-9e00-03d07791fd3b" providerId="ADAL" clId="{80BCB35C-4ABB-461A-BD3D-B86522BFB33A}" dt="2021-05-25T13:46:06.441" v="2737" actId="20577"/>
          <ac:spMkLst>
            <pc:docMk/>
            <pc:sldMk cId="2410095648" sldId="258"/>
            <ac:spMk id="6" creationId="{4CAD8160-FB25-4211-B22A-6AF02A15994C}"/>
          </ac:spMkLst>
        </pc:spChg>
        <pc:spChg chg="mod">
          <ac:chgData name="Matthias Hendrickx" userId="668c3f4c-2e7e-4311-9e00-03d07791fd3b" providerId="ADAL" clId="{80BCB35C-4ABB-461A-BD3D-B86522BFB33A}" dt="2021-05-25T13:51:54.806" v="3248" actId="20577"/>
          <ac:spMkLst>
            <pc:docMk/>
            <pc:sldMk cId="2410095648" sldId="258"/>
            <ac:spMk id="7" creationId="{901BC3C2-5125-42CE-9AAF-2CDBA276E842}"/>
          </ac:spMkLst>
        </pc:spChg>
      </pc:sldChg>
      <pc:sldChg chg="addSp delSp modSp mod modNotesTx">
        <pc:chgData name="Matthias Hendrickx" userId="668c3f4c-2e7e-4311-9e00-03d07791fd3b" providerId="ADAL" clId="{80BCB35C-4ABB-461A-BD3D-B86522BFB33A}" dt="2021-05-25T14:14:42.847" v="3839" actId="20577"/>
        <pc:sldMkLst>
          <pc:docMk/>
          <pc:sldMk cId="3602974535" sldId="259"/>
        </pc:sldMkLst>
        <pc:picChg chg="del">
          <ac:chgData name="Matthias Hendrickx" userId="668c3f4c-2e7e-4311-9e00-03d07791fd3b" providerId="ADAL" clId="{80BCB35C-4ABB-461A-BD3D-B86522BFB33A}" dt="2021-05-24T10:43:24.087" v="46" actId="478"/>
          <ac:picMkLst>
            <pc:docMk/>
            <pc:sldMk cId="3602974535" sldId="259"/>
            <ac:picMk id="6" creationId="{FF74ED7B-7B52-40A3-BE66-03F4E0A38611}"/>
          </ac:picMkLst>
        </pc:picChg>
        <pc:picChg chg="add mod modCrop">
          <ac:chgData name="Matthias Hendrickx" userId="668c3f4c-2e7e-4311-9e00-03d07791fd3b" providerId="ADAL" clId="{80BCB35C-4ABB-461A-BD3D-B86522BFB33A}" dt="2021-05-24T10:44:35.785" v="57" actId="1035"/>
          <ac:picMkLst>
            <pc:docMk/>
            <pc:sldMk cId="3602974535" sldId="259"/>
            <ac:picMk id="7" creationId="{287852C6-DA8F-452F-91A1-E2778FA0C299}"/>
          </ac:picMkLst>
        </pc:picChg>
      </pc:sldChg>
      <pc:sldChg chg="addSp delSp modSp mod ord modNotesTx">
        <pc:chgData name="Matthias Hendrickx" userId="668c3f4c-2e7e-4311-9e00-03d07791fd3b" providerId="ADAL" clId="{80BCB35C-4ABB-461A-BD3D-B86522BFB33A}" dt="2021-05-25T14:31:04.598" v="3998" actId="20577"/>
        <pc:sldMkLst>
          <pc:docMk/>
          <pc:sldMk cId="3910757182" sldId="260"/>
        </pc:sldMkLst>
        <pc:spChg chg="mod">
          <ac:chgData name="Matthias Hendrickx" userId="668c3f4c-2e7e-4311-9e00-03d07791fd3b" providerId="ADAL" clId="{80BCB35C-4ABB-461A-BD3D-B86522BFB33A}" dt="2021-05-25T13:27:18.785" v="1912" actId="20577"/>
          <ac:spMkLst>
            <pc:docMk/>
            <pc:sldMk cId="3910757182" sldId="260"/>
            <ac:spMk id="13" creationId="{7408B39D-FC67-41B9-A527-CA0DB7097663}"/>
          </ac:spMkLst>
        </pc:spChg>
        <pc:picChg chg="del">
          <ac:chgData name="Matthias Hendrickx" userId="668c3f4c-2e7e-4311-9e00-03d07791fd3b" providerId="ADAL" clId="{80BCB35C-4ABB-461A-BD3D-B86522BFB33A}" dt="2021-05-25T12:26:31.076" v="1105" actId="478"/>
          <ac:picMkLst>
            <pc:docMk/>
            <pc:sldMk cId="3910757182" sldId="260"/>
            <ac:picMk id="7" creationId="{4CCCFF80-AC92-4818-A985-B919E5578335}"/>
          </ac:picMkLst>
        </pc:picChg>
        <pc:picChg chg="add mod modCrop">
          <ac:chgData name="Matthias Hendrickx" userId="668c3f4c-2e7e-4311-9e00-03d07791fd3b" providerId="ADAL" clId="{80BCB35C-4ABB-461A-BD3D-B86522BFB33A}" dt="2021-05-25T14:16:00.457" v="3847" actId="1440"/>
          <ac:picMkLst>
            <pc:docMk/>
            <pc:sldMk cId="3910757182" sldId="260"/>
            <ac:picMk id="11" creationId="{36E26F1E-7FE0-4A97-A0A3-ECF82E225BA3}"/>
          </ac:picMkLst>
        </pc:picChg>
        <pc:picChg chg="del">
          <ac:chgData name="Matthias Hendrickx" userId="668c3f4c-2e7e-4311-9e00-03d07791fd3b" providerId="ADAL" clId="{80BCB35C-4ABB-461A-BD3D-B86522BFB33A}" dt="2021-05-25T12:17:00.936" v="1036" actId="478"/>
          <ac:picMkLst>
            <pc:docMk/>
            <pc:sldMk cId="3910757182" sldId="260"/>
            <ac:picMk id="16" creationId="{097DB56F-444D-418E-91F2-5BE404AFF6DF}"/>
          </ac:picMkLst>
        </pc:picChg>
        <pc:picChg chg="del">
          <ac:chgData name="Matthias Hendrickx" userId="668c3f4c-2e7e-4311-9e00-03d07791fd3b" providerId="ADAL" clId="{80BCB35C-4ABB-461A-BD3D-B86522BFB33A}" dt="2021-05-25T12:17:01.404" v="1037" actId="478"/>
          <ac:picMkLst>
            <pc:docMk/>
            <pc:sldMk cId="3910757182" sldId="260"/>
            <ac:picMk id="1026" creationId="{6A211F2B-6AB5-4D06-912B-481E7F8761E6}"/>
          </ac:picMkLst>
        </pc:picChg>
        <pc:picChg chg="add mod">
          <ac:chgData name="Matthias Hendrickx" userId="668c3f4c-2e7e-4311-9e00-03d07791fd3b" providerId="ADAL" clId="{80BCB35C-4ABB-461A-BD3D-B86522BFB33A}" dt="2021-05-25T14:16:05.264" v="3848" actId="1076"/>
          <ac:picMkLst>
            <pc:docMk/>
            <pc:sldMk cId="3910757182" sldId="260"/>
            <ac:picMk id="5122" creationId="{DDEB5548-2528-4053-90B7-2135517605F7}"/>
          </ac:picMkLst>
        </pc:picChg>
        <pc:picChg chg="add mod">
          <ac:chgData name="Matthias Hendrickx" userId="668c3f4c-2e7e-4311-9e00-03d07791fd3b" providerId="ADAL" clId="{80BCB35C-4ABB-461A-BD3D-B86522BFB33A}" dt="2021-05-25T13:25:48.422" v="1894" actId="1076"/>
          <ac:picMkLst>
            <pc:docMk/>
            <pc:sldMk cId="3910757182" sldId="260"/>
            <ac:picMk id="5124" creationId="{3662B5CA-DEFD-4EC4-880F-8BC4888F52BC}"/>
          </ac:picMkLst>
        </pc:picChg>
      </pc:sldChg>
      <pc:sldChg chg="addSp delSp modSp mod modNotesTx">
        <pc:chgData name="Matthias Hendrickx" userId="668c3f4c-2e7e-4311-9e00-03d07791fd3b" providerId="ADAL" clId="{80BCB35C-4ABB-461A-BD3D-B86522BFB33A}" dt="2021-05-25T14:47:43.669" v="4666" actId="20577"/>
        <pc:sldMkLst>
          <pc:docMk/>
          <pc:sldMk cId="4107929622" sldId="261"/>
        </pc:sldMkLst>
        <pc:spChg chg="mod">
          <ac:chgData name="Matthias Hendrickx" userId="668c3f4c-2e7e-4311-9e00-03d07791fd3b" providerId="ADAL" clId="{80BCB35C-4ABB-461A-BD3D-B86522BFB33A}" dt="2021-05-25T14:46:33.529" v="4510" actId="20577"/>
          <ac:spMkLst>
            <pc:docMk/>
            <pc:sldMk cId="4107929622" sldId="261"/>
            <ac:spMk id="2" creationId="{52DD1F3C-D78A-41A7-BDBA-A3D8CE48271F}"/>
          </ac:spMkLst>
        </pc:spChg>
        <pc:spChg chg="mod">
          <ac:chgData name="Matthias Hendrickx" userId="668c3f4c-2e7e-4311-9e00-03d07791fd3b" providerId="ADAL" clId="{80BCB35C-4ABB-461A-BD3D-B86522BFB33A}" dt="2021-05-24T10:47:00.993" v="109" actId="20577"/>
          <ac:spMkLst>
            <pc:docMk/>
            <pc:sldMk cId="4107929622" sldId="261"/>
            <ac:spMk id="3" creationId="{188B2B98-8B1E-4BC4-81A3-23549F7A3C37}"/>
          </ac:spMkLst>
        </pc:spChg>
        <pc:picChg chg="del">
          <ac:chgData name="Matthias Hendrickx" userId="668c3f4c-2e7e-4311-9e00-03d07791fd3b" providerId="ADAL" clId="{80BCB35C-4ABB-461A-BD3D-B86522BFB33A}" dt="2021-05-24T10:59:14.515" v="214" actId="478"/>
          <ac:picMkLst>
            <pc:docMk/>
            <pc:sldMk cId="4107929622" sldId="261"/>
            <ac:picMk id="8" creationId="{1CB51C67-626C-4A86-8088-4932A69EEE75}"/>
          </ac:picMkLst>
        </pc:picChg>
        <pc:picChg chg="add del mod modCrop">
          <ac:chgData name="Matthias Hendrickx" userId="668c3f4c-2e7e-4311-9e00-03d07791fd3b" providerId="ADAL" clId="{80BCB35C-4ABB-461A-BD3D-B86522BFB33A}" dt="2021-05-25T14:18:23.385" v="3871" actId="478"/>
          <ac:picMkLst>
            <pc:docMk/>
            <pc:sldMk cId="4107929622" sldId="261"/>
            <ac:picMk id="9" creationId="{2BEB59F8-A33A-4914-BEF2-6B4652AC7255}"/>
          </ac:picMkLst>
        </pc:picChg>
        <pc:picChg chg="add mod modCrop">
          <ac:chgData name="Matthias Hendrickx" userId="668c3f4c-2e7e-4311-9e00-03d07791fd3b" providerId="ADAL" clId="{80BCB35C-4ABB-461A-BD3D-B86522BFB33A}" dt="2021-05-25T14:18:56.407" v="3879" actId="732"/>
          <ac:picMkLst>
            <pc:docMk/>
            <pc:sldMk cId="4107929622" sldId="261"/>
            <ac:picMk id="10" creationId="{2D1F17E1-87B4-4FDE-AA9C-33F87DC3EACE}"/>
          </ac:picMkLst>
        </pc:picChg>
        <pc:picChg chg="add mod">
          <ac:chgData name="Matthias Hendrickx" userId="668c3f4c-2e7e-4311-9e00-03d07791fd3b" providerId="ADAL" clId="{80BCB35C-4ABB-461A-BD3D-B86522BFB33A}" dt="2021-05-25T14:16:34.835" v="3855" actId="1076"/>
          <ac:picMkLst>
            <pc:docMk/>
            <pc:sldMk cId="4107929622" sldId="261"/>
            <ac:picMk id="1026" creationId="{51034361-2988-4797-8007-C8D54B695877}"/>
          </ac:picMkLst>
        </pc:picChg>
        <pc:picChg chg="add mod">
          <ac:chgData name="Matthias Hendrickx" userId="668c3f4c-2e7e-4311-9e00-03d07791fd3b" providerId="ADAL" clId="{80BCB35C-4ABB-461A-BD3D-B86522BFB33A}" dt="2021-05-25T14:16:36.444" v="3856" actId="1076"/>
          <ac:picMkLst>
            <pc:docMk/>
            <pc:sldMk cId="4107929622" sldId="261"/>
            <ac:picMk id="1028" creationId="{1214230D-1FE1-44A3-B3E5-D4095D25C6EB}"/>
          </ac:picMkLst>
        </pc:picChg>
        <pc:picChg chg="add mod">
          <ac:chgData name="Matthias Hendrickx" userId="668c3f4c-2e7e-4311-9e00-03d07791fd3b" providerId="ADAL" clId="{80BCB35C-4ABB-461A-BD3D-B86522BFB33A}" dt="2021-05-25T14:16:26.399" v="3850" actId="1076"/>
          <ac:picMkLst>
            <pc:docMk/>
            <pc:sldMk cId="4107929622" sldId="261"/>
            <ac:picMk id="1030" creationId="{7B59EB0C-B649-4F9F-A15D-E08109ACA3F5}"/>
          </ac:picMkLst>
        </pc:picChg>
      </pc:sldChg>
      <pc:sldChg chg="addSp delSp modSp mod modNotesTx">
        <pc:chgData name="Matthias Hendrickx" userId="668c3f4c-2e7e-4311-9e00-03d07791fd3b" providerId="ADAL" clId="{80BCB35C-4ABB-461A-BD3D-B86522BFB33A}" dt="2021-05-25T15:03:54.181" v="6513" actId="20577"/>
        <pc:sldMkLst>
          <pc:docMk/>
          <pc:sldMk cId="2833591174" sldId="262"/>
        </pc:sldMkLst>
        <pc:spChg chg="mod">
          <ac:chgData name="Matthias Hendrickx" userId="668c3f4c-2e7e-4311-9e00-03d07791fd3b" providerId="ADAL" clId="{80BCB35C-4ABB-461A-BD3D-B86522BFB33A}" dt="2021-05-25T15:00:51.619" v="6103" actId="6549"/>
          <ac:spMkLst>
            <pc:docMk/>
            <pc:sldMk cId="2833591174" sldId="262"/>
            <ac:spMk id="10" creationId="{A21C0731-7466-4C0D-B8EB-B46C2B2EDEB2}"/>
          </ac:spMkLst>
        </pc:spChg>
        <pc:grpChg chg="del">
          <ac:chgData name="Matthias Hendrickx" userId="668c3f4c-2e7e-4311-9e00-03d07791fd3b" providerId="ADAL" clId="{80BCB35C-4ABB-461A-BD3D-B86522BFB33A}" dt="2021-05-24T10:48:17.591" v="134" actId="478"/>
          <ac:grpSpMkLst>
            <pc:docMk/>
            <pc:sldMk cId="2833591174" sldId="262"/>
            <ac:grpSpMk id="20" creationId="{63FAA350-20DC-4222-A6E4-14BA31BAAA3F}"/>
          </ac:grpSpMkLst>
        </pc:grpChg>
        <pc:picChg chg="del">
          <ac:chgData name="Matthias Hendrickx" userId="668c3f4c-2e7e-4311-9e00-03d07791fd3b" providerId="ADAL" clId="{80BCB35C-4ABB-461A-BD3D-B86522BFB33A}" dt="2021-05-24T10:59:10.883" v="213" actId="478"/>
          <ac:picMkLst>
            <pc:docMk/>
            <pc:sldMk cId="2833591174" sldId="262"/>
            <ac:picMk id="6" creationId="{9BD47C7A-EDE5-440D-A01D-DBAE34007E47}"/>
          </ac:picMkLst>
        </pc:picChg>
        <pc:picChg chg="add mod modCrop">
          <ac:chgData name="Matthias Hendrickx" userId="668c3f4c-2e7e-4311-9e00-03d07791fd3b" providerId="ADAL" clId="{80BCB35C-4ABB-461A-BD3D-B86522BFB33A}" dt="2021-05-25T14:25:26.427" v="3960" actId="18131"/>
          <ac:picMkLst>
            <pc:docMk/>
            <pc:sldMk cId="2833591174" sldId="262"/>
            <ac:picMk id="8" creationId="{51365DB2-CF7C-4FC9-8F10-E944EFC6BD95}"/>
          </ac:picMkLst>
        </pc:picChg>
        <pc:picChg chg="add mod ord">
          <ac:chgData name="Matthias Hendrickx" userId="668c3f4c-2e7e-4311-9e00-03d07791fd3b" providerId="ADAL" clId="{80BCB35C-4ABB-461A-BD3D-B86522BFB33A}" dt="2021-05-24T11:07:53.817" v="431" actId="1035"/>
          <ac:picMkLst>
            <pc:docMk/>
            <pc:sldMk cId="2833591174" sldId="262"/>
            <ac:picMk id="9" creationId="{9EC76212-D3D5-4A75-A38A-847DE2234A70}"/>
          </ac:picMkLst>
        </pc:picChg>
        <pc:picChg chg="del">
          <ac:chgData name="Matthias Hendrickx" userId="668c3f4c-2e7e-4311-9e00-03d07791fd3b" providerId="ADAL" clId="{80BCB35C-4ABB-461A-BD3D-B86522BFB33A}" dt="2021-05-24T10:48:16.164" v="133" actId="478"/>
          <ac:picMkLst>
            <pc:docMk/>
            <pc:sldMk cId="2833591174" sldId="262"/>
            <ac:picMk id="11" creationId="{BCDABB4D-CEE2-429E-806F-C8861CD55E4B}"/>
          </ac:picMkLst>
        </pc:picChg>
        <pc:cxnChg chg="add mod">
          <ac:chgData name="Matthias Hendrickx" userId="668c3f4c-2e7e-4311-9e00-03d07791fd3b" providerId="ADAL" clId="{80BCB35C-4ABB-461A-BD3D-B86522BFB33A}" dt="2021-05-24T11:06:54.767" v="393" actId="1038"/>
          <ac:cxnSpMkLst>
            <pc:docMk/>
            <pc:sldMk cId="2833591174" sldId="262"/>
            <ac:cxnSpMk id="7" creationId="{EC8EF8B6-E23B-4DEE-99E1-E38CD34CE984}"/>
          </ac:cxnSpMkLst>
        </pc:cxnChg>
      </pc:sldChg>
      <pc:sldChg chg="delSp del mod">
        <pc:chgData name="Matthias Hendrickx" userId="668c3f4c-2e7e-4311-9e00-03d07791fd3b" providerId="ADAL" clId="{80BCB35C-4ABB-461A-BD3D-B86522BFB33A}" dt="2021-05-25T13:27:48.501" v="1915" actId="47"/>
        <pc:sldMkLst>
          <pc:docMk/>
          <pc:sldMk cId="3565214801" sldId="264"/>
        </pc:sldMkLst>
        <pc:picChg chg="del">
          <ac:chgData name="Matthias Hendrickx" userId="668c3f4c-2e7e-4311-9e00-03d07791fd3b" providerId="ADAL" clId="{80BCB35C-4ABB-461A-BD3D-B86522BFB33A}" dt="2021-05-25T13:27:45.171" v="1913" actId="478"/>
          <ac:picMkLst>
            <pc:docMk/>
            <pc:sldMk cId="3565214801" sldId="264"/>
            <ac:picMk id="5" creationId="{A13EC0B6-EC33-466E-A77D-348976EB1507}"/>
          </ac:picMkLst>
        </pc:picChg>
      </pc:sldChg>
      <pc:sldChg chg="add del">
        <pc:chgData name="Matthias Hendrickx" userId="668c3f4c-2e7e-4311-9e00-03d07791fd3b" providerId="ADAL" clId="{80BCB35C-4ABB-461A-BD3D-B86522BFB33A}" dt="2021-05-25T13:33:22.048" v="1920" actId="47"/>
        <pc:sldMkLst>
          <pc:docMk/>
          <pc:sldMk cId="2251799531" sldId="265"/>
        </pc:sldMkLst>
      </pc:sldChg>
      <pc:sldChg chg="modSp mod modNotesTx">
        <pc:chgData name="Matthias Hendrickx" userId="668c3f4c-2e7e-4311-9e00-03d07791fd3b" providerId="ADAL" clId="{80BCB35C-4ABB-461A-BD3D-B86522BFB33A}" dt="2021-05-26T08:42:04.269" v="6586" actId="14734"/>
        <pc:sldMkLst>
          <pc:docMk/>
          <pc:sldMk cId="2245644435" sldId="267"/>
        </pc:sldMkLst>
        <pc:graphicFrameChg chg="mod modGraphic">
          <ac:chgData name="Matthias Hendrickx" userId="668c3f4c-2e7e-4311-9e00-03d07791fd3b" providerId="ADAL" clId="{80BCB35C-4ABB-461A-BD3D-B86522BFB33A}" dt="2021-05-26T08:42:04.269" v="6586" actId="14734"/>
          <ac:graphicFrameMkLst>
            <pc:docMk/>
            <pc:sldMk cId="2245644435" sldId="267"/>
            <ac:graphicFrameMk id="6" creationId="{848D82BD-2710-4863-BD2B-96D17520F900}"/>
          </ac:graphicFrameMkLst>
        </pc:graphicFrameChg>
      </pc:sldChg>
      <pc:sldChg chg="addSp delSp modSp mod modNotesTx">
        <pc:chgData name="Matthias Hendrickx" userId="668c3f4c-2e7e-4311-9e00-03d07791fd3b" providerId="ADAL" clId="{80BCB35C-4ABB-461A-BD3D-B86522BFB33A}" dt="2021-05-25T16:18:17.217" v="6515" actId="20577"/>
        <pc:sldMkLst>
          <pc:docMk/>
          <pc:sldMk cId="2839570256" sldId="268"/>
        </pc:sldMkLst>
        <pc:spChg chg="mod">
          <ac:chgData name="Matthias Hendrickx" userId="668c3f4c-2e7e-4311-9e00-03d07791fd3b" providerId="ADAL" clId="{80BCB35C-4ABB-461A-BD3D-B86522BFB33A}" dt="2021-05-24T11:17:50.232" v="749" actId="20577"/>
          <ac:spMkLst>
            <pc:docMk/>
            <pc:sldMk cId="2839570256" sldId="268"/>
            <ac:spMk id="3" creationId="{BA30B1C9-0EE1-479D-9D60-ED0EDBF6665F}"/>
          </ac:spMkLst>
        </pc:spChg>
        <pc:spChg chg="mod">
          <ac:chgData name="Matthias Hendrickx" userId="668c3f4c-2e7e-4311-9e00-03d07791fd3b" providerId="ADAL" clId="{80BCB35C-4ABB-461A-BD3D-B86522BFB33A}" dt="2021-05-25T14:26:59.282" v="3985" actId="20577"/>
          <ac:spMkLst>
            <pc:docMk/>
            <pc:sldMk cId="2839570256" sldId="268"/>
            <ac:spMk id="10" creationId="{A21C0731-7466-4C0D-B8EB-B46C2B2EDEB2}"/>
          </ac:spMkLst>
        </pc:spChg>
        <pc:picChg chg="add mod modCrop">
          <ac:chgData name="Matthias Hendrickx" userId="668c3f4c-2e7e-4311-9e00-03d07791fd3b" providerId="ADAL" clId="{80BCB35C-4ABB-461A-BD3D-B86522BFB33A}" dt="2021-05-25T14:27:08.983" v="3986" actId="1076"/>
          <ac:picMkLst>
            <pc:docMk/>
            <pc:sldMk cId="2839570256" sldId="268"/>
            <ac:picMk id="6" creationId="{120EAF9A-CFB9-45F1-85A2-1BBFBC272BCE}"/>
          </ac:picMkLst>
        </pc:picChg>
        <pc:picChg chg="del">
          <ac:chgData name="Matthias Hendrickx" userId="668c3f4c-2e7e-4311-9e00-03d07791fd3b" providerId="ADAL" clId="{80BCB35C-4ABB-461A-BD3D-B86522BFB33A}" dt="2021-05-24T11:17:52.510" v="750" actId="478"/>
          <ac:picMkLst>
            <pc:docMk/>
            <pc:sldMk cId="2839570256" sldId="268"/>
            <ac:picMk id="6" creationId="{9BD47C7A-EDE5-440D-A01D-DBAE34007E47}"/>
          </ac:picMkLst>
        </pc:picChg>
        <pc:picChg chg="del">
          <ac:chgData name="Matthias Hendrickx" userId="668c3f4c-2e7e-4311-9e00-03d07791fd3b" providerId="ADAL" clId="{80BCB35C-4ABB-461A-BD3D-B86522BFB33A}" dt="2021-05-24T11:18:28.449" v="794" actId="478"/>
          <ac:picMkLst>
            <pc:docMk/>
            <pc:sldMk cId="2839570256" sldId="268"/>
            <ac:picMk id="7" creationId="{EBFD8708-D688-4452-94E1-D099812F9647}"/>
          </ac:picMkLst>
        </pc:picChg>
        <pc:picChg chg="add mod modCrop">
          <ac:chgData name="Matthias Hendrickx" userId="668c3f4c-2e7e-4311-9e00-03d07791fd3b" providerId="ADAL" clId="{80BCB35C-4ABB-461A-BD3D-B86522BFB33A}" dt="2021-05-25T14:26:40.272" v="3970" actId="732"/>
          <ac:picMkLst>
            <pc:docMk/>
            <pc:sldMk cId="2839570256" sldId="268"/>
            <ac:picMk id="8" creationId="{9986D573-4D0D-4784-B50F-1D2701BAC11F}"/>
          </ac:picMkLst>
        </pc:picChg>
        <pc:picChg chg="add mod modCrop">
          <ac:chgData name="Matthias Hendrickx" userId="668c3f4c-2e7e-4311-9e00-03d07791fd3b" providerId="ADAL" clId="{80BCB35C-4ABB-461A-BD3D-B86522BFB33A}" dt="2021-05-25T14:28:14.320" v="3997" actId="1076"/>
          <ac:picMkLst>
            <pc:docMk/>
            <pc:sldMk cId="2839570256" sldId="268"/>
            <ac:picMk id="9" creationId="{CBC39896-096C-4968-BF1F-B3AE9EF6516D}"/>
          </ac:picMkLst>
        </pc:picChg>
      </pc:sldChg>
      <pc:sldChg chg="addSp delSp modSp mod modNotesTx">
        <pc:chgData name="Matthias Hendrickx" userId="668c3f4c-2e7e-4311-9e00-03d07791fd3b" providerId="ADAL" clId="{80BCB35C-4ABB-461A-BD3D-B86522BFB33A}" dt="2021-05-25T16:18:12.933" v="6514" actId="20577"/>
        <pc:sldMkLst>
          <pc:docMk/>
          <pc:sldMk cId="3983340207" sldId="269"/>
        </pc:sldMkLst>
        <pc:spChg chg="mod">
          <ac:chgData name="Matthias Hendrickx" userId="668c3f4c-2e7e-4311-9e00-03d07791fd3b" providerId="ADAL" clId="{80BCB35C-4ABB-461A-BD3D-B86522BFB33A}" dt="2021-05-24T11:09:23.046" v="454" actId="404"/>
          <ac:spMkLst>
            <pc:docMk/>
            <pc:sldMk cId="3983340207" sldId="269"/>
            <ac:spMk id="3" creationId="{BA30B1C9-0EE1-479D-9D60-ED0EDBF6665F}"/>
          </ac:spMkLst>
        </pc:spChg>
        <pc:spChg chg="mod">
          <ac:chgData name="Matthias Hendrickx" userId="668c3f4c-2e7e-4311-9e00-03d07791fd3b" providerId="ADAL" clId="{80BCB35C-4ABB-461A-BD3D-B86522BFB33A}" dt="2021-05-24T11:17:08.592" v="735" actId="20577"/>
          <ac:spMkLst>
            <pc:docMk/>
            <pc:sldMk cId="3983340207" sldId="269"/>
            <ac:spMk id="10" creationId="{A21C0731-7466-4C0D-B8EB-B46C2B2EDEB2}"/>
          </ac:spMkLst>
        </pc:spChg>
        <pc:grpChg chg="del">
          <ac:chgData name="Matthias Hendrickx" userId="668c3f4c-2e7e-4311-9e00-03d07791fd3b" providerId="ADAL" clId="{80BCB35C-4ABB-461A-BD3D-B86522BFB33A}" dt="2021-05-24T11:09:30.535" v="455" actId="478"/>
          <ac:grpSpMkLst>
            <pc:docMk/>
            <pc:sldMk cId="3983340207" sldId="269"/>
            <ac:grpSpMk id="12" creationId="{B268EEEE-C6A5-4960-82AF-AA6E8232502E}"/>
          </ac:grpSpMkLst>
        </pc:grpChg>
        <pc:picChg chg="del">
          <ac:chgData name="Matthias Hendrickx" userId="668c3f4c-2e7e-4311-9e00-03d07791fd3b" providerId="ADAL" clId="{80BCB35C-4ABB-461A-BD3D-B86522BFB33A}" dt="2021-05-24T11:09:12.497" v="450" actId="478"/>
          <ac:picMkLst>
            <pc:docMk/>
            <pc:sldMk cId="3983340207" sldId="269"/>
            <ac:picMk id="6" creationId="{9BD47C7A-EDE5-440D-A01D-DBAE34007E47}"/>
          </ac:picMkLst>
        </pc:picChg>
        <pc:picChg chg="add mod modCrop">
          <ac:chgData name="Matthias Hendrickx" userId="668c3f4c-2e7e-4311-9e00-03d07791fd3b" providerId="ADAL" clId="{80BCB35C-4ABB-461A-BD3D-B86522BFB33A}" dt="2021-05-25T14:26:07.165" v="3966" actId="14100"/>
          <ac:picMkLst>
            <pc:docMk/>
            <pc:sldMk cId="3983340207" sldId="269"/>
            <ac:picMk id="7" creationId="{1ABC4AB5-E5D4-48D4-A8C7-358F1C0BF29E}"/>
          </ac:picMkLst>
        </pc:picChg>
        <pc:picChg chg="add mod">
          <ac:chgData name="Matthias Hendrickx" userId="668c3f4c-2e7e-4311-9e00-03d07791fd3b" providerId="ADAL" clId="{80BCB35C-4ABB-461A-BD3D-B86522BFB33A}" dt="2021-05-25T12:38:38.409" v="1174" actId="688"/>
          <ac:picMkLst>
            <pc:docMk/>
            <pc:sldMk cId="3983340207" sldId="269"/>
            <ac:picMk id="2050" creationId="{45B24FA9-8B10-4049-A296-5E570AF1BE1E}"/>
          </ac:picMkLst>
        </pc:picChg>
      </pc:sldChg>
      <pc:sldChg chg="delSp del mod">
        <pc:chgData name="Matthias Hendrickx" userId="668c3f4c-2e7e-4311-9e00-03d07791fd3b" providerId="ADAL" clId="{80BCB35C-4ABB-461A-BD3D-B86522BFB33A}" dt="2021-05-25T12:34:02.254" v="1133" actId="47"/>
        <pc:sldMkLst>
          <pc:docMk/>
          <pc:sldMk cId="1429983080" sldId="270"/>
        </pc:sldMkLst>
        <pc:picChg chg="del">
          <ac:chgData name="Matthias Hendrickx" userId="668c3f4c-2e7e-4311-9e00-03d07791fd3b" providerId="ADAL" clId="{80BCB35C-4ABB-461A-BD3D-B86522BFB33A}" dt="2021-05-25T12:15:36.769" v="994" actId="478"/>
          <ac:picMkLst>
            <pc:docMk/>
            <pc:sldMk cId="1429983080" sldId="270"/>
            <ac:picMk id="6" creationId="{8B3F4406-398E-4B49-B96F-DFFD7791B233}"/>
          </ac:picMkLst>
        </pc:picChg>
      </pc:sldChg>
      <pc:sldChg chg="del">
        <pc:chgData name="Matthias Hendrickx" userId="668c3f4c-2e7e-4311-9e00-03d07791fd3b" providerId="ADAL" clId="{80BCB35C-4ABB-461A-BD3D-B86522BFB33A}" dt="2021-05-25T12:15:38.125" v="995" actId="47"/>
        <pc:sldMkLst>
          <pc:docMk/>
          <pc:sldMk cId="4033015335" sldId="271"/>
        </pc:sldMkLst>
      </pc:sldChg>
      <pc:sldChg chg="addSp delSp modSp mod modNotesTx">
        <pc:chgData name="Matthias Hendrickx" userId="668c3f4c-2e7e-4311-9e00-03d07791fd3b" providerId="ADAL" clId="{80BCB35C-4ABB-461A-BD3D-B86522BFB33A}" dt="2021-05-26T08:48:00.249" v="6599" actId="1076"/>
        <pc:sldMkLst>
          <pc:docMk/>
          <pc:sldMk cId="1906790774" sldId="272"/>
        </pc:sldMkLst>
        <pc:grpChg chg="del">
          <ac:chgData name="Matthias Hendrickx" userId="668c3f4c-2e7e-4311-9e00-03d07791fd3b" providerId="ADAL" clId="{80BCB35C-4ABB-461A-BD3D-B86522BFB33A}" dt="2021-05-25T13:28:45.755" v="1919" actId="478"/>
          <ac:grpSpMkLst>
            <pc:docMk/>
            <pc:sldMk cId="1906790774" sldId="272"/>
            <ac:grpSpMk id="9" creationId="{59CCF690-3D2D-4F3C-AEF6-513125F58249}"/>
          </ac:grpSpMkLst>
        </pc:grpChg>
        <pc:picChg chg="add mod">
          <ac:chgData name="Matthias Hendrickx" userId="668c3f4c-2e7e-4311-9e00-03d07791fd3b" providerId="ADAL" clId="{80BCB35C-4ABB-461A-BD3D-B86522BFB33A}" dt="2021-05-26T08:45:45.977" v="6591" actId="1076"/>
          <ac:picMkLst>
            <pc:docMk/>
            <pc:sldMk cId="1906790774" sldId="272"/>
            <ac:picMk id="6" creationId="{3151F543-ED70-4D88-9CC3-FCD9B2E615DE}"/>
          </ac:picMkLst>
        </pc:picChg>
        <pc:picChg chg="add mod">
          <ac:chgData name="Matthias Hendrickx" userId="668c3f4c-2e7e-4311-9e00-03d07791fd3b" providerId="ADAL" clId="{80BCB35C-4ABB-461A-BD3D-B86522BFB33A}" dt="2021-05-26T08:48:00.249" v="6599" actId="1076"/>
          <ac:picMkLst>
            <pc:docMk/>
            <pc:sldMk cId="1906790774" sldId="272"/>
            <ac:picMk id="8" creationId="{42972CEE-0231-48B0-AC97-FAD89A9BCE0F}"/>
          </ac:picMkLst>
        </pc:picChg>
      </pc:sldChg>
      <pc:sldChg chg="del">
        <pc:chgData name="Matthias Hendrickx" userId="668c3f4c-2e7e-4311-9e00-03d07791fd3b" providerId="ADAL" clId="{80BCB35C-4ABB-461A-BD3D-B86522BFB33A}" dt="2021-05-25T13:27:53.950" v="1918" actId="47"/>
        <pc:sldMkLst>
          <pc:docMk/>
          <pc:sldMk cId="3948922311" sldId="273"/>
        </pc:sldMkLst>
      </pc:sldChg>
      <pc:sldChg chg="del">
        <pc:chgData name="Matthias Hendrickx" userId="668c3f4c-2e7e-4311-9e00-03d07791fd3b" providerId="ADAL" clId="{80BCB35C-4ABB-461A-BD3D-B86522BFB33A}" dt="2021-05-25T13:27:53.950" v="1918" actId="47"/>
        <pc:sldMkLst>
          <pc:docMk/>
          <pc:sldMk cId="3171322651" sldId="274"/>
        </pc:sldMkLst>
      </pc:sldChg>
      <pc:sldChg chg="delSp del mod">
        <pc:chgData name="Matthias Hendrickx" userId="668c3f4c-2e7e-4311-9e00-03d07791fd3b" providerId="ADAL" clId="{80BCB35C-4ABB-461A-BD3D-B86522BFB33A}" dt="2021-05-25T13:27:53.950" v="1918" actId="47"/>
        <pc:sldMkLst>
          <pc:docMk/>
          <pc:sldMk cId="2681347161" sldId="275"/>
        </pc:sldMkLst>
        <pc:picChg chg="del">
          <ac:chgData name="Matthias Hendrickx" userId="668c3f4c-2e7e-4311-9e00-03d07791fd3b" providerId="ADAL" clId="{80BCB35C-4ABB-461A-BD3D-B86522BFB33A}" dt="2021-05-25T13:27:46.563" v="1914" actId="478"/>
          <ac:picMkLst>
            <pc:docMk/>
            <pc:sldMk cId="2681347161" sldId="275"/>
            <ac:picMk id="9" creationId="{BD27C92D-23AB-4BF1-9F81-8A96BF6C07FE}"/>
          </ac:picMkLst>
        </pc:picChg>
      </pc:sldChg>
      <pc:sldChg chg="del">
        <pc:chgData name="Matthias Hendrickx" userId="668c3f4c-2e7e-4311-9e00-03d07791fd3b" providerId="ADAL" clId="{80BCB35C-4ABB-461A-BD3D-B86522BFB33A}" dt="2021-05-25T13:27:53.950" v="1918" actId="47"/>
        <pc:sldMkLst>
          <pc:docMk/>
          <pc:sldMk cId="1108859405" sldId="276"/>
        </pc:sldMkLst>
      </pc:sldChg>
      <pc:sldChg chg="addSp delSp modSp add mod modNotesTx">
        <pc:chgData name="Matthias Hendrickx" userId="668c3f4c-2e7e-4311-9e00-03d07791fd3b" providerId="ADAL" clId="{80BCB35C-4ABB-461A-BD3D-B86522BFB33A}" dt="2021-05-25T14:51:16.413" v="5145" actId="20577"/>
        <pc:sldMkLst>
          <pc:docMk/>
          <pc:sldMk cId="158504256" sldId="277"/>
        </pc:sldMkLst>
        <pc:spChg chg="mod">
          <ac:chgData name="Matthias Hendrickx" userId="668c3f4c-2e7e-4311-9e00-03d07791fd3b" providerId="ADAL" clId="{80BCB35C-4ABB-461A-BD3D-B86522BFB33A}" dt="2021-05-25T14:49:29.656" v="4853" actId="20577"/>
          <ac:spMkLst>
            <pc:docMk/>
            <pc:sldMk cId="158504256" sldId="277"/>
            <ac:spMk id="2" creationId="{52DD1F3C-D78A-41A7-BDBA-A3D8CE48271F}"/>
          </ac:spMkLst>
        </pc:spChg>
        <pc:spChg chg="mod">
          <ac:chgData name="Matthias Hendrickx" userId="668c3f4c-2e7e-4311-9e00-03d07791fd3b" providerId="ADAL" clId="{80BCB35C-4ABB-461A-BD3D-B86522BFB33A}" dt="2021-05-25T13:06:13.168" v="1520" actId="20577"/>
          <ac:spMkLst>
            <pc:docMk/>
            <pc:sldMk cId="158504256" sldId="277"/>
            <ac:spMk id="3" creationId="{188B2B98-8B1E-4BC4-81A3-23549F7A3C37}"/>
          </ac:spMkLst>
        </pc:spChg>
        <pc:picChg chg="add mod modCrop">
          <ac:chgData name="Matthias Hendrickx" userId="668c3f4c-2e7e-4311-9e00-03d07791fd3b" providerId="ADAL" clId="{80BCB35C-4ABB-461A-BD3D-B86522BFB33A}" dt="2021-05-25T14:21:13.126" v="3885" actId="18131"/>
          <ac:picMkLst>
            <pc:docMk/>
            <pc:sldMk cId="158504256" sldId="277"/>
            <ac:picMk id="11" creationId="{513F124D-8912-4CD0-9801-B2F8F82510FC}"/>
          </ac:picMkLst>
        </pc:picChg>
        <pc:picChg chg="del">
          <ac:chgData name="Matthias Hendrickx" userId="668c3f4c-2e7e-4311-9e00-03d07791fd3b" providerId="ADAL" clId="{80BCB35C-4ABB-461A-BD3D-B86522BFB33A}" dt="2021-05-25T12:41:39.080" v="1256" actId="478"/>
          <ac:picMkLst>
            <pc:docMk/>
            <pc:sldMk cId="158504256" sldId="277"/>
            <ac:picMk id="1026" creationId="{51034361-2988-4797-8007-C8D54B695877}"/>
          </ac:picMkLst>
        </pc:picChg>
        <pc:picChg chg="del">
          <ac:chgData name="Matthias Hendrickx" userId="668c3f4c-2e7e-4311-9e00-03d07791fd3b" providerId="ADAL" clId="{80BCB35C-4ABB-461A-BD3D-B86522BFB33A}" dt="2021-05-25T12:41:38.686" v="1255" actId="478"/>
          <ac:picMkLst>
            <pc:docMk/>
            <pc:sldMk cId="158504256" sldId="277"/>
            <ac:picMk id="1028" creationId="{1214230D-1FE1-44A3-B3E5-D4095D25C6EB}"/>
          </ac:picMkLst>
        </pc:picChg>
        <pc:picChg chg="del">
          <ac:chgData name="Matthias Hendrickx" userId="668c3f4c-2e7e-4311-9e00-03d07791fd3b" providerId="ADAL" clId="{80BCB35C-4ABB-461A-BD3D-B86522BFB33A}" dt="2021-05-25T12:41:38.199" v="1254" actId="478"/>
          <ac:picMkLst>
            <pc:docMk/>
            <pc:sldMk cId="158504256" sldId="277"/>
            <ac:picMk id="1030" creationId="{7B59EB0C-B649-4F9F-A15D-E08109ACA3F5}"/>
          </ac:picMkLst>
        </pc:picChg>
        <pc:picChg chg="add mod">
          <ac:chgData name="Matthias Hendrickx" userId="668c3f4c-2e7e-4311-9e00-03d07791fd3b" providerId="ADAL" clId="{80BCB35C-4ABB-461A-BD3D-B86522BFB33A}" dt="2021-05-25T13:23:15.377" v="1870" actId="1076"/>
          <ac:picMkLst>
            <pc:docMk/>
            <pc:sldMk cId="158504256" sldId="277"/>
            <ac:picMk id="4098" creationId="{F2DBE56C-64E2-465D-B542-7F1CB9AFE56B}"/>
          </ac:picMkLst>
        </pc:picChg>
        <pc:picChg chg="add mod">
          <ac:chgData name="Matthias Hendrickx" userId="668c3f4c-2e7e-4311-9e00-03d07791fd3b" providerId="ADAL" clId="{80BCB35C-4ABB-461A-BD3D-B86522BFB33A}" dt="2021-05-25T13:23:10.209" v="1868" actId="1076"/>
          <ac:picMkLst>
            <pc:docMk/>
            <pc:sldMk cId="158504256" sldId="277"/>
            <ac:picMk id="4100" creationId="{1936A88C-3726-40C2-9E13-C035D88CE83E}"/>
          </ac:picMkLst>
        </pc:picChg>
      </pc:sldChg>
      <pc:sldChg chg="addSp delSp modSp add mod modNotesTx">
        <pc:chgData name="Matthias Hendrickx" userId="668c3f4c-2e7e-4311-9e00-03d07791fd3b" providerId="ADAL" clId="{80BCB35C-4ABB-461A-BD3D-B86522BFB33A}" dt="2021-05-25T14:58:00.401" v="5864" actId="6549"/>
        <pc:sldMkLst>
          <pc:docMk/>
          <pc:sldMk cId="3024703941" sldId="278"/>
        </pc:sldMkLst>
        <pc:spChg chg="mod">
          <ac:chgData name="Matthias Hendrickx" userId="668c3f4c-2e7e-4311-9e00-03d07791fd3b" providerId="ADAL" clId="{80BCB35C-4ABB-461A-BD3D-B86522BFB33A}" dt="2021-05-25T14:58:00.401" v="5864" actId="6549"/>
          <ac:spMkLst>
            <pc:docMk/>
            <pc:sldMk cId="3024703941" sldId="278"/>
            <ac:spMk id="2" creationId="{52DD1F3C-D78A-41A7-BDBA-A3D8CE48271F}"/>
          </ac:spMkLst>
        </pc:spChg>
        <pc:spChg chg="mod">
          <ac:chgData name="Matthias Hendrickx" userId="668c3f4c-2e7e-4311-9e00-03d07791fd3b" providerId="ADAL" clId="{80BCB35C-4ABB-461A-BD3D-B86522BFB33A}" dt="2021-05-25T13:06:24.114" v="1530" actId="20577"/>
          <ac:spMkLst>
            <pc:docMk/>
            <pc:sldMk cId="3024703941" sldId="278"/>
            <ac:spMk id="3" creationId="{188B2B98-8B1E-4BC4-81A3-23549F7A3C37}"/>
          </ac:spMkLst>
        </pc:spChg>
        <pc:grpChg chg="add mod ord">
          <ac:chgData name="Matthias Hendrickx" userId="668c3f4c-2e7e-4311-9e00-03d07791fd3b" providerId="ADAL" clId="{80BCB35C-4ABB-461A-BD3D-B86522BFB33A}" dt="2021-05-25T14:24:29.829" v="3948" actId="166"/>
          <ac:grpSpMkLst>
            <pc:docMk/>
            <pc:sldMk cId="3024703941" sldId="278"/>
            <ac:grpSpMk id="8" creationId="{CD661319-71D9-470A-8E52-D76F5EC2B300}"/>
          </ac:grpSpMkLst>
        </pc:grpChg>
        <pc:picChg chg="add mod modCrop">
          <ac:chgData name="Matthias Hendrickx" userId="668c3f4c-2e7e-4311-9e00-03d07791fd3b" providerId="ADAL" clId="{80BCB35C-4ABB-461A-BD3D-B86522BFB33A}" dt="2021-05-25T14:24:41.872" v="3950" actId="1076"/>
          <ac:picMkLst>
            <pc:docMk/>
            <pc:sldMk cId="3024703941" sldId="278"/>
            <ac:picMk id="7" creationId="{C2CF03DB-375F-4CE2-861C-39D788896281}"/>
          </ac:picMkLst>
        </pc:picChg>
        <pc:picChg chg="add mod modCrop">
          <ac:chgData name="Matthias Hendrickx" userId="668c3f4c-2e7e-4311-9e00-03d07791fd3b" providerId="ADAL" clId="{80BCB35C-4ABB-461A-BD3D-B86522BFB33A}" dt="2021-05-25T14:24:21.972" v="3947" actId="1440"/>
          <ac:picMkLst>
            <pc:docMk/>
            <pc:sldMk cId="3024703941" sldId="278"/>
            <ac:picMk id="9" creationId="{6DC4584A-7E52-4F56-97CF-84398DD4C890}"/>
          </ac:picMkLst>
        </pc:picChg>
        <pc:picChg chg="add del mod">
          <ac:chgData name="Matthias Hendrickx" userId="668c3f4c-2e7e-4311-9e00-03d07791fd3b" providerId="ADAL" clId="{80BCB35C-4ABB-461A-BD3D-B86522BFB33A}" dt="2021-05-25T14:22:12.880" v="3893" actId="478"/>
          <ac:picMkLst>
            <pc:docMk/>
            <pc:sldMk cId="3024703941" sldId="278"/>
            <ac:picMk id="10" creationId="{0D8C86F2-ECFA-4122-9D72-B8740279B8CF}"/>
          </ac:picMkLst>
        </pc:picChg>
        <pc:picChg chg="add del mod modCrop">
          <ac:chgData name="Matthias Hendrickx" userId="668c3f4c-2e7e-4311-9e00-03d07791fd3b" providerId="ADAL" clId="{80BCB35C-4ABB-461A-BD3D-B86522BFB33A}" dt="2021-05-25T14:22:48.040" v="3903" actId="478"/>
          <ac:picMkLst>
            <pc:docMk/>
            <pc:sldMk cId="3024703941" sldId="278"/>
            <ac:picMk id="11" creationId="{C5C23DBF-7AF9-49CF-BA1C-A9DABDAAF8F0}"/>
          </ac:picMkLst>
        </pc:picChg>
        <pc:picChg chg="add mod ord modCrop">
          <ac:chgData name="Matthias Hendrickx" userId="668c3f4c-2e7e-4311-9e00-03d07791fd3b" providerId="ADAL" clId="{80BCB35C-4ABB-461A-BD3D-B86522BFB33A}" dt="2021-05-25T14:24:33.025" v="3949" actId="167"/>
          <ac:picMkLst>
            <pc:docMk/>
            <pc:sldMk cId="3024703941" sldId="278"/>
            <ac:picMk id="12" creationId="{86D37B1E-695B-4B69-95A5-60250966CF3E}"/>
          </ac:picMkLst>
        </pc:picChg>
        <pc:picChg chg="add mod">
          <ac:chgData name="Matthias Hendrickx" userId="668c3f4c-2e7e-4311-9e00-03d07791fd3b" providerId="ADAL" clId="{80BCB35C-4ABB-461A-BD3D-B86522BFB33A}" dt="2021-05-25T14:24:46.745" v="3952" actId="1076"/>
          <ac:picMkLst>
            <pc:docMk/>
            <pc:sldMk cId="3024703941" sldId="278"/>
            <ac:picMk id="3074" creationId="{D5239C7B-8076-4B99-8E5C-D71841937121}"/>
          </ac:picMkLst>
        </pc:picChg>
      </pc:sldChg>
    </pc:docChg>
  </pc:docChgLst>
  <pc:docChgLst>
    <pc:chgData name="Matthias Hendrickx" userId="668c3f4c-2e7e-4311-9e00-03d07791fd3b" providerId="ADAL" clId="{58659417-0CE9-4051-AAE0-5AFC18164AF4}"/>
    <pc:docChg chg="undo redo custSel addSld delSld modSld sldOrd">
      <pc:chgData name="Matthias Hendrickx" userId="668c3f4c-2e7e-4311-9e00-03d07791fd3b" providerId="ADAL" clId="{58659417-0CE9-4051-AAE0-5AFC18164AF4}" dt="2020-05-20T09:57:25.029" v="4955" actId="20577"/>
      <pc:docMkLst>
        <pc:docMk/>
      </pc:docMkLst>
      <pc:sldChg chg="modSp mod modNotesTx">
        <pc:chgData name="Matthias Hendrickx" userId="668c3f4c-2e7e-4311-9e00-03d07791fd3b" providerId="ADAL" clId="{58659417-0CE9-4051-AAE0-5AFC18164AF4}" dt="2020-05-20T09:37:30.669" v="3710" actId="20577"/>
        <pc:sldMkLst>
          <pc:docMk/>
          <pc:sldMk cId="0" sldId="256"/>
        </pc:sldMkLst>
        <pc:spChg chg="mod">
          <ac:chgData name="Matthias Hendrickx" userId="668c3f4c-2e7e-4311-9e00-03d07791fd3b" providerId="ADAL" clId="{58659417-0CE9-4051-AAE0-5AFC18164AF4}" dt="2020-05-14T10:18:39.066" v="4" actId="790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tthias Hendrickx" userId="668c3f4c-2e7e-4311-9e00-03d07791fd3b" providerId="ADAL" clId="{58659417-0CE9-4051-AAE0-5AFC18164AF4}" dt="2020-05-14T10:18:34.976" v="3" actId="79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atthias Hendrickx" userId="668c3f4c-2e7e-4311-9e00-03d07791fd3b" providerId="ADAL" clId="{58659417-0CE9-4051-AAE0-5AFC18164AF4}" dt="2020-05-14T10:49:52.318" v="61" actId="20577"/>
        <pc:sldMkLst>
          <pc:docMk/>
          <pc:sldMk cId="0" sldId="257"/>
        </pc:sldMkLst>
        <pc:spChg chg="mod">
          <ac:chgData name="Matthias Hendrickx" userId="668c3f4c-2e7e-4311-9e00-03d07791fd3b" providerId="ADAL" clId="{58659417-0CE9-4051-AAE0-5AFC18164AF4}" dt="2020-05-14T10:47:39.300" v="51" actId="3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tthias Hendrickx" userId="668c3f4c-2e7e-4311-9e00-03d07791fd3b" providerId="ADAL" clId="{58659417-0CE9-4051-AAE0-5AFC18164AF4}" dt="2020-05-14T10:49:52.318" v="61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new mod">
        <pc:chgData name="Matthias Hendrickx" userId="668c3f4c-2e7e-4311-9e00-03d07791fd3b" providerId="ADAL" clId="{58659417-0CE9-4051-AAE0-5AFC18164AF4}" dt="2020-05-15T12:35:49.871" v="730" actId="2711"/>
        <pc:sldMkLst>
          <pc:docMk/>
          <pc:sldMk cId="2410095648" sldId="258"/>
        </pc:sldMkLst>
        <pc:spChg chg="del mod">
          <ac:chgData name="Matthias Hendrickx" userId="668c3f4c-2e7e-4311-9e00-03d07791fd3b" providerId="ADAL" clId="{58659417-0CE9-4051-AAE0-5AFC18164AF4}" dt="2020-05-14T10:58:31.439" v="303" actId="478"/>
          <ac:spMkLst>
            <pc:docMk/>
            <pc:sldMk cId="2410095648" sldId="258"/>
            <ac:spMk id="2" creationId="{3487F94B-8F22-4662-A607-E4CBB3EFCB82}"/>
          </ac:spMkLst>
        </pc:spChg>
        <pc:spChg chg="mod">
          <ac:chgData name="Matthias Hendrickx" userId="668c3f4c-2e7e-4311-9e00-03d07791fd3b" providerId="ADAL" clId="{58659417-0CE9-4051-AAE0-5AFC18164AF4}" dt="2020-05-14T10:33:41.315" v="31" actId="20577"/>
          <ac:spMkLst>
            <pc:docMk/>
            <pc:sldMk cId="2410095648" sldId="258"/>
            <ac:spMk id="3" creationId="{DBF48B6B-CFDE-48B4-B206-4271C6AA0C49}"/>
          </ac:spMkLst>
        </pc:spChg>
        <pc:spChg chg="add mod">
          <ac:chgData name="Matthias Hendrickx" userId="668c3f4c-2e7e-4311-9e00-03d07791fd3b" providerId="ADAL" clId="{58659417-0CE9-4051-AAE0-5AFC18164AF4}" dt="2020-05-15T12:35:44.249" v="729" actId="2711"/>
          <ac:spMkLst>
            <pc:docMk/>
            <pc:sldMk cId="2410095648" sldId="258"/>
            <ac:spMk id="6" creationId="{4CAD8160-FB25-4211-B22A-6AF02A15994C}"/>
          </ac:spMkLst>
        </pc:spChg>
        <pc:spChg chg="add mod">
          <ac:chgData name="Matthias Hendrickx" userId="668c3f4c-2e7e-4311-9e00-03d07791fd3b" providerId="ADAL" clId="{58659417-0CE9-4051-AAE0-5AFC18164AF4}" dt="2020-05-15T12:35:49.871" v="730" actId="2711"/>
          <ac:spMkLst>
            <pc:docMk/>
            <pc:sldMk cId="2410095648" sldId="258"/>
            <ac:spMk id="7" creationId="{901BC3C2-5125-42CE-9AAF-2CDBA276E842}"/>
          </ac:spMkLst>
        </pc:spChg>
      </pc:sldChg>
      <pc:sldChg chg="addSp delSp modSp new mod">
        <pc:chgData name="Matthias Hendrickx" userId="668c3f4c-2e7e-4311-9e00-03d07791fd3b" providerId="ADAL" clId="{58659417-0CE9-4051-AAE0-5AFC18164AF4}" dt="2020-05-15T12:09:16.514" v="490" actId="1076"/>
        <pc:sldMkLst>
          <pc:docMk/>
          <pc:sldMk cId="3602974535" sldId="259"/>
        </pc:sldMkLst>
        <pc:spChg chg="del">
          <ac:chgData name="Matthias Hendrickx" userId="668c3f4c-2e7e-4311-9e00-03d07791fd3b" providerId="ADAL" clId="{58659417-0CE9-4051-AAE0-5AFC18164AF4}" dt="2020-05-15T12:07:52.315" v="477" actId="478"/>
          <ac:spMkLst>
            <pc:docMk/>
            <pc:sldMk cId="3602974535" sldId="259"/>
            <ac:spMk id="2" creationId="{9C6FA1A6-ACB3-420D-B30A-98827B286B91}"/>
          </ac:spMkLst>
        </pc:spChg>
        <pc:spChg chg="mod">
          <ac:chgData name="Matthias Hendrickx" userId="668c3f4c-2e7e-4311-9e00-03d07791fd3b" providerId="ADAL" clId="{58659417-0CE9-4051-AAE0-5AFC18164AF4}" dt="2020-05-15T12:07:36.702" v="476" actId="20577"/>
          <ac:spMkLst>
            <pc:docMk/>
            <pc:sldMk cId="3602974535" sldId="259"/>
            <ac:spMk id="3" creationId="{75395E67-4504-4E6C-AE78-3639F98333F0}"/>
          </ac:spMkLst>
        </pc:spChg>
        <pc:picChg chg="add mod">
          <ac:chgData name="Matthias Hendrickx" userId="668c3f4c-2e7e-4311-9e00-03d07791fd3b" providerId="ADAL" clId="{58659417-0CE9-4051-AAE0-5AFC18164AF4}" dt="2020-05-15T12:09:16.514" v="490" actId="1076"/>
          <ac:picMkLst>
            <pc:docMk/>
            <pc:sldMk cId="3602974535" sldId="259"/>
            <ac:picMk id="7" creationId="{60605082-58A2-4329-A19F-D649B5D4C8DE}"/>
          </ac:picMkLst>
        </pc:picChg>
      </pc:sldChg>
      <pc:sldChg chg="addSp delSp modSp new mod modNotesTx">
        <pc:chgData name="Matthias Hendrickx" userId="668c3f4c-2e7e-4311-9e00-03d07791fd3b" providerId="ADAL" clId="{58659417-0CE9-4051-AAE0-5AFC18164AF4}" dt="2020-05-20T09:41:02.530" v="3757" actId="20577"/>
        <pc:sldMkLst>
          <pc:docMk/>
          <pc:sldMk cId="3910757182" sldId="260"/>
        </pc:sldMkLst>
        <pc:spChg chg="mod">
          <ac:chgData name="Matthias Hendrickx" userId="668c3f4c-2e7e-4311-9e00-03d07791fd3b" providerId="ADAL" clId="{58659417-0CE9-4051-AAE0-5AFC18164AF4}" dt="2020-05-16T13:52:56.117" v="3375" actId="20577"/>
          <ac:spMkLst>
            <pc:docMk/>
            <pc:sldMk cId="3910757182" sldId="260"/>
            <ac:spMk id="2" creationId="{2EAE216D-6BCC-4C99-B097-E90A0AEB9B3C}"/>
          </ac:spMkLst>
        </pc:spChg>
        <pc:spChg chg="mod">
          <ac:chgData name="Matthias Hendrickx" userId="668c3f4c-2e7e-4311-9e00-03d07791fd3b" providerId="ADAL" clId="{58659417-0CE9-4051-AAE0-5AFC18164AF4}" dt="2020-05-15T12:17:32.474" v="563" actId="20577"/>
          <ac:spMkLst>
            <pc:docMk/>
            <pc:sldMk cId="3910757182" sldId="260"/>
            <ac:spMk id="3" creationId="{C81D9A51-5BF5-4532-B366-6D8AD9D0F3D0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12" creationId="{3DA3B27C-0093-441E-BE2D-7DF0BB3E2719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13" creationId="{276DED57-2418-4246-8EC0-353B79541805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19" creationId="{3C6FFA77-5146-4EC0-B785-540EC6B363BE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44" creationId="{FC19C7AE-053C-4DCD-A7FE-5CAC667B307E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46" creationId="{718749AF-F2F1-4CDE-8785-268A406DB7FD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52" creationId="{454EA0F6-B6D4-4F80-8968-F98FA9B0CC83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53" creationId="{F6C89D95-03A9-49BD-907D-6A8971FCF397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54" creationId="{97A9113E-458E-4EDA-84CB-2D06399062BB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55" creationId="{0F253D0C-D663-47C2-BBC6-EAB7765B5BC1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59" creationId="{72DD48AF-1AC3-4739-8C25-4DF470491FA6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65" creationId="{C16F2E05-09D2-463A-8826-ECE38900FAEA}"/>
          </ac:spMkLst>
        </pc:spChg>
        <pc:spChg chg="add mod">
          <ac:chgData name="Matthias Hendrickx" userId="668c3f4c-2e7e-4311-9e00-03d07791fd3b" providerId="ADAL" clId="{58659417-0CE9-4051-AAE0-5AFC18164AF4}" dt="2020-05-15T12:14:31.581" v="521"/>
          <ac:spMkLst>
            <pc:docMk/>
            <pc:sldMk cId="3910757182" sldId="260"/>
            <ac:spMk id="73" creationId="{49999863-58CF-44CC-96E3-E4A69906059B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84" creationId="{E0D3350D-9A85-4CA0-AE17-D7B207196575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85" creationId="{384BD13D-2D66-4DED-A0B6-C606643A6636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91" creationId="{3295D95C-A50F-430A-8171-3E5C4EBB55AA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116" creationId="{1730F6C0-A5CA-453D-BD18-AD380C7FD929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118" creationId="{E833AF45-1407-4BF5-BAF5-F72023BB32C7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124" creationId="{511830C5-9408-4874-A777-EE30709DD393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125" creationId="{51E05B57-7403-428B-AA21-B5A003A80F69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126" creationId="{ACB94402-8CA6-484C-BB95-B49DC0260E28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127" creationId="{8337CBD0-60CC-4210-9AF9-136B4AEAFBBD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131" creationId="{994C0EFC-3B26-417D-96DF-D5E9F09F1F49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137" creationId="{13ADF5D3-DE77-466B-873B-A51940500F65}"/>
          </ac:spMkLst>
        </pc:spChg>
        <pc:spChg chg="add mod">
          <ac:chgData name="Matthias Hendrickx" userId="668c3f4c-2e7e-4311-9e00-03d07791fd3b" providerId="ADAL" clId="{58659417-0CE9-4051-AAE0-5AFC18164AF4}" dt="2020-05-15T12:14:57.283" v="522"/>
          <ac:spMkLst>
            <pc:docMk/>
            <pc:sldMk cId="3910757182" sldId="260"/>
            <ac:spMk id="145" creationId="{28B3879A-8154-49A8-8BCD-032FACE85C13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156" creationId="{82A75753-6DB1-4CC3-90C6-0A76ACB868FE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157" creationId="{65631726-7649-46A0-B366-81B6835E5F2C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163" creationId="{8DCDA3BC-9988-42EC-BEBA-A762470B0FAE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188" creationId="{33CF8B39-1F4D-47AE-99C8-976BD0033AF7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190" creationId="{B017828C-F699-4668-AE7A-A30DB54F34E1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196" creationId="{80616632-541D-4464-983F-1862EA1F615D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197" creationId="{F514C67E-8B23-4955-9AB9-1717D068D419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198" creationId="{4F5F12B3-7321-4A94-B4BB-F2F9CA8AF9F3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199" creationId="{5A9246E3-5C94-4E90-84C3-087DEA797059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203" creationId="{8982F0BA-5F98-4F22-92FB-66C68C801B87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209" creationId="{5649DDA1-E7C1-4088-BE75-B31CE305229B}"/>
          </ac:spMkLst>
        </pc:spChg>
        <pc:spChg chg="add mod">
          <ac:chgData name="Matthias Hendrickx" userId="668c3f4c-2e7e-4311-9e00-03d07791fd3b" providerId="ADAL" clId="{58659417-0CE9-4051-AAE0-5AFC18164AF4}" dt="2020-05-15T12:15:16.311" v="525"/>
          <ac:spMkLst>
            <pc:docMk/>
            <pc:sldMk cId="3910757182" sldId="260"/>
            <ac:spMk id="217" creationId="{3DA358A0-B2AC-4060-A600-BF368DFCDD51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28" creationId="{8D04D8E2-085D-4654-B2FB-93C20D2D213A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29" creationId="{C088F09C-18DD-44AA-AF6D-1B7D74A83EDD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35" creationId="{F55926D2-C71E-447D-87A8-9580660C8CF4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60" creationId="{487365DE-6D10-4716-AB54-41D1DF991AFD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62" creationId="{6F231049-76D2-46C0-829E-AD9164E20CE5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68" creationId="{EA349223-8788-4EF8-8681-CC29F6AE9E58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69" creationId="{CACEC393-C1AD-408A-A609-64710E466465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70" creationId="{B0CC77ED-E617-4EFA-A552-D0D01E3F3264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71" creationId="{5FC711B8-EEC3-4E87-BB79-B1F6EBB60720}"/>
          </ac:spMkLst>
        </pc:spChg>
        <pc:spChg chg="add del mod">
          <ac:chgData name="Matthias Hendrickx" userId="668c3f4c-2e7e-4311-9e00-03d07791fd3b" providerId="ADAL" clId="{58659417-0CE9-4051-AAE0-5AFC18164AF4}" dt="2020-05-15T12:16:02.423" v="536" actId="478"/>
          <ac:spMkLst>
            <pc:docMk/>
            <pc:sldMk cId="3910757182" sldId="260"/>
            <ac:spMk id="275" creationId="{2024A4FC-5CF9-4F95-90C5-62F43DFB8C8F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81" creationId="{FE88FE69-3C76-4A12-8D5F-FBA84522DA98}"/>
          </ac:spMkLst>
        </pc:spChg>
        <pc:spChg chg="add mod">
          <ac:chgData name="Matthias Hendrickx" userId="668c3f4c-2e7e-4311-9e00-03d07791fd3b" providerId="ADAL" clId="{58659417-0CE9-4051-AAE0-5AFC18164AF4}" dt="2020-05-15T12:15:21.421" v="526"/>
          <ac:spMkLst>
            <pc:docMk/>
            <pc:sldMk cId="3910757182" sldId="260"/>
            <ac:spMk id="289" creationId="{B80C6540-1C02-4364-82DA-FF05742D6E59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00" creationId="{7D8DAB68-27D7-4A50-98B5-DA53E7D716AA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01" creationId="{24260030-8695-4CCE-A635-2AF704F7182E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07" creationId="{7C2F2AED-1F39-41AC-B0FA-4CD836104543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32" creationId="{680118F6-3038-42E1-8BEA-0137101A024D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34" creationId="{37504D86-BEC8-4770-ACF5-5C4FF56F16E5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40" creationId="{DEEDFED4-4A75-4FF2-96EC-73173170BC50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41" creationId="{9C7FD2F7-95C7-4162-A5E0-6D4A66C960F6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42" creationId="{45889762-79E9-45D8-AEAA-00838ABFA1A2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43" creationId="{8E46F1C0-F2F7-4EC0-BEF6-926DF0E58F59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47" creationId="{08C20876-220D-479B-B19C-FBE5D9CF2216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53" creationId="{A40F1CA8-C9D0-4AED-8C3A-6B8ADDA499CC}"/>
          </ac:spMkLst>
        </pc:spChg>
        <pc:spChg chg="add mod">
          <ac:chgData name="Matthias Hendrickx" userId="668c3f4c-2e7e-4311-9e00-03d07791fd3b" providerId="ADAL" clId="{58659417-0CE9-4051-AAE0-5AFC18164AF4}" dt="2020-05-15T12:16:20.444" v="542"/>
          <ac:spMkLst>
            <pc:docMk/>
            <pc:sldMk cId="3910757182" sldId="260"/>
            <ac:spMk id="361" creationId="{5471FF41-671A-4846-A2C8-F4076796026D}"/>
          </ac:spMkLst>
        </pc:spChg>
        <pc:spChg chg="add del mod ord">
          <ac:chgData name="Matthias Hendrickx" userId="668c3f4c-2e7e-4311-9e00-03d07791fd3b" providerId="ADAL" clId="{58659417-0CE9-4051-AAE0-5AFC18164AF4}" dt="2020-05-15T12:20:09.412" v="577" actId="478"/>
          <ac:spMkLst>
            <pc:docMk/>
            <pc:sldMk cId="3910757182" sldId="260"/>
            <ac:spMk id="369" creationId="{2D3C8BAE-C326-43E8-9370-1AC4EDDD22EA}"/>
          </ac:spMkLst>
        </pc:spChg>
        <pc:spChg chg="add del">
          <ac:chgData name="Matthias Hendrickx" userId="668c3f4c-2e7e-4311-9e00-03d07791fd3b" providerId="ADAL" clId="{58659417-0CE9-4051-AAE0-5AFC18164AF4}" dt="2020-05-15T12:21:58.353" v="589" actId="478"/>
          <ac:spMkLst>
            <pc:docMk/>
            <pc:sldMk cId="3910757182" sldId="260"/>
            <ac:spMk id="370" creationId="{BDB49E35-8ED1-4DE5-80FE-138017AC9E8A}"/>
          </ac:spMkLst>
        </pc:spChg>
        <pc:spChg chg="add del">
          <ac:chgData name="Matthias Hendrickx" userId="668c3f4c-2e7e-4311-9e00-03d07791fd3b" providerId="ADAL" clId="{58659417-0CE9-4051-AAE0-5AFC18164AF4}" dt="2020-05-15T12:22:14.480" v="591" actId="478"/>
          <ac:spMkLst>
            <pc:docMk/>
            <pc:sldMk cId="3910757182" sldId="260"/>
            <ac:spMk id="371" creationId="{1F64C2FD-5406-41E8-8ADC-C0C07AB13880}"/>
          </ac:spMkLst>
        </pc:spChg>
        <pc:spChg chg="add del">
          <ac:chgData name="Matthias Hendrickx" userId="668c3f4c-2e7e-4311-9e00-03d07791fd3b" providerId="ADAL" clId="{58659417-0CE9-4051-AAE0-5AFC18164AF4}" dt="2020-05-15T12:22:26.805" v="593" actId="478"/>
          <ac:spMkLst>
            <pc:docMk/>
            <pc:sldMk cId="3910757182" sldId="260"/>
            <ac:spMk id="372" creationId="{11A4F107-5257-48BD-943D-5E119DEA152B}"/>
          </ac:spMkLst>
        </pc:spChg>
        <pc:spChg chg="add del mod">
          <ac:chgData name="Matthias Hendrickx" userId="668c3f4c-2e7e-4311-9e00-03d07791fd3b" providerId="ADAL" clId="{58659417-0CE9-4051-AAE0-5AFC18164AF4}" dt="2020-05-15T12:22:57.282" v="597" actId="478"/>
          <ac:spMkLst>
            <pc:docMk/>
            <pc:sldMk cId="3910757182" sldId="260"/>
            <ac:spMk id="373" creationId="{FAC90498-B12C-4A40-AFF3-46F9F2F37382}"/>
          </ac:spMkLst>
        </pc:s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8" creationId="{1C6FF30C-1A00-4085-90DE-87DCA1118E35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9" creationId="{85A9AA09-D35F-4DF9-B3F2-C12A08C2FBDD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10" creationId="{0271F895-672F-433B-A04F-E21307563424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11" creationId="{51544FD5-94D1-4972-9D12-7A242F458E63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14" creationId="{2BC6E795-240E-4356-8443-4DF4BC760975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16" creationId="{234B9292-5C6F-4C1C-8925-87FC4BD2DAD3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0" creationId="{2B308046-B65F-4B18-AD42-B0DAE2E01692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1" creationId="{D26B215A-595E-4571-8200-FEF3453085A9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2" creationId="{5CFEBD26-05DC-43E6-AF4B-51A4762A2B9B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3" creationId="{9F8DA5C2-1E59-4D5B-AF17-5AB615D18225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4" creationId="{F8B2ADC0-8C5A-4B54-8FE7-A2E30E1AFE9A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5" creationId="{D5FB62DB-D027-4B79-A394-66652A986D21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6" creationId="{1C1D83AE-E49A-460F-B094-7B27640A1601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7" creationId="{84D267AD-2516-41C3-B10E-4B7517EB2401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8" creationId="{44D4180D-5AB6-4B5E-AC51-6A1554FA9FC4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29" creationId="{E3F242BA-4308-4DD2-835F-73E9E75F3CEA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30" creationId="{3E24B0CD-5E8B-4B02-B695-5AA6C6F3E4AE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33" creationId="{2E9263EB-A053-4BB8-B581-7B5478BD9C96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45" creationId="{A7E9BFD5-70FB-4214-8571-7F5F2F976916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47" creationId="{9F56ABB3-662D-451F-89CD-2C17AFE41E8F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51" creationId="{365C8EC7-E6E0-44C5-A39A-37D1C57603CB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58" creationId="{32F5238C-491C-431A-ABB3-93323376A61C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60" creationId="{F02DF650-41DA-4C1F-B0D1-040A15296A2E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64" creationId="{4780D176-D76D-41EA-B2A0-DEA398F4FA6E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66" creationId="{1B2803E6-06DC-4353-B3EC-770B256B3057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67" creationId="{E5980C45-B548-4F32-95E4-3799081170C3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74" creationId="{DFD5F9DD-595A-4A97-A234-9B4C510E995F}"/>
          </ac:grpSpMkLst>
        </pc:grpChg>
        <pc:grpChg chg="add mod">
          <ac:chgData name="Matthias Hendrickx" userId="668c3f4c-2e7e-4311-9e00-03d07791fd3b" providerId="ADAL" clId="{58659417-0CE9-4051-AAE0-5AFC18164AF4}" dt="2020-05-15T12:14:31.581" v="521"/>
          <ac:grpSpMkLst>
            <pc:docMk/>
            <pc:sldMk cId="3910757182" sldId="260"/>
            <ac:grpSpMk id="75" creationId="{B2895726-76E9-4ABE-95FA-E510AC6DE7F1}"/>
          </ac:grpSpMkLst>
        </pc:grpChg>
        <pc:grpChg chg="add del mod">
          <ac:chgData name="Matthias Hendrickx" userId="668c3f4c-2e7e-4311-9e00-03d07791fd3b" providerId="ADAL" clId="{58659417-0CE9-4051-AAE0-5AFC18164AF4}" dt="2020-05-15T12:15:07.530" v="523" actId="478"/>
          <ac:grpSpMkLst>
            <pc:docMk/>
            <pc:sldMk cId="3910757182" sldId="260"/>
            <ac:grpSpMk id="80" creationId="{B33F0BA6-B9DC-4F09-ACDF-55DA4BF823AA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81" creationId="{693F4018-DED4-44EF-99C7-6C5BC5188B3B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82" creationId="{D81DC140-C44F-4B40-A557-4AD85987F884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83" creationId="{1FE10307-5B27-4F84-B15D-BDE17B0938DE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86" creationId="{13C9313E-10D7-41BD-8A85-1D710323D5CC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88" creationId="{9B19EF09-6B8F-4EBB-8301-A06F4434023A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92" creationId="{7922CB4F-BAFD-41AB-8125-547F9F3FF68D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93" creationId="{5133E91E-BD15-4A13-8B17-B06113948C56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94" creationId="{F97613CA-B7E9-4B05-8670-B2E96F5FCB77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95" creationId="{5747C6A2-302E-4112-81E0-7CDCE89CD4ED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96" creationId="{6139C8D4-C062-4D71-B4F5-7F2AC8B8F12D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97" creationId="{7AEEC4E5-6CD0-4605-AD13-3BD40155F9F8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98" creationId="{1F5A125D-7AF0-4BBD-B1A0-7A48CF1662DD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99" creationId="{C8A792E6-3BF2-4343-8543-955C56C848F3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00" creationId="{A72E789A-7A8F-441A-96DD-46EB7FCCD25C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01" creationId="{CCA3976F-C351-401D-BEA3-31CC106E69C0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02" creationId="{7BDE4671-F2D1-47CD-8243-9BD3EF1AF831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05" creationId="{53F27D2C-EA5E-4E82-92AC-063F6BC3CC5F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17" creationId="{2D7F05D5-7FFC-43B2-BBDC-AE081C2FDE42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19" creationId="{D9392D5D-327F-4C18-82E5-C029D3C81197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23" creationId="{3F22443F-085F-4134-A608-3215A8DD47B7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30" creationId="{1CE17BBB-9111-4493-B51F-67F339729191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32" creationId="{28D48FA0-B642-4C63-BE1E-6F00D8A72609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36" creationId="{47F28C04-CBE5-4535-9E8F-3637C4524ED3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38" creationId="{D21A1FE9-D677-4F71-A663-3D35FC98B6B7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39" creationId="{78AE1D4A-2B5B-42CE-89A9-E87622AA46D4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46" creationId="{628FEC25-186E-4A3D-9EBC-4651B0961671}"/>
          </ac:grpSpMkLst>
        </pc:grpChg>
        <pc:grpChg chg="add mod">
          <ac:chgData name="Matthias Hendrickx" userId="668c3f4c-2e7e-4311-9e00-03d07791fd3b" providerId="ADAL" clId="{58659417-0CE9-4051-AAE0-5AFC18164AF4}" dt="2020-05-15T12:14:57.283" v="522"/>
          <ac:grpSpMkLst>
            <pc:docMk/>
            <pc:sldMk cId="3910757182" sldId="260"/>
            <ac:grpSpMk id="147" creationId="{7659E1EE-30EC-4752-98BD-A8BC5AAE0AC2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52" creationId="{27A78DD4-85AE-49E5-B675-3A321D228C7F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53" creationId="{98AC5F95-CE58-48ED-ABD5-D463BA1BFE9D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54" creationId="{1EDB1C5D-8C62-4487-9A05-569601331C60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55" creationId="{97F456E4-BB81-4639-BCF0-2B7A7DCED0D8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58" creationId="{DE8F1541-73C2-4721-BA93-892E05031610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60" creationId="{D9433E7B-1F54-4D2B-8DA4-A9395BDD4B88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64" creationId="{7BE0348C-662B-4B65-BEC4-0E7823E3A281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65" creationId="{E777194E-384D-4AB9-84EB-5FF75E732F27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66" creationId="{CEB22749-9ACA-4909-BC4F-EA7CB51B522D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67" creationId="{0CCBEB3B-6398-4318-9EA9-CAD82B4B057B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68" creationId="{6DFE28D0-FE35-49CA-869C-C3B4A883905C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69" creationId="{D7ABE64B-CF3F-4A32-A0CF-F31F1D408431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70" creationId="{74F4A70E-A0FC-45E0-9800-3A32A898FB05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71" creationId="{6D5AEB80-676E-4ED0-A0A9-1FAEC0804BD0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72" creationId="{759B029D-875F-41C5-A746-98119D81F117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73" creationId="{EEAD7797-7430-467F-982C-DB982FA0DB0A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74" creationId="{0F6CEE02-A072-493F-94D3-3F5635DC45BE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77" creationId="{BD821B2C-817C-447E-997D-BD499C38935B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89" creationId="{E2DBE3B7-C94C-46E8-9029-EEC1B2F0A5EC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91" creationId="{7BE1879F-390C-405B-855E-EB517DA27FE9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195" creationId="{13319B8B-8C8E-441B-920A-D21F204B0F01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202" creationId="{02DD677A-4902-4271-A6DE-54F7752FDCEC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204" creationId="{5CC45173-A034-44A8-B715-5788A64955A7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208" creationId="{1FAA7D18-1C39-449F-A83F-28A7397B5ACC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210" creationId="{F4FE893C-F320-481D-8862-D4427DE44B33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211" creationId="{98A996D2-CDA4-4134-BDB7-B8AA4CFFC77F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218" creationId="{CD0F472D-E5DC-4920-B4C0-1038AD53AE2E}"/>
          </ac:grpSpMkLst>
        </pc:grpChg>
        <pc:grpChg chg="add mod">
          <ac:chgData name="Matthias Hendrickx" userId="668c3f4c-2e7e-4311-9e00-03d07791fd3b" providerId="ADAL" clId="{58659417-0CE9-4051-AAE0-5AFC18164AF4}" dt="2020-05-15T12:15:16.311" v="525"/>
          <ac:grpSpMkLst>
            <pc:docMk/>
            <pc:sldMk cId="3910757182" sldId="260"/>
            <ac:grpSpMk id="219" creationId="{31A07685-1FC5-4D60-A741-B5D0AA263C52}"/>
          </ac:grpSpMkLst>
        </pc:grpChg>
        <pc:grpChg chg="add del mod">
          <ac:chgData name="Matthias Hendrickx" userId="668c3f4c-2e7e-4311-9e00-03d07791fd3b" providerId="ADAL" clId="{58659417-0CE9-4051-AAE0-5AFC18164AF4}" dt="2020-05-15T12:16:08.250" v="540" actId="478"/>
          <ac:grpSpMkLst>
            <pc:docMk/>
            <pc:sldMk cId="3910757182" sldId="260"/>
            <ac:grpSpMk id="224" creationId="{AAAD4D9D-D9CE-4A1F-849B-5A31C8F9686F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25" creationId="{5FA98EC4-156A-4983-9016-C9C0E4AF2F6D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26" creationId="{35BCD6D4-F740-4FAC-A5AA-E485BA9928EB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27" creationId="{15D29F85-4E6D-4E4A-A738-255461E91B08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30" creationId="{22E364F6-E497-439B-8195-EE5716DEE588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32" creationId="{2CD144C8-1976-4939-B9A4-30C8D5145E65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36" creationId="{4488BD0E-67EF-45FE-8F9C-164815983E8D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37" creationId="{7B14ADC2-C64E-4F3C-97D0-ECA8340ACA51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38" creationId="{280D9880-CB80-4FF7-81FE-FF174855AA09}"/>
          </ac:grpSpMkLst>
        </pc:grpChg>
        <pc:grpChg chg="add del mod">
          <ac:chgData name="Matthias Hendrickx" userId="668c3f4c-2e7e-4311-9e00-03d07791fd3b" providerId="ADAL" clId="{58659417-0CE9-4051-AAE0-5AFC18164AF4}" dt="2020-05-15T12:16:02.423" v="536" actId="478"/>
          <ac:grpSpMkLst>
            <pc:docMk/>
            <pc:sldMk cId="3910757182" sldId="260"/>
            <ac:grpSpMk id="239" creationId="{F4FC379D-A868-45FA-8B75-5C29363C6FFC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40" creationId="{A490C06B-12A4-43E0-94D4-5001FA4D9B4D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41" creationId="{A1093F8B-7D8B-4074-9CCA-875A2139DAD6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42" creationId="{5C48BD61-8879-4CC5-88C8-50FFFC55E1CA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43" creationId="{40E7A5A6-3AE6-47E6-AB8F-5432AFAD13CF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44" creationId="{88A188EB-C347-44A2-99C2-C79DF8556CAC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45" creationId="{636051DB-C731-4423-8AE3-8AFBA6FC51A8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46" creationId="{014CD1D9-A22F-4328-8FDB-2680C459FB83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49" creationId="{C4A753CC-8617-4B35-817C-42DED894C558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61" creationId="{0D0BC282-4ED5-4984-9FE3-23418DAC125A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63" creationId="{5D71F8DD-E21D-48A2-980F-50216FF8EDB7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67" creationId="{07B986DA-0F46-4736-9F55-D7E3036FA229}"/>
          </ac:grpSpMkLst>
        </pc:grpChg>
        <pc:grpChg chg="add mod">
          <ac:chgData name="Matthias Hendrickx" userId="668c3f4c-2e7e-4311-9e00-03d07791fd3b" providerId="ADAL" clId="{58659417-0CE9-4051-AAE0-5AFC18164AF4}" dt="2020-05-15T12:16:02.423" v="536" actId="478"/>
          <ac:grpSpMkLst>
            <pc:docMk/>
            <pc:sldMk cId="3910757182" sldId="260"/>
            <ac:grpSpMk id="274" creationId="{C2B26B60-7107-416B-BF6A-A18B451D4A6E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76" creationId="{8D6A7FD3-AE3E-4EB7-97B2-07BC196567EB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80" creationId="{9F6300BC-121D-430F-AF78-5641B3A5CD6D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82" creationId="{F3DE6372-18DD-4E32-9F94-E8A741F122B4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83" creationId="{B2982E2E-6998-42D1-9E13-A6DED29B9EFC}"/>
          </ac:grpSpMkLst>
        </pc:grpChg>
        <pc:grpChg chg="add del mod">
          <ac:chgData name="Matthias Hendrickx" userId="668c3f4c-2e7e-4311-9e00-03d07791fd3b" providerId="ADAL" clId="{58659417-0CE9-4051-AAE0-5AFC18164AF4}" dt="2020-05-15T12:16:02.079" v="535" actId="478"/>
          <ac:grpSpMkLst>
            <pc:docMk/>
            <pc:sldMk cId="3910757182" sldId="260"/>
            <ac:grpSpMk id="290" creationId="{F815CF99-E7CF-4704-952D-2B39E61932BB}"/>
          </ac:grpSpMkLst>
        </pc:grpChg>
        <pc:grpChg chg="add mod">
          <ac:chgData name="Matthias Hendrickx" userId="668c3f4c-2e7e-4311-9e00-03d07791fd3b" providerId="ADAL" clId="{58659417-0CE9-4051-AAE0-5AFC18164AF4}" dt="2020-05-15T12:15:21.421" v="526"/>
          <ac:grpSpMkLst>
            <pc:docMk/>
            <pc:sldMk cId="3910757182" sldId="260"/>
            <ac:grpSpMk id="291" creationId="{11FE2AA7-7A04-48D6-89E2-16B904579BBE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296" creationId="{8B1FF087-EDAD-41D1-A2C0-9B832E842989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297" creationId="{5B15AEC5-C300-488A-A804-5F1F0F99246C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298" creationId="{0FBC4035-86DC-4426-93D5-497FA822A91A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299" creationId="{77CC8450-2A9C-4264-A75C-8DC2520D4758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02" creationId="{8B3CA885-C244-427C-95DB-3307E68AAFC8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04" creationId="{5B56E4DF-2418-41ED-8358-2FCB2180E63C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08" creationId="{E943EC3E-ACF6-4522-ABC9-0DAB28C1D2E3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09" creationId="{0ACDEBAA-1BE7-4762-B566-C3B946B922E0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10" creationId="{78AA18AF-710C-40CF-804D-C4C78621A810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11" creationId="{3F1E0636-DD07-45BE-8D36-B02E482A6DDE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12" creationId="{C4230753-5D6A-430C-AE2A-407902B9A22C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13" creationId="{90F2DC12-3575-492A-B47B-0F286A8D76CD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14" creationId="{A9180E3A-AF55-4A14-AFD7-764ACA09CEB1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15" creationId="{B3CDF095-BF97-4BBA-ABDB-AA3E6D33F035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16" creationId="{AABCC0B8-BDF2-489B-90D9-3525FDEDD7E9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17" creationId="{5EE00C38-8FB9-444F-AE93-41C007E99B59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18" creationId="{ED805E60-5CC8-4A69-BC27-CDD92ED7B010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21" creationId="{382D49A0-74C9-4FE4-8349-A99D6CCCB803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33" creationId="{1C1D3513-C9B4-4F81-A0AC-4AA6B31F7EFF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35" creationId="{B3209D5E-B43B-438B-B7C6-A11CCB751BED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39" creationId="{7C63784E-AF31-481D-9FEB-FC55986E65FF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46" creationId="{CBDE438F-0F85-45DC-880A-DF8D6637211F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48" creationId="{761959A9-980D-4850-A69A-9FFCB7AA4BD5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52" creationId="{4218310A-FDD7-4B96-BF57-8FF5D2EB2A50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54" creationId="{71E20663-DA81-4783-BDFF-C2BF3C2C0787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55" creationId="{180F36D7-B328-42F3-849A-0C34EB84C83A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62" creationId="{0FD17CCF-A803-4C75-AE00-07C223E4FAEB}"/>
          </ac:grpSpMkLst>
        </pc:grpChg>
        <pc:grpChg chg="add mod">
          <ac:chgData name="Matthias Hendrickx" userId="668c3f4c-2e7e-4311-9e00-03d07791fd3b" providerId="ADAL" clId="{58659417-0CE9-4051-AAE0-5AFC18164AF4}" dt="2020-05-15T12:16:20.444" v="542"/>
          <ac:grpSpMkLst>
            <pc:docMk/>
            <pc:sldMk cId="3910757182" sldId="260"/>
            <ac:grpSpMk id="363" creationId="{A37C3000-ED20-41D5-99BF-EF69663F1C2A}"/>
          </ac:grpSpMkLst>
        </pc:grpChg>
        <pc:graphicFrameChg chg="add del mod">
          <ac:chgData name="Matthias Hendrickx" userId="668c3f4c-2e7e-4311-9e00-03d07791fd3b" providerId="ADAL" clId="{58659417-0CE9-4051-AAE0-5AFC18164AF4}" dt="2020-05-15T12:11:41.738" v="500" actId="478"/>
          <ac:graphicFrameMkLst>
            <pc:docMk/>
            <pc:sldMk cId="3910757182" sldId="260"/>
            <ac:graphicFrameMk id="7" creationId="{5E41C61C-BAE3-4B0F-8B00-F45858388DF4}"/>
          </ac:graphicFrameMkLst>
        </pc:graphicFrameChg>
        <pc:picChg chg="add del mod">
          <ac:chgData name="Matthias Hendrickx" userId="668c3f4c-2e7e-4311-9e00-03d07791fd3b" providerId="ADAL" clId="{58659417-0CE9-4051-AAE0-5AFC18164AF4}" dt="2020-05-15T12:11:24.688" v="494" actId="478"/>
          <ac:picMkLst>
            <pc:docMk/>
            <pc:sldMk cId="3910757182" sldId="260"/>
            <ac:picMk id="6" creationId="{96A97E6A-244D-44FC-8374-1F0F26453117}"/>
          </ac:picMkLst>
        </pc:picChg>
        <pc:picChg chg="del">
          <ac:chgData name="Matthias Hendrickx" userId="668c3f4c-2e7e-4311-9e00-03d07791fd3b" providerId="ADAL" clId="{58659417-0CE9-4051-AAE0-5AFC18164AF4}" dt="2020-05-16T13:52:34.878" v="3362" actId="478"/>
          <ac:picMkLst>
            <pc:docMk/>
            <pc:sldMk cId="3910757182" sldId="260"/>
            <ac:picMk id="6" creationId="{B7A50CB4-5422-41DD-A8F5-F4CDDB92D406}"/>
          </ac:picMkLst>
        </pc:picChg>
        <pc:picChg chg="del mod">
          <ac:chgData name="Matthias Hendrickx" userId="668c3f4c-2e7e-4311-9e00-03d07791fd3b" providerId="ADAL" clId="{58659417-0CE9-4051-AAE0-5AFC18164AF4}" dt="2020-05-16T13:52:35.330" v="3363" actId="478"/>
          <ac:picMkLst>
            <pc:docMk/>
            <pc:sldMk cId="3910757182" sldId="260"/>
            <ac:picMk id="7" creationId="{9096F4DA-EDBC-456B-BA8B-DE85E8DDE840}"/>
          </ac:picMkLst>
        </pc:picChg>
        <pc:picChg chg="add mod">
          <ac:chgData name="Matthias Hendrickx" userId="668c3f4c-2e7e-4311-9e00-03d07791fd3b" providerId="ADAL" clId="{58659417-0CE9-4051-AAE0-5AFC18164AF4}" dt="2020-05-15T12:14:31.581" v="521"/>
          <ac:picMkLst>
            <pc:docMk/>
            <pc:sldMk cId="3910757182" sldId="260"/>
            <ac:picMk id="48" creationId="{6A580F6C-301C-459E-8854-30F00B3357AC}"/>
          </ac:picMkLst>
        </pc:picChg>
        <pc:picChg chg="add mod">
          <ac:chgData name="Matthias Hendrickx" userId="668c3f4c-2e7e-4311-9e00-03d07791fd3b" providerId="ADAL" clId="{58659417-0CE9-4051-AAE0-5AFC18164AF4}" dt="2020-05-15T12:14:31.581" v="521"/>
          <ac:picMkLst>
            <pc:docMk/>
            <pc:sldMk cId="3910757182" sldId="260"/>
            <ac:picMk id="61" creationId="{2BDAC901-0FEB-4D00-8371-ECE119FA22FF}"/>
          </ac:picMkLst>
        </pc:picChg>
        <pc:picChg chg="add mod">
          <ac:chgData name="Matthias Hendrickx" userId="668c3f4c-2e7e-4311-9e00-03d07791fd3b" providerId="ADAL" clId="{58659417-0CE9-4051-AAE0-5AFC18164AF4}" dt="2020-05-15T12:14:57.283" v="522"/>
          <ac:picMkLst>
            <pc:docMk/>
            <pc:sldMk cId="3910757182" sldId="260"/>
            <ac:picMk id="120" creationId="{1358D354-3B7D-459F-BC79-0F734015D58B}"/>
          </ac:picMkLst>
        </pc:picChg>
        <pc:picChg chg="add mod">
          <ac:chgData name="Matthias Hendrickx" userId="668c3f4c-2e7e-4311-9e00-03d07791fd3b" providerId="ADAL" clId="{58659417-0CE9-4051-AAE0-5AFC18164AF4}" dt="2020-05-15T12:14:57.283" v="522"/>
          <ac:picMkLst>
            <pc:docMk/>
            <pc:sldMk cId="3910757182" sldId="260"/>
            <ac:picMk id="133" creationId="{E56F851C-F34D-4CEA-97BF-D9E6AC17D89F}"/>
          </ac:picMkLst>
        </pc:picChg>
        <pc:picChg chg="add mod">
          <ac:chgData name="Matthias Hendrickx" userId="668c3f4c-2e7e-4311-9e00-03d07791fd3b" providerId="ADAL" clId="{58659417-0CE9-4051-AAE0-5AFC18164AF4}" dt="2020-05-15T12:15:16.311" v="525"/>
          <ac:picMkLst>
            <pc:docMk/>
            <pc:sldMk cId="3910757182" sldId="260"/>
            <ac:picMk id="192" creationId="{65E814A8-9C9E-4FBD-AF30-2A91BD358DD2}"/>
          </ac:picMkLst>
        </pc:picChg>
        <pc:picChg chg="add mod">
          <ac:chgData name="Matthias Hendrickx" userId="668c3f4c-2e7e-4311-9e00-03d07791fd3b" providerId="ADAL" clId="{58659417-0CE9-4051-AAE0-5AFC18164AF4}" dt="2020-05-15T12:15:16.311" v="525"/>
          <ac:picMkLst>
            <pc:docMk/>
            <pc:sldMk cId="3910757182" sldId="260"/>
            <ac:picMk id="205" creationId="{60B67B2D-0901-4471-9456-FC6CE4C86992}"/>
          </ac:picMkLst>
        </pc:picChg>
        <pc:picChg chg="add mod">
          <ac:chgData name="Matthias Hendrickx" userId="668c3f4c-2e7e-4311-9e00-03d07791fd3b" providerId="ADAL" clId="{58659417-0CE9-4051-AAE0-5AFC18164AF4}" dt="2020-05-15T12:16:02.735" v="537" actId="22711"/>
          <ac:picMkLst>
            <pc:docMk/>
            <pc:sldMk cId="3910757182" sldId="260"/>
            <ac:picMk id="264" creationId="{2F31BB71-3EEA-4FEF-8E66-B483192F1ECD}"/>
          </ac:picMkLst>
        </pc:picChg>
        <pc:picChg chg="add mod">
          <ac:chgData name="Matthias Hendrickx" userId="668c3f4c-2e7e-4311-9e00-03d07791fd3b" providerId="ADAL" clId="{58659417-0CE9-4051-AAE0-5AFC18164AF4}" dt="2020-05-15T12:16:02.735" v="537" actId="22711"/>
          <ac:picMkLst>
            <pc:docMk/>
            <pc:sldMk cId="3910757182" sldId="260"/>
            <ac:picMk id="277" creationId="{0424D34B-9A9B-4DAE-9314-97CBAC7B65D6}"/>
          </ac:picMkLst>
        </pc:picChg>
        <pc:picChg chg="add mod">
          <ac:chgData name="Matthias Hendrickx" userId="668c3f4c-2e7e-4311-9e00-03d07791fd3b" providerId="ADAL" clId="{58659417-0CE9-4051-AAE0-5AFC18164AF4}" dt="2020-05-15T12:16:20.444" v="542"/>
          <ac:picMkLst>
            <pc:docMk/>
            <pc:sldMk cId="3910757182" sldId="260"/>
            <ac:picMk id="336" creationId="{28204444-6A3E-4C6F-AC82-A64338858435}"/>
          </ac:picMkLst>
        </pc:picChg>
        <pc:picChg chg="add mod">
          <ac:chgData name="Matthias Hendrickx" userId="668c3f4c-2e7e-4311-9e00-03d07791fd3b" providerId="ADAL" clId="{58659417-0CE9-4051-AAE0-5AFC18164AF4}" dt="2020-05-15T12:16:20.444" v="542"/>
          <ac:picMkLst>
            <pc:docMk/>
            <pc:sldMk cId="3910757182" sldId="260"/>
            <ac:picMk id="349" creationId="{227A3609-4C89-465D-BD14-F0FB57562D6C}"/>
          </ac:picMkLst>
        </pc:picChg>
        <pc:picChg chg="add mod modCrop">
          <ac:chgData name="Matthias Hendrickx" userId="668c3f4c-2e7e-4311-9e00-03d07791fd3b" providerId="ADAL" clId="{58659417-0CE9-4051-AAE0-5AFC18164AF4}" dt="2020-05-16T13:30:43.631" v="2975" actId="1076"/>
          <ac:picMkLst>
            <pc:docMk/>
            <pc:sldMk cId="3910757182" sldId="260"/>
            <ac:picMk id="368" creationId="{5177BC4A-1059-4E6E-92A0-47765AD19A09}"/>
          </ac:picMkLst>
        </pc:picChg>
        <pc:picChg chg="add del mod">
          <ac:chgData name="Matthias Hendrickx" userId="668c3f4c-2e7e-4311-9e00-03d07791fd3b" providerId="ADAL" clId="{58659417-0CE9-4051-AAE0-5AFC18164AF4}" dt="2020-05-15T12:23:56.361" v="607" actId="478"/>
          <ac:picMkLst>
            <pc:docMk/>
            <pc:sldMk cId="3910757182" sldId="260"/>
            <ac:picMk id="374" creationId="{5B5B504D-BFEB-4FF6-9B28-19035277DC00}"/>
          </ac:picMkLst>
        </pc:picChg>
        <pc:picChg chg="add del mod">
          <ac:chgData name="Matthias Hendrickx" userId="668c3f4c-2e7e-4311-9e00-03d07791fd3b" providerId="ADAL" clId="{58659417-0CE9-4051-AAE0-5AFC18164AF4}" dt="2020-05-15T12:24:12.530" v="611" actId="478"/>
          <ac:picMkLst>
            <pc:docMk/>
            <pc:sldMk cId="3910757182" sldId="260"/>
            <ac:picMk id="375" creationId="{7C276FD9-CC11-4591-8BAE-11DC47FF4CE4}"/>
          </ac:picMkLst>
        </pc:pic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15" creationId="{21A934C1-A3E4-4539-ACA4-54BA80EC2ABA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17" creationId="{5F981AF9-8B2B-499D-A945-2FEBCE7FCA4D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18" creationId="{FE50E65A-CEF9-4FD2-8A35-0806559481EE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31" creationId="{F9B9AB87-D712-4574-BB89-FE5377DB6A79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32" creationId="{84AAA013-9E4B-4A8B-8614-3F2120D33479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34" creationId="{8559B2A8-10F7-4DA7-AA85-F603BD21E7C7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35" creationId="{11DDD1C7-70A9-4C1F-BE7F-D8E84AE97E2A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36" creationId="{AB2BB74A-8486-4FD6-A46D-AC03FE5C30C4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37" creationId="{4F9CFCA8-7E70-498A-ACB0-63E34AD8AA66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38" creationId="{6894C434-4EBF-4DB6-816B-B6C4A3BD7452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39" creationId="{4D63A842-ED40-4DB8-B4A7-50981092F768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40" creationId="{CAF0B10E-3FAE-4253-8824-26C67EFDF954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41" creationId="{0763F993-CB19-4E8F-8BB2-C7AA6BAAF2CC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42" creationId="{1351A410-3D6D-4C2F-B205-A97BA5B0B178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43" creationId="{B8D2C1B8-3D58-41D2-9A02-AB3530E7174B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49" creationId="{B72C4140-B0F9-44C6-86EA-437256E4E5AA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50" creationId="{35CBAED9-397D-4D52-8C71-0394B27647AE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56" creationId="{EE43EB73-19E5-4C82-A9B8-98C7E6DD4A94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57" creationId="{4FC99E77-FA48-4EC3-B97B-C68B5F661777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62" creationId="{51915449-28C1-4B06-8B9F-A4FA09F619EC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63" creationId="{4A81A902-F7D9-47E9-86C8-EA03118EFC2E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68" creationId="{53357D62-3418-4DE4-B865-AAAEA63AB82F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69" creationId="{4C2A9769-262E-4D4D-98B7-C12930A10C06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70" creationId="{A238CF05-AA94-473C-A6A3-2BFE2586650B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71" creationId="{3EAFDE79-DC08-4C94-A28E-F83923E5C761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72" creationId="{061C55D5-AF56-4B84-975A-1F9AD3279841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76" creationId="{33BDCCE1-5202-4B90-94CA-08789D4A4CB0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77" creationId="{FB0DA615-4ABD-455B-B2EA-392FABB17A64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78" creationId="{F88349DD-DCAD-4FAB-B26F-C6C3496023E8}"/>
          </ac:cxnSpMkLst>
        </pc:cxnChg>
        <pc:cxnChg chg="add mod">
          <ac:chgData name="Matthias Hendrickx" userId="668c3f4c-2e7e-4311-9e00-03d07791fd3b" providerId="ADAL" clId="{58659417-0CE9-4051-AAE0-5AFC18164AF4}" dt="2020-05-15T12:14:31.581" v="521"/>
          <ac:cxnSpMkLst>
            <pc:docMk/>
            <pc:sldMk cId="3910757182" sldId="260"/>
            <ac:cxnSpMk id="79" creationId="{AC752D54-BC97-4A49-86CA-3BC98439F877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87" creationId="{5E94184F-E527-4E7E-85F8-6A270EE0F0B1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89" creationId="{669936AA-2EFB-479A-9492-173F524F6F4B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90" creationId="{9DD23184-1383-49A5-A15F-D6A2A1C46470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03" creationId="{F7322AFB-744E-4947-88B7-5E3377F2A435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04" creationId="{C7554AFD-C110-4D80-9FD9-68BF3D8FBB24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06" creationId="{019FC01E-43DD-4B1E-8146-F208B0388A6C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07" creationId="{786757AF-AE84-45CA-B225-D42601766AF3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08" creationId="{83F7BE84-D973-4B47-84C0-0D2AE0A20065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09" creationId="{D4722156-4E8C-413C-8AD4-99CCBD1A0E9E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10" creationId="{F7C7F6E7-F7A2-415A-9730-596C3277E6C5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11" creationId="{4F44BACC-2917-4B71-93F0-CCAF3D8F33D1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12" creationId="{4D470D9F-F283-4965-9CCE-6BC491EF7E45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13" creationId="{A20BBF67-1DFD-4B47-A6F5-313476267566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14" creationId="{2254F961-0BF3-42AA-A0E2-526D5E436978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15" creationId="{B93F9C45-DCF2-4C10-BBC6-8C46611D71B8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21" creationId="{F6815786-F39B-4176-B1BA-3DD29D299C3B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22" creationId="{169B4754-7DCE-437F-BAD4-DD8F1E0483D2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28" creationId="{D4BFAE0B-26A6-4EEA-9C18-7FC0F5D20247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29" creationId="{51BE6D2C-4B16-4C04-9D48-171E13FD82EA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34" creationId="{E01F81FD-5FDA-4BC8-BA09-FB5F42A7574C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35" creationId="{F9FDAFBA-08BF-4610-83E5-4B6C63F005E3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40" creationId="{00A03677-3072-4E54-A281-ECC73DD7AAF5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41" creationId="{DAAA4519-2903-4F98-9612-F8268F834A78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42" creationId="{A81F8282-4ECC-4807-88D2-EEF748F41F6B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43" creationId="{F70E41A2-BBD5-44E9-A9AD-85A977EBCFFE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44" creationId="{8FA2CB45-C415-45AD-A840-1A359E1559F9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48" creationId="{94DDB7BB-575B-4F74-BDDA-A0DEC08F5F8B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49" creationId="{9C94182C-CAEC-4ED4-86AD-49F2A119A495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50" creationId="{D99BD0AD-08BA-40D0-B657-726BA5C2D227}"/>
          </ac:cxnSpMkLst>
        </pc:cxnChg>
        <pc:cxnChg chg="add mod">
          <ac:chgData name="Matthias Hendrickx" userId="668c3f4c-2e7e-4311-9e00-03d07791fd3b" providerId="ADAL" clId="{58659417-0CE9-4051-AAE0-5AFC18164AF4}" dt="2020-05-15T12:14:57.283" v="522"/>
          <ac:cxnSpMkLst>
            <pc:docMk/>
            <pc:sldMk cId="3910757182" sldId="260"/>
            <ac:cxnSpMk id="151" creationId="{B6345E54-03CD-4856-96EA-EFA0528725F1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59" creationId="{967A452D-E335-4033-A18C-10F4B5D7BDA7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61" creationId="{495957A6-2847-436F-A577-8668E4BB985C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62" creationId="{A42756C0-48ED-4188-9299-13A4525EA2C3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75" creationId="{39F1BC04-830B-4231-9703-A07FCFE6A5F6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76" creationId="{91B6F456-BA62-4787-9EF8-3EC28BA6DD38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78" creationId="{D0887107-D461-4514-99F5-58A3D56CE554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79" creationId="{F39E99BA-E0A7-4DF8-96AC-12C3571FB3CE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80" creationId="{621F0A21-7135-478F-BC57-159D09409D22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81" creationId="{DBB737C8-34AA-4D95-A609-AF8DDFC2C88A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82" creationId="{47B2DF0B-89BB-4576-B327-1E49D6A0740F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83" creationId="{5D873358-1993-4E09-977F-68D306D12757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84" creationId="{043D2A1F-9630-41F8-A420-981338E3E63F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85" creationId="{97B59686-881B-482B-ADB2-93E35763132E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86" creationId="{FEC5DDB3-B9BD-4D5B-A160-B0CEA10FD2DD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87" creationId="{78EAB091-9B53-4A83-9478-7A2D07D78322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93" creationId="{5CB31C7C-0DD7-49DB-B8B4-6D9439B7C691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194" creationId="{7D113851-6C54-41E6-9787-E26A9C1E1EE4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00" creationId="{DB200DFB-C951-4786-AC61-7CFE60FF8AE8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01" creationId="{729067B3-34F9-4C0E-A950-D576A074E19A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06" creationId="{AD2E94CC-C558-499F-BB29-B3C0C311DEC5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07" creationId="{27FE5474-591F-4F8A-B571-A1C11B701286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12" creationId="{A3CB6473-A046-4811-9B5C-D89A161677C3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13" creationId="{244E37AE-4DFB-417A-AD11-A216C284A6A6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14" creationId="{7DC2D9E1-BC96-431B-BBDF-804B71347095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15" creationId="{7FD24EB5-3943-4607-92F6-9CE1B3D36535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16" creationId="{24036B1E-63E6-41C2-8FDE-AA28DAA9CE62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20" creationId="{172F1929-BC34-4236-94CD-7FA6597D7D9D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21" creationId="{2D3B58CB-E1AF-4437-B498-C369D94589EB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22" creationId="{92271454-40F2-42E9-8530-F4FE70334FCB}"/>
          </ac:cxnSpMkLst>
        </pc:cxnChg>
        <pc:cxnChg chg="add mod">
          <ac:chgData name="Matthias Hendrickx" userId="668c3f4c-2e7e-4311-9e00-03d07791fd3b" providerId="ADAL" clId="{58659417-0CE9-4051-AAE0-5AFC18164AF4}" dt="2020-05-15T12:15:16.311" v="525"/>
          <ac:cxnSpMkLst>
            <pc:docMk/>
            <pc:sldMk cId="3910757182" sldId="260"/>
            <ac:cxnSpMk id="223" creationId="{7026018C-1D34-4A93-9E92-45E91CD0889C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31" creationId="{AB938399-34DF-4786-82DF-A7E58530F324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33" creationId="{7C73B1BC-4EC0-44FA-99E3-A80A73E437F0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34" creationId="{1E4171CF-148D-425B-9603-A3866BB725B8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47" creationId="{A9CBAF33-DBA2-4BE8-8A95-735F3C507C2A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48" creationId="{3D090F3F-8718-41E7-B52F-4F56C19477D9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0" creationId="{7D5AF3C1-686B-4250-91E4-446E88658589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1" creationId="{8634CE20-BE81-460D-AC8C-005FD6AD7634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2" creationId="{425B90C0-AA11-4E64-B756-66B9DB8CDD50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3" creationId="{508EAEE3-26C3-4BB8-878D-EA5F3CD2CF95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4" creationId="{F2143888-FDB7-4E54-AFF3-F665E7CCDC56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5" creationId="{D42A3459-F0EB-4EEE-B880-27D9E5FCC53B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6" creationId="{247237A6-7453-476E-A2CA-07198FE2D65E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7" creationId="{414005C4-9773-46F3-902A-F125AC992160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8" creationId="{770CC304-4A48-49B1-9AF0-9DB97B839820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59" creationId="{EE192A49-499E-425A-8041-0120F2D1D809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65" creationId="{C0E37FA2-ED6F-4D00-9551-FD6455F894A5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66" creationId="{996E2977-7942-4E4F-B88A-529B03D9C582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72" creationId="{DEA296B2-EE6D-40CB-98CB-D79B3CF20D38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73" creationId="{DFFA47A1-2D6C-41B8-B8B8-FB3A898DBA67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78" creationId="{6F34CDB5-23FA-418B-A1B3-B5E454305581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79" creationId="{11548E4B-9957-4EAA-9907-5E5BC61E8313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84" creationId="{D13C3DC4-6D48-4F45-BD1A-65966FC0003E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85" creationId="{4BFEA31A-A37B-4970-BB87-95C57A5FD8DA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86" creationId="{9D69E14D-FD0E-46F0-ADCE-1B82D0ECE56E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87" creationId="{71022CC8-EF5D-480C-8006-B69BB4D34921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88" creationId="{E6CC193E-2338-47C8-8803-554EE61F50A9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92" creationId="{467DC0A1-1BF4-4DE8-9A2E-A0679838A569}"/>
          </ac:cxnSpMkLst>
        </pc:cxnChg>
        <pc:cxnChg chg="add mod">
          <ac:chgData name="Matthias Hendrickx" userId="668c3f4c-2e7e-4311-9e00-03d07791fd3b" providerId="ADAL" clId="{58659417-0CE9-4051-AAE0-5AFC18164AF4}" dt="2020-05-15T12:15:21.421" v="526"/>
          <ac:cxnSpMkLst>
            <pc:docMk/>
            <pc:sldMk cId="3910757182" sldId="260"/>
            <ac:cxnSpMk id="293" creationId="{DAD50AD3-DB16-40DD-AB8A-63B19DB13CFE}"/>
          </ac:cxnSpMkLst>
        </pc:cxnChg>
        <pc:cxnChg chg="add mod">
          <ac:chgData name="Matthias Hendrickx" userId="668c3f4c-2e7e-4311-9e00-03d07791fd3b" providerId="ADAL" clId="{58659417-0CE9-4051-AAE0-5AFC18164AF4}" dt="2020-05-15T12:16:02.079" v="535" actId="478"/>
          <ac:cxnSpMkLst>
            <pc:docMk/>
            <pc:sldMk cId="3910757182" sldId="260"/>
            <ac:cxnSpMk id="294" creationId="{5868FC7D-66ED-4B30-9E0E-B51403F5B068}"/>
          </ac:cxnSpMkLst>
        </pc:cxnChg>
        <pc:cxnChg chg="add del mod">
          <ac:chgData name="Matthias Hendrickx" userId="668c3f4c-2e7e-4311-9e00-03d07791fd3b" providerId="ADAL" clId="{58659417-0CE9-4051-AAE0-5AFC18164AF4}" dt="2020-05-15T12:16:02.079" v="535" actId="478"/>
          <ac:cxnSpMkLst>
            <pc:docMk/>
            <pc:sldMk cId="3910757182" sldId="260"/>
            <ac:cxnSpMk id="295" creationId="{9235A6E2-7515-42BA-998C-4D53B406171E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03" creationId="{9466882F-2826-4800-BF38-C22E28A00945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05" creationId="{BEF7CA4D-4629-4E46-BD9F-100DBB165D0F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06" creationId="{AD8D9394-12E0-481F-AE9F-837CD5802DEF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19" creationId="{9366327F-377F-4822-B18B-4EE4CC06CCC1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20" creationId="{9D7842A7-9843-4C08-8D37-B9F36F278323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22" creationId="{F06BA094-233F-47FD-9FB7-C769A12F1A6F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23" creationId="{79EEB0E5-3A79-47B6-A8FB-24A75EE24586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24" creationId="{250B37EB-C5CE-4D13-84DB-609318AF5EB8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25" creationId="{0318C9AB-40EB-41D7-ACC8-D76A5645F6B3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26" creationId="{2CF117D3-210F-4502-BE96-D5E8DD008265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27" creationId="{1990B16D-2540-4838-A29C-FF266BF94F58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28" creationId="{D0AE252C-A34A-4809-883B-6CAEDC97BF5F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29" creationId="{929A52E0-4BB4-494C-BE81-73734B82A9A7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30" creationId="{CD4AB303-60E6-4987-BFF9-3C8CFF1F28A4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31" creationId="{C0F4713B-F637-4243-9DB0-4CF64DFDB936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37" creationId="{C5F82EAE-6765-4B4B-9BFF-6C3AD849C2B0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38" creationId="{796C13F3-4EB6-41E7-9C7A-97D090B33DF8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44" creationId="{063685DB-424A-4BAA-A3B7-881D5A6118DA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45" creationId="{44E37051-AB60-475E-88FB-5C43DD414FFA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50" creationId="{0F15CC0B-AA0E-4AC7-B1A4-83230F64E58C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51" creationId="{146103E4-6907-42C8-990C-526F82F4A941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56" creationId="{DB10BE3C-1C8D-4B04-B617-8C686FDD6733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57" creationId="{BE6DFFA5-FFA1-46C3-8DF6-8B7706C19E16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58" creationId="{BE11E46F-CBBA-4A11-BCEB-94EF531150C6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59" creationId="{60756055-8385-4604-B2C2-E8DE168C0FC5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60" creationId="{5D766CBC-5471-48AE-BD23-3AE64F798E10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64" creationId="{CFC3B337-5AED-44E1-B6D3-B02900D5E9B8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65" creationId="{403F842D-CAAF-400C-8DA7-A565B46E46E2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66" creationId="{0AEA9358-31A9-4836-AE8B-F19BB462EAF9}"/>
          </ac:cxnSpMkLst>
        </pc:cxnChg>
        <pc:cxnChg chg="add mod">
          <ac:chgData name="Matthias Hendrickx" userId="668c3f4c-2e7e-4311-9e00-03d07791fd3b" providerId="ADAL" clId="{58659417-0CE9-4051-AAE0-5AFC18164AF4}" dt="2020-05-15T12:16:20.444" v="542"/>
          <ac:cxnSpMkLst>
            <pc:docMk/>
            <pc:sldMk cId="3910757182" sldId="260"/>
            <ac:cxnSpMk id="367" creationId="{DDEC06BE-7464-41CD-8080-C492EB56B240}"/>
          </ac:cxnSpMkLst>
        </pc:cxnChg>
      </pc:sldChg>
      <pc:sldChg chg="addSp delSp modSp new mod">
        <pc:chgData name="Matthias Hendrickx" userId="668c3f4c-2e7e-4311-9e00-03d07791fd3b" providerId="ADAL" clId="{58659417-0CE9-4051-AAE0-5AFC18164AF4}" dt="2020-05-16T10:03:17.731" v="2155" actId="732"/>
        <pc:sldMkLst>
          <pc:docMk/>
          <pc:sldMk cId="4107929622" sldId="261"/>
        </pc:sldMkLst>
        <pc:spChg chg="mod">
          <ac:chgData name="Matthias Hendrickx" userId="668c3f4c-2e7e-4311-9e00-03d07791fd3b" providerId="ADAL" clId="{58659417-0CE9-4051-AAE0-5AFC18164AF4}" dt="2020-05-16T08:37:22.590" v="1621" actId="179"/>
          <ac:spMkLst>
            <pc:docMk/>
            <pc:sldMk cId="4107929622" sldId="261"/>
            <ac:spMk id="2" creationId="{52DD1F3C-D78A-41A7-BDBA-A3D8CE48271F}"/>
          </ac:spMkLst>
        </pc:spChg>
        <pc:spChg chg="mod">
          <ac:chgData name="Matthias Hendrickx" userId="668c3f4c-2e7e-4311-9e00-03d07791fd3b" providerId="ADAL" clId="{58659417-0CE9-4051-AAE0-5AFC18164AF4}" dt="2020-05-15T12:28:20.569" v="629" actId="20577"/>
          <ac:spMkLst>
            <pc:docMk/>
            <pc:sldMk cId="4107929622" sldId="261"/>
            <ac:spMk id="3" creationId="{188B2B98-8B1E-4BC4-81A3-23549F7A3C37}"/>
          </ac:spMkLst>
        </pc:spChg>
        <pc:spChg chg="add del mod">
          <ac:chgData name="Matthias Hendrickx" userId="668c3f4c-2e7e-4311-9e00-03d07791fd3b" providerId="ADAL" clId="{58659417-0CE9-4051-AAE0-5AFC18164AF4}" dt="2020-05-16T08:36:23.357" v="1607" actId="478"/>
          <ac:spMkLst>
            <pc:docMk/>
            <pc:sldMk cId="4107929622" sldId="261"/>
            <ac:spMk id="7" creationId="{25862743-DDCC-4DD3-B51F-D07E2FF9465D}"/>
          </ac:spMkLst>
        </pc:spChg>
        <pc:spChg chg="add del mod">
          <ac:chgData name="Matthias Hendrickx" userId="668c3f4c-2e7e-4311-9e00-03d07791fd3b" providerId="ADAL" clId="{58659417-0CE9-4051-AAE0-5AFC18164AF4}" dt="2020-05-15T13:07:59.525" v="1360" actId="478"/>
          <ac:spMkLst>
            <pc:docMk/>
            <pc:sldMk cId="4107929622" sldId="261"/>
            <ac:spMk id="8" creationId="{6E8AC295-634D-45A4-BB68-1DDB729B3EF8}"/>
          </ac:spMkLst>
        </pc:spChg>
        <pc:spChg chg="add del mod">
          <ac:chgData name="Matthias Hendrickx" userId="668c3f4c-2e7e-4311-9e00-03d07791fd3b" providerId="ADAL" clId="{58659417-0CE9-4051-AAE0-5AFC18164AF4}" dt="2020-05-15T13:05:08.807" v="1300" actId="478"/>
          <ac:spMkLst>
            <pc:docMk/>
            <pc:sldMk cId="4107929622" sldId="261"/>
            <ac:spMk id="9" creationId="{BEC21643-FCEF-4A8B-A2CE-26A9A4066BB6}"/>
          </ac:spMkLst>
        </pc:spChg>
        <pc:spChg chg="add del mod">
          <ac:chgData name="Matthias Hendrickx" userId="668c3f4c-2e7e-4311-9e00-03d07791fd3b" providerId="ADAL" clId="{58659417-0CE9-4051-AAE0-5AFC18164AF4}" dt="2020-05-15T13:06:13.989" v="1323" actId="478"/>
          <ac:spMkLst>
            <pc:docMk/>
            <pc:sldMk cId="4107929622" sldId="261"/>
            <ac:spMk id="10" creationId="{97A2933D-AC3B-4E78-9465-E9DF75D1B472}"/>
          </ac:spMkLst>
        </pc:spChg>
        <pc:picChg chg="add del mod modCrop">
          <ac:chgData name="Matthias Hendrickx" userId="668c3f4c-2e7e-4311-9e00-03d07791fd3b" providerId="ADAL" clId="{58659417-0CE9-4051-AAE0-5AFC18164AF4}" dt="2020-05-16T10:02:45.731" v="2153" actId="478"/>
          <ac:picMkLst>
            <pc:docMk/>
            <pc:sldMk cId="4107929622" sldId="261"/>
            <ac:picMk id="6" creationId="{4399A088-DC42-4AB0-910A-057026B669F2}"/>
          </ac:picMkLst>
        </pc:picChg>
        <pc:picChg chg="add mod modCrop">
          <ac:chgData name="Matthias Hendrickx" userId="668c3f4c-2e7e-4311-9e00-03d07791fd3b" providerId="ADAL" clId="{58659417-0CE9-4051-AAE0-5AFC18164AF4}" dt="2020-05-16T10:03:17.731" v="2155" actId="732"/>
          <ac:picMkLst>
            <pc:docMk/>
            <pc:sldMk cId="4107929622" sldId="261"/>
            <ac:picMk id="8" creationId="{1CB51C67-626C-4A86-8088-4932A69EEE75}"/>
          </ac:picMkLst>
        </pc:picChg>
      </pc:sldChg>
      <pc:sldChg chg="addSp delSp modSp new mod modNotesTx">
        <pc:chgData name="Matthias Hendrickx" userId="668c3f4c-2e7e-4311-9e00-03d07791fd3b" providerId="ADAL" clId="{58659417-0CE9-4051-AAE0-5AFC18164AF4}" dt="2020-05-20T09:38:56.993" v="3712" actId="20577"/>
        <pc:sldMkLst>
          <pc:docMk/>
          <pc:sldMk cId="2833591174" sldId="262"/>
        </pc:sldMkLst>
        <pc:spChg chg="del mod">
          <ac:chgData name="Matthias Hendrickx" userId="668c3f4c-2e7e-4311-9e00-03d07791fd3b" providerId="ADAL" clId="{58659417-0CE9-4051-AAE0-5AFC18164AF4}" dt="2020-05-15T14:46:06.087" v="1405"/>
          <ac:spMkLst>
            <pc:docMk/>
            <pc:sldMk cId="2833591174" sldId="262"/>
            <ac:spMk id="2" creationId="{A5C6C53E-B823-41B3-98EF-EC19050E4C38}"/>
          </ac:spMkLst>
        </pc:spChg>
        <pc:spChg chg="mod">
          <ac:chgData name="Matthias Hendrickx" userId="668c3f4c-2e7e-4311-9e00-03d07791fd3b" providerId="ADAL" clId="{58659417-0CE9-4051-AAE0-5AFC18164AF4}" dt="2020-05-16T11:28:55.973" v="2595" actId="20577"/>
          <ac:spMkLst>
            <pc:docMk/>
            <pc:sldMk cId="2833591174" sldId="262"/>
            <ac:spMk id="3" creationId="{BA30B1C9-0EE1-479D-9D60-ED0EDBF6665F}"/>
          </ac:spMkLst>
        </pc:spChg>
        <pc:spChg chg="add del mod">
          <ac:chgData name="Matthias Hendrickx" userId="668c3f4c-2e7e-4311-9e00-03d07791fd3b" providerId="ADAL" clId="{58659417-0CE9-4051-AAE0-5AFC18164AF4}" dt="2020-05-16T13:58:06.601" v="3429" actId="478"/>
          <ac:spMkLst>
            <pc:docMk/>
            <pc:sldMk cId="2833591174" sldId="262"/>
            <ac:spMk id="8" creationId="{7FC82E2A-6D93-4F1E-8294-8BF3DE610598}"/>
          </ac:spMkLst>
        </pc:spChg>
        <pc:spChg chg="add mod">
          <ac:chgData name="Matthias Hendrickx" userId="668c3f4c-2e7e-4311-9e00-03d07791fd3b" providerId="ADAL" clId="{58659417-0CE9-4051-AAE0-5AFC18164AF4}" dt="2020-05-15T14:55:38.042" v="1539" actId="313"/>
          <ac:spMkLst>
            <pc:docMk/>
            <pc:sldMk cId="2833591174" sldId="262"/>
            <ac:spMk id="10" creationId="{A21C0731-7466-4C0D-B8EB-B46C2B2EDEB2}"/>
          </ac:spMkLst>
        </pc:spChg>
        <pc:spChg chg="add del mod">
          <ac:chgData name="Matthias Hendrickx" userId="668c3f4c-2e7e-4311-9e00-03d07791fd3b" providerId="ADAL" clId="{58659417-0CE9-4051-AAE0-5AFC18164AF4}" dt="2020-05-16T13:59:24.490" v="3454" actId="478"/>
          <ac:spMkLst>
            <pc:docMk/>
            <pc:sldMk cId="2833591174" sldId="262"/>
            <ac:spMk id="12" creationId="{E1122B04-6CF0-4588-91D8-64EB7ECAA7E2}"/>
          </ac:spMkLst>
        </pc:spChg>
        <pc:spChg chg="add del mod">
          <ac:chgData name="Matthias Hendrickx" userId="668c3f4c-2e7e-4311-9e00-03d07791fd3b" providerId="ADAL" clId="{58659417-0CE9-4051-AAE0-5AFC18164AF4}" dt="2020-05-15T14:54:49.646" v="1517" actId="478"/>
          <ac:spMkLst>
            <pc:docMk/>
            <pc:sldMk cId="2833591174" sldId="262"/>
            <ac:spMk id="13" creationId="{F7E151A3-9404-4492-83A0-9DB55572BF1C}"/>
          </ac:spMkLst>
        </pc:spChg>
        <pc:spChg chg="add mod">
          <ac:chgData name="Matthias Hendrickx" userId="668c3f4c-2e7e-4311-9e00-03d07791fd3b" providerId="ADAL" clId="{58659417-0CE9-4051-AAE0-5AFC18164AF4}" dt="2020-05-16T14:07:44.491" v="3612" actId="207"/>
          <ac:spMkLst>
            <pc:docMk/>
            <pc:sldMk cId="2833591174" sldId="262"/>
            <ac:spMk id="19" creationId="{14552DEA-7C5C-4624-A190-B365687C305B}"/>
          </ac:spMkLst>
        </pc:spChg>
        <pc:grpChg chg="add del mod">
          <ac:chgData name="Matthias Hendrickx" userId="668c3f4c-2e7e-4311-9e00-03d07791fd3b" providerId="ADAL" clId="{58659417-0CE9-4051-AAE0-5AFC18164AF4}" dt="2020-05-16T14:06:06.865" v="3586" actId="478"/>
          <ac:grpSpMkLst>
            <pc:docMk/>
            <pc:sldMk cId="2833591174" sldId="262"/>
            <ac:grpSpMk id="7" creationId="{CFEA131C-CF29-4FCD-9571-45B4598B7CC9}"/>
          </ac:grpSpMkLst>
        </pc:grpChg>
        <pc:grpChg chg="add del mod">
          <ac:chgData name="Matthias Hendrickx" userId="668c3f4c-2e7e-4311-9e00-03d07791fd3b" providerId="ADAL" clId="{58659417-0CE9-4051-AAE0-5AFC18164AF4}" dt="2020-05-16T14:06:01.551" v="3583" actId="478"/>
          <ac:grpSpMkLst>
            <pc:docMk/>
            <pc:sldMk cId="2833591174" sldId="262"/>
            <ac:grpSpMk id="13" creationId="{6D54A525-62CF-4616-B6EC-DF3F8E418033}"/>
          </ac:grpSpMkLst>
        </pc:grpChg>
        <pc:grpChg chg="del mod topLvl">
          <ac:chgData name="Matthias Hendrickx" userId="668c3f4c-2e7e-4311-9e00-03d07791fd3b" providerId="ADAL" clId="{58659417-0CE9-4051-AAE0-5AFC18164AF4}" dt="2020-05-16T14:06:03.595" v="3584" actId="478"/>
          <ac:grpSpMkLst>
            <pc:docMk/>
            <pc:sldMk cId="2833591174" sldId="262"/>
            <ac:grpSpMk id="14" creationId="{AEAA272F-A664-4F49-A465-CAE82D1111FB}"/>
          </ac:grpSpMkLst>
        </pc:grpChg>
        <pc:grpChg chg="add mod">
          <ac:chgData name="Matthias Hendrickx" userId="668c3f4c-2e7e-4311-9e00-03d07791fd3b" providerId="ADAL" clId="{58659417-0CE9-4051-AAE0-5AFC18164AF4}" dt="2020-05-16T14:07:50.401" v="3614" actId="1076"/>
          <ac:grpSpMkLst>
            <pc:docMk/>
            <pc:sldMk cId="2833591174" sldId="262"/>
            <ac:grpSpMk id="20" creationId="{63FAA350-20DC-4222-A6E4-14BA31BAAA3F}"/>
          </ac:grpSpMkLst>
        </pc:grpChg>
        <pc:picChg chg="add mod modCrop">
          <ac:chgData name="Matthias Hendrickx" userId="668c3f4c-2e7e-4311-9e00-03d07791fd3b" providerId="ADAL" clId="{58659417-0CE9-4051-AAE0-5AFC18164AF4}" dt="2020-05-16T13:57:44.004" v="3424" actId="164"/>
          <ac:picMkLst>
            <pc:docMk/>
            <pc:sldMk cId="2833591174" sldId="262"/>
            <ac:picMk id="2" creationId="{5CB93069-8A3D-4D58-B471-B849464C4EAE}"/>
          </ac:picMkLst>
        </pc:picChg>
        <pc:picChg chg="add mod modCrop">
          <ac:chgData name="Matthias Hendrickx" userId="668c3f4c-2e7e-4311-9e00-03d07791fd3b" providerId="ADAL" clId="{58659417-0CE9-4051-AAE0-5AFC18164AF4}" dt="2020-05-16T08:57:24.135" v="1737" actId="732"/>
          <ac:picMkLst>
            <pc:docMk/>
            <pc:sldMk cId="2833591174" sldId="262"/>
            <ac:picMk id="6" creationId="{9BD47C7A-EDE5-440D-A01D-DBAE34007E47}"/>
          </ac:picMkLst>
        </pc:picChg>
        <pc:picChg chg="add del mod">
          <ac:chgData name="Matthias Hendrickx" userId="668c3f4c-2e7e-4311-9e00-03d07791fd3b" providerId="ADAL" clId="{58659417-0CE9-4051-AAE0-5AFC18164AF4}" dt="2020-05-15T14:54:40.531" v="1512" actId="478"/>
          <ac:picMkLst>
            <pc:docMk/>
            <pc:sldMk cId="2833591174" sldId="262"/>
            <ac:picMk id="8" creationId="{7998E346-9DDC-4273-A20D-824DB4D386C9}"/>
          </ac:picMkLst>
        </pc:picChg>
        <pc:picChg chg="add mod modCrop">
          <ac:chgData name="Matthias Hendrickx" userId="668c3f4c-2e7e-4311-9e00-03d07791fd3b" providerId="ADAL" clId="{58659417-0CE9-4051-AAE0-5AFC18164AF4}" dt="2020-05-16T13:57:44.004" v="3424" actId="164"/>
          <ac:picMkLst>
            <pc:docMk/>
            <pc:sldMk cId="2833591174" sldId="262"/>
            <ac:picMk id="9" creationId="{0E865EE7-1736-4BAB-A49A-494BA20B6C60}"/>
          </ac:picMkLst>
        </pc:picChg>
        <pc:picChg chg="add mod">
          <ac:chgData name="Matthias Hendrickx" userId="668c3f4c-2e7e-4311-9e00-03d07791fd3b" providerId="ADAL" clId="{58659417-0CE9-4051-AAE0-5AFC18164AF4}" dt="2020-05-16T13:58:18.078" v="3432" actId="1076"/>
          <ac:picMkLst>
            <pc:docMk/>
            <pc:sldMk cId="2833591174" sldId="262"/>
            <ac:picMk id="11" creationId="{BCDABB4D-CEE2-429E-806F-C8861CD55E4B}"/>
          </ac:picMkLst>
        </pc:picChg>
        <pc:picChg chg="del mod topLvl">
          <ac:chgData name="Matthias Hendrickx" userId="668c3f4c-2e7e-4311-9e00-03d07791fd3b" providerId="ADAL" clId="{58659417-0CE9-4051-AAE0-5AFC18164AF4}" dt="2020-05-16T14:06:01.551" v="3583" actId="478"/>
          <ac:picMkLst>
            <pc:docMk/>
            <pc:sldMk cId="2833591174" sldId="262"/>
            <ac:picMk id="15" creationId="{59D9D251-91AC-4BC2-9CC0-05A3B3276F7B}"/>
          </ac:picMkLst>
        </pc:picChg>
        <pc:picChg chg="mod topLvl modCrop">
          <ac:chgData name="Matthias Hendrickx" userId="668c3f4c-2e7e-4311-9e00-03d07791fd3b" providerId="ADAL" clId="{58659417-0CE9-4051-AAE0-5AFC18164AF4}" dt="2020-05-16T14:07:40.082" v="3610" actId="164"/>
          <ac:picMkLst>
            <pc:docMk/>
            <pc:sldMk cId="2833591174" sldId="262"/>
            <ac:picMk id="16" creationId="{3C4706C5-E117-4BBA-B365-CBAEC5A82EA8}"/>
          </ac:picMkLst>
        </pc:picChg>
        <pc:picChg chg="del mod topLvl">
          <ac:chgData name="Matthias Hendrickx" userId="668c3f4c-2e7e-4311-9e00-03d07791fd3b" providerId="ADAL" clId="{58659417-0CE9-4051-AAE0-5AFC18164AF4}" dt="2020-05-16T14:06:03.595" v="3584" actId="478"/>
          <ac:picMkLst>
            <pc:docMk/>
            <pc:sldMk cId="2833591174" sldId="262"/>
            <ac:picMk id="17" creationId="{43FBACED-C44A-4607-8F48-BCECBF06316F}"/>
          </ac:picMkLst>
        </pc:picChg>
        <pc:picChg chg="add del mod">
          <ac:chgData name="Matthias Hendrickx" userId="668c3f4c-2e7e-4311-9e00-03d07791fd3b" providerId="ADAL" clId="{58659417-0CE9-4051-AAE0-5AFC18164AF4}" dt="2020-05-16T14:07:10.648" v="3607" actId="478"/>
          <ac:picMkLst>
            <pc:docMk/>
            <pc:sldMk cId="2833591174" sldId="262"/>
            <ac:picMk id="18" creationId="{351528F0-72F4-45BF-9AC0-AF58DFF0B72B}"/>
          </ac:picMkLst>
        </pc:picChg>
        <pc:picChg chg="add del mod">
          <ac:chgData name="Matthias Hendrickx" userId="668c3f4c-2e7e-4311-9e00-03d07791fd3b" providerId="ADAL" clId="{58659417-0CE9-4051-AAE0-5AFC18164AF4}" dt="2020-05-15T14:46:10.028" v="1407" actId="478"/>
          <ac:picMkLst>
            <pc:docMk/>
            <pc:sldMk cId="2833591174" sldId="262"/>
            <ac:picMk id="1026" creationId="{268B568D-E395-43D1-8173-EA72C6B7505A}"/>
          </ac:picMkLst>
        </pc:picChg>
      </pc:sldChg>
      <pc:sldChg chg="addSp delSp modSp add del mod">
        <pc:chgData name="Matthias Hendrickx" userId="668c3f4c-2e7e-4311-9e00-03d07791fd3b" providerId="ADAL" clId="{58659417-0CE9-4051-AAE0-5AFC18164AF4}" dt="2020-05-16T08:59:49.001" v="1793" actId="47"/>
        <pc:sldMkLst>
          <pc:docMk/>
          <pc:sldMk cId="1597345094" sldId="263"/>
        </pc:sldMkLst>
        <pc:spChg chg="add mod">
          <ac:chgData name="Matthias Hendrickx" userId="668c3f4c-2e7e-4311-9e00-03d07791fd3b" providerId="ADAL" clId="{58659417-0CE9-4051-AAE0-5AFC18164AF4}" dt="2020-05-16T08:51:05.061" v="1696" actId="122"/>
          <ac:spMkLst>
            <pc:docMk/>
            <pc:sldMk cId="1597345094" sldId="263"/>
            <ac:spMk id="7" creationId="{C74E5A84-B7E4-41B5-8481-658F8F4F10BA}"/>
          </ac:spMkLst>
        </pc:spChg>
        <pc:spChg chg="add del mod">
          <ac:chgData name="Matthias Hendrickx" userId="668c3f4c-2e7e-4311-9e00-03d07791fd3b" providerId="ADAL" clId="{58659417-0CE9-4051-AAE0-5AFC18164AF4}" dt="2020-05-16T08:52:00.768" v="1697" actId="1076"/>
          <ac:spMkLst>
            <pc:docMk/>
            <pc:sldMk cId="1597345094" sldId="263"/>
            <ac:spMk id="9" creationId="{C0C1D7BB-D8EF-402B-A089-C7211E7323BE}"/>
          </ac:spMkLst>
        </pc:spChg>
        <pc:spChg chg="mod">
          <ac:chgData name="Matthias Hendrickx" userId="668c3f4c-2e7e-4311-9e00-03d07791fd3b" providerId="ADAL" clId="{58659417-0CE9-4051-AAE0-5AFC18164AF4}" dt="2020-05-15T14:59:30.260" v="1570" actId="15"/>
          <ac:spMkLst>
            <pc:docMk/>
            <pc:sldMk cId="1597345094" sldId="263"/>
            <ac:spMk id="10" creationId="{A21C0731-7466-4C0D-B8EB-B46C2B2EDEB2}"/>
          </ac:spMkLst>
        </pc:spChg>
        <pc:grpChg chg="add del mod">
          <ac:chgData name="Matthias Hendrickx" userId="668c3f4c-2e7e-4311-9e00-03d07791fd3b" providerId="ADAL" clId="{58659417-0CE9-4051-AAE0-5AFC18164AF4}" dt="2020-05-16T08:55:34.893" v="1715" actId="478"/>
          <ac:grpSpMkLst>
            <pc:docMk/>
            <pc:sldMk cId="1597345094" sldId="263"/>
            <ac:grpSpMk id="12" creationId="{A4A381F1-DB06-49B6-9CAC-DF8B0FE290FD}"/>
          </ac:grpSpMkLst>
        </pc:grpChg>
        <pc:picChg chg="del">
          <ac:chgData name="Matthias Hendrickx" userId="668c3f4c-2e7e-4311-9e00-03d07791fd3b" providerId="ADAL" clId="{58659417-0CE9-4051-AAE0-5AFC18164AF4}" dt="2020-05-16T08:40:28.851" v="1634" actId="478"/>
          <ac:picMkLst>
            <pc:docMk/>
            <pc:sldMk cId="1597345094" sldId="263"/>
            <ac:picMk id="2" creationId="{9939BAD9-3E3E-473F-8927-7B522A7FC714}"/>
          </ac:picMkLst>
        </pc:picChg>
        <pc:picChg chg="add mod ord topLvl modCrop">
          <ac:chgData name="Matthias Hendrickx" userId="668c3f4c-2e7e-4311-9e00-03d07791fd3b" providerId="ADAL" clId="{58659417-0CE9-4051-AAE0-5AFC18164AF4}" dt="2020-05-16T08:55:56.225" v="1722" actId="14100"/>
          <ac:picMkLst>
            <pc:docMk/>
            <pc:sldMk cId="1597345094" sldId="263"/>
            <ac:picMk id="8" creationId="{905FFE5E-48EA-48DC-BBCC-EDE5477B3017}"/>
          </ac:picMkLst>
        </pc:picChg>
        <pc:picChg chg="add del mod topLvl modCrop">
          <ac:chgData name="Matthias Hendrickx" userId="668c3f4c-2e7e-4311-9e00-03d07791fd3b" providerId="ADAL" clId="{58659417-0CE9-4051-AAE0-5AFC18164AF4}" dt="2020-05-16T08:55:34.893" v="1715" actId="478"/>
          <ac:picMkLst>
            <pc:docMk/>
            <pc:sldMk cId="1597345094" sldId="263"/>
            <ac:picMk id="11" creationId="{A085115A-EA99-4FEB-9B05-3B25F3C02073}"/>
          </ac:picMkLst>
        </pc:picChg>
        <pc:picChg chg="del">
          <ac:chgData name="Matthias Hendrickx" userId="668c3f4c-2e7e-4311-9e00-03d07791fd3b" providerId="ADAL" clId="{58659417-0CE9-4051-AAE0-5AFC18164AF4}" dt="2020-05-15T14:59:26.546" v="1568" actId="478"/>
          <ac:picMkLst>
            <pc:docMk/>
            <pc:sldMk cId="1597345094" sldId="263"/>
            <ac:picMk id="11" creationId="{BCDABB4D-CEE2-429E-806F-C8861CD55E4B}"/>
          </ac:picMkLst>
        </pc:picChg>
        <pc:picChg chg="add del mod">
          <ac:chgData name="Matthias Hendrickx" userId="668c3f4c-2e7e-4311-9e00-03d07791fd3b" providerId="ADAL" clId="{58659417-0CE9-4051-AAE0-5AFC18164AF4}" dt="2020-05-16T08:55:31.910" v="1714" actId="478"/>
          <ac:picMkLst>
            <pc:docMk/>
            <pc:sldMk cId="1597345094" sldId="263"/>
            <ac:picMk id="13" creationId="{34F8608A-F196-4A8E-BA2E-8C18D1657C8D}"/>
          </ac:picMkLst>
        </pc:picChg>
      </pc:sldChg>
      <pc:sldChg chg="addSp delSp modSp mod modNotesTx">
        <pc:chgData name="Matthias Hendrickx" userId="668c3f4c-2e7e-4311-9e00-03d07791fd3b" providerId="ADAL" clId="{58659417-0CE9-4051-AAE0-5AFC18164AF4}" dt="2020-05-20T09:43:41.385" v="4068" actId="5793"/>
        <pc:sldMkLst>
          <pc:docMk/>
          <pc:sldMk cId="3565214801" sldId="264"/>
        </pc:sldMkLst>
        <pc:spChg chg="mod">
          <ac:chgData name="Matthias Hendrickx" userId="668c3f4c-2e7e-4311-9e00-03d07791fd3b" providerId="ADAL" clId="{58659417-0CE9-4051-AAE0-5AFC18164AF4}" dt="2020-05-16T13:17:54.039" v="2942" actId="404"/>
          <ac:spMkLst>
            <pc:docMk/>
            <pc:sldMk cId="3565214801" sldId="264"/>
            <ac:spMk id="3" creationId="{E47C1F14-E195-4643-894C-A80AFB137AD0}"/>
          </ac:spMkLst>
        </pc:spChg>
        <pc:spChg chg="add del mod">
          <ac:chgData name="Matthias Hendrickx" userId="668c3f4c-2e7e-4311-9e00-03d07791fd3b" providerId="ADAL" clId="{58659417-0CE9-4051-AAE0-5AFC18164AF4}" dt="2020-05-16T12:05:18.680" v="2729" actId="478"/>
          <ac:spMkLst>
            <pc:docMk/>
            <pc:sldMk cId="3565214801" sldId="264"/>
            <ac:spMk id="7" creationId="{F875E2D9-DD61-4646-B23C-89B5F2BE3C43}"/>
          </ac:spMkLst>
        </pc:spChg>
        <pc:spChg chg="add mod">
          <ac:chgData name="Matthias Hendrickx" userId="668c3f4c-2e7e-4311-9e00-03d07791fd3b" providerId="ADAL" clId="{58659417-0CE9-4051-AAE0-5AFC18164AF4}" dt="2020-05-16T13:17:44.675" v="2933" actId="20577"/>
          <ac:spMkLst>
            <pc:docMk/>
            <pc:sldMk cId="3565214801" sldId="264"/>
            <ac:spMk id="14" creationId="{8277231E-749B-41DC-B795-B7A500FFA95C}"/>
          </ac:spMkLst>
        </pc:spChg>
        <pc:graphicFrameChg chg="add del mod">
          <ac:chgData name="Matthias Hendrickx" userId="668c3f4c-2e7e-4311-9e00-03d07791fd3b" providerId="ADAL" clId="{58659417-0CE9-4051-AAE0-5AFC18164AF4}" dt="2020-05-16T13:14:59.669" v="2924" actId="478"/>
          <ac:graphicFrameMkLst>
            <pc:docMk/>
            <pc:sldMk cId="3565214801" sldId="264"/>
            <ac:graphicFrameMk id="11" creationId="{1E668D24-3627-4F02-BD45-62E44C14E351}"/>
          </ac:graphicFrameMkLst>
        </pc:graphicFrameChg>
        <pc:graphicFrameChg chg="add del mod">
          <ac:chgData name="Matthias Hendrickx" userId="668c3f4c-2e7e-4311-9e00-03d07791fd3b" providerId="ADAL" clId="{58659417-0CE9-4051-AAE0-5AFC18164AF4}" dt="2020-05-16T13:23:48.191" v="2946" actId="478"/>
          <ac:graphicFrameMkLst>
            <pc:docMk/>
            <pc:sldMk cId="3565214801" sldId="264"/>
            <ac:graphicFrameMk id="15" creationId="{847FD917-8148-4EE4-ADEC-DFE9ADAB910D}"/>
          </ac:graphicFrameMkLst>
        </pc:graphicFrameChg>
        <pc:graphicFrameChg chg="add del mod">
          <ac:chgData name="Matthias Hendrickx" userId="668c3f4c-2e7e-4311-9e00-03d07791fd3b" providerId="ADAL" clId="{58659417-0CE9-4051-AAE0-5AFC18164AF4}" dt="2020-05-16T13:25:56.820" v="2948" actId="478"/>
          <ac:graphicFrameMkLst>
            <pc:docMk/>
            <pc:sldMk cId="3565214801" sldId="264"/>
            <ac:graphicFrameMk id="16" creationId="{643822F7-6119-4F2C-98C9-4FC783D25B23}"/>
          </ac:graphicFrameMkLst>
        </pc:graphicFrameChg>
        <pc:picChg chg="del">
          <ac:chgData name="Matthias Hendrickx" userId="668c3f4c-2e7e-4311-9e00-03d07791fd3b" providerId="ADAL" clId="{58659417-0CE9-4051-AAE0-5AFC18164AF4}" dt="2020-05-16T12:05:14.312" v="2728" actId="478"/>
          <ac:picMkLst>
            <pc:docMk/>
            <pc:sldMk cId="3565214801" sldId="264"/>
            <ac:picMk id="6" creationId="{5EEFCFC1-7630-4E37-950B-C8E75B7AEBE2}"/>
          </ac:picMkLst>
        </pc:picChg>
        <pc:picChg chg="add del mod">
          <ac:chgData name="Matthias Hendrickx" userId="668c3f4c-2e7e-4311-9e00-03d07791fd3b" providerId="ADAL" clId="{58659417-0CE9-4051-AAE0-5AFC18164AF4}" dt="2020-05-16T13:12:46.444" v="2908" actId="478"/>
          <ac:picMkLst>
            <pc:docMk/>
            <pc:sldMk cId="3565214801" sldId="264"/>
            <ac:picMk id="8" creationId="{92A7BB62-BB68-49AA-AC99-EF8B062E42EB}"/>
          </ac:picMkLst>
        </pc:picChg>
        <pc:picChg chg="add del mod">
          <ac:chgData name="Matthias Hendrickx" userId="668c3f4c-2e7e-4311-9e00-03d07791fd3b" providerId="ADAL" clId="{58659417-0CE9-4051-AAE0-5AFC18164AF4}" dt="2020-05-16T13:13:23.941" v="2920" actId="478"/>
          <ac:picMkLst>
            <pc:docMk/>
            <pc:sldMk cId="3565214801" sldId="264"/>
            <ac:picMk id="10" creationId="{AF29BCBE-7300-4F89-80F9-6993D2EF06C2}"/>
          </ac:picMkLst>
        </pc:picChg>
        <pc:picChg chg="add del mod">
          <ac:chgData name="Matthias Hendrickx" userId="668c3f4c-2e7e-4311-9e00-03d07791fd3b" providerId="ADAL" clId="{58659417-0CE9-4051-AAE0-5AFC18164AF4}" dt="2020-05-16T13:23:41.515" v="2944" actId="478"/>
          <ac:picMkLst>
            <pc:docMk/>
            <pc:sldMk cId="3565214801" sldId="264"/>
            <ac:picMk id="13" creationId="{3978B289-E020-4818-B49F-B1D0F6243E58}"/>
          </ac:picMkLst>
        </pc:picChg>
        <pc:picChg chg="add mod">
          <ac:chgData name="Matthias Hendrickx" userId="668c3f4c-2e7e-4311-9e00-03d07791fd3b" providerId="ADAL" clId="{58659417-0CE9-4051-AAE0-5AFC18164AF4}" dt="2020-05-16T13:26:21.593" v="2953" actId="1076"/>
          <ac:picMkLst>
            <pc:docMk/>
            <pc:sldMk cId="3565214801" sldId="264"/>
            <ac:picMk id="18" creationId="{590CD2EF-A83A-4823-AEFC-41F62227FB0C}"/>
          </ac:picMkLst>
        </pc:picChg>
      </pc:sldChg>
      <pc:sldChg chg="modSp ord modNotesTx">
        <pc:chgData name="Matthias Hendrickx" userId="668c3f4c-2e7e-4311-9e00-03d07791fd3b" providerId="ADAL" clId="{58659417-0CE9-4051-AAE0-5AFC18164AF4}" dt="2020-05-20T09:42:07.735" v="3891" actId="20577"/>
        <pc:sldMkLst>
          <pc:docMk/>
          <pc:sldMk cId="2251799531" sldId="265"/>
        </pc:sldMkLst>
        <pc:spChg chg="mod">
          <ac:chgData name="Matthias Hendrickx" userId="668c3f4c-2e7e-4311-9e00-03d07791fd3b" providerId="ADAL" clId="{58659417-0CE9-4051-AAE0-5AFC18164AF4}" dt="2020-05-16T13:28:07.568" v="2954"/>
          <ac:spMkLst>
            <pc:docMk/>
            <pc:sldMk cId="2251799531" sldId="265"/>
            <ac:spMk id="3" creationId="{8F43F1F2-780D-4B2A-B649-674311A6822C}"/>
          </ac:spMkLst>
        </pc:spChg>
      </pc:sldChg>
      <pc:sldChg chg="modSp del">
        <pc:chgData name="Matthias Hendrickx" userId="668c3f4c-2e7e-4311-9e00-03d07791fd3b" providerId="ADAL" clId="{58659417-0CE9-4051-AAE0-5AFC18164AF4}" dt="2020-05-16T13:44:50.760" v="3249" actId="47"/>
        <pc:sldMkLst>
          <pc:docMk/>
          <pc:sldMk cId="2923492871" sldId="266"/>
        </pc:sldMkLst>
        <pc:spChg chg="mod">
          <ac:chgData name="Matthias Hendrickx" userId="668c3f4c-2e7e-4311-9e00-03d07791fd3b" providerId="ADAL" clId="{58659417-0CE9-4051-AAE0-5AFC18164AF4}" dt="2020-05-16T13:28:15.482" v="2955"/>
          <ac:spMkLst>
            <pc:docMk/>
            <pc:sldMk cId="2923492871" sldId="266"/>
            <ac:spMk id="3" creationId="{C355E31F-76A9-4C61-B243-F004E89E451F}"/>
          </ac:spMkLst>
        </pc:spChg>
      </pc:sldChg>
      <pc:sldChg chg="addSp delSp modSp mod modNotesTx">
        <pc:chgData name="Matthias Hendrickx" userId="668c3f4c-2e7e-4311-9e00-03d07791fd3b" providerId="ADAL" clId="{58659417-0CE9-4051-AAE0-5AFC18164AF4}" dt="2020-05-20T09:56:53.503" v="4890" actId="20577"/>
        <pc:sldMkLst>
          <pc:docMk/>
          <pc:sldMk cId="2245644435" sldId="267"/>
        </pc:sldMkLst>
        <pc:spChg chg="del mod">
          <ac:chgData name="Matthias Hendrickx" userId="668c3f4c-2e7e-4311-9e00-03d07791fd3b" providerId="ADAL" clId="{58659417-0CE9-4051-AAE0-5AFC18164AF4}" dt="2020-05-16T13:48:23.688" v="3314" actId="478"/>
          <ac:spMkLst>
            <pc:docMk/>
            <pc:sldMk cId="2245644435" sldId="267"/>
            <ac:spMk id="2" creationId="{7DB428B0-C285-47FE-B9C4-C49F1E917D97}"/>
          </ac:spMkLst>
        </pc:spChg>
        <pc:spChg chg="mod">
          <ac:chgData name="Matthias Hendrickx" userId="668c3f4c-2e7e-4311-9e00-03d07791fd3b" providerId="ADAL" clId="{58659417-0CE9-4051-AAE0-5AFC18164AF4}" dt="2020-05-16T11:30:20.542" v="2622" actId="122"/>
          <ac:spMkLst>
            <pc:docMk/>
            <pc:sldMk cId="2245644435" sldId="267"/>
            <ac:spMk id="3" creationId="{91DF98E6-D3F4-40F3-B825-3ACBAFE429D1}"/>
          </ac:spMkLst>
        </pc:spChg>
        <pc:spChg chg="add del mod">
          <ac:chgData name="Matthias Hendrickx" userId="668c3f4c-2e7e-4311-9e00-03d07791fd3b" providerId="ADAL" clId="{58659417-0CE9-4051-AAE0-5AFC18164AF4}" dt="2020-05-16T13:49:24.282" v="3334" actId="478"/>
          <ac:spMkLst>
            <pc:docMk/>
            <pc:sldMk cId="2245644435" sldId="267"/>
            <ac:spMk id="8" creationId="{D14D4EC1-9D14-48DF-9785-BCE382D6B45D}"/>
          </ac:spMkLst>
        </pc:spChg>
        <pc:graphicFrameChg chg="add mod modGraphic">
          <ac:chgData name="Matthias Hendrickx" userId="668c3f4c-2e7e-4311-9e00-03d07791fd3b" providerId="ADAL" clId="{58659417-0CE9-4051-AAE0-5AFC18164AF4}" dt="2020-05-16T13:50:58.585" v="3361" actId="20577"/>
          <ac:graphicFrameMkLst>
            <pc:docMk/>
            <pc:sldMk cId="2245644435" sldId="267"/>
            <ac:graphicFrameMk id="6" creationId="{848D82BD-2710-4863-BD2B-96D17520F900}"/>
          </ac:graphicFrameMkLst>
        </pc:graphicFrameChg>
      </pc:sldChg>
      <pc:sldChg chg="addSp delSp modSp add mod">
        <pc:chgData name="Matthias Hendrickx" userId="668c3f4c-2e7e-4311-9e00-03d07791fd3b" providerId="ADAL" clId="{58659417-0CE9-4051-AAE0-5AFC18164AF4}" dt="2020-05-16T14:16:18.602" v="3709" actId="20577"/>
        <pc:sldMkLst>
          <pc:docMk/>
          <pc:sldMk cId="2839570256" sldId="268"/>
        </pc:sldMkLst>
        <pc:spChg chg="add del mod">
          <ac:chgData name="Matthias Hendrickx" userId="668c3f4c-2e7e-4311-9e00-03d07791fd3b" providerId="ADAL" clId="{58659417-0CE9-4051-AAE0-5AFC18164AF4}" dt="2020-05-16T09:21:25.428" v="1998" actId="478"/>
          <ac:spMkLst>
            <pc:docMk/>
            <pc:sldMk cId="2839570256" sldId="268"/>
            <ac:spMk id="2" creationId="{3032EC58-6A34-41C4-B899-5B84BFC2C832}"/>
          </ac:spMkLst>
        </pc:spChg>
        <pc:spChg chg="mod">
          <ac:chgData name="Matthias Hendrickx" userId="668c3f4c-2e7e-4311-9e00-03d07791fd3b" providerId="ADAL" clId="{58659417-0CE9-4051-AAE0-5AFC18164AF4}" dt="2020-05-16T11:29:18.530" v="2606"/>
          <ac:spMkLst>
            <pc:docMk/>
            <pc:sldMk cId="2839570256" sldId="268"/>
            <ac:spMk id="3" creationId="{BA30B1C9-0EE1-479D-9D60-ED0EDBF6665F}"/>
          </ac:spMkLst>
        </pc:spChg>
        <pc:spChg chg="del">
          <ac:chgData name="Matthias Hendrickx" userId="668c3f4c-2e7e-4311-9e00-03d07791fd3b" providerId="ADAL" clId="{58659417-0CE9-4051-AAE0-5AFC18164AF4}" dt="2020-05-16T09:00:02.708" v="1796" actId="478"/>
          <ac:spMkLst>
            <pc:docMk/>
            <pc:sldMk cId="2839570256" sldId="268"/>
            <ac:spMk id="7" creationId="{C74E5A84-B7E4-41B5-8481-658F8F4F10BA}"/>
          </ac:spMkLst>
        </pc:spChg>
        <pc:spChg chg="del">
          <ac:chgData name="Matthias Hendrickx" userId="668c3f4c-2e7e-4311-9e00-03d07791fd3b" providerId="ADAL" clId="{58659417-0CE9-4051-AAE0-5AFC18164AF4}" dt="2020-05-16T09:00:03.982" v="1797" actId="478"/>
          <ac:spMkLst>
            <pc:docMk/>
            <pc:sldMk cId="2839570256" sldId="268"/>
            <ac:spMk id="9" creationId="{C0C1D7BB-D8EF-402B-A089-C7211E7323BE}"/>
          </ac:spMkLst>
        </pc:spChg>
        <pc:spChg chg="mod">
          <ac:chgData name="Matthias Hendrickx" userId="668c3f4c-2e7e-4311-9e00-03d07791fd3b" providerId="ADAL" clId="{58659417-0CE9-4051-AAE0-5AFC18164AF4}" dt="2020-05-16T14:16:18.602" v="3709" actId="20577"/>
          <ac:spMkLst>
            <pc:docMk/>
            <pc:sldMk cId="2839570256" sldId="268"/>
            <ac:spMk id="10" creationId="{A21C0731-7466-4C0D-B8EB-B46C2B2EDEB2}"/>
          </ac:spMkLst>
        </pc:spChg>
        <pc:graphicFrameChg chg="add del mod">
          <ac:chgData name="Matthias Hendrickx" userId="668c3f4c-2e7e-4311-9e00-03d07791fd3b" providerId="ADAL" clId="{58659417-0CE9-4051-AAE0-5AFC18164AF4}" dt="2020-05-16T09:23:25.254" v="2033" actId="478"/>
          <ac:graphicFrameMkLst>
            <pc:docMk/>
            <pc:sldMk cId="2839570256" sldId="268"/>
            <ac:graphicFrameMk id="12" creationId="{13CC39E5-53AC-4BD3-BC01-8B8E7341328F}"/>
          </ac:graphicFrameMkLst>
        </pc:graphicFrameChg>
        <pc:picChg chg="add del mod ord modCrop">
          <ac:chgData name="Matthias Hendrickx" userId="668c3f4c-2e7e-4311-9e00-03d07791fd3b" providerId="ADAL" clId="{58659417-0CE9-4051-AAE0-5AFC18164AF4}" dt="2020-05-16T14:10:45.101" v="3641" actId="478"/>
          <ac:picMkLst>
            <pc:docMk/>
            <pc:sldMk cId="2839570256" sldId="268"/>
            <ac:picMk id="2" creationId="{0CFFEF1C-1751-475D-9616-D50746CE1657}"/>
          </ac:picMkLst>
        </pc:picChg>
        <pc:picChg chg="add mod ord modCrop">
          <ac:chgData name="Matthias Hendrickx" userId="668c3f4c-2e7e-4311-9e00-03d07791fd3b" providerId="ADAL" clId="{58659417-0CE9-4051-AAE0-5AFC18164AF4}" dt="2020-05-16T14:11:40.617" v="3649" actId="732"/>
          <ac:picMkLst>
            <pc:docMk/>
            <pc:sldMk cId="2839570256" sldId="268"/>
            <ac:picMk id="7" creationId="{EBFD8708-D688-4452-94E1-D099812F9647}"/>
          </ac:picMkLst>
        </pc:picChg>
        <pc:picChg chg="del">
          <ac:chgData name="Matthias Hendrickx" userId="668c3f4c-2e7e-4311-9e00-03d07791fd3b" providerId="ADAL" clId="{58659417-0CE9-4051-AAE0-5AFC18164AF4}" dt="2020-05-16T08:56:08.869" v="1724" actId="478"/>
          <ac:picMkLst>
            <pc:docMk/>
            <pc:sldMk cId="2839570256" sldId="268"/>
            <ac:picMk id="8" creationId="{905FFE5E-48EA-48DC-BBCC-EDE5477B3017}"/>
          </ac:picMkLst>
        </pc:picChg>
        <pc:picChg chg="add del mod modCrop">
          <ac:chgData name="Matthias Hendrickx" userId="668c3f4c-2e7e-4311-9e00-03d07791fd3b" providerId="ADAL" clId="{58659417-0CE9-4051-AAE0-5AFC18164AF4}" dt="2020-05-16T09:22:18.305" v="2017" actId="478"/>
          <ac:picMkLst>
            <pc:docMk/>
            <pc:sldMk cId="2839570256" sldId="268"/>
            <ac:picMk id="11" creationId="{6D3B8A55-B7AE-4BB3-B8AD-844386B5B9F3}"/>
          </ac:picMkLst>
        </pc:picChg>
        <pc:picChg chg="add del mod ord modCrop">
          <ac:chgData name="Matthias Hendrickx" userId="668c3f4c-2e7e-4311-9e00-03d07791fd3b" providerId="ADAL" clId="{58659417-0CE9-4051-AAE0-5AFC18164AF4}" dt="2020-05-16T14:08:23.010" v="3631" actId="478"/>
          <ac:picMkLst>
            <pc:docMk/>
            <pc:sldMk cId="2839570256" sldId="268"/>
            <ac:picMk id="13" creationId="{66A59BE2-76EB-4DD5-BFDA-AAD87723309B}"/>
          </ac:picMkLst>
        </pc:picChg>
      </pc:sldChg>
      <pc:sldChg chg="add del">
        <pc:chgData name="Matthias Hendrickx" userId="668c3f4c-2e7e-4311-9e00-03d07791fd3b" providerId="ADAL" clId="{58659417-0CE9-4051-AAE0-5AFC18164AF4}" dt="2020-05-16T08:55:25.359" v="1708"/>
        <pc:sldMkLst>
          <pc:docMk/>
          <pc:sldMk cId="3983340207" sldId="268"/>
        </pc:sldMkLst>
      </pc:sldChg>
      <pc:sldChg chg="addSp delSp modSp mod ord">
        <pc:chgData name="Matthias Hendrickx" userId="668c3f4c-2e7e-4311-9e00-03d07791fd3b" providerId="ADAL" clId="{58659417-0CE9-4051-AAE0-5AFC18164AF4}" dt="2020-05-16T14:06:34.715" v="3596" actId="1035"/>
        <pc:sldMkLst>
          <pc:docMk/>
          <pc:sldMk cId="3983340207" sldId="269"/>
        </pc:sldMkLst>
        <pc:spChg chg="mod">
          <ac:chgData name="Matthias Hendrickx" userId="668c3f4c-2e7e-4311-9e00-03d07791fd3b" providerId="ADAL" clId="{58659417-0CE9-4051-AAE0-5AFC18164AF4}" dt="2020-05-16T11:29:13.020" v="2605" actId="6549"/>
          <ac:spMkLst>
            <pc:docMk/>
            <pc:sldMk cId="3983340207" sldId="269"/>
            <ac:spMk id="3" creationId="{BA30B1C9-0EE1-479D-9D60-ED0EDBF6665F}"/>
          </ac:spMkLst>
        </pc:spChg>
        <pc:spChg chg="del mod">
          <ac:chgData name="Matthias Hendrickx" userId="668c3f4c-2e7e-4311-9e00-03d07791fd3b" providerId="ADAL" clId="{58659417-0CE9-4051-AAE0-5AFC18164AF4}" dt="2020-05-16T09:59:13.661" v="2084" actId="478"/>
          <ac:spMkLst>
            <pc:docMk/>
            <pc:sldMk cId="3983340207" sldId="269"/>
            <ac:spMk id="7" creationId="{C74E5A84-B7E4-41B5-8481-658F8F4F10BA}"/>
          </ac:spMkLst>
        </pc:spChg>
        <pc:spChg chg="del mod">
          <ac:chgData name="Matthias Hendrickx" userId="668c3f4c-2e7e-4311-9e00-03d07791fd3b" providerId="ADAL" clId="{58659417-0CE9-4051-AAE0-5AFC18164AF4}" dt="2020-05-16T09:58:15.758" v="2067" actId="478"/>
          <ac:spMkLst>
            <pc:docMk/>
            <pc:sldMk cId="3983340207" sldId="269"/>
            <ac:spMk id="9" creationId="{C0C1D7BB-D8EF-402B-A089-C7211E7323BE}"/>
          </ac:spMkLst>
        </pc:spChg>
        <pc:spChg chg="mod topLvl">
          <ac:chgData name="Matthias Hendrickx" userId="668c3f4c-2e7e-4311-9e00-03d07791fd3b" providerId="ADAL" clId="{58659417-0CE9-4051-AAE0-5AFC18164AF4}" dt="2020-05-16T14:04:30.757" v="3561" actId="165"/>
          <ac:spMkLst>
            <pc:docMk/>
            <pc:sldMk cId="3983340207" sldId="269"/>
            <ac:spMk id="10" creationId="{A21C0731-7466-4C0D-B8EB-B46C2B2EDEB2}"/>
          </ac:spMkLst>
        </pc:spChg>
        <pc:grpChg chg="add mod topLvl">
          <ac:chgData name="Matthias Hendrickx" userId="668c3f4c-2e7e-4311-9e00-03d07791fd3b" providerId="ADAL" clId="{58659417-0CE9-4051-AAE0-5AFC18164AF4}" dt="2020-05-16T14:04:37.371" v="3562" actId="164"/>
          <ac:grpSpMkLst>
            <pc:docMk/>
            <pc:sldMk cId="3983340207" sldId="269"/>
            <ac:grpSpMk id="2" creationId="{C1DE9E28-0332-4B39-855E-595560E78CA1}"/>
          </ac:grpSpMkLst>
        </pc:grpChg>
        <pc:grpChg chg="add del mod ord">
          <ac:chgData name="Matthias Hendrickx" userId="668c3f4c-2e7e-4311-9e00-03d07791fd3b" providerId="ADAL" clId="{58659417-0CE9-4051-AAE0-5AFC18164AF4}" dt="2020-05-16T14:04:30.757" v="3561" actId="165"/>
          <ac:grpSpMkLst>
            <pc:docMk/>
            <pc:sldMk cId="3983340207" sldId="269"/>
            <ac:grpSpMk id="7" creationId="{2A8F2F55-3A27-427F-B61B-F36E23009C4B}"/>
          </ac:grpSpMkLst>
        </pc:grpChg>
        <pc:grpChg chg="add mod">
          <ac:chgData name="Matthias Hendrickx" userId="668c3f4c-2e7e-4311-9e00-03d07791fd3b" providerId="ADAL" clId="{58659417-0CE9-4051-AAE0-5AFC18164AF4}" dt="2020-05-16T14:05:05.326" v="3579" actId="14100"/>
          <ac:grpSpMkLst>
            <pc:docMk/>
            <pc:sldMk cId="3983340207" sldId="269"/>
            <ac:grpSpMk id="12" creationId="{B268EEEE-C6A5-4960-82AF-AA6E8232502E}"/>
          </ac:grpSpMkLst>
        </pc:grpChg>
        <pc:picChg chg="mod modCrop">
          <ac:chgData name="Matthias Hendrickx" userId="668c3f4c-2e7e-4311-9e00-03d07791fd3b" providerId="ADAL" clId="{58659417-0CE9-4051-AAE0-5AFC18164AF4}" dt="2020-05-16T14:04:30.757" v="3561" actId="165"/>
          <ac:picMkLst>
            <pc:docMk/>
            <pc:sldMk cId="3983340207" sldId="269"/>
            <ac:picMk id="8" creationId="{905FFE5E-48EA-48DC-BBCC-EDE5477B3017}"/>
          </ac:picMkLst>
        </pc:picChg>
        <pc:picChg chg="add mod modCrop">
          <ac:chgData name="Matthias Hendrickx" userId="668c3f4c-2e7e-4311-9e00-03d07791fd3b" providerId="ADAL" clId="{58659417-0CE9-4051-AAE0-5AFC18164AF4}" dt="2020-05-16T14:06:34.715" v="3596" actId="1035"/>
          <ac:picMkLst>
            <pc:docMk/>
            <pc:sldMk cId="3983340207" sldId="269"/>
            <ac:picMk id="9" creationId="{420A02AB-D38A-4F9B-B0FD-1953882E96C1}"/>
          </ac:picMkLst>
        </pc:picChg>
        <pc:picChg chg="add mod topLvl modCrop">
          <ac:chgData name="Matthias Hendrickx" userId="668c3f4c-2e7e-4311-9e00-03d07791fd3b" providerId="ADAL" clId="{58659417-0CE9-4051-AAE0-5AFC18164AF4}" dt="2020-05-16T14:06:34.715" v="3596" actId="1035"/>
          <ac:picMkLst>
            <pc:docMk/>
            <pc:sldMk cId="3983340207" sldId="269"/>
            <ac:picMk id="11" creationId="{30635FBE-561D-4533-9457-AD34C27E6D10}"/>
          </ac:picMkLst>
        </pc:picChg>
      </pc:sldChg>
      <pc:sldChg chg="addSp delSp modSp new mod">
        <pc:chgData name="Matthias Hendrickx" userId="668c3f4c-2e7e-4311-9e00-03d07791fd3b" providerId="ADAL" clId="{58659417-0CE9-4051-AAE0-5AFC18164AF4}" dt="2020-05-16T10:34:19.763" v="2498" actId="255"/>
        <pc:sldMkLst>
          <pc:docMk/>
          <pc:sldMk cId="1429983080" sldId="270"/>
        </pc:sldMkLst>
        <pc:spChg chg="mod">
          <ac:chgData name="Matthias Hendrickx" userId="668c3f4c-2e7e-4311-9e00-03d07791fd3b" providerId="ADAL" clId="{58659417-0CE9-4051-AAE0-5AFC18164AF4}" dt="2020-05-16T10:34:19.763" v="2498" actId="255"/>
          <ac:spMkLst>
            <pc:docMk/>
            <pc:sldMk cId="1429983080" sldId="270"/>
            <ac:spMk id="2" creationId="{21602B9A-F9A1-4A1C-85A8-E3D50CD16B25}"/>
          </ac:spMkLst>
        </pc:spChg>
        <pc:spChg chg="mod">
          <ac:chgData name="Matthias Hendrickx" userId="668c3f4c-2e7e-4311-9e00-03d07791fd3b" providerId="ADAL" clId="{58659417-0CE9-4051-AAE0-5AFC18164AF4}" dt="2020-05-16T10:00:58.145" v="2126" actId="20577"/>
          <ac:spMkLst>
            <pc:docMk/>
            <pc:sldMk cId="1429983080" sldId="270"/>
            <ac:spMk id="3" creationId="{2AA72883-B1BD-4145-9AD1-1DF7A575B1A8}"/>
          </ac:spMkLst>
        </pc:spChg>
        <pc:spChg chg="add mod">
          <ac:chgData name="Matthias Hendrickx" userId="668c3f4c-2e7e-4311-9e00-03d07791fd3b" providerId="ADAL" clId="{58659417-0CE9-4051-AAE0-5AFC18164AF4}" dt="2020-05-16T10:03:40.665" v="2156"/>
          <ac:spMkLst>
            <pc:docMk/>
            <pc:sldMk cId="1429983080" sldId="270"/>
            <ac:spMk id="9" creationId="{1E59C1B7-1637-4314-BA1E-B6D004F25461}"/>
          </ac:spMkLst>
        </pc:spChg>
        <pc:spChg chg="add mod">
          <ac:chgData name="Matthias Hendrickx" userId="668c3f4c-2e7e-4311-9e00-03d07791fd3b" providerId="ADAL" clId="{58659417-0CE9-4051-AAE0-5AFC18164AF4}" dt="2020-05-16T10:03:40.665" v="2156"/>
          <ac:spMkLst>
            <pc:docMk/>
            <pc:sldMk cId="1429983080" sldId="270"/>
            <ac:spMk id="12" creationId="{9D2D5103-1FA8-4721-90BA-35D7AE7B4124}"/>
          </ac:spMkLst>
        </pc:spChg>
        <pc:grpChg chg="add del mod">
          <ac:chgData name="Matthias Hendrickx" userId="668c3f4c-2e7e-4311-9e00-03d07791fd3b" providerId="ADAL" clId="{58659417-0CE9-4051-AAE0-5AFC18164AF4}" dt="2020-05-16T10:03:42.741" v="2157" actId="478"/>
          <ac:grpSpMkLst>
            <pc:docMk/>
            <pc:sldMk cId="1429983080" sldId="270"/>
            <ac:grpSpMk id="7" creationId="{B1416D2A-A490-412A-996E-8441783D1678}"/>
          </ac:grpSpMkLst>
        </pc:grpChg>
        <pc:grpChg chg="add mod">
          <ac:chgData name="Matthias Hendrickx" userId="668c3f4c-2e7e-4311-9e00-03d07791fd3b" providerId="ADAL" clId="{58659417-0CE9-4051-AAE0-5AFC18164AF4}" dt="2020-05-16T10:03:40.665" v="2156"/>
          <ac:grpSpMkLst>
            <pc:docMk/>
            <pc:sldMk cId="1429983080" sldId="270"/>
            <ac:grpSpMk id="8" creationId="{99DE30E3-7B51-4E24-9E22-4AF31C02FEDC}"/>
          </ac:grpSpMkLst>
        </pc:grpChg>
        <pc:picChg chg="add mod modCrop">
          <ac:chgData name="Matthias Hendrickx" userId="668c3f4c-2e7e-4311-9e00-03d07791fd3b" providerId="ADAL" clId="{58659417-0CE9-4051-AAE0-5AFC18164AF4}" dt="2020-05-16T10:02:29.927" v="2151" actId="18131"/>
          <ac:picMkLst>
            <pc:docMk/>
            <pc:sldMk cId="1429983080" sldId="270"/>
            <ac:picMk id="6" creationId="{8B3F4406-398E-4B49-B96F-DFFD7791B233}"/>
          </ac:picMkLst>
        </pc:picChg>
        <pc:picChg chg="add mod">
          <ac:chgData name="Matthias Hendrickx" userId="668c3f4c-2e7e-4311-9e00-03d07791fd3b" providerId="ADAL" clId="{58659417-0CE9-4051-AAE0-5AFC18164AF4}" dt="2020-05-16T10:03:40.665" v="2156"/>
          <ac:picMkLst>
            <pc:docMk/>
            <pc:sldMk cId="1429983080" sldId="270"/>
            <ac:picMk id="11" creationId="{007CF0B5-9538-4618-86B9-FFC9FA9328FC}"/>
          </ac:picMkLst>
        </pc:picChg>
        <pc:picChg chg="add mod ord modCrop">
          <ac:chgData name="Matthias Hendrickx" userId="668c3f4c-2e7e-4311-9e00-03d07791fd3b" providerId="ADAL" clId="{58659417-0CE9-4051-AAE0-5AFC18164AF4}" dt="2020-05-16T10:08:08.481" v="2336" actId="1036"/>
          <ac:picMkLst>
            <pc:docMk/>
            <pc:sldMk cId="1429983080" sldId="270"/>
            <ac:picMk id="14" creationId="{8086BC13-2E36-4351-940F-220AA49F2414}"/>
          </ac:picMkLst>
        </pc:picChg>
        <pc:cxnChg chg="add mod">
          <ac:chgData name="Matthias Hendrickx" userId="668c3f4c-2e7e-4311-9e00-03d07791fd3b" providerId="ADAL" clId="{58659417-0CE9-4051-AAE0-5AFC18164AF4}" dt="2020-05-16T10:03:42.741" v="2157" actId="478"/>
          <ac:cxnSpMkLst>
            <pc:docMk/>
            <pc:sldMk cId="1429983080" sldId="270"/>
            <ac:cxnSpMk id="10" creationId="{C1277A5B-3F97-4892-8457-93F4072ACD14}"/>
          </ac:cxnSpMkLst>
        </pc:cxnChg>
        <pc:cxnChg chg="add mod">
          <ac:chgData name="Matthias Hendrickx" userId="668c3f4c-2e7e-4311-9e00-03d07791fd3b" providerId="ADAL" clId="{58659417-0CE9-4051-AAE0-5AFC18164AF4}" dt="2020-05-16T10:03:42.741" v="2157" actId="478"/>
          <ac:cxnSpMkLst>
            <pc:docMk/>
            <pc:sldMk cId="1429983080" sldId="270"/>
            <ac:cxnSpMk id="13" creationId="{F17CF025-80F5-4834-AF87-73FDB2BDD89E}"/>
          </ac:cxnSpMkLst>
        </pc:cxnChg>
      </pc:sldChg>
      <pc:sldChg chg="addSp modSp add mod">
        <pc:chgData name="Matthias Hendrickx" userId="668c3f4c-2e7e-4311-9e00-03d07791fd3b" providerId="ADAL" clId="{58659417-0CE9-4051-AAE0-5AFC18164AF4}" dt="2020-05-16T13:30:17.342" v="2973" actId="732"/>
        <pc:sldMkLst>
          <pc:docMk/>
          <pc:sldMk cId="4033015335" sldId="271"/>
        </pc:sldMkLst>
        <pc:spChg chg="mod">
          <ac:chgData name="Matthias Hendrickx" userId="668c3f4c-2e7e-4311-9e00-03d07791fd3b" providerId="ADAL" clId="{58659417-0CE9-4051-AAE0-5AFC18164AF4}" dt="2020-05-16T12:04:57.698" v="2727" actId="20577"/>
          <ac:spMkLst>
            <pc:docMk/>
            <pc:sldMk cId="4033015335" sldId="271"/>
            <ac:spMk id="2" creationId="{21602B9A-F9A1-4A1C-85A8-E3D50CD16B25}"/>
          </ac:spMkLst>
        </pc:spChg>
        <pc:picChg chg="add mod">
          <ac:chgData name="Matthias Hendrickx" userId="668c3f4c-2e7e-4311-9e00-03d07791fd3b" providerId="ADAL" clId="{58659417-0CE9-4051-AAE0-5AFC18164AF4}" dt="2020-05-16T12:04:29.855" v="2724" actId="1076"/>
          <ac:picMkLst>
            <pc:docMk/>
            <pc:sldMk cId="4033015335" sldId="271"/>
            <ac:picMk id="8" creationId="{BA42EBFF-F8F2-4D2F-B724-9866B9C5BB7C}"/>
          </ac:picMkLst>
        </pc:picChg>
        <pc:picChg chg="mod modCrop">
          <ac:chgData name="Matthias Hendrickx" userId="668c3f4c-2e7e-4311-9e00-03d07791fd3b" providerId="ADAL" clId="{58659417-0CE9-4051-AAE0-5AFC18164AF4}" dt="2020-05-16T13:30:17.342" v="2973" actId="732"/>
          <ac:picMkLst>
            <pc:docMk/>
            <pc:sldMk cId="4033015335" sldId="271"/>
            <ac:picMk id="14" creationId="{8086BC13-2E36-4351-940F-220AA49F2414}"/>
          </ac:picMkLst>
        </pc:picChg>
      </pc:sldChg>
      <pc:sldChg chg="addSp delSp modSp new mod modNotesTx">
        <pc:chgData name="Matthias Hendrickx" userId="668c3f4c-2e7e-4311-9e00-03d07791fd3b" providerId="ADAL" clId="{58659417-0CE9-4051-AAE0-5AFC18164AF4}" dt="2020-05-20T09:57:25.029" v="4955" actId="20577"/>
        <pc:sldMkLst>
          <pc:docMk/>
          <pc:sldMk cId="1906790774" sldId="272"/>
        </pc:sldMkLst>
        <pc:spChg chg="del">
          <ac:chgData name="Matthias Hendrickx" userId="668c3f4c-2e7e-4311-9e00-03d07791fd3b" providerId="ADAL" clId="{58659417-0CE9-4051-AAE0-5AFC18164AF4}" dt="2020-05-16T11:29:50.055" v="2620" actId="478"/>
          <ac:spMkLst>
            <pc:docMk/>
            <pc:sldMk cId="1906790774" sldId="272"/>
            <ac:spMk id="2" creationId="{3D5A6943-E467-4E3E-9490-4987B7E89F72}"/>
          </ac:spMkLst>
        </pc:spChg>
        <pc:spChg chg="mod">
          <ac:chgData name="Matthias Hendrickx" userId="668c3f4c-2e7e-4311-9e00-03d07791fd3b" providerId="ADAL" clId="{58659417-0CE9-4051-AAE0-5AFC18164AF4}" dt="2020-05-16T11:34:05.071" v="2713" actId="313"/>
          <ac:spMkLst>
            <pc:docMk/>
            <pc:sldMk cId="1906790774" sldId="272"/>
            <ac:spMk id="3" creationId="{29306091-EB9C-4BC6-B4E0-CA44FBC6367B}"/>
          </ac:spMkLst>
        </pc:spChg>
        <pc:spChg chg="add mod">
          <ac:chgData name="Matthias Hendrickx" userId="668c3f4c-2e7e-4311-9e00-03d07791fd3b" providerId="ADAL" clId="{58659417-0CE9-4051-AAE0-5AFC18164AF4}" dt="2020-05-16T11:29:59.745" v="2621"/>
          <ac:spMkLst>
            <pc:docMk/>
            <pc:sldMk cId="1906790774" sldId="272"/>
            <ac:spMk id="8" creationId="{E2AD1353-0319-4EA2-AE94-54424DE99A89}"/>
          </ac:spMkLst>
        </pc:spChg>
        <pc:grpChg chg="add del mod">
          <ac:chgData name="Matthias Hendrickx" userId="668c3f4c-2e7e-4311-9e00-03d07791fd3b" providerId="ADAL" clId="{58659417-0CE9-4051-AAE0-5AFC18164AF4}" dt="2020-05-16T11:34:00.309" v="2712" actId="478"/>
          <ac:grpSpMkLst>
            <pc:docMk/>
            <pc:sldMk cId="1906790774" sldId="272"/>
            <ac:grpSpMk id="6" creationId="{B586FB05-F76F-4020-900D-8993BD8CC6B2}"/>
          </ac:grpSpMkLst>
        </pc:grpChg>
        <pc:picChg chg="add mod">
          <ac:chgData name="Matthias Hendrickx" userId="668c3f4c-2e7e-4311-9e00-03d07791fd3b" providerId="ADAL" clId="{58659417-0CE9-4051-AAE0-5AFC18164AF4}" dt="2020-05-16T11:29:59.745" v="2621"/>
          <ac:picMkLst>
            <pc:docMk/>
            <pc:sldMk cId="1906790774" sldId="272"/>
            <ac:picMk id="7" creationId="{DABDC64A-8F7E-466A-9BAC-8C307879A272}"/>
          </ac:picMkLst>
        </pc:picChg>
        <pc:picChg chg="add mod">
          <ac:chgData name="Matthias Hendrickx" userId="668c3f4c-2e7e-4311-9e00-03d07791fd3b" providerId="ADAL" clId="{58659417-0CE9-4051-AAE0-5AFC18164AF4}" dt="2020-05-16T11:41:51.094" v="2718" actId="14100"/>
          <ac:picMkLst>
            <pc:docMk/>
            <pc:sldMk cId="1906790774" sldId="272"/>
            <ac:picMk id="10" creationId="{5A7AB9BA-9D96-41E7-A082-58DAA21417C2}"/>
          </ac:picMkLst>
        </pc:picChg>
      </pc:sldChg>
      <pc:sldChg chg="addSp delSp modSp add mod modNotesTx">
        <pc:chgData name="Matthias Hendrickx" userId="668c3f4c-2e7e-4311-9e00-03d07791fd3b" providerId="ADAL" clId="{58659417-0CE9-4051-AAE0-5AFC18164AF4}" dt="2020-05-20T09:52:16.149" v="4124" actId="20577"/>
        <pc:sldMkLst>
          <pc:docMk/>
          <pc:sldMk cId="3948922311" sldId="273"/>
        </pc:sldMkLst>
        <pc:spChg chg="mod">
          <ac:chgData name="Matthias Hendrickx" userId="668c3f4c-2e7e-4311-9e00-03d07791fd3b" providerId="ADAL" clId="{58659417-0CE9-4051-AAE0-5AFC18164AF4}" dt="2020-05-16T13:29:12.798" v="2961" actId="20577"/>
          <ac:spMkLst>
            <pc:docMk/>
            <pc:sldMk cId="3948922311" sldId="273"/>
            <ac:spMk id="3" creationId="{E47C1F14-E195-4643-894C-A80AFB137AD0}"/>
          </ac:spMkLst>
        </pc:spChg>
        <pc:grpChg chg="add del mod">
          <ac:chgData name="Matthias Hendrickx" userId="668c3f4c-2e7e-4311-9e00-03d07791fd3b" providerId="ADAL" clId="{58659417-0CE9-4051-AAE0-5AFC18164AF4}" dt="2020-05-16T13:35:07.575" v="3163" actId="478"/>
          <ac:grpSpMkLst>
            <pc:docMk/>
            <pc:sldMk cId="3948922311" sldId="273"/>
            <ac:grpSpMk id="7" creationId="{AD820D51-C30B-406F-A3D3-3E3E266DF8EC}"/>
          </ac:grpSpMkLst>
        </pc:grpChg>
        <pc:picChg chg="add mod topLvl modCrop">
          <ac:chgData name="Matthias Hendrickx" userId="668c3f4c-2e7e-4311-9e00-03d07791fd3b" providerId="ADAL" clId="{58659417-0CE9-4051-AAE0-5AFC18164AF4}" dt="2020-05-16T13:35:34.322" v="3171" actId="1036"/>
          <ac:picMkLst>
            <pc:docMk/>
            <pc:sldMk cId="3948922311" sldId="273"/>
            <ac:picMk id="6" creationId="{22691593-B699-428A-97C0-7771B41FAE40}"/>
          </ac:picMkLst>
        </pc:picChg>
        <pc:picChg chg="add del mod">
          <ac:chgData name="Matthias Hendrickx" userId="668c3f4c-2e7e-4311-9e00-03d07791fd3b" providerId="ADAL" clId="{58659417-0CE9-4051-AAE0-5AFC18164AF4}" dt="2020-05-16T13:32:22.494" v="2978" actId="478"/>
          <ac:picMkLst>
            <pc:docMk/>
            <pc:sldMk cId="3948922311" sldId="273"/>
            <ac:picMk id="9" creationId="{1C0FA983-6A31-464A-AE87-1AC67DF148C2}"/>
          </ac:picMkLst>
        </pc:picChg>
        <pc:picChg chg="add del mod topLvl modCrop">
          <ac:chgData name="Matthias Hendrickx" userId="668c3f4c-2e7e-4311-9e00-03d07791fd3b" providerId="ADAL" clId="{58659417-0CE9-4051-AAE0-5AFC18164AF4}" dt="2020-05-16T13:35:07.575" v="3163" actId="478"/>
          <ac:picMkLst>
            <pc:docMk/>
            <pc:sldMk cId="3948922311" sldId="273"/>
            <ac:picMk id="10" creationId="{AA362C3F-2500-4E4E-B17C-EEEA48E61B50}"/>
          </ac:picMkLst>
        </pc:picChg>
        <pc:picChg chg="del">
          <ac:chgData name="Matthias Hendrickx" userId="668c3f4c-2e7e-4311-9e00-03d07791fd3b" providerId="ADAL" clId="{58659417-0CE9-4051-AAE0-5AFC18164AF4}" dt="2020-05-16T13:29:14.697" v="2962" actId="478"/>
          <ac:picMkLst>
            <pc:docMk/>
            <pc:sldMk cId="3948922311" sldId="273"/>
            <ac:picMk id="18" creationId="{590CD2EF-A83A-4823-AEFC-41F62227FB0C}"/>
          </ac:picMkLst>
        </pc:picChg>
      </pc:sldChg>
      <pc:sldChg chg="addSp delSp modSp add mod modNotesTx">
        <pc:chgData name="Matthias Hendrickx" userId="668c3f4c-2e7e-4311-9e00-03d07791fd3b" providerId="ADAL" clId="{58659417-0CE9-4051-AAE0-5AFC18164AF4}" dt="2020-05-20T09:52:49.178" v="4190" actId="20577"/>
        <pc:sldMkLst>
          <pc:docMk/>
          <pc:sldMk cId="3171322651" sldId="274"/>
        </pc:sldMkLst>
        <pc:grpChg chg="add del mod">
          <ac:chgData name="Matthias Hendrickx" userId="668c3f4c-2e7e-4311-9e00-03d07791fd3b" providerId="ADAL" clId="{58659417-0CE9-4051-AAE0-5AFC18164AF4}" dt="2020-05-16T13:37:27.286" v="3222" actId="478"/>
          <ac:grpSpMkLst>
            <pc:docMk/>
            <pc:sldMk cId="3171322651" sldId="274"/>
            <ac:grpSpMk id="2" creationId="{FBDD3774-7CEA-458B-A9A9-A696A71A9BB2}"/>
          </ac:grpSpMkLst>
        </pc:grpChg>
        <pc:grpChg chg="del mod">
          <ac:chgData name="Matthias Hendrickx" userId="668c3f4c-2e7e-4311-9e00-03d07791fd3b" providerId="ADAL" clId="{58659417-0CE9-4051-AAE0-5AFC18164AF4}" dt="2020-05-16T13:35:10.480" v="3164" actId="478"/>
          <ac:grpSpMkLst>
            <pc:docMk/>
            <pc:sldMk cId="3171322651" sldId="274"/>
            <ac:grpSpMk id="7" creationId="{AD820D51-C30B-406F-A3D3-3E3E266DF8EC}"/>
          </ac:grpSpMkLst>
        </pc:grpChg>
        <pc:grpChg chg="add del mod">
          <ac:chgData name="Matthias Hendrickx" userId="668c3f4c-2e7e-4311-9e00-03d07791fd3b" providerId="ADAL" clId="{58659417-0CE9-4051-AAE0-5AFC18164AF4}" dt="2020-05-16T13:38:03.801" v="3231" actId="478"/>
          <ac:grpSpMkLst>
            <pc:docMk/>
            <pc:sldMk cId="3171322651" sldId="274"/>
            <ac:grpSpMk id="8" creationId="{EFC8EDF7-18C8-41B7-B0A2-A9F329460CFB}"/>
          </ac:grpSpMkLst>
        </pc:grpChg>
        <pc:grpChg chg="add del mod">
          <ac:chgData name="Matthias Hendrickx" userId="668c3f4c-2e7e-4311-9e00-03d07791fd3b" providerId="ADAL" clId="{58659417-0CE9-4051-AAE0-5AFC18164AF4}" dt="2020-05-16T13:35:53.578" v="3174" actId="478"/>
          <ac:grpSpMkLst>
            <pc:docMk/>
            <pc:sldMk cId="3171322651" sldId="274"/>
            <ac:grpSpMk id="9" creationId="{46CE8F61-AD5F-4BDB-8AA4-4B3D09346B62}"/>
          </ac:grpSpMkLst>
        </pc:grpChg>
        <pc:grpChg chg="add mod">
          <ac:chgData name="Matthias Hendrickx" userId="668c3f4c-2e7e-4311-9e00-03d07791fd3b" providerId="ADAL" clId="{58659417-0CE9-4051-AAE0-5AFC18164AF4}" dt="2020-05-16T13:38:29.903" v="3248" actId="164"/>
          <ac:grpSpMkLst>
            <pc:docMk/>
            <pc:sldMk cId="3171322651" sldId="274"/>
            <ac:grpSpMk id="16" creationId="{01F4364B-F72A-4A4D-9312-DE2069B7AD87}"/>
          </ac:grpSpMkLst>
        </pc:grpChg>
        <pc:picChg chg="mod topLvl modCrop">
          <ac:chgData name="Matthias Hendrickx" userId="668c3f4c-2e7e-4311-9e00-03d07791fd3b" providerId="ADAL" clId="{58659417-0CE9-4051-AAE0-5AFC18164AF4}" dt="2020-05-16T13:38:29.903" v="3248" actId="164"/>
          <ac:picMkLst>
            <pc:docMk/>
            <pc:sldMk cId="3171322651" sldId="274"/>
            <ac:picMk id="6" creationId="{22691593-B699-428A-97C0-7771B41FAE40}"/>
          </ac:picMkLst>
        </pc:picChg>
        <pc:picChg chg="del mod topLvl">
          <ac:chgData name="Matthias Hendrickx" userId="668c3f4c-2e7e-4311-9e00-03d07791fd3b" providerId="ADAL" clId="{58659417-0CE9-4051-AAE0-5AFC18164AF4}" dt="2020-05-16T13:35:10.480" v="3164" actId="478"/>
          <ac:picMkLst>
            <pc:docMk/>
            <pc:sldMk cId="3171322651" sldId="274"/>
            <ac:picMk id="10" creationId="{AA362C3F-2500-4E4E-B17C-EEEA48E61B50}"/>
          </ac:picMkLst>
        </pc:picChg>
        <pc:picChg chg="del mod topLvl">
          <ac:chgData name="Matthias Hendrickx" userId="668c3f4c-2e7e-4311-9e00-03d07791fd3b" providerId="ADAL" clId="{58659417-0CE9-4051-AAE0-5AFC18164AF4}" dt="2020-05-16T13:35:53.578" v="3174" actId="478"/>
          <ac:picMkLst>
            <pc:docMk/>
            <pc:sldMk cId="3171322651" sldId="274"/>
            <ac:picMk id="11" creationId="{84E9CCC7-7222-4290-9126-326B71FBA30B}"/>
          </ac:picMkLst>
        </pc:picChg>
        <pc:picChg chg="del mod topLvl modCrop">
          <ac:chgData name="Matthias Hendrickx" userId="668c3f4c-2e7e-4311-9e00-03d07791fd3b" providerId="ADAL" clId="{58659417-0CE9-4051-AAE0-5AFC18164AF4}" dt="2020-05-16T13:37:27.286" v="3222" actId="478"/>
          <ac:picMkLst>
            <pc:docMk/>
            <pc:sldMk cId="3171322651" sldId="274"/>
            <ac:picMk id="12" creationId="{C75C417A-1648-4A3D-9D39-8D506E14788B}"/>
          </ac:picMkLst>
        </pc:picChg>
        <pc:picChg chg="add del mod topLvl modCrop">
          <ac:chgData name="Matthias Hendrickx" userId="668c3f4c-2e7e-4311-9e00-03d07791fd3b" providerId="ADAL" clId="{58659417-0CE9-4051-AAE0-5AFC18164AF4}" dt="2020-05-16T13:38:03.801" v="3231" actId="478"/>
          <ac:picMkLst>
            <pc:docMk/>
            <pc:sldMk cId="3171322651" sldId="274"/>
            <ac:picMk id="13" creationId="{CBAE0787-6B79-4357-86E4-30A8A5A67B69}"/>
          </ac:picMkLst>
        </pc:picChg>
        <pc:picChg chg="add mod modCrop">
          <ac:chgData name="Matthias Hendrickx" userId="668c3f4c-2e7e-4311-9e00-03d07791fd3b" providerId="ADAL" clId="{58659417-0CE9-4051-AAE0-5AFC18164AF4}" dt="2020-05-16T13:38:29.903" v="3248" actId="164"/>
          <ac:picMkLst>
            <pc:docMk/>
            <pc:sldMk cId="3171322651" sldId="274"/>
            <ac:picMk id="15" creationId="{D67D21D2-21E8-4FD7-B2AD-7C5A462736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26/05/2021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26/05/2021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Mijn naam is Matthias Hendrickx, ik ben 20 jaar en heb de richting elektriciteit-elektronica gestudeerd.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Vandaag ga ik u wat meer vertellen over mijn project genaamd E-schaakbord.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9755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946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4181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Ten slotte de besluiten die ik doorheen het project ontdekt heb.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2470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8403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Eerst ga ik een inleiding geven, vervolgens de hardware uitleggen,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mijn besluiten trekken en ten slotte een demonstratie geven.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476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mijn project en hoe heb ik verschillende dingen moeten oplossen?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Mijn project gaat over een elektronisch schaakbord dat verschillende functies heeft, zoals het magnetisch bepalen waar de pionnen staan.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volledige schaakbord wordt bestuurd door middel van een STM32 die ik in C taal geprogrammeerd heb.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Hierbij heb ik mijn eigen library’s gemaakt voor de verschillende componenten die ik later uitleg.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Tijdens het kiezen van de juiste componenten begreep ik niet hoe een IC werkte,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daarmee heb ik een testprint gemaakt om deze volledig uit te testen.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 de afstand van de pionnen te bepalen heb ik moeten opzoeken hoe ver magneet sensoren kunnen schakelen,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heb ik moeten berekenen de afstand van het belichte oppervlak.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398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 is het blokschema van het E-Schaakbord, iedere blok ga ik in de volgende slides bespreken.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168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774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Zoals ik al eerder zei zal ik gebruik maken van de STM32 hieruit heb ik de STM32F101 gekozen, deze had de gewenste protocol poorten,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 is een 32-bit µC, en heeft een ARM Cortex-M3 hiermee kan ik zeer eenvoudig in C programmeren.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Verder laat ik de µC ook draaien op 36MHz.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 de STM32 te programmeren maak ik gebruik van de ST-Link V2, die ik gebruik als Seriele Wire Debugger.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programma zal ik ook in het systeem geheugen steken, de ROM.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Omdat ik niet zeker was of ik veel software moest permanent opslaan maak ik toch gebruik van een EEPROM.</a:t>
            </a:r>
          </a:p>
          <a:p>
            <a:r>
              <a:rPr lang="nl-BE" dirty="0"/>
              <a:t>Hiermee zal ik de vorige score van het spel opslaan zodanig dat er met dezelfde score verder gespeeld kan worden.</a:t>
            </a:r>
          </a:p>
          <a:p>
            <a:r>
              <a:rPr lang="nl-BE" dirty="0"/>
              <a:t>Deze EEPROM stuur ik aan via I²C en maak ik dus gebruik van een Seriele klok en de Seriele data.</a:t>
            </a:r>
          </a:p>
          <a:p>
            <a:r>
              <a:rPr lang="nl-BE" dirty="0"/>
              <a:t>Ik heb gekozen voor een maximale opslag capaciteit van 4kilo bits.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104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Daarnaast maak ik ook gebruik van 2 drukknoppen, deze worden gebruikt voor de schaakklok te activeren.</a:t>
            </a:r>
          </a:p>
          <a:p>
            <a:r>
              <a:rPr lang="nl-BE" dirty="0"/>
              <a:t>Deze zal ik ook hardware matig ontdenderen, deze heb als volgende berekend:</a:t>
            </a:r>
          </a:p>
          <a:p>
            <a:r>
              <a:rPr lang="nl-BE" dirty="0"/>
              <a:t>Tau = de weerstand maal de condensator, hiermee kom ik uit op 2mS. </a:t>
            </a:r>
          </a:p>
          <a:p>
            <a:r>
              <a:rPr lang="nl-BE" dirty="0"/>
              <a:t>Dan bedraagt de spanning 2,2V en is dus een logische één</a:t>
            </a:r>
          </a:p>
          <a:p>
            <a:r>
              <a:rPr lang="nl-BE" dirty="0"/>
              <a:t>Een rotary encoder gebruik ik om op voorhand de schaakklok in te stellen en de kleur van de vakken te kiezen.</a:t>
            </a:r>
          </a:p>
          <a:p>
            <a:r>
              <a:rPr lang="nl-BE" dirty="0"/>
              <a:t>Deze kan men naar links en rechts draaien en ook induwen om de selectie te bevestiggen.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829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 het kiezen van een sensor moest ik opzoek gaan naar een magneet sensor.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Hiervoor koos ik een omnipolaire magneet sensor te gebruiken,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 zullen schakelen als de Noord of de Zuid in sterker is dan 20 gauss of te wel 2milli Tesla.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uitgang van de AH3572 is een open drain en zal ik via een externe pull-up weerstand schakelen.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Omdat ik 64 magneet sensoren heb zal ik gebruik maken van een shift register.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Hierbij koos ik voor een PISO (parallel in Serieel Uit)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 kan ik ook aansturen via het SPI protocol.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296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image_previe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stijl te bewerken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dirty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dirty="0"/>
              <a:t>Klik op het pictogram als u een afbeelding wilt toevoegen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Matthias Hendrickx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Project: E-Schaakbord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A102 Addressable LED Hookup Guide - learn.sparkfun.com">
            <a:extLst>
              <a:ext uri="{FF2B5EF4-FFF2-40B4-BE49-F238E27FC236}">
                <a16:creationId xmlns:a16="http://schemas.microsoft.com/office/drawing/2014/main" id="{45B24FA9-8B10-4049-A296-5E570AF1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19" y="1681315"/>
            <a:ext cx="2540410" cy="254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A21C0731-7466-4C0D-B8EB-B46C2B2EDEB2}"/>
              </a:ext>
            </a:extLst>
          </p:cNvPr>
          <p:cNvSpPr txBox="1">
            <a:spLocks/>
          </p:cNvSpPr>
          <p:nvPr/>
        </p:nvSpPr>
        <p:spPr>
          <a:xfrm>
            <a:off x="0" y="1152000"/>
            <a:ext cx="9144000" cy="5706000"/>
          </a:xfrm>
          <a:prstGeom prst="rect">
            <a:avLst/>
          </a:prstGeom>
        </p:spPr>
        <p:txBody>
          <a:bodyPr vert="horz" lIns="432000" tIns="252000" rIns="432000" bIns="144000" rtlCol="0" anchor="t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Trebuchet MS"/>
              </a:rPr>
              <a:t>Adresseerbare RGB LED’s: (APA102C)</a:t>
            </a:r>
          </a:p>
          <a:p>
            <a:pPr lvl="1"/>
            <a:r>
              <a:rPr lang="nl-BE" dirty="0">
                <a:latin typeface="Trebuchet MS"/>
              </a:rPr>
              <a:t>5V!</a:t>
            </a:r>
          </a:p>
          <a:p>
            <a:pPr lvl="1"/>
            <a:r>
              <a:rPr lang="nl-BE" dirty="0">
                <a:latin typeface="Trebuchet MS"/>
              </a:rPr>
              <a:t>SPI (CLK, DI, </a:t>
            </a:r>
            <a:r>
              <a:rPr lang="nl-BE" strike="sngStrike" dirty="0">
                <a:latin typeface="Trebuchet MS"/>
              </a:rPr>
              <a:t>CS</a:t>
            </a:r>
            <a:r>
              <a:rPr lang="nl-BE" dirty="0">
                <a:latin typeface="Trebuchet MS"/>
              </a:rPr>
              <a:t>)</a:t>
            </a:r>
          </a:p>
          <a:p>
            <a:pPr lvl="1"/>
            <a:r>
              <a:rPr lang="nl-BE" dirty="0">
                <a:latin typeface="Trebuchet MS"/>
              </a:rPr>
              <a:t>Globale intensiteit</a:t>
            </a:r>
          </a:p>
          <a:p>
            <a:pPr lvl="1"/>
            <a:r>
              <a:rPr lang="nl-BE" dirty="0">
                <a:latin typeface="Trebuchet MS"/>
              </a:rPr>
              <a:t>RGB kleur intensiteit</a:t>
            </a:r>
          </a:p>
          <a:p>
            <a:pPr lvl="1"/>
            <a:endParaRPr lang="nl-BE" dirty="0">
              <a:latin typeface="Trebuchet MS"/>
            </a:endParaRPr>
          </a:p>
          <a:p>
            <a:r>
              <a:rPr lang="nl-BE" dirty="0">
                <a:latin typeface="Trebuchet MS"/>
              </a:rPr>
              <a:t>Voltage Translator: (SN74LVC2T45)</a:t>
            </a:r>
          </a:p>
          <a:p>
            <a:pPr lvl="1"/>
            <a:r>
              <a:rPr lang="nl-BE" dirty="0">
                <a:latin typeface="Trebuchet MS"/>
              </a:rPr>
              <a:t>5V </a:t>
            </a:r>
            <a:r>
              <a:rPr lang="nl-BE" dirty="0">
                <a:latin typeface="Trebuchet MS"/>
                <a:sym typeface="Wingdings" panose="05000000000000000000" pitchFamily="2" charset="2"/>
              </a:rPr>
              <a:t> 3V3</a:t>
            </a:r>
          </a:p>
          <a:p>
            <a:pPr lvl="1"/>
            <a:endParaRPr lang="nl-BE" dirty="0">
              <a:latin typeface="Trebuchet MS"/>
            </a:endParaRPr>
          </a:p>
          <a:p>
            <a:pPr marL="355600" lvl="1" indent="0">
              <a:buNone/>
            </a:pPr>
            <a:endParaRPr lang="nl-BE" dirty="0">
              <a:latin typeface="Trebuchet MS"/>
            </a:endParaRPr>
          </a:p>
          <a:p>
            <a:pPr lvl="1"/>
            <a:endParaRPr lang="nl-BE" dirty="0">
              <a:latin typeface="Trebuchet MS"/>
            </a:endParaRP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30B1C9-0EE1-479D-9D60-ED0EDBF6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– RGB LED’</a:t>
            </a:r>
            <a:r>
              <a:rPr lang="nl-BE" sz="2800" dirty="0"/>
              <a:t>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883F7B-3431-475A-81BB-109DB90E9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D2BB3E-D242-4CD7-B51A-A0C9127430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C4AB5-E5D4-48D4-A8C7-358F1C0BF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28" t="38601" r="61879" b="31260"/>
          <a:stretch/>
        </p:blipFill>
        <p:spPr>
          <a:xfrm>
            <a:off x="6249364" y="102335"/>
            <a:ext cx="2789200" cy="124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3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30B1C9-0EE1-479D-9D60-ED0EDBF6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– Klok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883F7B-3431-475A-81BB-109DB90E9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D2BB3E-D242-4CD7-B51A-A0C9127430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A21C0731-7466-4C0D-B8EB-B46C2B2EDEB2}"/>
              </a:ext>
            </a:extLst>
          </p:cNvPr>
          <p:cNvSpPr txBox="1">
            <a:spLocks/>
          </p:cNvSpPr>
          <p:nvPr/>
        </p:nvSpPr>
        <p:spPr>
          <a:xfrm>
            <a:off x="0" y="1152000"/>
            <a:ext cx="9144000" cy="5599148"/>
          </a:xfrm>
          <a:prstGeom prst="rect">
            <a:avLst/>
          </a:prstGeom>
        </p:spPr>
        <p:txBody>
          <a:bodyPr vert="horz" lIns="432000" tIns="252000" rIns="432000" bIns="144000" rtlCol="0" anchor="t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Trebuchet MS"/>
              </a:rPr>
              <a:t>7 Segment 4 Digit : </a:t>
            </a:r>
          </a:p>
          <a:p>
            <a:pPr lvl="1"/>
            <a:r>
              <a:rPr lang="nl-BE" dirty="0">
                <a:latin typeface="Trebuchet MS"/>
              </a:rPr>
              <a:t>Groen</a:t>
            </a:r>
          </a:p>
          <a:p>
            <a:pPr lvl="1"/>
            <a:r>
              <a:rPr lang="nl-BE" dirty="0">
                <a:latin typeface="Trebuchet MS"/>
              </a:rPr>
              <a:t>20mA/segment</a:t>
            </a:r>
          </a:p>
          <a:p>
            <a:pPr lvl="1"/>
            <a:r>
              <a:rPr lang="nl-BE" dirty="0">
                <a:latin typeface="Trebuchet MS"/>
              </a:rPr>
              <a:t>3200µcd</a:t>
            </a:r>
          </a:p>
          <a:p>
            <a:pPr marL="355600" lvl="1" indent="0">
              <a:buNone/>
            </a:pPr>
            <a:endParaRPr lang="nl-BE" dirty="0">
              <a:latin typeface="Trebuchet MS"/>
            </a:endParaRPr>
          </a:p>
          <a:p>
            <a:r>
              <a:rPr lang="nl-BE" dirty="0"/>
              <a:t>7 Segment Driver: (MAX6955)</a:t>
            </a:r>
          </a:p>
          <a:p>
            <a:pPr lvl="1"/>
            <a:r>
              <a:rPr lang="nl-BE" dirty="0"/>
              <a:t>I²C (SCL, SDA)</a:t>
            </a:r>
          </a:p>
          <a:p>
            <a:pPr lvl="1"/>
            <a:r>
              <a:rPr lang="nl-BE" dirty="0"/>
              <a:t>Tot 16 digit 7 segment aansturen</a:t>
            </a:r>
          </a:p>
          <a:p>
            <a:pPr lvl="1"/>
            <a:r>
              <a:rPr lang="nl-BE" dirty="0"/>
              <a:t>Individuele intensiteit controle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EAF9A-CFB9-45F1-85A2-1BBFBC27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9" t="40273" r="23226" b="37617"/>
          <a:stretch/>
        </p:blipFill>
        <p:spPr>
          <a:xfrm>
            <a:off x="3788630" y="2352055"/>
            <a:ext cx="2369574" cy="916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6D573-4D0D-4784-B50F-1D2701BAC1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77" t="46708" r="1286" b="12124"/>
          <a:stretch/>
        </p:blipFill>
        <p:spPr>
          <a:xfrm>
            <a:off x="6158204" y="102335"/>
            <a:ext cx="2880360" cy="196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39896-096C-4968-BF1F-B3AE9EF651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9" t="38370" r="37959" b="30919"/>
          <a:stretch/>
        </p:blipFill>
        <p:spPr>
          <a:xfrm rot="5400000">
            <a:off x="6629633" y="3600314"/>
            <a:ext cx="1937501" cy="22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DF98E6-D3F4-40F3-B825-3ACBAFE4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Trebuchet MS"/>
              </a:rPr>
              <a:t>besluit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E5518F-1550-4AFF-9D4A-8CF0AAD4B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BE95C3-04EC-4EED-9519-9F8F14175F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848D82BD-2710-4863-BD2B-96D17520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89638"/>
              </p:ext>
            </p:extLst>
          </p:nvPr>
        </p:nvGraphicFramePr>
        <p:xfrm>
          <a:off x="755575" y="1396998"/>
          <a:ext cx="8131248" cy="33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624">
                  <a:extLst>
                    <a:ext uri="{9D8B030D-6E8A-4147-A177-3AD203B41FA5}">
                      <a16:colId xmlns:a16="http://schemas.microsoft.com/office/drawing/2014/main" val="3792207455"/>
                    </a:ext>
                  </a:extLst>
                </a:gridCol>
                <a:gridCol w="4065624">
                  <a:extLst>
                    <a:ext uri="{9D8B030D-6E8A-4147-A177-3AD203B41FA5}">
                      <a16:colId xmlns:a16="http://schemas.microsoft.com/office/drawing/2014/main" val="4157116000"/>
                    </a:ext>
                  </a:extLst>
                </a:gridCol>
              </a:tblGrid>
              <a:tr h="35813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sz="24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De behuizing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nl-NL" sz="2400" b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+"/>
                        <a:tabLst/>
                        <a:defRPr/>
                      </a:pPr>
                      <a:r>
                        <a:rPr lang="nl-NL" sz="24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Hardware geen fout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089284"/>
                  </a:ext>
                </a:extLst>
              </a:tr>
              <a:tr h="85344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sz="2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PCB paar fouten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2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Pin ontbreekt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+"/>
                        <a:tabLst/>
                        <a:defRPr/>
                      </a:pPr>
                      <a:r>
                        <a:rPr lang="nl-NL" sz="2400" b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Software verliep vlot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+"/>
                        <a:tabLst/>
                        <a:defRPr/>
                      </a:pPr>
                      <a:endParaRPr lang="nl-NL" sz="2400" b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790247"/>
                  </a:ext>
                </a:extLst>
              </a:tr>
              <a:tr h="817886">
                <a:tc>
                  <a:txBody>
                    <a:bodyPr/>
                    <a:lstStyle/>
                    <a:p>
                      <a:pPr marL="268288" marR="0" lvl="0" indent="-26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sz="2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Vertraging PCB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+"/>
                        <a:tabLst/>
                        <a:defRPr/>
                      </a:pPr>
                      <a:r>
                        <a:rPr kumimoji="0" lang="nl-NL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Solderen van SMD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39790"/>
                  </a:ext>
                </a:extLst>
              </a:tr>
              <a:tr h="571492">
                <a:tc>
                  <a:txBody>
                    <a:bodyPr/>
                    <a:lstStyle/>
                    <a:p>
                      <a:pPr marL="268288" marR="0" lvl="0" indent="-26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nl-NL" sz="24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+"/>
                        <a:tabLst/>
                        <a:defRPr/>
                      </a:pPr>
                      <a:r>
                        <a:rPr kumimoji="0" lang="nl-NL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Afstand klopt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nl-NL" sz="24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29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4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9306091-EB9C-4BC6-B4E0-CA44FBC6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Demonstratie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515166-D8D8-44DA-8325-BE4B6AE028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46BB1E-A716-4A0E-8B65-ACA6B7A02E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1F543-ED70-4D88-9CC3-FCD9B2E6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83457"/>
            <a:ext cx="8077200" cy="2169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72CEE-0231-48B0-AC97-FAD89A9BC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3" y="4299890"/>
            <a:ext cx="8851714" cy="12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EC4B2F"/>
              </a:buClr>
              <a:buSzPct val="80000"/>
              <a:buFont typeface="Wingdings" panose="05000000000000000000" pitchFamily="2" charset="2"/>
              <a:buChar char="Ø"/>
            </a:pPr>
            <a:r>
              <a:rPr lang="nl-BE" dirty="0"/>
              <a:t>Inleiding</a:t>
            </a:r>
          </a:p>
          <a:p>
            <a:pPr>
              <a:lnSpc>
                <a:spcPct val="150000"/>
              </a:lnSpc>
              <a:buClr>
                <a:srgbClr val="EC4B2F"/>
              </a:buClr>
              <a:buSzPct val="80000"/>
              <a:buFont typeface="Wingdings" panose="05000000000000000000" pitchFamily="2" charset="2"/>
              <a:buChar char="Ø"/>
            </a:pPr>
            <a:r>
              <a:rPr lang="nl-BE" dirty="0"/>
              <a:t>Hardware</a:t>
            </a:r>
          </a:p>
          <a:p>
            <a:pPr>
              <a:lnSpc>
                <a:spcPct val="150000"/>
              </a:lnSpc>
              <a:buClr>
                <a:srgbClr val="EC4B2F"/>
              </a:buClr>
              <a:buSzPct val="80000"/>
              <a:buFont typeface="Wingdings" panose="05000000000000000000" pitchFamily="2" charset="2"/>
              <a:buChar char="Ø"/>
            </a:pPr>
            <a:r>
              <a:rPr lang="nl-BE" dirty="0"/>
              <a:t>Besluit</a:t>
            </a:r>
          </a:p>
          <a:p>
            <a:pPr>
              <a:lnSpc>
                <a:spcPct val="150000"/>
              </a:lnSpc>
              <a:buClr>
                <a:srgbClr val="EC4B2F"/>
              </a:buClr>
              <a:buSzPct val="80000"/>
              <a:buFont typeface="Wingdings" panose="05000000000000000000" pitchFamily="2" charset="2"/>
              <a:buChar char="Ø"/>
            </a:pPr>
            <a:r>
              <a:rPr lang="nl-BE" dirty="0"/>
              <a:t>Demonstratie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Schaakbord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BF48B6B-CFDE-48B4-B206-4271C6AA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4AC4A9-C895-4451-A9DD-EF83F5D3B7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1E63FF-C675-4C5E-A4D8-003FD7BF07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CAD8160-FB25-4211-B22A-6AF02A15994C}"/>
              </a:ext>
            </a:extLst>
          </p:cNvPr>
          <p:cNvSpPr txBox="1"/>
          <p:nvPr/>
        </p:nvSpPr>
        <p:spPr>
          <a:xfrm>
            <a:off x="279826" y="1332051"/>
            <a:ext cx="2635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Wat?   </a:t>
            </a: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l-BE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Hoe?</a:t>
            </a: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l-BE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Problemen?</a:t>
            </a: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l-BE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Oplossingen: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01BC3C2-5125-42CE-9AAF-2CDBA276E842}"/>
              </a:ext>
            </a:extLst>
          </p:cNvPr>
          <p:cNvSpPr txBox="1"/>
          <p:nvPr/>
        </p:nvSpPr>
        <p:spPr>
          <a:xfrm>
            <a:off x="2657488" y="1332051"/>
            <a:ext cx="65754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Elektronisch Schaakbord</a:t>
            </a: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l-BE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STM32 (in C)</a:t>
            </a: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l-BE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Complexe driver, afstand bepalen</a:t>
            </a: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nl-BE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l-BE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Testprint, opzoekingswerk + berekening</a:t>
            </a:r>
          </a:p>
        </p:txBody>
      </p:sp>
    </p:spTree>
    <p:extLst>
      <p:ext uri="{BB962C8B-B14F-4D97-AF65-F5344CB8AC3E}">
        <p14:creationId xmlns:p14="http://schemas.microsoft.com/office/powerpoint/2010/main" val="24100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5395E67-4504-4E6C-AE78-3639F983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– Blokschema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5058EF-291A-4D11-B362-49B55F460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CBB3B2-3CF0-43A5-B87E-9650C73A34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852C6-DA8F-452F-91A1-E2778FA0C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5"/>
          <a:stretch/>
        </p:blipFill>
        <p:spPr>
          <a:xfrm>
            <a:off x="476865" y="1197323"/>
            <a:ext cx="8190271" cy="47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7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inhoud 1">
            <a:extLst>
              <a:ext uri="{FF2B5EF4-FFF2-40B4-BE49-F238E27FC236}">
                <a16:creationId xmlns:a16="http://schemas.microsoft.com/office/drawing/2014/main" id="{7408B39D-FC67-41B9-A527-CA0DB7097663}"/>
              </a:ext>
            </a:extLst>
          </p:cNvPr>
          <p:cNvSpPr txBox="1">
            <a:spLocks/>
          </p:cNvSpPr>
          <p:nvPr/>
        </p:nvSpPr>
        <p:spPr>
          <a:xfrm>
            <a:off x="-1" y="1152000"/>
            <a:ext cx="6110515" cy="4428000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5V Voeding:</a:t>
            </a:r>
          </a:p>
          <a:p>
            <a:pPr lvl="1"/>
            <a:r>
              <a:rPr lang="nl-BE" sz="2400" dirty="0">
                <a:latin typeface="Trebuchet MS"/>
              </a:rPr>
              <a:t>5V x 6A = 30W</a:t>
            </a:r>
          </a:p>
          <a:p>
            <a:pPr lvl="1"/>
            <a:endParaRPr lang="nl-BE" sz="2400" dirty="0">
              <a:latin typeface="Trebuchet MS"/>
            </a:endParaRPr>
          </a:p>
          <a:p>
            <a:pPr lvl="1"/>
            <a:endParaRPr lang="nl-BE" sz="2400" dirty="0">
              <a:latin typeface="Trebuchet MS"/>
            </a:endParaRPr>
          </a:p>
          <a:p>
            <a:r>
              <a:rPr lang="nl-BE" sz="2900" dirty="0">
                <a:latin typeface="Trebuchet MS"/>
              </a:rPr>
              <a:t>LDO Regelaar 3V3: (NCP1117)</a:t>
            </a:r>
          </a:p>
          <a:p>
            <a:pPr lvl="1"/>
            <a:r>
              <a:rPr lang="nl-BE" sz="2400" dirty="0">
                <a:latin typeface="Trebuchet MS"/>
              </a:rPr>
              <a:t>5V </a:t>
            </a:r>
            <a:r>
              <a:rPr lang="nl-BE" sz="2400" dirty="0">
                <a:latin typeface="Trebuchet MS"/>
                <a:sym typeface="Wingdings" panose="05000000000000000000" pitchFamily="2" charset="2"/>
              </a:rPr>
              <a:t> 3V3</a:t>
            </a:r>
          </a:p>
          <a:p>
            <a:pPr lvl="1"/>
            <a:r>
              <a:rPr lang="nl-BE" sz="2400" dirty="0">
                <a:latin typeface="Trebuchet MS"/>
                <a:sym typeface="Wingdings" panose="05000000000000000000" pitchFamily="2" charset="2"/>
              </a:rPr>
              <a:t>1500mA Max &gt; ±306mA</a:t>
            </a:r>
          </a:p>
          <a:p>
            <a:pPr lvl="1"/>
            <a:r>
              <a:rPr lang="nl-BE" sz="2400" dirty="0">
                <a:latin typeface="Trebuchet MS"/>
                <a:sym typeface="Wingdings" panose="05000000000000000000" pitchFamily="2" charset="2"/>
              </a:rPr>
              <a:t>I</a:t>
            </a:r>
            <a:r>
              <a:rPr lang="nl-BE" sz="1800" dirty="0">
                <a:latin typeface="Trebuchet MS"/>
                <a:sym typeface="Wingdings" panose="05000000000000000000" pitchFamily="2" charset="2"/>
              </a:rPr>
              <a:t>QMAX</a:t>
            </a:r>
            <a:r>
              <a:rPr lang="nl-BE" sz="2400" dirty="0">
                <a:latin typeface="Trebuchet MS"/>
                <a:sym typeface="Wingdings" panose="05000000000000000000" pitchFamily="2" charset="2"/>
              </a:rPr>
              <a:t> = 10mA</a:t>
            </a:r>
          </a:p>
          <a:p>
            <a:pPr lvl="1"/>
            <a:endParaRPr lang="nl-BE" sz="2400" dirty="0">
              <a:latin typeface="Trebuchet M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81D9A51-5BF5-4532-B366-6D8AD9D0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– Voeding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B1D810-4872-4112-A4FE-2AB55886E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10723C-0344-4AFF-9B1D-4EC068A6F2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122" name="Picture 2" descr="5V 5A Power Supply at Rs 250/piece | CCTV Power Supply | ID: 17931879912">
            <a:extLst>
              <a:ext uri="{FF2B5EF4-FFF2-40B4-BE49-F238E27FC236}">
                <a16:creationId xmlns:a16="http://schemas.microsoft.com/office/drawing/2014/main" id="{DDEB5548-2528-4053-90B7-21355176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14" y="148301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CP1117DT33G ON Semiconductor | ON Semiconductor NCP1117DT33G, LDO  Regulator, 1A, 3.3 V, ±1% 3-Pin, DPAK | 516-5865 | RS Components">
            <a:extLst>
              <a:ext uri="{FF2B5EF4-FFF2-40B4-BE49-F238E27FC236}">
                <a16:creationId xmlns:a16="http://schemas.microsoft.com/office/drawing/2014/main" id="{3662B5CA-DEFD-4EC4-880F-8BC4888F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629" y="4259096"/>
            <a:ext cx="1715336" cy="16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26F1E-7FE0-4A97-A0A3-ECF82E225B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444" t="1518" r="8304" b="54746"/>
          <a:stretch/>
        </p:blipFill>
        <p:spPr>
          <a:xfrm>
            <a:off x="6934200" y="102335"/>
            <a:ext cx="2104364" cy="143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75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2DD1F3C-D78A-41A7-BDBA-A3D8CE4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" y="1142984"/>
            <a:ext cx="7829335" cy="4806296"/>
          </a:xfrm>
        </p:spPr>
        <p:txBody>
          <a:bodyPr vert="horz" lIns="432000" tIns="252000" rIns="432000" bIns="144000" rtlCol="0" anchor="t">
            <a:normAutofit/>
          </a:bodyPr>
          <a:lstStyle/>
          <a:p>
            <a:r>
              <a:rPr lang="nl-NL" sz="2800" dirty="0">
                <a:latin typeface="Trebuchet MS"/>
              </a:rPr>
              <a:t>µC: (STM32F101RDT6)</a:t>
            </a:r>
            <a:endParaRPr lang="nl-BE" sz="2800" dirty="0">
              <a:latin typeface="Trebuchet MS"/>
            </a:endParaRPr>
          </a:p>
          <a:p>
            <a:pPr lvl="1"/>
            <a:r>
              <a:rPr lang="nl-BE" sz="2300" dirty="0">
                <a:latin typeface="Trebuchet MS"/>
              </a:rPr>
              <a:t>32-bit</a:t>
            </a:r>
          </a:p>
          <a:p>
            <a:pPr lvl="1"/>
            <a:r>
              <a:rPr lang="nl-BE" sz="2300" dirty="0">
                <a:latin typeface="Trebuchet MS"/>
              </a:rPr>
              <a:t>ARM Cortex-M3</a:t>
            </a:r>
          </a:p>
          <a:p>
            <a:pPr lvl="1"/>
            <a:r>
              <a:rPr lang="nl-BE" sz="2300" dirty="0">
                <a:latin typeface="Trebuchet MS"/>
              </a:rPr>
              <a:t>36MHz</a:t>
            </a:r>
          </a:p>
          <a:p>
            <a:pPr marL="0" indent="0">
              <a:buNone/>
            </a:pPr>
            <a:endParaRPr lang="nl-BE" sz="2800" dirty="0">
              <a:latin typeface="Trebuchet MS"/>
            </a:endParaRPr>
          </a:p>
          <a:p>
            <a:r>
              <a:rPr lang="nl-BE" sz="2800" dirty="0">
                <a:latin typeface="Trebuchet MS"/>
              </a:rPr>
              <a:t>Programmeren via ST-Link V2:</a:t>
            </a:r>
          </a:p>
          <a:p>
            <a:pPr lvl="1"/>
            <a:r>
              <a:rPr lang="nl-BE" sz="2400" dirty="0">
                <a:latin typeface="Trebuchet MS"/>
              </a:rPr>
              <a:t>USB naar SWD</a:t>
            </a:r>
            <a:r>
              <a:rPr lang="nl-BE" sz="2000" dirty="0">
                <a:latin typeface="Trebuchet MS"/>
              </a:rPr>
              <a:t>(Seriële Wire Debugger)</a:t>
            </a:r>
            <a:endParaRPr lang="nl-NL" sz="2000" dirty="0">
              <a:latin typeface="Trebuchet MS"/>
            </a:endParaRPr>
          </a:p>
          <a:p>
            <a:pPr lvl="1"/>
            <a:r>
              <a:rPr lang="nl-NL" sz="2400" dirty="0">
                <a:latin typeface="Trebuchet MS"/>
              </a:rPr>
              <a:t>Boot mode in ROM</a:t>
            </a:r>
            <a:endParaRPr lang="nl-BE" sz="2000" dirty="0">
              <a:latin typeface="Trebuchet M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8B2B98-8B1E-4BC4-81A3-23549F7A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– STM32F1xx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A07004-01D1-46E6-9ABD-77B93B9E2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D7356B-48C4-44EA-AA5E-B037FB6E54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STM32F1 - Sklep Kamami">
            <a:extLst>
              <a:ext uri="{FF2B5EF4-FFF2-40B4-BE49-F238E27FC236}">
                <a16:creationId xmlns:a16="http://schemas.microsoft.com/office/drawing/2014/main" id="{51034361-2988-4797-8007-C8D54B695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2" t="16821" r="42169" b="18485"/>
          <a:stretch/>
        </p:blipFill>
        <p:spPr bwMode="auto">
          <a:xfrm>
            <a:off x="4761015" y="1617374"/>
            <a:ext cx="1317523" cy="13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M32 Microcontrollers - STMicro | Mouser">
            <a:extLst>
              <a:ext uri="{FF2B5EF4-FFF2-40B4-BE49-F238E27FC236}">
                <a16:creationId xmlns:a16="http://schemas.microsoft.com/office/drawing/2014/main" id="{1214230D-1FE1-44A3-B3E5-D4095D25C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61" y="1765883"/>
            <a:ext cx="2594898" cy="18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-Link V2 STM8 / STM32 programmer - Opencircuit">
            <a:extLst>
              <a:ext uri="{FF2B5EF4-FFF2-40B4-BE49-F238E27FC236}">
                <a16:creationId xmlns:a16="http://schemas.microsoft.com/office/drawing/2014/main" id="{7B59EB0C-B649-4F9F-A15D-E08109AC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7896">
            <a:off x="4229834" y="4309421"/>
            <a:ext cx="2711617" cy="18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F17E1-87B4-4FDE-AA9C-33F87DC3EA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32" t="44107" r="35830" b="12157"/>
          <a:stretch/>
        </p:blipFill>
        <p:spPr>
          <a:xfrm>
            <a:off x="7330440" y="102335"/>
            <a:ext cx="1708123" cy="143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92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2DD1F3C-D78A-41A7-BDBA-A3D8CE4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" y="1142984"/>
            <a:ext cx="7829335" cy="4806296"/>
          </a:xfrm>
        </p:spPr>
        <p:txBody>
          <a:bodyPr vert="horz" lIns="432000" tIns="252000" rIns="432000" bIns="144000" rtlCol="0" anchor="t">
            <a:normAutofit/>
          </a:bodyPr>
          <a:lstStyle/>
          <a:p>
            <a:r>
              <a:rPr lang="nl-BE" sz="2800" dirty="0">
                <a:latin typeface="Trebuchet MS"/>
              </a:rPr>
              <a:t>EEPROM: (M24C04)</a:t>
            </a:r>
            <a:endParaRPr lang="nl-BE" sz="1600" dirty="0">
              <a:latin typeface="Trebuchet MS"/>
            </a:endParaRPr>
          </a:p>
          <a:p>
            <a:pPr lvl="1"/>
            <a:r>
              <a:rPr lang="nl-BE" sz="2300" dirty="0">
                <a:latin typeface="Trebuchet MS"/>
              </a:rPr>
              <a:t>Opslaan score vorig spel</a:t>
            </a:r>
          </a:p>
          <a:p>
            <a:pPr lvl="1"/>
            <a:r>
              <a:rPr lang="nl-BE" sz="2300" dirty="0">
                <a:latin typeface="Trebuchet MS"/>
              </a:rPr>
              <a:t>I²C (SCL, SDA)</a:t>
            </a:r>
          </a:p>
          <a:p>
            <a:pPr lvl="1"/>
            <a:r>
              <a:rPr lang="nl-BE" sz="2300" dirty="0">
                <a:latin typeface="Trebuchet MS"/>
              </a:rPr>
              <a:t>4kbit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8B2B98-8B1E-4BC4-81A3-23549F7A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– Geheugen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A07004-01D1-46E6-9ABD-77B93B9E2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D7356B-48C4-44EA-AA5E-B037FB6E54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098" name="Picture 2" descr="Mémoire EEPROM en série, M24C04-WMN6P, 4Kbit, 900ns SOIC, 8 broches | RS  Components">
            <a:extLst>
              <a:ext uri="{FF2B5EF4-FFF2-40B4-BE49-F238E27FC236}">
                <a16:creationId xmlns:a16="http://schemas.microsoft.com/office/drawing/2014/main" id="{F2DBE56C-64E2-465D-B542-7F1CB9AF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50" y="3602666"/>
            <a:ext cx="3873120" cy="217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me - STMicroelectronics">
            <a:extLst>
              <a:ext uri="{FF2B5EF4-FFF2-40B4-BE49-F238E27FC236}">
                <a16:creationId xmlns:a16="http://schemas.microsoft.com/office/drawing/2014/main" id="{1936A88C-3726-40C2-9E13-C035D88C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825130"/>
            <a:ext cx="2317603" cy="173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3F124D-8912-4CD0-9801-B2F8F82510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26" t="18162" r="32757" b="50282"/>
          <a:stretch/>
        </p:blipFill>
        <p:spPr>
          <a:xfrm>
            <a:off x="7330440" y="102335"/>
            <a:ext cx="1708123" cy="143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0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2DD1F3C-D78A-41A7-BDBA-A3D8CE4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" y="1142984"/>
            <a:ext cx="7829335" cy="4806296"/>
          </a:xfrm>
        </p:spPr>
        <p:txBody>
          <a:bodyPr vert="horz" lIns="432000" tIns="252000" rIns="432000" bIns="144000" rtlCol="0" anchor="t">
            <a:normAutofit/>
          </a:bodyPr>
          <a:lstStyle/>
          <a:p>
            <a:r>
              <a:rPr lang="nl-BE" sz="2800" dirty="0">
                <a:latin typeface="Trebuchet MS"/>
              </a:rPr>
              <a:t>Drukknop: </a:t>
            </a:r>
          </a:p>
          <a:p>
            <a:pPr lvl="1"/>
            <a:r>
              <a:rPr lang="nl-BE" sz="2300" dirty="0">
                <a:latin typeface="Trebuchet MS"/>
              </a:rPr>
              <a:t>Ontdenderen</a:t>
            </a:r>
            <a:endParaRPr lang="nl-BE" sz="2100" dirty="0">
              <a:latin typeface="Trebuchet MS"/>
            </a:endParaRPr>
          </a:p>
          <a:p>
            <a:pPr marL="355600" lvl="1" indent="0">
              <a:buNone/>
            </a:pPr>
            <a:r>
              <a:rPr lang="nl-BE" sz="2100" dirty="0">
                <a:latin typeface="Trebuchet MS"/>
              </a:rPr>
              <a:t>	</a:t>
            </a:r>
            <a:r>
              <a:rPr lang="nl-BE" sz="3200" dirty="0">
                <a:latin typeface="Trebuchet MS"/>
              </a:rPr>
              <a:t>𝜏 </a:t>
            </a:r>
            <a:r>
              <a:rPr lang="nl-BE" sz="2400" dirty="0">
                <a:latin typeface="Trebuchet MS"/>
              </a:rPr>
              <a:t>= R x C = 20k</a:t>
            </a:r>
            <a:r>
              <a:rPr lang="el-GR" sz="2400" dirty="0">
                <a:latin typeface="Trebuchet MS"/>
              </a:rPr>
              <a:t>Ω</a:t>
            </a:r>
            <a:r>
              <a:rPr lang="nl-BE" sz="2400" dirty="0">
                <a:latin typeface="Trebuchet MS"/>
              </a:rPr>
              <a:t> x 100nF</a:t>
            </a:r>
          </a:p>
          <a:p>
            <a:pPr marL="355600" lvl="1" indent="0">
              <a:buNone/>
            </a:pPr>
            <a:r>
              <a:rPr lang="nl-BE" sz="2400" dirty="0">
                <a:latin typeface="Trebuchet MS"/>
              </a:rPr>
              <a:t>	</a:t>
            </a:r>
            <a:r>
              <a:rPr kumimoji="0" lang="nl-BE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𝜏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= 2mS ≈ 3V3 x 66,6% = 2,2V = “1”</a:t>
            </a:r>
          </a:p>
          <a:p>
            <a:endParaRPr lang="nl-BE" sz="2600" dirty="0">
              <a:latin typeface="Trebuchet MS"/>
            </a:endParaRPr>
          </a:p>
          <a:p>
            <a:r>
              <a:rPr lang="nl-BE" sz="2600" dirty="0">
                <a:latin typeface="Trebuchet MS"/>
              </a:rPr>
              <a:t>Rotary Encoder:</a:t>
            </a:r>
          </a:p>
          <a:p>
            <a:pPr lvl="1"/>
            <a:r>
              <a:rPr lang="nl-BE" sz="2100" dirty="0">
                <a:latin typeface="Trebuchet MS"/>
              </a:rPr>
              <a:t>Links &amp; rechts draaien</a:t>
            </a:r>
          </a:p>
          <a:p>
            <a:pPr lvl="1"/>
            <a:r>
              <a:rPr lang="nl-BE" sz="2100" dirty="0">
                <a:latin typeface="Trebuchet MS"/>
              </a:rPr>
              <a:t>Knop wanneer ingedrukt</a:t>
            </a:r>
          </a:p>
          <a:p>
            <a:pPr lvl="1"/>
            <a:endParaRPr lang="nl-BE" sz="2300" dirty="0">
              <a:latin typeface="Trebuchet M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8B2B98-8B1E-4BC4-81A3-23549F7A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– Interface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A07004-01D1-46E6-9ABD-77B93B9E2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D7356B-48C4-44EA-AA5E-B037FB6E54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F03DB-375F-4CE2-861C-39D788896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05" r="51235"/>
          <a:stretch/>
        </p:blipFill>
        <p:spPr>
          <a:xfrm>
            <a:off x="6408365" y="1632857"/>
            <a:ext cx="2463220" cy="2595650"/>
          </a:xfrm>
          <a:prstGeom prst="rect">
            <a:avLst/>
          </a:prstGeom>
        </p:spPr>
      </p:pic>
      <p:pic>
        <p:nvPicPr>
          <p:cNvPr id="3074" name="Picture 2" descr="Rotary encoder moduly | GM electronic COM">
            <a:extLst>
              <a:ext uri="{FF2B5EF4-FFF2-40B4-BE49-F238E27FC236}">
                <a16:creationId xmlns:a16="http://schemas.microsoft.com/office/drawing/2014/main" id="{D5239C7B-8076-4B99-8E5C-D7184193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47" y="3546132"/>
            <a:ext cx="2495418" cy="249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D661319-71D9-470A-8E52-D76F5EC2B300}"/>
              </a:ext>
            </a:extLst>
          </p:cNvPr>
          <p:cNvGrpSpPr/>
          <p:nvPr/>
        </p:nvGrpSpPr>
        <p:grpSpPr>
          <a:xfrm>
            <a:off x="6241390" y="102335"/>
            <a:ext cx="2797173" cy="1428187"/>
            <a:chOff x="6241390" y="102335"/>
            <a:chExt cx="2797173" cy="142818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D37B1E-695B-4B69-95A5-60250966C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332" t="86400" r="32941" b="-2200"/>
            <a:stretch/>
          </p:blipFill>
          <p:spPr>
            <a:xfrm>
              <a:off x="6241390" y="811763"/>
              <a:ext cx="2797173" cy="7187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C4584A-7E52-4F56-97CF-84398DD4C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902" t="27124" r="48281" b="57076"/>
            <a:stretch/>
          </p:blipFill>
          <p:spPr>
            <a:xfrm>
              <a:off x="6785914" y="102335"/>
              <a:ext cx="1708123" cy="7187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2470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C76212-D3D5-4A75-A38A-847DE223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35" y="1702697"/>
            <a:ext cx="5925265" cy="2643159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A30B1C9-0EE1-479D-9D60-ED0EDBF6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Hardware – SENSOR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883F7B-3431-475A-81BB-109DB90E9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D2BB3E-D242-4CD7-B51A-A0C9127430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A21C0731-7466-4C0D-B8EB-B46C2B2EDEB2}"/>
              </a:ext>
            </a:extLst>
          </p:cNvPr>
          <p:cNvSpPr txBox="1">
            <a:spLocks/>
          </p:cNvSpPr>
          <p:nvPr/>
        </p:nvSpPr>
        <p:spPr>
          <a:xfrm>
            <a:off x="0" y="1151999"/>
            <a:ext cx="9144000" cy="5435613"/>
          </a:xfrm>
          <a:prstGeom prst="rect">
            <a:avLst/>
          </a:prstGeom>
        </p:spPr>
        <p:txBody>
          <a:bodyPr vert="horz" lIns="432000" tIns="252000" rIns="432000" bIns="144000" rtlCol="0" anchor="t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Magneet sensor: (AH3572)</a:t>
            </a:r>
          </a:p>
          <a:p>
            <a:pPr lvl="1"/>
            <a:r>
              <a:rPr lang="nl-BE" dirty="0"/>
              <a:t>Omnipolair (N &amp; Z)</a:t>
            </a:r>
          </a:p>
          <a:p>
            <a:pPr lvl="1"/>
            <a:r>
              <a:rPr lang="nl-BE" dirty="0"/>
              <a:t>20 gauss</a:t>
            </a:r>
          </a:p>
          <a:p>
            <a:pPr lvl="1"/>
            <a:r>
              <a:rPr lang="nl-BE" dirty="0"/>
              <a:t>Open Drain (Pull-up)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Shift register: (SN74HC165)</a:t>
            </a:r>
          </a:p>
          <a:p>
            <a:pPr lvl="1"/>
            <a:r>
              <a:rPr lang="nl-BE" dirty="0"/>
              <a:t>PISO (</a:t>
            </a:r>
            <a:r>
              <a:rPr lang="nl-BE" u="sng" dirty="0"/>
              <a:t>P</a:t>
            </a:r>
            <a:r>
              <a:rPr lang="nl-BE" dirty="0"/>
              <a:t>arallel </a:t>
            </a:r>
            <a:r>
              <a:rPr lang="nl-BE" u="sng" dirty="0"/>
              <a:t>I</a:t>
            </a:r>
            <a:r>
              <a:rPr lang="nl-BE" dirty="0"/>
              <a:t>n </a:t>
            </a:r>
            <a:r>
              <a:rPr lang="nl-BE" u="sng" dirty="0"/>
              <a:t>S</a:t>
            </a:r>
            <a:r>
              <a:rPr lang="nl-BE" dirty="0"/>
              <a:t>erieel </a:t>
            </a:r>
            <a:r>
              <a:rPr lang="nl-BE" u="sng" dirty="0"/>
              <a:t>O</a:t>
            </a:r>
            <a:r>
              <a:rPr lang="nl-BE" dirty="0"/>
              <a:t>ut)</a:t>
            </a:r>
          </a:p>
          <a:p>
            <a:pPr lvl="1"/>
            <a:r>
              <a:rPr lang="nl-BE" dirty="0"/>
              <a:t>SPI (SCK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CLK | CS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SH/LD | MISO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Qh) </a:t>
            </a:r>
          </a:p>
          <a:p>
            <a:endParaRPr lang="nl-B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EF8B6-E23B-4DEE-99E1-E38CD34CE984}"/>
              </a:ext>
            </a:extLst>
          </p:cNvPr>
          <p:cNvCxnSpPr/>
          <p:nvPr/>
        </p:nvCxnSpPr>
        <p:spPr>
          <a:xfrm>
            <a:off x="5034113" y="5545394"/>
            <a:ext cx="288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1365DB2-CF7C-4FC9-8F10-E944EFC6B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68" t="66494" r="61219" b="3367"/>
          <a:stretch/>
        </p:blipFill>
        <p:spPr>
          <a:xfrm>
            <a:off x="5812972" y="102335"/>
            <a:ext cx="3225592" cy="143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591174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39B8CF554C2408F8C1CE499B0180F" ma:contentTypeVersion="10" ma:contentTypeDescription="Een nieuw document maken." ma:contentTypeScope="" ma:versionID="29ece86929d5f80d3c567b32fb99513e">
  <xsd:schema xmlns:xsd="http://www.w3.org/2001/XMLSchema" xmlns:xs="http://www.w3.org/2001/XMLSchema" xmlns:p="http://schemas.microsoft.com/office/2006/metadata/properties" xmlns:ns3="873fd750-6f66-458b-822c-900f108793b2" xmlns:ns4="caf49bcc-3462-4219-9078-b8c0d6a474e2" targetNamespace="http://schemas.microsoft.com/office/2006/metadata/properties" ma:root="true" ma:fieldsID="81a7bcc59de706374247154f8492fbda" ns3:_="" ns4:_="">
    <xsd:import namespace="873fd750-6f66-458b-822c-900f108793b2"/>
    <xsd:import namespace="caf49bcc-3462-4219-9078-b8c0d6a474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3fd750-6f66-458b-822c-900f108793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f49bcc-3462-4219-9078-b8c0d6a474e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4AB6C8-1744-4771-A6EC-07F1D571CBB7}">
  <ds:schemaRefs>
    <ds:schemaRef ds:uri="873fd750-6f66-458b-822c-900f108793b2"/>
    <ds:schemaRef ds:uri="caf49bcc-3462-4219-9078-b8c0d6a474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85DC4E-DA53-465F-B2EE-92AB665956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D4FCDC-78EA-4290-81B0-E88B0126E7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298</TotalTime>
  <Words>901</Words>
  <Application>Microsoft Office PowerPoint</Application>
  <PresentationFormat>On-screen Show (4:3)</PresentationFormat>
  <Paragraphs>167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Verdana</vt:lpstr>
      <vt:lpstr>Wingdings</vt:lpstr>
      <vt:lpstr>TM_presentatie_eng</vt:lpstr>
      <vt:lpstr>Project: E-Schaakbord</vt:lpstr>
      <vt:lpstr>Schaakbord</vt:lpstr>
      <vt:lpstr>inleiding</vt:lpstr>
      <vt:lpstr>Hardware – Blokschema</vt:lpstr>
      <vt:lpstr>Hardware – Voeding</vt:lpstr>
      <vt:lpstr>Hardware – STM32F1xx</vt:lpstr>
      <vt:lpstr>Hardware – Geheugen</vt:lpstr>
      <vt:lpstr>Hardware – Interface</vt:lpstr>
      <vt:lpstr>Hardware – SENSOR</vt:lpstr>
      <vt:lpstr>Hardware – RGB LED’s</vt:lpstr>
      <vt:lpstr>Hardware – Klok</vt:lpstr>
      <vt:lpstr>besluit</vt:lpstr>
      <vt:lpstr>Demonstratie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Hartslagmeter</dc:title>
  <dc:creator>Matthias Hendrickx</dc:creator>
  <cp:lastModifiedBy>matthias</cp:lastModifiedBy>
  <cp:revision>1</cp:revision>
  <dcterms:created xsi:type="dcterms:W3CDTF">2020-05-14T10:13:50Z</dcterms:created>
  <dcterms:modified xsi:type="dcterms:W3CDTF">2021-05-26T08:48:50Z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0x010100D0439B8CF554C2408F8C1CE499B0180F</vt:lpwstr>
  </property>
</Properties>
</file>