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5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8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2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53BB-906C-4F86-8DAC-6BD7C7509896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A1ED-597D-45E3-BC2D-32A80DFE8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878" y="1061759"/>
            <a:ext cx="3580829" cy="1829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034" y="292608"/>
            <a:ext cx="646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Wilson-Cowan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l="80494" b="58559"/>
          <a:stretch/>
        </p:blipFill>
        <p:spPr>
          <a:xfrm>
            <a:off x="3376246" y="1061759"/>
            <a:ext cx="698461" cy="7582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034" y="3853689"/>
            <a:ext cx="86677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Why sigmoid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shape?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“… (Neuronal 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these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threshold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distributions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were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either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Poisson-like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or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Gaussian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It then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followed that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integrals of such curves would lead to an expression for the firing rate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curves as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fraction of neurons receiving at least threshold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excitation.”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--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Hil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G.E.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Meijer, Jack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D.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Cowan et 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Journal of Mathematical Neuroscience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2016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407306" y="1276889"/>
          <a:ext cx="4199165" cy="148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6" imgW="1726920" imgH="609480" progId="Equation.3">
                  <p:embed/>
                </p:oleObj>
              </mc:Choice>
              <mc:Fallback>
                <p:oleObj name="公式" r:id="rId6" imgW="1726920" imgH="60948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7306" y="1276889"/>
                        <a:ext cx="4199165" cy="14820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2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748"/>
          <a:stretch/>
        </p:blipFill>
        <p:spPr>
          <a:xfrm>
            <a:off x="0" y="880873"/>
            <a:ext cx="9058656" cy="49044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970955"/>
            <a:ext cx="844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https://www.birs.ca/events/2014/5-day-workshops/14w5138/videos</a:t>
            </a:r>
          </a:p>
        </p:txBody>
      </p:sp>
    </p:spTree>
    <p:extLst>
      <p:ext uri="{BB962C8B-B14F-4D97-AF65-F5344CB8AC3E}">
        <p14:creationId xmlns:p14="http://schemas.microsoft.com/office/powerpoint/2010/main" val="8477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91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公式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HQS</dc:creator>
  <cp:lastModifiedBy>HQS</cp:lastModifiedBy>
  <cp:revision>23</cp:revision>
  <dcterms:created xsi:type="dcterms:W3CDTF">2017-12-22T14:32:02Z</dcterms:created>
  <dcterms:modified xsi:type="dcterms:W3CDTF">2018-01-10T05:40:23Z</dcterms:modified>
</cp:coreProperties>
</file>