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F83C5-8E44-F270-F111-31C3927F6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5933CC-85BE-01EF-580C-7EEB0A0B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878A3-92E6-DEDA-D134-479BC54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0E40B-6D5E-4526-AFD3-728AF5CC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8CECD-8B42-7AC0-A581-4053B5D1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29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A3EF7-517E-EE28-DACC-BA8A7586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858D8-36A6-7E95-D305-E38C613B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366C5-32A2-767E-216B-E8BC715C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94DBA-6D07-7364-1AE2-76E7CF7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C0D8C-B45D-65BA-8E2B-30E6ABB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684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8B9BD-B38A-D362-9F11-1F1E446C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68D34-35A1-A1D6-F56C-4253BAF0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24941-EA9F-8EF8-D99A-F22B6467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A199E-BB75-8676-706E-2AB622AA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73B16-9E08-4A5B-B224-42E7507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756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50CF-3187-E291-115B-088B0E7F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6E75F-7481-CF5C-67A4-297D8C3E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CDD20-2993-11A4-BF89-7A23249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62F3C-1E50-434F-AC9A-4047A56C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CFBE0-01A8-744F-0D29-68ABF667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20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809A-381D-68E9-3EB1-DFDA132F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D5EA8-B557-970B-E852-DE14977C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737A4-12B1-E867-62F3-1C1F493A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5D825-51EC-5BCD-608D-9F9FD3C2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D9C74-E756-047D-DFAF-B7FCB2C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36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E062C-F003-B36C-5B33-84BAC57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5DD0C-6511-7781-9562-A9B309734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02E06F-03EE-7D78-EA7D-34AD8D06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6A887B-5C80-3E5B-318D-F6473FF1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D5B91B-CEED-783A-477F-4E59C684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765AB-6B6C-692D-A89D-1AB878AF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72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C9A2F-CD69-4E79-AEDA-D14A080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9C36A-C78B-C62A-83AC-91BC6399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31265A-CAD1-232E-6C0C-3EC37538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8620D6-26CE-F323-9D98-13A5EE0D4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5BF93-C34D-3C48-AA45-8DACEDEC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FFA5CA-8D45-014D-7A99-EAF4A0CB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EEB34D-4DC1-DEAD-8F91-3D53DF1E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595B90-B55C-08DF-9AD9-9AB282C1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37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6AE6-1E01-2D58-8EA3-29B4E9BC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75865A-3B5E-BDEA-6436-CE99E5D0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0CFB7D-BF64-2C9D-1C7E-5AE756D2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C43CB8-C76B-8863-5FD6-CDCCF856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78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257FB1-D3D1-ED18-1763-54EF8AEA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DC8E04-085D-74DA-DE1F-7053AD95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E5061-28D6-6198-5730-DB4B898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80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C191-2BEF-630E-B2CA-9BB85F0F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F545E-AB71-7492-7EA0-673D3AF4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EEC9C-8C24-FB11-910B-CA0B3E5E1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C983BD-4D7E-AD1E-8075-499029AD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D1408A-6749-883C-EB3B-A358704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7F10C-A76D-02B1-798C-F62CB06B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27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7CE5A-6038-6A60-7389-B97796C2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9689CF-5958-DDDA-D6F5-A54C0CF7B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2A48FC-FD6B-630E-1C1D-813EA556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A0C3D-FCCE-EEFD-6A9E-5657596C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C860B-5675-38B2-73C9-E6B7B50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46954-8458-2915-7B69-7E46982C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9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C65B7F-1F90-8033-68D2-C1978B04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DD3D70-DC4C-7494-B89F-53C3B353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53832-919F-824D-F377-DAE4CF40C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9338-4DB2-4F33-B0EF-2F3DE5C51038}" type="datetimeFigureOut">
              <a:rPr lang="es-CL" smtClean="0"/>
              <a:t>15-04-2024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94219-8060-A725-939A-3B52D531B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13E98-61A9-E11B-5AB8-348C6AE8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7C82-7B3B-4397-97E7-230918B1D24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44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5BDB-783D-F198-2FDF-AFEBEEFE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/>
              <a:t>Instrucciones para las participantes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DBC00-8E9B-9ADB-578F-C904F7CD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8" y="1351641"/>
            <a:ext cx="10515600" cy="4486275"/>
          </a:xfrm>
        </p:spPr>
        <p:txBody>
          <a:bodyPr>
            <a:normAutofit lnSpcReduction="10000"/>
          </a:bodyPr>
          <a:lstStyle/>
          <a:p>
            <a:endParaRPr lang="es-CL" dirty="0"/>
          </a:p>
          <a:p>
            <a:r>
              <a:rPr lang="es-CL" dirty="0"/>
              <a:t>Durante los próximos 20 minutos se presentarán una serie de imágenes en la pantalla del computador y al mismo tiempo, escucharás música a través de los auriculares.</a:t>
            </a:r>
          </a:p>
          <a:p>
            <a:endParaRPr lang="es-CL" dirty="0"/>
          </a:p>
          <a:p>
            <a:r>
              <a:rPr lang="es-CL" dirty="0"/>
              <a:t>Presta por favor mucha atención a dichas imágenes. Se van a presentar todo tipo de escenas con personas, animales y naturaleza.</a:t>
            </a:r>
          </a:p>
          <a:p>
            <a:endParaRPr lang="es-CL" dirty="0"/>
          </a:p>
          <a:p>
            <a:r>
              <a:rPr lang="es-CL" dirty="0"/>
              <a:t>Cada vez que observes una imagen que contenga animales, cualquier tipo de animal, presiona la barra espaciadora del computador.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2496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Instrucciones para las 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Instrucciones para las participantes</dc:title>
  <dc:creator>Paola Solano</dc:creator>
  <cp:lastModifiedBy>Paola Solano</cp:lastModifiedBy>
  <cp:revision>2</cp:revision>
  <dcterms:created xsi:type="dcterms:W3CDTF">2024-04-09T23:15:28Z</dcterms:created>
  <dcterms:modified xsi:type="dcterms:W3CDTF">2024-04-15T18:31:57Z</dcterms:modified>
</cp:coreProperties>
</file>