
<file path=[Content_Types].xml><?xml version="1.0" encoding="utf-8"?>
<Types xmlns="http://schemas.openxmlformats.org/package/2006/content-types">
  <Default Extension="png" ContentType="image/png"/>
  <Default Extension="bin" ContentType="application/vnd.ms-office.activeX"/>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ctiveX/activeX1.xml" ContentType="application/vnd.ms-office.activeX+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activeX/activeX2.xml" ContentType="application/vnd.ms-office.activeX+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0" r:id="rId1"/>
  </p:sldMasterIdLst>
  <p:notesMasterIdLst>
    <p:notesMasterId r:id="rId40"/>
  </p:notesMasterIdLst>
  <p:sldIdLst>
    <p:sldId id="347" r:id="rId2"/>
    <p:sldId id="294" r:id="rId3"/>
    <p:sldId id="379" r:id="rId4"/>
    <p:sldId id="380" r:id="rId5"/>
    <p:sldId id="381" r:id="rId6"/>
    <p:sldId id="295" r:id="rId7"/>
    <p:sldId id="337" r:id="rId8"/>
    <p:sldId id="338" r:id="rId9"/>
    <p:sldId id="382" r:id="rId10"/>
    <p:sldId id="383" r:id="rId11"/>
    <p:sldId id="384" r:id="rId12"/>
    <p:sldId id="385" r:id="rId13"/>
    <p:sldId id="392" r:id="rId14"/>
    <p:sldId id="393" r:id="rId15"/>
    <p:sldId id="394" r:id="rId16"/>
    <p:sldId id="395" r:id="rId17"/>
    <p:sldId id="341" r:id="rId18"/>
    <p:sldId id="396" r:id="rId19"/>
    <p:sldId id="397" r:id="rId20"/>
    <p:sldId id="410" r:id="rId21"/>
    <p:sldId id="399" r:id="rId22"/>
    <p:sldId id="400" r:id="rId23"/>
    <p:sldId id="401" r:id="rId24"/>
    <p:sldId id="402" r:id="rId25"/>
    <p:sldId id="405" r:id="rId26"/>
    <p:sldId id="404" r:id="rId27"/>
    <p:sldId id="409" r:id="rId28"/>
    <p:sldId id="406" r:id="rId29"/>
    <p:sldId id="339" r:id="rId30"/>
    <p:sldId id="386" r:id="rId31"/>
    <p:sldId id="340" r:id="rId32"/>
    <p:sldId id="408" r:id="rId33"/>
    <p:sldId id="407" r:id="rId34"/>
    <p:sldId id="387" r:id="rId35"/>
    <p:sldId id="388" r:id="rId36"/>
    <p:sldId id="389" r:id="rId37"/>
    <p:sldId id="390" r:id="rId38"/>
    <p:sldId id="391"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44F0"/>
    <a:srgbClr val="33CC33"/>
    <a:srgbClr val="0192FF"/>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072" autoAdjust="0"/>
  </p:normalViewPr>
  <p:slideViewPr>
    <p:cSldViewPr snapToGrid="0">
      <p:cViewPr varScale="1">
        <p:scale>
          <a:sx n="68" d="100"/>
          <a:sy n="68" d="100"/>
        </p:scale>
        <p:origin x="79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activeX1.xml><?xml version="1.0" encoding="utf-8"?>
<ax:ocx xmlns:ax="http://schemas.microsoft.com/office/2006/activeX" xmlns:r="http://schemas.openxmlformats.org/officeDocument/2006/relationships" ax:classid="{8BD21D10-EC42-11CE-9E0D-00AA006002F3}" ax:persistence="persistStorage" r:id="rId1"/>
</file>

<file path=ppt/activeX/activeX2.xml><?xml version="1.0" encoding="utf-8"?>
<ax:ocx xmlns:ax="http://schemas.microsoft.com/office/2006/activeX" xmlns:r="http://schemas.openxmlformats.org/officeDocument/2006/relationships" ax:classid="{8BD21D10-EC42-11CE-9E0D-00AA006002F3}" ax:persistence="persistStorage" r:id="rId1"/>
</file>

<file path=ppt/diagrams/_rels/data1.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slide" Target="../slides/slide6.xml"/><Relationship Id="rId1"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C5DC8D-DF45-4075-878A-82B36026931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46D298F4-49AC-436C-81C2-4952DC0B0296}">
      <dgm:prSet custT="1"/>
      <dgm:spPr/>
      <dgm:t>
        <a:bodyPr/>
        <a:lstStyle/>
        <a:p>
          <a:pPr rtl="0"/>
          <a:r>
            <a:rPr lang="zh-CN" altLang="en-US" sz="2200" b="0" dirty="0" smtClean="0">
              <a:latin typeface="微软雅黑" panose="020B0503020204020204" pitchFamily="34" charset="-122"/>
              <a:ea typeface="微软雅黑" panose="020B0503020204020204" pitchFamily="34" charset="-122"/>
              <a:hlinkClick xmlns:r="http://schemas.openxmlformats.org/officeDocument/2006/relationships" r:id="rId1" action="ppaction://hlinksldjump"/>
            </a:rPr>
            <a:t>注释（</a:t>
          </a:r>
          <a:r>
            <a:rPr lang="en-US" altLang="zh-CN" sz="2200" b="0" dirty="0" smtClean="0">
              <a:latin typeface="微软雅黑" panose="020B0503020204020204" pitchFamily="34" charset="-122"/>
              <a:ea typeface="微软雅黑" panose="020B0503020204020204" pitchFamily="34" charset="-122"/>
              <a:hlinkClick xmlns:r="http://schemas.openxmlformats.org/officeDocument/2006/relationships" r:id="rId1" action="ppaction://hlinksldjump"/>
            </a:rPr>
            <a:t>Comment</a:t>
          </a:r>
          <a:r>
            <a:rPr lang="zh-CN" altLang="en-US" sz="2200" b="0" dirty="0" smtClean="0">
              <a:latin typeface="微软雅黑" panose="020B0503020204020204" pitchFamily="34" charset="-122"/>
              <a:ea typeface="微软雅黑" panose="020B0503020204020204" pitchFamily="34" charset="-122"/>
              <a:hlinkClick xmlns:r="http://schemas.openxmlformats.org/officeDocument/2006/relationships" r:id="rId1" action="ppaction://hlinksldjump"/>
            </a:rPr>
            <a:t>）</a:t>
          </a:r>
          <a:endParaRPr lang="zh-CN" altLang="en-US" sz="2200" b="0" dirty="0">
            <a:latin typeface="微软雅黑" panose="020B0503020204020204" pitchFamily="34" charset="-122"/>
            <a:ea typeface="微软雅黑" panose="020B0503020204020204" pitchFamily="34" charset="-122"/>
          </a:endParaRPr>
        </a:p>
      </dgm:t>
    </dgm:pt>
    <dgm:pt modelId="{5CE2DE07-515C-40FE-9437-6319BBFDB9D2}" type="parTrans" cxnId="{BB6067D5-AC26-45F1-8683-1A4EA64AB749}">
      <dgm:prSet/>
      <dgm:spPr/>
      <dgm:t>
        <a:bodyPr/>
        <a:lstStyle/>
        <a:p>
          <a:endParaRPr lang="zh-CN" altLang="en-US" sz="2000"/>
        </a:p>
      </dgm:t>
    </dgm:pt>
    <dgm:pt modelId="{627140C8-27FD-43E0-B178-8CEFA4429767}" type="sibTrans" cxnId="{BB6067D5-AC26-45F1-8683-1A4EA64AB749}">
      <dgm:prSet/>
      <dgm:spPr/>
      <dgm:t>
        <a:bodyPr/>
        <a:lstStyle/>
        <a:p>
          <a:endParaRPr lang="zh-CN" altLang="en-US" sz="2000"/>
        </a:p>
      </dgm:t>
    </dgm:pt>
    <dgm:pt modelId="{6DFDB462-2C53-44B3-9970-56DA39F8A8F0}">
      <dgm:prSet custT="1"/>
      <dgm:spPr/>
      <dgm:t>
        <a:bodyPr/>
        <a:lstStyle/>
        <a:p>
          <a:pPr rtl="0"/>
          <a:r>
            <a:rPr lang="zh-CN" altLang="en-US" sz="1800" dirty="0" smtClean="0">
              <a:latin typeface="微软雅黑" panose="020B0503020204020204" pitchFamily="34" charset="-122"/>
              <a:ea typeface="微软雅黑" panose="020B0503020204020204" pitchFamily="34" charset="-122"/>
            </a:rPr>
            <a:t>什么是注释</a:t>
          </a:r>
          <a:endParaRPr lang="zh-CN" altLang="en-US" sz="1800" dirty="0">
            <a:latin typeface="微软雅黑" panose="020B0503020204020204" pitchFamily="34" charset="-122"/>
            <a:ea typeface="微软雅黑" panose="020B0503020204020204" pitchFamily="34" charset="-122"/>
          </a:endParaRPr>
        </a:p>
      </dgm:t>
    </dgm:pt>
    <dgm:pt modelId="{32131098-A15B-4EC2-BA4E-C159D05BC8B7}" type="parTrans" cxnId="{38AFB837-C70A-4267-ADCE-D10D06C6D5A4}">
      <dgm:prSet/>
      <dgm:spPr/>
      <dgm:t>
        <a:bodyPr/>
        <a:lstStyle/>
        <a:p>
          <a:endParaRPr lang="zh-CN" altLang="en-US" sz="2000"/>
        </a:p>
      </dgm:t>
    </dgm:pt>
    <dgm:pt modelId="{3201499C-E2A0-413E-8668-6E67372E4371}" type="sibTrans" cxnId="{38AFB837-C70A-4267-ADCE-D10D06C6D5A4}">
      <dgm:prSet/>
      <dgm:spPr/>
      <dgm:t>
        <a:bodyPr/>
        <a:lstStyle/>
        <a:p>
          <a:endParaRPr lang="zh-CN" altLang="en-US" sz="2000"/>
        </a:p>
      </dgm:t>
    </dgm:pt>
    <dgm:pt modelId="{0743AAF3-44C4-44EB-974B-85DBB8BE875B}">
      <dgm:prSet custT="1"/>
      <dgm:spPr/>
      <dgm:t>
        <a:bodyPr/>
        <a:lstStyle/>
        <a:p>
          <a:pPr rtl="0"/>
          <a:r>
            <a:rPr lang="zh-CN" altLang="en-US" sz="1800" dirty="0" smtClean="0">
              <a:latin typeface="微软雅黑" panose="020B0503020204020204" pitchFamily="34" charset="-122"/>
              <a:ea typeface="微软雅黑" panose="020B0503020204020204" pitchFamily="34" charset="-122"/>
            </a:rPr>
            <a:t>注释的分类</a:t>
          </a:r>
          <a:endParaRPr lang="zh-CN" altLang="en-US" sz="1800" dirty="0">
            <a:latin typeface="微软雅黑" panose="020B0503020204020204" pitchFamily="34" charset="-122"/>
            <a:ea typeface="微软雅黑" panose="020B0503020204020204" pitchFamily="34" charset="-122"/>
          </a:endParaRPr>
        </a:p>
      </dgm:t>
    </dgm:pt>
    <dgm:pt modelId="{1EF77C08-DE5F-4FFE-9520-DE076404473D}" type="parTrans" cxnId="{B33B53DD-E754-4D6B-A54D-06EF9B3DA35A}">
      <dgm:prSet/>
      <dgm:spPr/>
      <dgm:t>
        <a:bodyPr/>
        <a:lstStyle/>
        <a:p>
          <a:endParaRPr lang="zh-CN" altLang="en-US" sz="2000"/>
        </a:p>
      </dgm:t>
    </dgm:pt>
    <dgm:pt modelId="{1615AAB0-94F8-458D-9A94-B3F56626F02C}" type="sibTrans" cxnId="{B33B53DD-E754-4D6B-A54D-06EF9B3DA35A}">
      <dgm:prSet/>
      <dgm:spPr/>
      <dgm:t>
        <a:bodyPr/>
        <a:lstStyle/>
        <a:p>
          <a:endParaRPr lang="zh-CN" altLang="en-US" sz="2000"/>
        </a:p>
      </dgm:t>
    </dgm:pt>
    <dgm:pt modelId="{308B0B72-C321-4C6E-BE49-BD6894CA1CDE}">
      <dgm:prSet custT="1"/>
      <dgm:spPr/>
      <dgm:t>
        <a:bodyPr/>
        <a:lstStyle/>
        <a:p>
          <a:pPr rtl="0"/>
          <a:r>
            <a:rPr lang="zh-CN" altLang="en-US" sz="2200" dirty="0" smtClean="0">
              <a:latin typeface="微软雅黑" panose="020B0503020204020204" pitchFamily="34" charset="-122"/>
              <a:ea typeface="微软雅黑" panose="020B0503020204020204" pitchFamily="34" charset="-122"/>
              <a:hlinkClick xmlns:r="http://schemas.openxmlformats.org/officeDocument/2006/relationships" r:id="rId2" action="ppaction://hlinksldjump"/>
            </a:rPr>
            <a:t>注解（</a:t>
          </a:r>
          <a:r>
            <a:rPr lang="en-US" altLang="zh-CN" sz="2200" dirty="0" smtClean="0">
              <a:latin typeface="微软雅黑" panose="020B0503020204020204" pitchFamily="34" charset="-122"/>
              <a:ea typeface="微软雅黑" panose="020B0503020204020204" pitchFamily="34" charset="-122"/>
              <a:hlinkClick xmlns:r="http://schemas.openxmlformats.org/officeDocument/2006/relationships" r:id="rId2" action="ppaction://hlinksldjump"/>
            </a:rPr>
            <a:t>Annotation</a:t>
          </a:r>
          <a:r>
            <a:rPr lang="zh-CN" altLang="en-US" sz="2200" dirty="0" smtClean="0">
              <a:latin typeface="微软雅黑" panose="020B0503020204020204" pitchFamily="34" charset="-122"/>
              <a:ea typeface="微软雅黑" panose="020B0503020204020204" pitchFamily="34" charset="-122"/>
              <a:hlinkClick xmlns:r="http://schemas.openxmlformats.org/officeDocument/2006/relationships" r:id="rId2" action="ppaction://hlinksldjump"/>
            </a:rPr>
            <a:t>）</a:t>
          </a:r>
          <a:endParaRPr lang="zh-CN" altLang="en-US" sz="2200" dirty="0">
            <a:latin typeface="微软雅黑" panose="020B0503020204020204" pitchFamily="34" charset="-122"/>
            <a:ea typeface="微软雅黑" panose="020B0503020204020204" pitchFamily="34" charset="-122"/>
          </a:endParaRPr>
        </a:p>
      </dgm:t>
    </dgm:pt>
    <dgm:pt modelId="{30BE03A1-9A37-46FB-A5C8-099E07DB057B}" type="parTrans" cxnId="{54359737-C428-45FA-9692-220EB05DEC34}">
      <dgm:prSet/>
      <dgm:spPr/>
      <dgm:t>
        <a:bodyPr/>
        <a:lstStyle/>
        <a:p>
          <a:endParaRPr lang="zh-CN" altLang="en-US" sz="2000"/>
        </a:p>
      </dgm:t>
    </dgm:pt>
    <dgm:pt modelId="{FE5927DD-55C9-49F4-BC1A-7E0B36143957}" type="sibTrans" cxnId="{54359737-C428-45FA-9692-220EB05DEC34}">
      <dgm:prSet/>
      <dgm:spPr/>
      <dgm:t>
        <a:bodyPr/>
        <a:lstStyle/>
        <a:p>
          <a:endParaRPr lang="zh-CN" altLang="en-US" sz="2000"/>
        </a:p>
      </dgm:t>
    </dgm:pt>
    <dgm:pt modelId="{BB0504D4-7FC3-4A92-9945-57A4589C8CE6}">
      <dgm:prSet custT="1"/>
      <dgm:spPr/>
      <dgm:t>
        <a:bodyPr/>
        <a:lstStyle/>
        <a:p>
          <a:pPr rtl="0"/>
          <a:r>
            <a:rPr lang="zh-CN" altLang="en-US" sz="1800" dirty="0" smtClean="0">
              <a:latin typeface="微软雅黑" panose="020B0503020204020204" pitchFamily="34" charset="-122"/>
              <a:ea typeface="微软雅黑" panose="020B0503020204020204" pitchFamily="34" charset="-122"/>
            </a:rPr>
            <a:t>什么是注解</a:t>
          </a:r>
          <a:endParaRPr lang="zh-CN" altLang="en-US" sz="1800" dirty="0">
            <a:latin typeface="微软雅黑" panose="020B0503020204020204" pitchFamily="34" charset="-122"/>
            <a:ea typeface="微软雅黑" panose="020B0503020204020204" pitchFamily="34" charset="-122"/>
          </a:endParaRPr>
        </a:p>
      </dgm:t>
    </dgm:pt>
    <dgm:pt modelId="{D5358D0A-5F39-4945-A702-451B4BA83488}" type="parTrans" cxnId="{F5C59DFB-77C2-4860-8C70-DEEE14C9E465}">
      <dgm:prSet/>
      <dgm:spPr/>
      <dgm:t>
        <a:bodyPr/>
        <a:lstStyle/>
        <a:p>
          <a:endParaRPr lang="zh-CN" altLang="en-US" sz="2000"/>
        </a:p>
      </dgm:t>
    </dgm:pt>
    <dgm:pt modelId="{51EAAD84-0259-4B90-A09E-58175E9AD307}" type="sibTrans" cxnId="{F5C59DFB-77C2-4860-8C70-DEEE14C9E465}">
      <dgm:prSet/>
      <dgm:spPr/>
      <dgm:t>
        <a:bodyPr/>
        <a:lstStyle/>
        <a:p>
          <a:endParaRPr lang="zh-CN" altLang="en-US" sz="2000"/>
        </a:p>
      </dgm:t>
    </dgm:pt>
    <dgm:pt modelId="{FE91C075-D12E-4B3E-8475-BE2523FB7945}">
      <dgm:prSet custT="1"/>
      <dgm:spPr/>
      <dgm:t>
        <a:bodyPr/>
        <a:lstStyle/>
        <a:p>
          <a:pPr rtl="0"/>
          <a:r>
            <a:rPr lang="zh-CN" altLang="en-US" sz="1800" dirty="0" smtClean="0">
              <a:latin typeface="微软雅黑" panose="020B0503020204020204" pitchFamily="34" charset="-122"/>
              <a:ea typeface="微软雅黑" panose="020B0503020204020204" pitchFamily="34" charset="-122"/>
            </a:rPr>
            <a:t>注解的作用</a:t>
          </a:r>
          <a:endParaRPr lang="zh-CN" altLang="en-US" sz="1800" dirty="0">
            <a:latin typeface="微软雅黑" panose="020B0503020204020204" pitchFamily="34" charset="-122"/>
            <a:ea typeface="微软雅黑" panose="020B0503020204020204" pitchFamily="34" charset="-122"/>
          </a:endParaRPr>
        </a:p>
      </dgm:t>
    </dgm:pt>
    <dgm:pt modelId="{1F41193E-8DBC-468E-B07E-5B019ED4A611}" type="parTrans" cxnId="{7D8B1620-209F-42BD-A028-A7A9ED0E03B9}">
      <dgm:prSet/>
      <dgm:spPr/>
      <dgm:t>
        <a:bodyPr/>
        <a:lstStyle/>
        <a:p>
          <a:endParaRPr lang="zh-CN" altLang="en-US" sz="2000"/>
        </a:p>
      </dgm:t>
    </dgm:pt>
    <dgm:pt modelId="{83909482-AB71-46EE-901A-753D6B93CBE8}" type="sibTrans" cxnId="{7D8B1620-209F-42BD-A028-A7A9ED0E03B9}">
      <dgm:prSet/>
      <dgm:spPr/>
      <dgm:t>
        <a:bodyPr/>
        <a:lstStyle/>
        <a:p>
          <a:endParaRPr lang="zh-CN" altLang="en-US" sz="2000"/>
        </a:p>
      </dgm:t>
    </dgm:pt>
    <dgm:pt modelId="{E6CE925A-93E1-4862-A356-D2F762CE5F3F}">
      <dgm:prSet custT="1"/>
      <dgm:spPr/>
      <dgm:t>
        <a:bodyPr/>
        <a:lstStyle/>
        <a:p>
          <a:pPr rtl="0"/>
          <a:r>
            <a:rPr lang="zh-CN" altLang="en-US" sz="1800" dirty="0" smtClean="0">
              <a:latin typeface="微软雅黑" panose="020B0503020204020204" pitchFamily="34" charset="-122"/>
              <a:ea typeface="微软雅黑" panose="020B0503020204020204" pitchFamily="34" charset="-122"/>
            </a:rPr>
            <a:t>注解的分类</a:t>
          </a:r>
          <a:endParaRPr lang="zh-CN" altLang="en-US" sz="1800" dirty="0">
            <a:latin typeface="微软雅黑" panose="020B0503020204020204" pitchFamily="34" charset="-122"/>
            <a:ea typeface="微软雅黑" panose="020B0503020204020204" pitchFamily="34" charset="-122"/>
          </a:endParaRPr>
        </a:p>
      </dgm:t>
    </dgm:pt>
    <dgm:pt modelId="{2442E344-14EC-47A7-972E-CB83DEC1B694}" type="parTrans" cxnId="{73867B05-F8F3-48BB-BB68-94C69019DD77}">
      <dgm:prSet/>
      <dgm:spPr/>
      <dgm:t>
        <a:bodyPr/>
        <a:lstStyle/>
        <a:p>
          <a:endParaRPr lang="zh-CN" altLang="en-US" sz="2000"/>
        </a:p>
      </dgm:t>
    </dgm:pt>
    <dgm:pt modelId="{B2F1B18B-075A-4F79-AE80-57FE79DA633D}" type="sibTrans" cxnId="{73867B05-F8F3-48BB-BB68-94C69019DD77}">
      <dgm:prSet/>
      <dgm:spPr/>
      <dgm:t>
        <a:bodyPr/>
        <a:lstStyle/>
        <a:p>
          <a:endParaRPr lang="zh-CN" altLang="en-US" sz="2000"/>
        </a:p>
      </dgm:t>
    </dgm:pt>
    <dgm:pt modelId="{3E334FD0-65B0-4941-A109-DFC60A47D297}">
      <dgm:prSet custT="1"/>
      <dgm:spPr/>
      <dgm:t>
        <a:bodyPr/>
        <a:lstStyle/>
        <a:p>
          <a:pPr rtl="0"/>
          <a:r>
            <a:rPr lang="zh-CN" altLang="en-US" sz="1800" dirty="0" smtClean="0">
              <a:latin typeface="微软雅黑" panose="020B0503020204020204" pitchFamily="34" charset="-122"/>
              <a:ea typeface="微软雅黑" panose="020B0503020204020204" pitchFamily="34" charset="-122"/>
            </a:rPr>
            <a:t>元注解</a:t>
          </a:r>
          <a:endParaRPr lang="zh-CN" sz="1800" dirty="0">
            <a:latin typeface="微软雅黑" panose="020B0503020204020204" pitchFamily="34" charset="-122"/>
            <a:ea typeface="微软雅黑" panose="020B0503020204020204" pitchFamily="34" charset="-122"/>
          </a:endParaRPr>
        </a:p>
      </dgm:t>
    </dgm:pt>
    <dgm:pt modelId="{8BF42F1C-36DE-4199-9FF1-A08FD467544C}" type="parTrans" cxnId="{DFAEB511-9EAD-4D39-9A88-CA258F34F200}">
      <dgm:prSet/>
      <dgm:spPr/>
      <dgm:t>
        <a:bodyPr/>
        <a:lstStyle/>
        <a:p>
          <a:endParaRPr lang="zh-CN" altLang="en-US" sz="2000"/>
        </a:p>
      </dgm:t>
    </dgm:pt>
    <dgm:pt modelId="{A61F7562-7D4A-4C0D-B67F-9E5458314888}" type="sibTrans" cxnId="{DFAEB511-9EAD-4D39-9A88-CA258F34F200}">
      <dgm:prSet/>
      <dgm:spPr/>
      <dgm:t>
        <a:bodyPr/>
        <a:lstStyle/>
        <a:p>
          <a:endParaRPr lang="zh-CN" altLang="en-US" sz="2000"/>
        </a:p>
      </dgm:t>
    </dgm:pt>
    <dgm:pt modelId="{F31284B7-8930-498A-9D36-A3A85FA3842E}">
      <dgm:prSet custT="1"/>
      <dgm:spPr/>
      <dgm:t>
        <a:bodyPr/>
        <a:lstStyle/>
        <a:p>
          <a:pPr rtl="0"/>
          <a:r>
            <a:rPr lang="en-US" altLang="zh-CN" sz="1800" dirty="0" smtClean="0">
              <a:latin typeface="微软雅黑" panose="020B0503020204020204" pitchFamily="34" charset="-122"/>
              <a:ea typeface="微软雅黑" panose="020B0503020204020204" pitchFamily="34" charset="-122"/>
            </a:rPr>
            <a:t>2</a:t>
          </a:r>
          <a:r>
            <a:rPr lang="zh-CN" altLang="en-US" sz="1800" dirty="0" smtClean="0">
              <a:latin typeface="微软雅黑" panose="020B0503020204020204" pitchFamily="34" charset="-122"/>
              <a:ea typeface="微软雅黑" panose="020B0503020204020204" pitchFamily="34" charset="-122"/>
            </a:rPr>
            <a:t>、</a:t>
          </a:r>
          <a:r>
            <a:rPr lang="en-US" altLang="zh-CN" sz="1800" dirty="0" smtClean="0">
              <a:latin typeface="微软雅黑" panose="020B0503020204020204" pitchFamily="34" charset="-122"/>
              <a:ea typeface="微软雅黑" panose="020B0503020204020204" pitchFamily="34" charset="-122"/>
            </a:rPr>
            <a:t>Java</a:t>
          </a:r>
          <a:r>
            <a:rPr lang="zh-CN" altLang="en-US" sz="1800" dirty="0" smtClean="0">
              <a:latin typeface="微软雅黑" panose="020B0503020204020204" pitchFamily="34" charset="-122"/>
              <a:ea typeface="微软雅黑" panose="020B0503020204020204" pitchFamily="34" charset="-122"/>
            </a:rPr>
            <a:t>第三方注解（框架）</a:t>
          </a:r>
          <a:endParaRPr lang="zh-CN" altLang="en-US" sz="1800" dirty="0">
            <a:latin typeface="微软雅黑" panose="020B0503020204020204" pitchFamily="34" charset="-122"/>
            <a:ea typeface="微软雅黑" panose="020B0503020204020204" pitchFamily="34" charset="-122"/>
          </a:endParaRPr>
        </a:p>
      </dgm:t>
    </dgm:pt>
    <dgm:pt modelId="{97D9F78D-F2DC-4080-9EAD-85BB90D70058}" type="parTrans" cxnId="{43FB15BC-6C5A-4E2A-91A0-467B3382E577}">
      <dgm:prSet/>
      <dgm:spPr/>
      <dgm:t>
        <a:bodyPr/>
        <a:lstStyle/>
        <a:p>
          <a:endParaRPr lang="zh-CN" altLang="en-US"/>
        </a:p>
      </dgm:t>
    </dgm:pt>
    <dgm:pt modelId="{628A7182-6D36-46B7-BD62-2D7C563AED3C}" type="sibTrans" cxnId="{43FB15BC-6C5A-4E2A-91A0-467B3382E577}">
      <dgm:prSet/>
      <dgm:spPr/>
      <dgm:t>
        <a:bodyPr/>
        <a:lstStyle/>
        <a:p>
          <a:endParaRPr lang="zh-CN" altLang="en-US"/>
        </a:p>
      </dgm:t>
    </dgm:pt>
    <dgm:pt modelId="{C6EC214C-E299-4EA4-B966-6ADCD87D1162}">
      <dgm:prSet custT="1"/>
      <dgm:spPr/>
      <dgm:t>
        <a:bodyPr/>
        <a:lstStyle/>
        <a:p>
          <a:pPr rtl="0"/>
          <a:r>
            <a:rPr lang="en-US" altLang="zh-CN" sz="1800" dirty="0" smtClean="0">
              <a:latin typeface="微软雅黑" panose="020B0503020204020204" pitchFamily="34" charset="-122"/>
              <a:ea typeface="微软雅黑" panose="020B0503020204020204" pitchFamily="34" charset="-122"/>
            </a:rPr>
            <a:t>3</a:t>
          </a:r>
          <a:r>
            <a:rPr lang="zh-CN" altLang="en-US" sz="1800" dirty="0" smtClean="0">
              <a:latin typeface="微软雅黑" panose="020B0503020204020204" pitchFamily="34" charset="-122"/>
              <a:ea typeface="微软雅黑" panose="020B0503020204020204" pitchFamily="34" charset="-122"/>
            </a:rPr>
            <a:t>、自定义注解</a:t>
          </a:r>
          <a:endParaRPr lang="zh-CN" altLang="en-US" sz="1800" dirty="0">
            <a:latin typeface="微软雅黑" panose="020B0503020204020204" pitchFamily="34" charset="-122"/>
            <a:ea typeface="微软雅黑" panose="020B0503020204020204" pitchFamily="34" charset="-122"/>
          </a:endParaRPr>
        </a:p>
      </dgm:t>
    </dgm:pt>
    <dgm:pt modelId="{EEC1784B-A1CA-41FB-9A2C-487FAB089C1D}" type="parTrans" cxnId="{EB815D36-8901-4DC4-B9DA-876B60600825}">
      <dgm:prSet/>
      <dgm:spPr/>
      <dgm:t>
        <a:bodyPr/>
        <a:lstStyle/>
        <a:p>
          <a:endParaRPr lang="zh-CN" altLang="en-US"/>
        </a:p>
      </dgm:t>
    </dgm:pt>
    <dgm:pt modelId="{D8D5540F-3A99-4793-A2B9-C7BF27A0CAE7}" type="sibTrans" cxnId="{EB815D36-8901-4DC4-B9DA-876B60600825}">
      <dgm:prSet/>
      <dgm:spPr/>
      <dgm:t>
        <a:bodyPr/>
        <a:lstStyle/>
        <a:p>
          <a:endParaRPr lang="zh-CN" altLang="en-US"/>
        </a:p>
      </dgm:t>
    </dgm:pt>
    <dgm:pt modelId="{F33F2EBD-BF6F-4A3B-8C71-17C9177C49F7}">
      <dgm:prSet custT="1"/>
      <dgm:spPr/>
      <dgm:t>
        <a:bodyPr/>
        <a:lstStyle/>
        <a:p>
          <a:pPr rtl="0"/>
          <a:r>
            <a:rPr lang="zh-CN" altLang="en-US" sz="1800" dirty="0" smtClean="0">
              <a:latin typeface="微软雅黑" panose="020B0503020204020204" pitchFamily="34" charset="-122"/>
              <a:ea typeface="微软雅黑" panose="020B0503020204020204" pitchFamily="34" charset="-122"/>
            </a:rPr>
            <a:t>反射读取注解</a:t>
          </a:r>
          <a:endParaRPr lang="zh-CN" sz="1800" dirty="0">
            <a:latin typeface="微软雅黑" panose="020B0503020204020204" pitchFamily="34" charset="-122"/>
            <a:ea typeface="微软雅黑" panose="020B0503020204020204" pitchFamily="34" charset="-122"/>
          </a:endParaRPr>
        </a:p>
      </dgm:t>
    </dgm:pt>
    <dgm:pt modelId="{0FEE560E-08E6-4155-ADFC-BD8ABD5C52CF}" type="parTrans" cxnId="{160953AA-01DE-49FA-AA45-5460066BA29E}">
      <dgm:prSet/>
      <dgm:spPr/>
      <dgm:t>
        <a:bodyPr/>
        <a:lstStyle/>
        <a:p>
          <a:endParaRPr lang="zh-CN" altLang="en-US"/>
        </a:p>
      </dgm:t>
    </dgm:pt>
    <dgm:pt modelId="{4692FC05-76A8-49BE-9A72-40B9A5E4F59A}" type="sibTrans" cxnId="{160953AA-01DE-49FA-AA45-5460066BA29E}">
      <dgm:prSet/>
      <dgm:spPr/>
      <dgm:t>
        <a:bodyPr/>
        <a:lstStyle/>
        <a:p>
          <a:endParaRPr lang="zh-CN" altLang="en-US"/>
        </a:p>
      </dgm:t>
    </dgm:pt>
    <dgm:pt modelId="{2687D804-289E-461B-8F26-DBDB5104C460}">
      <dgm:prSet custT="1"/>
      <dgm:spPr/>
      <dgm:t>
        <a:bodyPr/>
        <a:lstStyle/>
        <a:p>
          <a:pPr rtl="0"/>
          <a:r>
            <a:rPr lang="en-US" altLang="zh-CN" sz="2200" dirty="0" smtClean="0">
              <a:latin typeface="微软雅黑" panose="020B0503020204020204" pitchFamily="34" charset="-122"/>
              <a:ea typeface="微软雅黑" panose="020B0503020204020204" pitchFamily="34" charset="-122"/>
              <a:hlinkClick xmlns:r="http://schemas.openxmlformats.org/officeDocument/2006/relationships" r:id="rId3" action="ppaction://hlinksldjump"/>
            </a:rPr>
            <a:t>Junit</a:t>
          </a:r>
          <a:r>
            <a:rPr lang="zh-CN" altLang="en-US" sz="2200" dirty="0" smtClean="0">
              <a:latin typeface="微软雅黑" panose="020B0503020204020204" pitchFamily="34" charset="-122"/>
              <a:ea typeface="微软雅黑" panose="020B0503020204020204" pitchFamily="34" charset="-122"/>
              <a:hlinkClick xmlns:r="http://schemas.openxmlformats.org/officeDocument/2006/relationships" r:id="rId3" action="ppaction://hlinksldjump"/>
            </a:rPr>
            <a:t>（单元测试框架）</a:t>
          </a:r>
          <a:endParaRPr lang="zh-CN" sz="2200" dirty="0">
            <a:latin typeface="微软雅黑" panose="020B0503020204020204" pitchFamily="34" charset="-122"/>
            <a:ea typeface="微软雅黑" panose="020B0503020204020204" pitchFamily="34" charset="-122"/>
          </a:endParaRPr>
        </a:p>
      </dgm:t>
    </dgm:pt>
    <dgm:pt modelId="{F3D7F1BA-DA4B-4B40-BDA8-619060C61D44}" type="parTrans" cxnId="{4BCDAA6A-B75F-4526-9804-003F1AC705D4}">
      <dgm:prSet/>
      <dgm:spPr/>
      <dgm:t>
        <a:bodyPr/>
        <a:lstStyle/>
        <a:p>
          <a:endParaRPr lang="zh-CN" altLang="en-US"/>
        </a:p>
      </dgm:t>
    </dgm:pt>
    <dgm:pt modelId="{27697B6D-2A04-4BED-B3AD-50D125EC01F8}" type="sibTrans" cxnId="{4BCDAA6A-B75F-4526-9804-003F1AC705D4}">
      <dgm:prSet/>
      <dgm:spPr/>
      <dgm:t>
        <a:bodyPr/>
        <a:lstStyle/>
        <a:p>
          <a:endParaRPr lang="zh-CN" altLang="en-US"/>
        </a:p>
      </dgm:t>
    </dgm:pt>
    <dgm:pt modelId="{F94CFE42-3C02-4969-AB0E-1D790CBD7300}">
      <dgm:prSet custT="1"/>
      <dgm:spPr/>
      <dgm:t>
        <a:bodyPr/>
        <a:lstStyle/>
        <a:p>
          <a:pPr rtl="0"/>
          <a:r>
            <a:rPr lang="zh-CN" altLang="en-US" sz="1800" dirty="0" smtClean="0">
              <a:latin typeface="微软雅黑" panose="020B0503020204020204" pitchFamily="34" charset="-122"/>
              <a:ea typeface="微软雅黑" panose="020B0503020204020204" pitchFamily="34" charset="-122"/>
            </a:rPr>
            <a:t>什么是</a:t>
          </a:r>
          <a:r>
            <a:rPr lang="en-US" altLang="zh-CN" sz="1800" dirty="0" smtClean="0">
              <a:latin typeface="微软雅黑" panose="020B0503020204020204" pitchFamily="34" charset="-122"/>
              <a:ea typeface="微软雅黑" panose="020B0503020204020204" pitchFamily="34" charset="-122"/>
            </a:rPr>
            <a:t>Junit</a:t>
          </a:r>
          <a:r>
            <a:rPr lang="zh-CN" altLang="en-US" sz="1800" dirty="0" smtClean="0">
              <a:latin typeface="微软雅黑" panose="020B0503020204020204" pitchFamily="34" charset="-122"/>
              <a:ea typeface="微软雅黑" panose="020B0503020204020204" pitchFamily="34" charset="-122"/>
            </a:rPr>
            <a:t>单元测试</a:t>
          </a:r>
          <a:endParaRPr lang="zh-CN" sz="1800" dirty="0">
            <a:latin typeface="微软雅黑" panose="020B0503020204020204" pitchFamily="34" charset="-122"/>
            <a:ea typeface="微软雅黑" panose="020B0503020204020204" pitchFamily="34" charset="-122"/>
          </a:endParaRPr>
        </a:p>
      </dgm:t>
    </dgm:pt>
    <dgm:pt modelId="{31ED82D4-EAC2-4466-84F6-1D162BC7A8C3}" type="parTrans" cxnId="{F7AB36EA-75E4-4CBB-8FA1-EA096B7F1B7B}">
      <dgm:prSet/>
      <dgm:spPr/>
      <dgm:t>
        <a:bodyPr/>
        <a:lstStyle/>
        <a:p>
          <a:endParaRPr lang="zh-CN" altLang="en-US"/>
        </a:p>
      </dgm:t>
    </dgm:pt>
    <dgm:pt modelId="{444F6E55-5D8F-4461-960A-F911D058E595}" type="sibTrans" cxnId="{F7AB36EA-75E4-4CBB-8FA1-EA096B7F1B7B}">
      <dgm:prSet/>
      <dgm:spPr/>
      <dgm:t>
        <a:bodyPr/>
        <a:lstStyle/>
        <a:p>
          <a:endParaRPr lang="zh-CN" altLang="en-US"/>
        </a:p>
      </dgm:t>
    </dgm:pt>
    <dgm:pt modelId="{B6697D8D-6802-4862-B0C7-117491E85E9F}">
      <dgm:prSet custT="1"/>
      <dgm:spPr/>
      <dgm:t>
        <a:bodyPr/>
        <a:lstStyle/>
        <a:p>
          <a:pPr rtl="0"/>
          <a:r>
            <a:rPr lang="en-US" altLang="zh-CN" sz="1800" dirty="0" smtClean="0">
              <a:latin typeface="微软雅黑" panose="020B0503020204020204" pitchFamily="34" charset="-122"/>
              <a:ea typeface="微软雅黑" panose="020B0503020204020204" pitchFamily="34" charset="-122"/>
            </a:rPr>
            <a:t>Junit</a:t>
          </a:r>
          <a:r>
            <a:rPr lang="zh-CN" altLang="en-US" sz="1800" dirty="0" smtClean="0">
              <a:latin typeface="微软雅黑" panose="020B0503020204020204" pitchFamily="34" charset="-122"/>
              <a:ea typeface="微软雅黑" panose="020B0503020204020204" pitchFamily="34" charset="-122"/>
            </a:rPr>
            <a:t>的使用</a:t>
          </a:r>
          <a:endParaRPr lang="zh-CN" sz="1800" dirty="0">
            <a:latin typeface="微软雅黑" panose="020B0503020204020204" pitchFamily="34" charset="-122"/>
            <a:ea typeface="微软雅黑" panose="020B0503020204020204" pitchFamily="34" charset="-122"/>
          </a:endParaRPr>
        </a:p>
      </dgm:t>
    </dgm:pt>
    <dgm:pt modelId="{0231D4A3-11BE-43E6-BF83-3F05417EC660}" type="parTrans" cxnId="{41AF9CAC-87F2-4950-A87D-DA28F914BD0D}">
      <dgm:prSet/>
      <dgm:spPr/>
      <dgm:t>
        <a:bodyPr/>
        <a:lstStyle/>
        <a:p>
          <a:endParaRPr lang="zh-CN" altLang="en-US"/>
        </a:p>
      </dgm:t>
    </dgm:pt>
    <dgm:pt modelId="{A4063B08-D16E-4B6C-8F4A-2FFB85F3580C}" type="sibTrans" cxnId="{41AF9CAC-87F2-4950-A87D-DA28F914BD0D}">
      <dgm:prSet/>
      <dgm:spPr/>
      <dgm:t>
        <a:bodyPr/>
        <a:lstStyle/>
        <a:p>
          <a:endParaRPr lang="zh-CN" altLang="en-US"/>
        </a:p>
      </dgm:t>
    </dgm:pt>
    <dgm:pt modelId="{DCE1D5C1-D1B9-487F-9628-A6A6FB32F353}">
      <dgm:prSet custT="1"/>
      <dgm:spPr/>
      <dgm:t>
        <a:bodyPr/>
        <a:lstStyle/>
        <a:p>
          <a:pPr rtl="0"/>
          <a:r>
            <a:rPr lang="en-US" altLang="zh-CN" sz="1800" dirty="0" smtClean="0">
              <a:latin typeface="微软雅黑" panose="020B0503020204020204" pitchFamily="34" charset="-122"/>
              <a:ea typeface="微软雅黑" panose="020B0503020204020204" pitchFamily="34" charset="-122"/>
            </a:rPr>
            <a:t>Junit 4 </a:t>
          </a:r>
          <a:r>
            <a:rPr lang="zh-CN" altLang="en-US" sz="1800" dirty="0" smtClean="0">
              <a:latin typeface="微软雅黑" panose="020B0503020204020204" pitchFamily="34" charset="-122"/>
              <a:ea typeface="微软雅黑" panose="020B0503020204020204" pitchFamily="34" charset="-122"/>
            </a:rPr>
            <a:t>常用注解</a:t>
          </a:r>
          <a:endParaRPr lang="zh-CN" sz="1800" dirty="0">
            <a:latin typeface="微软雅黑" panose="020B0503020204020204" pitchFamily="34" charset="-122"/>
            <a:ea typeface="微软雅黑" panose="020B0503020204020204" pitchFamily="34" charset="-122"/>
          </a:endParaRPr>
        </a:p>
      </dgm:t>
    </dgm:pt>
    <dgm:pt modelId="{554AC327-B4A7-4E02-B914-1F97411D282E}" type="parTrans" cxnId="{BA306B44-1B00-42F5-8D76-EAAA3FABD1E4}">
      <dgm:prSet/>
      <dgm:spPr/>
      <dgm:t>
        <a:bodyPr/>
        <a:lstStyle/>
        <a:p>
          <a:endParaRPr lang="zh-CN" altLang="en-US"/>
        </a:p>
      </dgm:t>
    </dgm:pt>
    <dgm:pt modelId="{1A52B43C-F8EE-4079-8584-B451C3594D0C}" type="sibTrans" cxnId="{BA306B44-1B00-42F5-8D76-EAAA3FABD1E4}">
      <dgm:prSet/>
      <dgm:spPr/>
      <dgm:t>
        <a:bodyPr/>
        <a:lstStyle/>
        <a:p>
          <a:endParaRPr lang="zh-CN" altLang="en-US"/>
        </a:p>
      </dgm:t>
    </dgm:pt>
    <dgm:pt modelId="{692231BA-7C2D-4BEA-ADB2-BAAF07C8A2BB}">
      <dgm:prSet custT="1"/>
      <dgm:spPr/>
      <dgm:t>
        <a:bodyPr/>
        <a:lstStyle/>
        <a:p>
          <a:pPr rtl="0"/>
          <a:r>
            <a:rPr lang="en-US" altLang="zh-CN" sz="1800" dirty="0" smtClean="0">
              <a:latin typeface="微软雅黑" panose="020B0503020204020204" pitchFamily="34" charset="-122"/>
              <a:ea typeface="微软雅黑" panose="020B0503020204020204" pitchFamily="34" charset="-122"/>
            </a:rPr>
            <a:t>1</a:t>
          </a:r>
          <a:r>
            <a:rPr lang="zh-CN" altLang="en-US" sz="1800" dirty="0" smtClean="0">
              <a:latin typeface="微软雅黑" panose="020B0503020204020204" pitchFamily="34" charset="-122"/>
              <a:ea typeface="微软雅黑" panose="020B0503020204020204" pitchFamily="34" charset="-122"/>
            </a:rPr>
            <a:t>、</a:t>
          </a:r>
          <a:r>
            <a:rPr lang="en-US" altLang="zh-CN" sz="1800" dirty="0" smtClean="0">
              <a:latin typeface="微软雅黑" panose="020B0503020204020204" pitchFamily="34" charset="-122"/>
              <a:ea typeface="微软雅黑" panose="020B0503020204020204" pitchFamily="34" charset="-122"/>
            </a:rPr>
            <a:t>JDK</a:t>
          </a:r>
          <a:r>
            <a:rPr lang="zh-CN" altLang="en-US" sz="1800" dirty="0" smtClean="0">
              <a:latin typeface="微软雅黑" panose="020B0503020204020204" pitchFamily="34" charset="-122"/>
              <a:ea typeface="微软雅黑" panose="020B0503020204020204" pitchFamily="34" charset="-122"/>
            </a:rPr>
            <a:t>的内置注解</a:t>
          </a:r>
          <a:endParaRPr lang="zh-CN" altLang="en-US" sz="1800" dirty="0">
            <a:latin typeface="微软雅黑" panose="020B0503020204020204" pitchFamily="34" charset="-122"/>
            <a:ea typeface="微软雅黑" panose="020B0503020204020204" pitchFamily="34" charset="-122"/>
          </a:endParaRPr>
        </a:p>
      </dgm:t>
    </dgm:pt>
    <dgm:pt modelId="{D30BABBF-99B1-4105-98CD-C140D1358184}" type="parTrans" cxnId="{C7D1699B-0E38-446B-B239-B2165E12D793}">
      <dgm:prSet/>
      <dgm:spPr/>
      <dgm:t>
        <a:bodyPr/>
        <a:lstStyle/>
        <a:p>
          <a:endParaRPr lang="zh-CN" altLang="en-US"/>
        </a:p>
      </dgm:t>
    </dgm:pt>
    <dgm:pt modelId="{B244C0F8-2F3A-48B7-B50D-E4CE83227329}" type="sibTrans" cxnId="{C7D1699B-0E38-446B-B239-B2165E12D793}">
      <dgm:prSet/>
      <dgm:spPr/>
      <dgm:t>
        <a:bodyPr/>
        <a:lstStyle/>
        <a:p>
          <a:endParaRPr lang="zh-CN" altLang="en-US"/>
        </a:p>
      </dgm:t>
    </dgm:pt>
    <dgm:pt modelId="{30CE0A8E-499E-43EA-8E31-00230EBC2CAB}" type="pres">
      <dgm:prSet presAssocID="{EEC5DC8D-DF45-4075-878A-82B360269319}" presName="Name0" presStyleCnt="0">
        <dgm:presLayoutVars>
          <dgm:dir/>
          <dgm:animLvl val="lvl"/>
          <dgm:resizeHandles val="exact"/>
        </dgm:presLayoutVars>
      </dgm:prSet>
      <dgm:spPr/>
      <dgm:t>
        <a:bodyPr/>
        <a:lstStyle/>
        <a:p>
          <a:endParaRPr lang="zh-CN" altLang="en-US"/>
        </a:p>
      </dgm:t>
    </dgm:pt>
    <dgm:pt modelId="{FE15E9B1-D138-4D2D-AFB3-51BB982F3158}" type="pres">
      <dgm:prSet presAssocID="{46D298F4-49AC-436C-81C2-4952DC0B0296}" presName="composite" presStyleCnt="0"/>
      <dgm:spPr/>
    </dgm:pt>
    <dgm:pt modelId="{8E5CCF67-07B0-4CA2-9622-DFB7C7E1BF7A}" type="pres">
      <dgm:prSet presAssocID="{46D298F4-49AC-436C-81C2-4952DC0B0296}" presName="parTx" presStyleLbl="alignNode1" presStyleIdx="0" presStyleCnt="3">
        <dgm:presLayoutVars>
          <dgm:chMax val="0"/>
          <dgm:chPref val="0"/>
          <dgm:bulletEnabled val="1"/>
        </dgm:presLayoutVars>
      </dgm:prSet>
      <dgm:spPr/>
      <dgm:t>
        <a:bodyPr/>
        <a:lstStyle/>
        <a:p>
          <a:endParaRPr lang="zh-CN" altLang="en-US"/>
        </a:p>
      </dgm:t>
    </dgm:pt>
    <dgm:pt modelId="{F652C319-8D29-4C7E-9B3C-BCC93C63E4F9}" type="pres">
      <dgm:prSet presAssocID="{46D298F4-49AC-436C-81C2-4952DC0B0296}" presName="desTx" presStyleLbl="alignAccFollowNode1" presStyleIdx="0" presStyleCnt="3">
        <dgm:presLayoutVars>
          <dgm:bulletEnabled val="1"/>
        </dgm:presLayoutVars>
      </dgm:prSet>
      <dgm:spPr/>
      <dgm:t>
        <a:bodyPr/>
        <a:lstStyle/>
        <a:p>
          <a:endParaRPr lang="zh-CN" altLang="en-US"/>
        </a:p>
      </dgm:t>
    </dgm:pt>
    <dgm:pt modelId="{FF63D9C9-894C-4C00-8907-57046A8EDF07}" type="pres">
      <dgm:prSet presAssocID="{627140C8-27FD-43E0-B178-8CEFA4429767}" presName="space" presStyleCnt="0"/>
      <dgm:spPr/>
    </dgm:pt>
    <dgm:pt modelId="{8C88A523-5718-4C69-8FA0-04FFE610D694}" type="pres">
      <dgm:prSet presAssocID="{308B0B72-C321-4C6E-BE49-BD6894CA1CDE}" presName="composite" presStyleCnt="0"/>
      <dgm:spPr/>
    </dgm:pt>
    <dgm:pt modelId="{F87E1171-A6B0-44FA-9380-AD1B2F75738E}" type="pres">
      <dgm:prSet presAssocID="{308B0B72-C321-4C6E-BE49-BD6894CA1CDE}" presName="parTx" presStyleLbl="alignNode1" presStyleIdx="1" presStyleCnt="3">
        <dgm:presLayoutVars>
          <dgm:chMax val="0"/>
          <dgm:chPref val="0"/>
          <dgm:bulletEnabled val="1"/>
        </dgm:presLayoutVars>
      </dgm:prSet>
      <dgm:spPr/>
      <dgm:t>
        <a:bodyPr/>
        <a:lstStyle/>
        <a:p>
          <a:endParaRPr lang="zh-CN" altLang="en-US"/>
        </a:p>
      </dgm:t>
    </dgm:pt>
    <dgm:pt modelId="{65CFE447-C074-4AA9-B346-526243709A0F}" type="pres">
      <dgm:prSet presAssocID="{308B0B72-C321-4C6E-BE49-BD6894CA1CDE}" presName="desTx" presStyleLbl="alignAccFollowNode1" presStyleIdx="1" presStyleCnt="3">
        <dgm:presLayoutVars>
          <dgm:bulletEnabled val="1"/>
        </dgm:presLayoutVars>
      </dgm:prSet>
      <dgm:spPr/>
      <dgm:t>
        <a:bodyPr/>
        <a:lstStyle/>
        <a:p>
          <a:endParaRPr lang="zh-CN" altLang="en-US"/>
        </a:p>
      </dgm:t>
    </dgm:pt>
    <dgm:pt modelId="{608B27F4-B051-45DE-A70B-7E194D0513C5}" type="pres">
      <dgm:prSet presAssocID="{FE5927DD-55C9-49F4-BC1A-7E0B36143957}" presName="space" presStyleCnt="0"/>
      <dgm:spPr/>
    </dgm:pt>
    <dgm:pt modelId="{50D6C648-61B2-4C8A-800B-649A0A094AEA}" type="pres">
      <dgm:prSet presAssocID="{2687D804-289E-461B-8F26-DBDB5104C460}" presName="composite" presStyleCnt="0"/>
      <dgm:spPr/>
    </dgm:pt>
    <dgm:pt modelId="{82A3B10A-CEDE-459E-90F5-4214D903F421}" type="pres">
      <dgm:prSet presAssocID="{2687D804-289E-461B-8F26-DBDB5104C460}" presName="parTx" presStyleLbl="alignNode1" presStyleIdx="2" presStyleCnt="3">
        <dgm:presLayoutVars>
          <dgm:chMax val="0"/>
          <dgm:chPref val="0"/>
          <dgm:bulletEnabled val="1"/>
        </dgm:presLayoutVars>
      </dgm:prSet>
      <dgm:spPr/>
      <dgm:t>
        <a:bodyPr/>
        <a:lstStyle/>
        <a:p>
          <a:endParaRPr lang="zh-CN" altLang="en-US"/>
        </a:p>
      </dgm:t>
    </dgm:pt>
    <dgm:pt modelId="{922F1C04-505A-4920-A3EE-2744AEC5A2E5}" type="pres">
      <dgm:prSet presAssocID="{2687D804-289E-461B-8F26-DBDB5104C460}" presName="desTx" presStyleLbl="alignAccFollowNode1" presStyleIdx="2" presStyleCnt="3">
        <dgm:presLayoutVars>
          <dgm:bulletEnabled val="1"/>
        </dgm:presLayoutVars>
      </dgm:prSet>
      <dgm:spPr/>
      <dgm:t>
        <a:bodyPr/>
        <a:lstStyle/>
        <a:p>
          <a:endParaRPr lang="zh-CN" altLang="en-US"/>
        </a:p>
      </dgm:t>
    </dgm:pt>
  </dgm:ptLst>
  <dgm:cxnLst>
    <dgm:cxn modelId="{C7D1699B-0E38-446B-B239-B2165E12D793}" srcId="{E6CE925A-93E1-4862-A356-D2F762CE5F3F}" destId="{692231BA-7C2D-4BEA-ADB2-BAAF07C8A2BB}" srcOrd="0" destOrd="0" parTransId="{D30BABBF-99B1-4105-98CD-C140D1358184}" sibTransId="{B244C0F8-2F3A-48B7-B50D-E4CE83227329}"/>
    <dgm:cxn modelId="{23148541-38FE-4066-8BB9-556B49DD91A0}" type="presOf" srcId="{BB0504D4-7FC3-4A92-9945-57A4589C8CE6}" destId="{65CFE447-C074-4AA9-B346-526243709A0F}" srcOrd="0" destOrd="0" presId="urn:microsoft.com/office/officeart/2005/8/layout/hList1"/>
    <dgm:cxn modelId="{BB6067D5-AC26-45F1-8683-1A4EA64AB749}" srcId="{EEC5DC8D-DF45-4075-878A-82B360269319}" destId="{46D298F4-49AC-436C-81C2-4952DC0B0296}" srcOrd="0" destOrd="0" parTransId="{5CE2DE07-515C-40FE-9437-6319BBFDB9D2}" sibTransId="{627140C8-27FD-43E0-B178-8CEFA4429767}"/>
    <dgm:cxn modelId="{FD60DCB3-65C2-45F7-9C67-D511CF2C73A6}" type="presOf" srcId="{692231BA-7C2D-4BEA-ADB2-BAAF07C8A2BB}" destId="{65CFE447-C074-4AA9-B346-526243709A0F}" srcOrd="0" destOrd="3" presId="urn:microsoft.com/office/officeart/2005/8/layout/hList1"/>
    <dgm:cxn modelId="{586C014A-C6D9-47B5-BA2C-9F6945127D24}" type="presOf" srcId="{DCE1D5C1-D1B9-487F-9628-A6A6FB32F353}" destId="{922F1C04-505A-4920-A3EE-2744AEC5A2E5}" srcOrd="0" destOrd="2" presId="urn:microsoft.com/office/officeart/2005/8/layout/hList1"/>
    <dgm:cxn modelId="{D8E87CC1-5459-45D5-8436-287FB954FF54}" type="presOf" srcId="{3E334FD0-65B0-4941-A109-DFC60A47D297}" destId="{65CFE447-C074-4AA9-B346-526243709A0F}" srcOrd="0" destOrd="6" presId="urn:microsoft.com/office/officeart/2005/8/layout/hList1"/>
    <dgm:cxn modelId="{E0D23D2B-8B02-4A72-8A9C-7B14E3D20A18}" type="presOf" srcId="{E6CE925A-93E1-4862-A356-D2F762CE5F3F}" destId="{65CFE447-C074-4AA9-B346-526243709A0F}" srcOrd="0" destOrd="2" presId="urn:microsoft.com/office/officeart/2005/8/layout/hList1"/>
    <dgm:cxn modelId="{68163F48-F05A-4963-9460-C5C9653ECFAE}" type="presOf" srcId="{F31284B7-8930-498A-9D36-A3A85FA3842E}" destId="{65CFE447-C074-4AA9-B346-526243709A0F}" srcOrd="0" destOrd="4" presId="urn:microsoft.com/office/officeart/2005/8/layout/hList1"/>
    <dgm:cxn modelId="{3B4C4274-A659-4548-A78E-222C8C25700C}" type="presOf" srcId="{B6697D8D-6802-4862-B0C7-117491E85E9F}" destId="{922F1C04-505A-4920-A3EE-2744AEC5A2E5}" srcOrd="0" destOrd="1" presId="urn:microsoft.com/office/officeart/2005/8/layout/hList1"/>
    <dgm:cxn modelId="{A27CC85D-0288-4FD3-9827-287BAADD9E99}" type="presOf" srcId="{0743AAF3-44C4-44EB-974B-85DBB8BE875B}" destId="{F652C319-8D29-4C7E-9B3C-BCC93C63E4F9}" srcOrd="0" destOrd="1" presId="urn:microsoft.com/office/officeart/2005/8/layout/hList1"/>
    <dgm:cxn modelId="{B1911D57-F721-463A-8AA9-7F3CACB38077}" type="presOf" srcId="{6DFDB462-2C53-44B3-9970-56DA39F8A8F0}" destId="{F652C319-8D29-4C7E-9B3C-BCC93C63E4F9}" srcOrd="0" destOrd="0" presId="urn:microsoft.com/office/officeart/2005/8/layout/hList1"/>
    <dgm:cxn modelId="{54359737-C428-45FA-9692-220EB05DEC34}" srcId="{EEC5DC8D-DF45-4075-878A-82B360269319}" destId="{308B0B72-C321-4C6E-BE49-BD6894CA1CDE}" srcOrd="1" destOrd="0" parTransId="{30BE03A1-9A37-46FB-A5C8-099E07DB057B}" sibTransId="{FE5927DD-55C9-49F4-BC1A-7E0B36143957}"/>
    <dgm:cxn modelId="{DFAEB511-9EAD-4D39-9A88-CA258F34F200}" srcId="{308B0B72-C321-4C6E-BE49-BD6894CA1CDE}" destId="{3E334FD0-65B0-4941-A109-DFC60A47D297}" srcOrd="3" destOrd="0" parTransId="{8BF42F1C-36DE-4199-9FF1-A08FD467544C}" sibTransId="{A61F7562-7D4A-4C0D-B67F-9E5458314888}"/>
    <dgm:cxn modelId="{160953AA-01DE-49FA-AA45-5460066BA29E}" srcId="{308B0B72-C321-4C6E-BE49-BD6894CA1CDE}" destId="{F33F2EBD-BF6F-4A3B-8C71-17C9177C49F7}" srcOrd="4" destOrd="0" parTransId="{0FEE560E-08E6-4155-ADFC-BD8ABD5C52CF}" sibTransId="{4692FC05-76A8-49BE-9A72-40B9A5E4F59A}"/>
    <dgm:cxn modelId="{40787605-F724-4A15-A516-9FC6777413CC}" type="presOf" srcId="{F94CFE42-3C02-4969-AB0E-1D790CBD7300}" destId="{922F1C04-505A-4920-A3EE-2744AEC5A2E5}" srcOrd="0" destOrd="0" presId="urn:microsoft.com/office/officeart/2005/8/layout/hList1"/>
    <dgm:cxn modelId="{43FB15BC-6C5A-4E2A-91A0-467B3382E577}" srcId="{E6CE925A-93E1-4862-A356-D2F762CE5F3F}" destId="{F31284B7-8930-498A-9D36-A3A85FA3842E}" srcOrd="1" destOrd="0" parTransId="{97D9F78D-F2DC-4080-9EAD-85BB90D70058}" sibTransId="{628A7182-6D36-46B7-BD62-2D7C563AED3C}"/>
    <dgm:cxn modelId="{F7AB36EA-75E4-4CBB-8FA1-EA096B7F1B7B}" srcId="{2687D804-289E-461B-8F26-DBDB5104C460}" destId="{F94CFE42-3C02-4969-AB0E-1D790CBD7300}" srcOrd="0" destOrd="0" parTransId="{31ED82D4-EAC2-4466-84F6-1D162BC7A8C3}" sibTransId="{444F6E55-5D8F-4461-960A-F911D058E595}"/>
    <dgm:cxn modelId="{73867B05-F8F3-48BB-BB68-94C69019DD77}" srcId="{308B0B72-C321-4C6E-BE49-BD6894CA1CDE}" destId="{E6CE925A-93E1-4862-A356-D2F762CE5F3F}" srcOrd="2" destOrd="0" parTransId="{2442E344-14EC-47A7-972E-CB83DEC1B694}" sibTransId="{B2F1B18B-075A-4F79-AE80-57FE79DA633D}"/>
    <dgm:cxn modelId="{C661F529-E66E-41E1-ACCD-0AD6B35FAF16}" type="presOf" srcId="{46D298F4-49AC-436C-81C2-4952DC0B0296}" destId="{8E5CCF67-07B0-4CA2-9622-DFB7C7E1BF7A}" srcOrd="0" destOrd="0" presId="urn:microsoft.com/office/officeart/2005/8/layout/hList1"/>
    <dgm:cxn modelId="{B33B53DD-E754-4D6B-A54D-06EF9B3DA35A}" srcId="{46D298F4-49AC-436C-81C2-4952DC0B0296}" destId="{0743AAF3-44C4-44EB-974B-85DBB8BE875B}" srcOrd="1" destOrd="0" parTransId="{1EF77C08-DE5F-4FFE-9520-DE076404473D}" sibTransId="{1615AAB0-94F8-458D-9A94-B3F56626F02C}"/>
    <dgm:cxn modelId="{06BC5C78-3920-403E-86BD-DDD17DB041E5}" type="presOf" srcId="{EEC5DC8D-DF45-4075-878A-82B360269319}" destId="{30CE0A8E-499E-43EA-8E31-00230EBC2CAB}" srcOrd="0" destOrd="0" presId="urn:microsoft.com/office/officeart/2005/8/layout/hList1"/>
    <dgm:cxn modelId="{4BCDAA6A-B75F-4526-9804-003F1AC705D4}" srcId="{EEC5DC8D-DF45-4075-878A-82B360269319}" destId="{2687D804-289E-461B-8F26-DBDB5104C460}" srcOrd="2" destOrd="0" parTransId="{F3D7F1BA-DA4B-4B40-BDA8-619060C61D44}" sibTransId="{27697B6D-2A04-4BED-B3AD-50D125EC01F8}"/>
    <dgm:cxn modelId="{38AFB837-C70A-4267-ADCE-D10D06C6D5A4}" srcId="{46D298F4-49AC-436C-81C2-4952DC0B0296}" destId="{6DFDB462-2C53-44B3-9970-56DA39F8A8F0}" srcOrd="0" destOrd="0" parTransId="{32131098-A15B-4EC2-BA4E-C159D05BC8B7}" sibTransId="{3201499C-E2A0-413E-8668-6E67372E4371}"/>
    <dgm:cxn modelId="{7D8B1620-209F-42BD-A028-A7A9ED0E03B9}" srcId="{308B0B72-C321-4C6E-BE49-BD6894CA1CDE}" destId="{FE91C075-D12E-4B3E-8475-BE2523FB7945}" srcOrd="1" destOrd="0" parTransId="{1F41193E-8DBC-468E-B07E-5B019ED4A611}" sibTransId="{83909482-AB71-46EE-901A-753D6B93CBE8}"/>
    <dgm:cxn modelId="{F5C59DFB-77C2-4860-8C70-DEEE14C9E465}" srcId="{308B0B72-C321-4C6E-BE49-BD6894CA1CDE}" destId="{BB0504D4-7FC3-4A92-9945-57A4589C8CE6}" srcOrd="0" destOrd="0" parTransId="{D5358D0A-5F39-4945-A702-451B4BA83488}" sibTransId="{51EAAD84-0259-4B90-A09E-58175E9AD307}"/>
    <dgm:cxn modelId="{3EA000CE-7F69-48EA-8232-903CB04B40E4}" type="presOf" srcId="{C6EC214C-E299-4EA4-B966-6ADCD87D1162}" destId="{65CFE447-C074-4AA9-B346-526243709A0F}" srcOrd="0" destOrd="5" presId="urn:microsoft.com/office/officeart/2005/8/layout/hList1"/>
    <dgm:cxn modelId="{41AF9CAC-87F2-4950-A87D-DA28F914BD0D}" srcId="{2687D804-289E-461B-8F26-DBDB5104C460}" destId="{B6697D8D-6802-4862-B0C7-117491E85E9F}" srcOrd="1" destOrd="0" parTransId="{0231D4A3-11BE-43E6-BF83-3F05417EC660}" sibTransId="{A4063B08-D16E-4B6C-8F4A-2FFB85F3580C}"/>
    <dgm:cxn modelId="{85B569A4-240C-4B76-AE1E-8586A5B7A5DE}" type="presOf" srcId="{2687D804-289E-461B-8F26-DBDB5104C460}" destId="{82A3B10A-CEDE-459E-90F5-4214D903F421}" srcOrd="0" destOrd="0" presId="urn:microsoft.com/office/officeart/2005/8/layout/hList1"/>
    <dgm:cxn modelId="{EB815D36-8901-4DC4-B9DA-876B60600825}" srcId="{E6CE925A-93E1-4862-A356-D2F762CE5F3F}" destId="{C6EC214C-E299-4EA4-B966-6ADCD87D1162}" srcOrd="2" destOrd="0" parTransId="{EEC1784B-A1CA-41FB-9A2C-487FAB089C1D}" sibTransId="{D8D5540F-3A99-4793-A2B9-C7BF27A0CAE7}"/>
    <dgm:cxn modelId="{6028181F-62EA-4874-BF3E-0B27F4CABEFC}" type="presOf" srcId="{F33F2EBD-BF6F-4A3B-8C71-17C9177C49F7}" destId="{65CFE447-C074-4AA9-B346-526243709A0F}" srcOrd="0" destOrd="7" presId="urn:microsoft.com/office/officeart/2005/8/layout/hList1"/>
    <dgm:cxn modelId="{8AA9ADC7-5993-4AEA-9C64-DC0B1C4986F2}" type="presOf" srcId="{308B0B72-C321-4C6E-BE49-BD6894CA1CDE}" destId="{F87E1171-A6B0-44FA-9380-AD1B2F75738E}" srcOrd="0" destOrd="0" presId="urn:microsoft.com/office/officeart/2005/8/layout/hList1"/>
    <dgm:cxn modelId="{7BCFCB9F-C77B-4A47-8269-D3D638C2A4D4}" type="presOf" srcId="{FE91C075-D12E-4B3E-8475-BE2523FB7945}" destId="{65CFE447-C074-4AA9-B346-526243709A0F}" srcOrd="0" destOrd="1" presId="urn:microsoft.com/office/officeart/2005/8/layout/hList1"/>
    <dgm:cxn modelId="{BA306B44-1B00-42F5-8D76-EAAA3FABD1E4}" srcId="{2687D804-289E-461B-8F26-DBDB5104C460}" destId="{DCE1D5C1-D1B9-487F-9628-A6A6FB32F353}" srcOrd="2" destOrd="0" parTransId="{554AC327-B4A7-4E02-B914-1F97411D282E}" sibTransId="{1A52B43C-F8EE-4079-8584-B451C3594D0C}"/>
    <dgm:cxn modelId="{0204C905-99E0-4730-ADAF-E6D4C0540EF6}" type="presParOf" srcId="{30CE0A8E-499E-43EA-8E31-00230EBC2CAB}" destId="{FE15E9B1-D138-4D2D-AFB3-51BB982F3158}" srcOrd="0" destOrd="0" presId="urn:microsoft.com/office/officeart/2005/8/layout/hList1"/>
    <dgm:cxn modelId="{192C9EC7-0315-478F-BF84-85AD77DB7846}" type="presParOf" srcId="{FE15E9B1-D138-4D2D-AFB3-51BB982F3158}" destId="{8E5CCF67-07B0-4CA2-9622-DFB7C7E1BF7A}" srcOrd="0" destOrd="0" presId="urn:microsoft.com/office/officeart/2005/8/layout/hList1"/>
    <dgm:cxn modelId="{D3C01ACC-C04B-4AE2-B43E-DD29AD8AB8D2}" type="presParOf" srcId="{FE15E9B1-D138-4D2D-AFB3-51BB982F3158}" destId="{F652C319-8D29-4C7E-9B3C-BCC93C63E4F9}" srcOrd="1" destOrd="0" presId="urn:microsoft.com/office/officeart/2005/8/layout/hList1"/>
    <dgm:cxn modelId="{8E2AC538-E339-4E8E-A3DE-38C5188345A7}" type="presParOf" srcId="{30CE0A8E-499E-43EA-8E31-00230EBC2CAB}" destId="{FF63D9C9-894C-4C00-8907-57046A8EDF07}" srcOrd="1" destOrd="0" presId="urn:microsoft.com/office/officeart/2005/8/layout/hList1"/>
    <dgm:cxn modelId="{455665AF-77AC-4E88-AF70-1EFCF91B1A9C}" type="presParOf" srcId="{30CE0A8E-499E-43EA-8E31-00230EBC2CAB}" destId="{8C88A523-5718-4C69-8FA0-04FFE610D694}" srcOrd="2" destOrd="0" presId="urn:microsoft.com/office/officeart/2005/8/layout/hList1"/>
    <dgm:cxn modelId="{4D230798-0330-4989-B112-1B9507C8FBA4}" type="presParOf" srcId="{8C88A523-5718-4C69-8FA0-04FFE610D694}" destId="{F87E1171-A6B0-44FA-9380-AD1B2F75738E}" srcOrd="0" destOrd="0" presId="urn:microsoft.com/office/officeart/2005/8/layout/hList1"/>
    <dgm:cxn modelId="{189E3CFE-4A01-46AA-A8FB-5664AB5A257E}" type="presParOf" srcId="{8C88A523-5718-4C69-8FA0-04FFE610D694}" destId="{65CFE447-C074-4AA9-B346-526243709A0F}" srcOrd="1" destOrd="0" presId="urn:microsoft.com/office/officeart/2005/8/layout/hList1"/>
    <dgm:cxn modelId="{B94A07CA-7344-478C-8D77-7EC463749F09}" type="presParOf" srcId="{30CE0A8E-499E-43EA-8E31-00230EBC2CAB}" destId="{608B27F4-B051-45DE-A70B-7E194D0513C5}" srcOrd="3" destOrd="0" presId="urn:microsoft.com/office/officeart/2005/8/layout/hList1"/>
    <dgm:cxn modelId="{5539BB6C-A5B1-4A48-802C-D0042C78A6FA}" type="presParOf" srcId="{30CE0A8E-499E-43EA-8E31-00230EBC2CAB}" destId="{50D6C648-61B2-4C8A-800B-649A0A094AEA}" srcOrd="4" destOrd="0" presId="urn:microsoft.com/office/officeart/2005/8/layout/hList1"/>
    <dgm:cxn modelId="{BD9CE48D-A2F1-404E-B94E-E1A466CB0357}" type="presParOf" srcId="{50D6C648-61B2-4C8A-800B-649A0A094AEA}" destId="{82A3B10A-CEDE-459E-90F5-4214D903F421}" srcOrd="0" destOrd="0" presId="urn:microsoft.com/office/officeart/2005/8/layout/hList1"/>
    <dgm:cxn modelId="{EAE4480F-073A-4600-8F72-505173D147E9}" type="presParOf" srcId="{50D6C648-61B2-4C8A-800B-649A0A094AEA}" destId="{922F1C04-505A-4920-A3EE-2744AEC5A2E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5CCF67-07B0-4CA2-9622-DFB7C7E1BF7A}">
      <dsp:nvSpPr>
        <dsp:cNvPr id="0" name=""/>
        <dsp:cNvSpPr/>
      </dsp:nvSpPr>
      <dsp:spPr>
        <a:xfrm>
          <a:off x="3404" y="24549"/>
          <a:ext cx="3319504" cy="777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lvl="0" algn="ctr" defTabSz="977900" rtl="0">
            <a:lnSpc>
              <a:spcPct val="90000"/>
            </a:lnSpc>
            <a:spcBef>
              <a:spcPct val="0"/>
            </a:spcBef>
            <a:spcAft>
              <a:spcPct val="35000"/>
            </a:spcAft>
          </a:pPr>
          <a:r>
            <a:rPr lang="zh-CN" altLang="en-US" sz="2200" b="0" kern="1200" dirty="0" smtClean="0">
              <a:latin typeface="微软雅黑" panose="020B0503020204020204" pitchFamily="34" charset="-122"/>
              <a:ea typeface="微软雅黑" panose="020B0503020204020204" pitchFamily="34" charset="-122"/>
              <a:hlinkClick xmlns:r="http://schemas.openxmlformats.org/officeDocument/2006/relationships" r:id="" action="ppaction://hlinksldjump"/>
            </a:rPr>
            <a:t>注释（</a:t>
          </a:r>
          <a:r>
            <a:rPr lang="en-US" altLang="zh-CN" sz="2200" b="0" kern="1200" dirty="0" smtClean="0">
              <a:latin typeface="微软雅黑" panose="020B0503020204020204" pitchFamily="34" charset="-122"/>
              <a:ea typeface="微软雅黑" panose="020B0503020204020204" pitchFamily="34" charset="-122"/>
              <a:hlinkClick xmlns:r="http://schemas.openxmlformats.org/officeDocument/2006/relationships" r:id="" action="ppaction://hlinksldjump"/>
            </a:rPr>
            <a:t>Comment</a:t>
          </a:r>
          <a:r>
            <a:rPr lang="zh-CN" altLang="en-US" sz="2200" b="0" kern="1200" dirty="0" smtClean="0">
              <a:latin typeface="微软雅黑" panose="020B0503020204020204" pitchFamily="34" charset="-122"/>
              <a:ea typeface="微软雅黑" panose="020B0503020204020204" pitchFamily="34" charset="-122"/>
              <a:hlinkClick xmlns:r="http://schemas.openxmlformats.org/officeDocument/2006/relationships" r:id="" action="ppaction://hlinksldjump"/>
            </a:rPr>
            <a:t>）</a:t>
          </a:r>
          <a:endParaRPr lang="zh-CN" altLang="en-US" sz="2200" b="0" kern="1200" dirty="0">
            <a:latin typeface="微软雅黑" panose="020B0503020204020204" pitchFamily="34" charset="-122"/>
            <a:ea typeface="微软雅黑" panose="020B0503020204020204" pitchFamily="34" charset="-122"/>
          </a:endParaRPr>
        </a:p>
      </dsp:txBody>
      <dsp:txXfrm>
        <a:off x="3404" y="24549"/>
        <a:ext cx="3319504" cy="777600"/>
      </dsp:txXfrm>
    </dsp:sp>
    <dsp:sp modelId="{F652C319-8D29-4C7E-9B3C-BCC93C63E4F9}">
      <dsp:nvSpPr>
        <dsp:cNvPr id="0" name=""/>
        <dsp:cNvSpPr/>
      </dsp:nvSpPr>
      <dsp:spPr>
        <a:xfrm>
          <a:off x="3404" y="802149"/>
          <a:ext cx="3319504" cy="348340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rtl="0">
            <a:lnSpc>
              <a:spcPct val="90000"/>
            </a:lnSpc>
            <a:spcBef>
              <a:spcPct val="0"/>
            </a:spcBef>
            <a:spcAft>
              <a:spcPct val="15000"/>
            </a:spcAft>
            <a:buChar char="••"/>
          </a:pPr>
          <a:r>
            <a:rPr lang="zh-CN" altLang="en-US" sz="1800" kern="1200" dirty="0" smtClean="0">
              <a:latin typeface="微软雅黑" panose="020B0503020204020204" pitchFamily="34" charset="-122"/>
              <a:ea typeface="微软雅黑" panose="020B0503020204020204" pitchFamily="34" charset="-122"/>
            </a:rPr>
            <a:t>什么是注释</a:t>
          </a:r>
          <a:endParaRPr lang="zh-CN" altLang="en-US" sz="1800" kern="1200" dirty="0">
            <a:latin typeface="微软雅黑" panose="020B0503020204020204" pitchFamily="34" charset="-122"/>
            <a:ea typeface="微软雅黑" panose="020B0503020204020204" pitchFamily="34" charset="-122"/>
          </a:endParaRPr>
        </a:p>
        <a:p>
          <a:pPr marL="171450" lvl="1" indent="-171450" algn="l" defTabSz="800100" rtl="0">
            <a:lnSpc>
              <a:spcPct val="90000"/>
            </a:lnSpc>
            <a:spcBef>
              <a:spcPct val="0"/>
            </a:spcBef>
            <a:spcAft>
              <a:spcPct val="15000"/>
            </a:spcAft>
            <a:buChar char="••"/>
          </a:pPr>
          <a:r>
            <a:rPr lang="zh-CN" altLang="en-US" sz="1800" kern="1200" dirty="0" smtClean="0">
              <a:latin typeface="微软雅黑" panose="020B0503020204020204" pitchFamily="34" charset="-122"/>
              <a:ea typeface="微软雅黑" panose="020B0503020204020204" pitchFamily="34" charset="-122"/>
            </a:rPr>
            <a:t>注释的分类</a:t>
          </a:r>
          <a:endParaRPr lang="zh-CN" altLang="en-US" sz="1800" kern="1200" dirty="0">
            <a:latin typeface="微软雅黑" panose="020B0503020204020204" pitchFamily="34" charset="-122"/>
            <a:ea typeface="微软雅黑" panose="020B0503020204020204" pitchFamily="34" charset="-122"/>
          </a:endParaRPr>
        </a:p>
      </dsp:txBody>
      <dsp:txXfrm>
        <a:off x="3404" y="802149"/>
        <a:ext cx="3319504" cy="3483405"/>
      </dsp:txXfrm>
    </dsp:sp>
    <dsp:sp modelId="{F87E1171-A6B0-44FA-9380-AD1B2F75738E}">
      <dsp:nvSpPr>
        <dsp:cNvPr id="0" name=""/>
        <dsp:cNvSpPr/>
      </dsp:nvSpPr>
      <dsp:spPr>
        <a:xfrm>
          <a:off x="3787640" y="24549"/>
          <a:ext cx="3319504" cy="777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lvl="0" algn="ctr" defTabSz="977900" rtl="0">
            <a:lnSpc>
              <a:spcPct val="90000"/>
            </a:lnSpc>
            <a:spcBef>
              <a:spcPct val="0"/>
            </a:spcBef>
            <a:spcAft>
              <a:spcPct val="35000"/>
            </a:spcAft>
          </a:pPr>
          <a:r>
            <a:rPr lang="zh-CN" altLang="en-US" sz="2200" kern="1200" dirty="0" smtClean="0">
              <a:latin typeface="微软雅黑" panose="020B0503020204020204" pitchFamily="34" charset="-122"/>
              <a:ea typeface="微软雅黑" panose="020B0503020204020204" pitchFamily="34" charset="-122"/>
              <a:hlinkClick xmlns:r="http://schemas.openxmlformats.org/officeDocument/2006/relationships" r:id="" action="ppaction://hlinksldjump"/>
            </a:rPr>
            <a:t>注解（</a:t>
          </a:r>
          <a:r>
            <a:rPr lang="en-US" altLang="zh-CN" sz="2200" kern="1200" dirty="0" smtClean="0">
              <a:latin typeface="微软雅黑" panose="020B0503020204020204" pitchFamily="34" charset="-122"/>
              <a:ea typeface="微软雅黑" panose="020B0503020204020204" pitchFamily="34" charset="-122"/>
              <a:hlinkClick xmlns:r="http://schemas.openxmlformats.org/officeDocument/2006/relationships" r:id="" action="ppaction://hlinksldjump"/>
            </a:rPr>
            <a:t>Annotation</a:t>
          </a:r>
          <a:r>
            <a:rPr lang="zh-CN" altLang="en-US" sz="2200" kern="1200" dirty="0" smtClean="0">
              <a:latin typeface="微软雅黑" panose="020B0503020204020204" pitchFamily="34" charset="-122"/>
              <a:ea typeface="微软雅黑" panose="020B0503020204020204" pitchFamily="34" charset="-122"/>
              <a:hlinkClick xmlns:r="http://schemas.openxmlformats.org/officeDocument/2006/relationships" r:id="" action="ppaction://hlinksldjump"/>
            </a:rPr>
            <a:t>）</a:t>
          </a:r>
          <a:endParaRPr lang="zh-CN" altLang="en-US" sz="2200" kern="1200" dirty="0">
            <a:latin typeface="微软雅黑" panose="020B0503020204020204" pitchFamily="34" charset="-122"/>
            <a:ea typeface="微软雅黑" panose="020B0503020204020204" pitchFamily="34" charset="-122"/>
          </a:endParaRPr>
        </a:p>
      </dsp:txBody>
      <dsp:txXfrm>
        <a:off x="3787640" y="24549"/>
        <a:ext cx="3319504" cy="777600"/>
      </dsp:txXfrm>
    </dsp:sp>
    <dsp:sp modelId="{65CFE447-C074-4AA9-B346-526243709A0F}">
      <dsp:nvSpPr>
        <dsp:cNvPr id="0" name=""/>
        <dsp:cNvSpPr/>
      </dsp:nvSpPr>
      <dsp:spPr>
        <a:xfrm>
          <a:off x="3787640" y="802149"/>
          <a:ext cx="3319504" cy="348340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rtl="0">
            <a:lnSpc>
              <a:spcPct val="90000"/>
            </a:lnSpc>
            <a:spcBef>
              <a:spcPct val="0"/>
            </a:spcBef>
            <a:spcAft>
              <a:spcPct val="15000"/>
            </a:spcAft>
            <a:buChar char="••"/>
          </a:pPr>
          <a:r>
            <a:rPr lang="zh-CN" altLang="en-US" sz="1800" kern="1200" dirty="0" smtClean="0">
              <a:latin typeface="微软雅黑" panose="020B0503020204020204" pitchFamily="34" charset="-122"/>
              <a:ea typeface="微软雅黑" panose="020B0503020204020204" pitchFamily="34" charset="-122"/>
            </a:rPr>
            <a:t>什么是注解</a:t>
          </a:r>
          <a:endParaRPr lang="zh-CN" altLang="en-US" sz="1800" kern="1200" dirty="0">
            <a:latin typeface="微软雅黑" panose="020B0503020204020204" pitchFamily="34" charset="-122"/>
            <a:ea typeface="微软雅黑" panose="020B0503020204020204" pitchFamily="34" charset="-122"/>
          </a:endParaRPr>
        </a:p>
        <a:p>
          <a:pPr marL="171450" lvl="1" indent="-171450" algn="l" defTabSz="800100" rtl="0">
            <a:lnSpc>
              <a:spcPct val="90000"/>
            </a:lnSpc>
            <a:spcBef>
              <a:spcPct val="0"/>
            </a:spcBef>
            <a:spcAft>
              <a:spcPct val="15000"/>
            </a:spcAft>
            <a:buChar char="••"/>
          </a:pPr>
          <a:r>
            <a:rPr lang="zh-CN" altLang="en-US" sz="1800" kern="1200" dirty="0" smtClean="0">
              <a:latin typeface="微软雅黑" panose="020B0503020204020204" pitchFamily="34" charset="-122"/>
              <a:ea typeface="微软雅黑" panose="020B0503020204020204" pitchFamily="34" charset="-122"/>
            </a:rPr>
            <a:t>注解的作用</a:t>
          </a:r>
          <a:endParaRPr lang="zh-CN" altLang="en-US" sz="1800" kern="1200" dirty="0">
            <a:latin typeface="微软雅黑" panose="020B0503020204020204" pitchFamily="34" charset="-122"/>
            <a:ea typeface="微软雅黑" panose="020B0503020204020204" pitchFamily="34" charset="-122"/>
          </a:endParaRPr>
        </a:p>
        <a:p>
          <a:pPr marL="171450" lvl="1" indent="-171450" algn="l" defTabSz="800100" rtl="0">
            <a:lnSpc>
              <a:spcPct val="90000"/>
            </a:lnSpc>
            <a:spcBef>
              <a:spcPct val="0"/>
            </a:spcBef>
            <a:spcAft>
              <a:spcPct val="15000"/>
            </a:spcAft>
            <a:buChar char="••"/>
          </a:pPr>
          <a:r>
            <a:rPr lang="zh-CN" altLang="en-US" sz="1800" kern="1200" dirty="0" smtClean="0">
              <a:latin typeface="微软雅黑" panose="020B0503020204020204" pitchFamily="34" charset="-122"/>
              <a:ea typeface="微软雅黑" panose="020B0503020204020204" pitchFamily="34" charset="-122"/>
            </a:rPr>
            <a:t>注解的分类</a:t>
          </a:r>
          <a:endParaRPr lang="zh-CN" altLang="en-US" sz="1800" kern="1200" dirty="0">
            <a:latin typeface="微软雅黑" panose="020B0503020204020204" pitchFamily="34" charset="-122"/>
            <a:ea typeface="微软雅黑" panose="020B0503020204020204" pitchFamily="34" charset="-122"/>
          </a:endParaRPr>
        </a:p>
        <a:p>
          <a:pPr marL="342900" lvl="2" indent="-171450" algn="l" defTabSz="800100" rtl="0">
            <a:lnSpc>
              <a:spcPct val="90000"/>
            </a:lnSpc>
            <a:spcBef>
              <a:spcPct val="0"/>
            </a:spcBef>
            <a:spcAft>
              <a:spcPct val="15000"/>
            </a:spcAft>
            <a:buChar char="••"/>
          </a:pPr>
          <a:r>
            <a:rPr lang="en-US" altLang="zh-CN" sz="1800" kern="1200" dirty="0" smtClean="0">
              <a:latin typeface="微软雅黑" panose="020B0503020204020204" pitchFamily="34" charset="-122"/>
              <a:ea typeface="微软雅黑" panose="020B0503020204020204" pitchFamily="34" charset="-122"/>
            </a:rPr>
            <a:t>1</a:t>
          </a:r>
          <a:r>
            <a:rPr lang="zh-CN" altLang="en-US" sz="1800" kern="1200" dirty="0" smtClean="0">
              <a:latin typeface="微软雅黑" panose="020B0503020204020204" pitchFamily="34" charset="-122"/>
              <a:ea typeface="微软雅黑" panose="020B0503020204020204" pitchFamily="34" charset="-122"/>
            </a:rPr>
            <a:t>、</a:t>
          </a:r>
          <a:r>
            <a:rPr lang="en-US" altLang="zh-CN" sz="1800" kern="1200" dirty="0" smtClean="0">
              <a:latin typeface="微软雅黑" panose="020B0503020204020204" pitchFamily="34" charset="-122"/>
              <a:ea typeface="微软雅黑" panose="020B0503020204020204" pitchFamily="34" charset="-122"/>
            </a:rPr>
            <a:t>JDK</a:t>
          </a:r>
          <a:r>
            <a:rPr lang="zh-CN" altLang="en-US" sz="1800" kern="1200" dirty="0" smtClean="0">
              <a:latin typeface="微软雅黑" panose="020B0503020204020204" pitchFamily="34" charset="-122"/>
              <a:ea typeface="微软雅黑" panose="020B0503020204020204" pitchFamily="34" charset="-122"/>
            </a:rPr>
            <a:t>的内置注解</a:t>
          </a:r>
          <a:endParaRPr lang="zh-CN" altLang="en-US" sz="1800" kern="1200" dirty="0">
            <a:latin typeface="微软雅黑" panose="020B0503020204020204" pitchFamily="34" charset="-122"/>
            <a:ea typeface="微软雅黑" panose="020B0503020204020204" pitchFamily="34" charset="-122"/>
          </a:endParaRPr>
        </a:p>
        <a:p>
          <a:pPr marL="342900" lvl="2" indent="-171450" algn="l" defTabSz="800100" rtl="0">
            <a:lnSpc>
              <a:spcPct val="90000"/>
            </a:lnSpc>
            <a:spcBef>
              <a:spcPct val="0"/>
            </a:spcBef>
            <a:spcAft>
              <a:spcPct val="15000"/>
            </a:spcAft>
            <a:buChar char="••"/>
          </a:pPr>
          <a:r>
            <a:rPr lang="en-US" altLang="zh-CN" sz="1800" kern="1200" dirty="0" smtClean="0">
              <a:latin typeface="微软雅黑" panose="020B0503020204020204" pitchFamily="34" charset="-122"/>
              <a:ea typeface="微软雅黑" panose="020B0503020204020204" pitchFamily="34" charset="-122"/>
            </a:rPr>
            <a:t>2</a:t>
          </a:r>
          <a:r>
            <a:rPr lang="zh-CN" altLang="en-US" sz="1800" kern="1200" dirty="0" smtClean="0">
              <a:latin typeface="微软雅黑" panose="020B0503020204020204" pitchFamily="34" charset="-122"/>
              <a:ea typeface="微软雅黑" panose="020B0503020204020204" pitchFamily="34" charset="-122"/>
            </a:rPr>
            <a:t>、</a:t>
          </a:r>
          <a:r>
            <a:rPr lang="en-US" altLang="zh-CN" sz="1800" kern="1200" dirty="0" smtClean="0">
              <a:latin typeface="微软雅黑" panose="020B0503020204020204" pitchFamily="34" charset="-122"/>
              <a:ea typeface="微软雅黑" panose="020B0503020204020204" pitchFamily="34" charset="-122"/>
            </a:rPr>
            <a:t>Java</a:t>
          </a:r>
          <a:r>
            <a:rPr lang="zh-CN" altLang="en-US" sz="1800" kern="1200" dirty="0" smtClean="0">
              <a:latin typeface="微软雅黑" panose="020B0503020204020204" pitchFamily="34" charset="-122"/>
              <a:ea typeface="微软雅黑" panose="020B0503020204020204" pitchFamily="34" charset="-122"/>
            </a:rPr>
            <a:t>第三方注解（框架）</a:t>
          </a:r>
          <a:endParaRPr lang="zh-CN" altLang="en-US" sz="1800" kern="1200" dirty="0">
            <a:latin typeface="微软雅黑" panose="020B0503020204020204" pitchFamily="34" charset="-122"/>
            <a:ea typeface="微软雅黑" panose="020B0503020204020204" pitchFamily="34" charset="-122"/>
          </a:endParaRPr>
        </a:p>
        <a:p>
          <a:pPr marL="342900" lvl="2" indent="-171450" algn="l" defTabSz="800100" rtl="0">
            <a:lnSpc>
              <a:spcPct val="90000"/>
            </a:lnSpc>
            <a:spcBef>
              <a:spcPct val="0"/>
            </a:spcBef>
            <a:spcAft>
              <a:spcPct val="15000"/>
            </a:spcAft>
            <a:buChar char="••"/>
          </a:pPr>
          <a:r>
            <a:rPr lang="en-US" altLang="zh-CN" sz="1800" kern="1200" dirty="0" smtClean="0">
              <a:latin typeface="微软雅黑" panose="020B0503020204020204" pitchFamily="34" charset="-122"/>
              <a:ea typeface="微软雅黑" panose="020B0503020204020204" pitchFamily="34" charset="-122"/>
            </a:rPr>
            <a:t>3</a:t>
          </a:r>
          <a:r>
            <a:rPr lang="zh-CN" altLang="en-US" sz="1800" kern="1200" dirty="0" smtClean="0">
              <a:latin typeface="微软雅黑" panose="020B0503020204020204" pitchFamily="34" charset="-122"/>
              <a:ea typeface="微软雅黑" panose="020B0503020204020204" pitchFamily="34" charset="-122"/>
            </a:rPr>
            <a:t>、自定义注解</a:t>
          </a:r>
          <a:endParaRPr lang="zh-CN" altLang="en-US" sz="1800" kern="1200" dirty="0">
            <a:latin typeface="微软雅黑" panose="020B0503020204020204" pitchFamily="34" charset="-122"/>
            <a:ea typeface="微软雅黑" panose="020B0503020204020204" pitchFamily="34" charset="-122"/>
          </a:endParaRPr>
        </a:p>
        <a:p>
          <a:pPr marL="171450" lvl="1" indent="-171450" algn="l" defTabSz="800100" rtl="0">
            <a:lnSpc>
              <a:spcPct val="90000"/>
            </a:lnSpc>
            <a:spcBef>
              <a:spcPct val="0"/>
            </a:spcBef>
            <a:spcAft>
              <a:spcPct val="15000"/>
            </a:spcAft>
            <a:buChar char="••"/>
          </a:pPr>
          <a:r>
            <a:rPr lang="zh-CN" altLang="en-US" sz="1800" kern="1200" dirty="0" smtClean="0">
              <a:latin typeface="微软雅黑" panose="020B0503020204020204" pitchFamily="34" charset="-122"/>
              <a:ea typeface="微软雅黑" panose="020B0503020204020204" pitchFamily="34" charset="-122"/>
            </a:rPr>
            <a:t>元注解</a:t>
          </a:r>
          <a:endParaRPr lang="zh-CN" sz="1800" kern="1200" dirty="0">
            <a:latin typeface="微软雅黑" panose="020B0503020204020204" pitchFamily="34" charset="-122"/>
            <a:ea typeface="微软雅黑" panose="020B0503020204020204" pitchFamily="34" charset="-122"/>
          </a:endParaRPr>
        </a:p>
        <a:p>
          <a:pPr marL="171450" lvl="1" indent="-171450" algn="l" defTabSz="800100" rtl="0">
            <a:lnSpc>
              <a:spcPct val="90000"/>
            </a:lnSpc>
            <a:spcBef>
              <a:spcPct val="0"/>
            </a:spcBef>
            <a:spcAft>
              <a:spcPct val="15000"/>
            </a:spcAft>
            <a:buChar char="••"/>
          </a:pPr>
          <a:r>
            <a:rPr lang="zh-CN" altLang="en-US" sz="1800" kern="1200" dirty="0" smtClean="0">
              <a:latin typeface="微软雅黑" panose="020B0503020204020204" pitchFamily="34" charset="-122"/>
              <a:ea typeface="微软雅黑" panose="020B0503020204020204" pitchFamily="34" charset="-122"/>
            </a:rPr>
            <a:t>反射读取注解</a:t>
          </a:r>
          <a:endParaRPr lang="zh-CN" sz="1800" kern="1200" dirty="0">
            <a:latin typeface="微软雅黑" panose="020B0503020204020204" pitchFamily="34" charset="-122"/>
            <a:ea typeface="微软雅黑" panose="020B0503020204020204" pitchFamily="34" charset="-122"/>
          </a:endParaRPr>
        </a:p>
      </dsp:txBody>
      <dsp:txXfrm>
        <a:off x="3787640" y="802149"/>
        <a:ext cx="3319504" cy="3483405"/>
      </dsp:txXfrm>
    </dsp:sp>
    <dsp:sp modelId="{82A3B10A-CEDE-459E-90F5-4214D903F421}">
      <dsp:nvSpPr>
        <dsp:cNvPr id="0" name=""/>
        <dsp:cNvSpPr/>
      </dsp:nvSpPr>
      <dsp:spPr>
        <a:xfrm>
          <a:off x="7571875" y="24549"/>
          <a:ext cx="3319504" cy="777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lvl="0" algn="ctr" defTabSz="977900" rtl="0">
            <a:lnSpc>
              <a:spcPct val="90000"/>
            </a:lnSpc>
            <a:spcBef>
              <a:spcPct val="0"/>
            </a:spcBef>
            <a:spcAft>
              <a:spcPct val="35000"/>
            </a:spcAft>
          </a:pPr>
          <a:r>
            <a:rPr lang="en-US" altLang="zh-CN" sz="2200" kern="1200" dirty="0" smtClean="0">
              <a:latin typeface="微软雅黑" panose="020B0503020204020204" pitchFamily="34" charset="-122"/>
              <a:ea typeface="微软雅黑" panose="020B0503020204020204" pitchFamily="34" charset="-122"/>
              <a:hlinkClick xmlns:r="http://schemas.openxmlformats.org/officeDocument/2006/relationships" r:id="" action="ppaction://hlinksldjump"/>
            </a:rPr>
            <a:t>Junit</a:t>
          </a:r>
          <a:r>
            <a:rPr lang="zh-CN" altLang="en-US" sz="2200" kern="1200" dirty="0" smtClean="0">
              <a:latin typeface="微软雅黑" panose="020B0503020204020204" pitchFamily="34" charset="-122"/>
              <a:ea typeface="微软雅黑" panose="020B0503020204020204" pitchFamily="34" charset="-122"/>
              <a:hlinkClick xmlns:r="http://schemas.openxmlformats.org/officeDocument/2006/relationships" r:id="" action="ppaction://hlinksldjump"/>
            </a:rPr>
            <a:t>（单元测试框架）</a:t>
          </a:r>
          <a:endParaRPr lang="zh-CN" sz="2200" kern="1200" dirty="0">
            <a:latin typeface="微软雅黑" panose="020B0503020204020204" pitchFamily="34" charset="-122"/>
            <a:ea typeface="微软雅黑" panose="020B0503020204020204" pitchFamily="34" charset="-122"/>
          </a:endParaRPr>
        </a:p>
      </dsp:txBody>
      <dsp:txXfrm>
        <a:off x="7571875" y="24549"/>
        <a:ext cx="3319504" cy="777600"/>
      </dsp:txXfrm>
    </dsp:sp>
    <dsp:sp modelId="{922F1C04-505A-4920-A3EE-2744AEC5A2E5}">
      <dsp:nvSpPr>
        <dsp:cNvPr id="0" name=""/>
        <dsp:cNvSpPr/>
      </dsp:nvSpPr>
      <dsp:spPr>
        <a:xfrm>
          <a:off x="7571875" y="802149"/>
          <a:ext cx="3319504" cy="348340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rtl="0">
            <a:lnSpc>
              <a:spcPct val="90000"/>
            </a:lnSpc>
            <a:spcBef>
              <a:spcPct val="0"/>
            </a:spcBef>
            <a:spcAft>
              <a:spcPct val="15000"/>
            </a:spcAft>
            <a:buChar char="••"/>
          </a:pPr>
          <a:r>
            <a:rPr lang="zh-CN" altLang="en-US" sz="1800" kern="1200" dirty="0" smtClean="0">
              <a:latin typeface="微软雅黑" panose="020B0503020204020204" pitchFamily="34" charset="-122"/>
              <a:ea typeface="微软雅黑" panose="020B0503020204020204" pitchFamily="34" charset="-122"/>
            </a:rPr>
            <a:t>什么是</a:t>
          </a:r>
          <a:r>
            <a:rPr lang="en-US" altLang="zh-CN" sz="1800" kern="1200" dirty="0" smtClean="0">
              <a:latin typeface="微软雅黑" panose="020B0503020204020204" pitchFamily="34" charset="-122"/>
              <a:ea typeface="微软雅黑" panose="020B0503020204020204" pitchFamily="34" charset="-122"/>
            </a:rPr>
            <a:t>Junit</a:t>
          </a:r>
          <a:r>
            <a:rPr lang="zh-CN" altLang="en-US" sz="1800" kern="1200" dirty="0" smtClean="0">
              <a:latin typeface="微软雅黑" panose="020B0503020204020204" pitchFamily="34" charset="-122"/>
              <a:ea typeface="微软雅黑" panose="020B0503020204020204" pitchFamily="34" charset="-122"/>
            </a:rPr>
            <a:t>单元测试</a:t>
          </a:r>
          <a:endParaRPr lang="zh-CN" sz="1800" kern="1200" dirty="0">
            <a:latin typeface="微软雅黑" panose="020B0503020204020204" pitchFamily="34" charset="-122"/>
            <a:ea typeface="微软雅黑" panose="020B0503020204020204" pitchFamily="34" charset="-122"/>
          </a:endParaRPr>
        </a:p>
        <a:p>
          <a:pPr marL="171450" lvl="1" indent="-171450" algn="l" defTabSz="800100" rtl="0">
            <a:lnSpc>
              <a:spcPct val="90000"/>
            </a:lnSpc>
            <a:spcBef>
              <a:spcPct val="0"/>
            </a:spcBef>
            <a:spcAft>
              <a:spcPct val="15000"/>
            </a:spcAft>
            <a:buChar char="••"/>
          </a:pPr>
          <a:r>
            <a:rPr lang="en-US" altLang="zh-CN" sz="1800" kern="1200" dirty="0" smtClean="0">
              <a:latin typeface="微软雅黑" panose="020B0503020204020204" pitchFamily="34" charset="-122"/>
              <a:ea typeface="微软雅黑" panose="020B0503020204020204" pitchFamily="34" charset="-122"/>
            </a:rPr>
            <a:t>Junit</a:t>
          </a:r>
          <a:r>
            <a:rPr lang="zh-CN" altLang="en-US" sz="1800" kern="1200" dirty="0" smtClean="0">
              <a:latin typeface="微软雅黑" panose="020B0503020204020204" pitchFamily="34" charset="-122"/>
              <a:ea typeface="微软雅黑" panose="020B0503020204020204" pitchFamily="34" charset="-122"/>
            </a:rPr>
            <a:t>的使用</a:t>
          </a:r>
          <a:endParaRPr lang="zh-CN" sz="1800" kern="1200" dirty="0">
            <a:latin typeface="微软雅黑" panose="020B0503020204020204" pitchFamily="34" charset="-122"/>
            <a:ea typeface="微软雅黑" panose="020B0503020204020204" pitchFamily="34" charset="-122"/>
          </a:endParaRPr>
        </a:p>
        <a:p>
          <a:pPr marL="171450" lvl="1" indent="-171450" algn="l" defTabSz="800100" rtl="0">
            <a:lnSpc>
              <a:spcPct val="90000"/>
            </a:lnSpc>
            <a:spcBef>
              <a:spcPct val="0"/>
            </a:spcBef>
            <a:spcAft>
              <a:spcPct val="15000"/>
            </a:spcAft>
            <a:buChar char="••"/>
          </a:pPr>
          <a:r>
            <a:rPr lang="en-US" altLang="zh-CN" sz="1800" kern="1200" dirty="0" smtClean="0">
              <a:latin typeface="微软雅黑" panose="020B0503020204020204" pitchFamily="34" charset="-122"/>
              <a:ea typeface="微软雅黑" panose="020B0503020204020204" pitchFamily="34" charset="-122"/>
            </a:rPr>
            <a:t>Junit 4 </a:t>
          </a:r>
          <a:r>
            <a:rPr lang="zh-CN" altLang="en-US" sz="1800" kern="1200" dirty="0" smtClean="0">
              <a:latin typeface="微软雅黑" panose="020B0503020204020204" pitchFamily="34" charset="-122"/>
              <a:ea typeface="微软雅黑" panose="020B0503020204020204" pitchFamily="34" charset="-122"/>
            </a:rPr>
            <a:t>常用注解</a:t>
          </a:r>
          <a:endParaRPr lang="zh-CN" sz="1800" kern="1200" dirty="0">
            <a:latin typeface="微软雅黑" panose="020B0503020204020204" pitchFamily="34" charset="-122"/>
            <a:ea typeface="微软雅黑" panose="020B0503020204020204" pitchFamily="34" charset="-122"/>
          </a:endParaRPr>
        </a:p>
      </dsp:txBody>
      <dsp:txXfrm>
        <a:off x="7571875" y="802149"/>
        <a:ext cx="3319504" cy="3483405"/>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7B0792-6A9D-4501-877B-1D23D2F68C7C}" type="datetimeFigureOut">
              <a:rPr lang="zh-CN" altLang="en-US" smtClean="0"/>
              <a:t>2024/9/10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2104F8-A0B0-42DB-8341-60B7F75F1917}" type="slidenum">
              <a:rPr lang="zh-CN" altLang="en-US" smtClean="0"/>
              <a:t>‹#›</a:t>
            </a:fld>
            <a:endParaRPr lang="zh-CN" altLang="en-US"/>
          </a:p>
        </p:txBody>
      </p:sp>
    </p:spTree>
    <p:extLst>
      <p:ext uri="{BB962C8B-B14F-4D97-AF65-F5344CB8AC3E}">
        <p14:creationId xmlns:p14="http://schemas.microsoft.com/office/powerpoint/2010/main" val="1203592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42104F8-A0B0-42DB-8341-60B7F75F1917}" type="slidenum">
              <a:rPr lang="zh-CN" altLang="en-US" smtClean="0"/>
              <a:t>1</a:t>
            </a:fld>
            <a:endParaRPr lang="zh-CN" altLang="en-US"/>
          </a:p>
        </p:txBody>
      </p:sp>
    </p:spTree>
    <p:extLst>
      <p:ext uri="{BB962C8B-B14F-4D97-AF65-F5344CB8AC3E}">
        <p14:creationId xmlns:p14="http://schemas.microsoft.com/office/powerpoint/2010/main" val="25251545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42104F8-A0B0-42DB-8341-60B7F75F1917}" type="slidenum">
              <a:rPr lang="zh-CN" altLang="en-US" smtClean="0"/>
              <a:t>10</a:t>
            </a:fld>
            <a:endParaRPr lang="zh-CN" altLang="en-US"/>
          </a:p>
        </p:txBody>
      </p:sp>
    </p:spTree>
    <p:extLst>
      <p:ext uri="{BB962C8B-B14F-4D97-AF65-F5344CB8AC3E}">
        <p14:creationId xmlns:p14="http://schemas.microsoft.com/office/powerpoint/2010/main" val="34493385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42104F8-A0B0-42DB-8341-60B7F75F1917}" type="slidenum">
              <a:rPr lang="zh-CN" altLang="en-US" smtClean="0"/>
              <a:t>11</a:t>
            </a:fld>
            <a:endParaRPr lang="zh-CN" altLang="en-US"/>
          </a:p>
        </p:txBody>
      </p:sp>
    </p:spTree>
    <p:extLst>
      <p:ext uri="{BB962C8B-B14F-4D97-AF65-F5344CB8AC3E}">
        <p14:creationId xmlns:p14="http://schemas.microsoft.com/office/powerpoint/2010/main" val="23641760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42104F8-A0B0-42DB-8341-60B7F75F1917}" type="slidenum">
              <a:rPr lang="zh-CN" altLang="en-US" smtClean="0"/>
              <a:t>12</a:t>
            </a:fld>
            <a:endParaRPr lang="zh-CN" altLang="en-US"/>
          </a:p>
        </p:txBody>
      </p:sp>
    </p:spTree>
    <p:extLst>
      <p:ext uri="{BB962C8B-B14F-4D97-AF65-F5344CB8AC3E}">
        <p14:creationId xmlns:p14="http://schemas.microsoft.com/office/powerpoint/2010/main" val="10469708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42104F8-A0B0-42DB-8341-60B7F75F1917}" type="slidenum">
              <a:rPr lang="zh-CN" altLang="en-US" smtClean="0"/>
              <a:t>13</a:t>
            </a:fld>
            <a:endParaRPr lang="zh-CN" altLang="en-US"/>
          </a:p>
        </p:txBody>
      </p:sp>
    </p:spTree>
    <p:extLst>
      <p:ext uri="{BB962C8B-B14F-4D97-AF65-F5344CB8AC3E}">
        <p14:creationId xmlns:p14="http://schemas.microsoft.com/office/powerpoint/2010/main" val="10374246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42104F8-A0B0-42DB-8341-60B7F75F1917}" type="slidenum">
              <a:rPr lang="zh-CN" altLang="en-US" smtClean="0"/>
              <a:t>14</a:t>
            </a:fld>
            <a:endParaRPr lang="zh-CN" altLang="en-US"/>
          </a:p>
        </p:txBody>
      </p:sp>
    </p:spTree>
    <p:extLst>
      <p:ext uri="{BB962C8B-B14F-4D97-AF65-F5344CB8AC3E}">
        <p14:creationId xmlns:p14="http://schemas.microsoft.com/office/powerpoint/2010/main" val="25727813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42104F8-A0B0-42DB-8341-60B7F75F1917}" type="slidenum">
              <a:rPr lang="zh-CN" altLang="en-US" smtClean="0"/>
              <a:t>15</a:t>
            </a:fld>
            <a:endParaRPr lang="zh-CN" altLang="en-US"/>
          </a:p>
        </p:txBody>
      </p:sp>
    </p:spTree>
    <p:extLst>
      <p:ext uri="{BB962C8B-B14F-4D97-AF65-F5344CB8AC3E}">
        <p14:creationId xmlns:p14="http://schemas.microsoft.com/office/powerpoint/2010/main" val="13489580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42104F8-A0B0-42DB-8341-60B7F75F1917}" type="slidenum">
              <a:rPr lang="zh-CN" altLang="en-US" smtClean="0"/>
              <a:t>16</a:t>
            </a:fld>
            <a:endParaRPr lang="zh-CN" altLang="en-US"/>
          </a:p>
        </p:txBody>
      </p:sp>
    </p:spTree>
    <p:extLst>
      <p:ext uri="{BB962C8B-B14F-4D97-AF65-F5344CB8AC3E}">
        <p14:creationId xmlns:p14="http://schemas.microsoft.com/office/powerpoint/2010/main" val="30852379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42104F8-A0B0-42DB-8341-60B7F75F1917}" type="slidenum">
              <a:rPr lang="zh-CN" altLang="en-US" smtClean="0"/>
              <a:t>29</a:t>
            </a:fld>
            <a:endParaRPr lang="zh-CN" altLang="en-US"/>
          </a:p>
        </p:txBody>
      </p:sp>
    </p:spTree>
    <p:extLst>
      <p:ext uri="{BB962C8B-B14F-4D97-AF65-F5344CB8AC3E}">
        <p14:creationId xmlns:p14="http://schemas.microsoft.com/office/powerpoint/2010/main" val="40990136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42104F8-A0B0-42DB-8341-60B7F75F1917}" type="slidenum">
              <a:rPr lang="zh-CN" altLang="en-US" smtClean="0"/>
              <a:t>30</a:t>
            </a:fld>
            <a:endParaRPr lang="zh-CN" altLang="en-US"/>
          </a:p>
        </p:txBody>
      </p:sp>
    </p:spTree>
    <p:extLst>
      <p:ext uri="{BB962C8B-B14F-4D97-AF65-F5344CB8AC3E}">
        <p14:creationId xmlns:p14="http://schemas.microsoft.com/office/powerpoint/2010/main" val="13164910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42104F8-A0B0-42DB-8341-60B7F75F1917}" type="slidenum">
              <a:rPr lang="zh-CN" altLang="en-US" smtClean="0"/>
              <a:t>31</a:t>
            </a:fld>
            <a:endParaRPr lang="zh-CN" altLang="en-US"/>
          </a:p>
        </p:txBody>
      </p:sp>
    </p:spTree>
    <p:extLst>
      <p:ext uri="{BB962C8B-B14F-4D97-AF65-F5344CB8AC3E}">
        <p14:creationId xmlns:p14="http://schemas.microsoft.com/office/powerpoint/2010/main" val="3935118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42104F8-A0B0-42DB-8341-60B7F75F1917}" type="slidenum">
              <a:rPr lang="zh-CN" altLang="en-US" smtClean="0"/>
              <a:t>2</a:t>
            </a:fld>
            <a:endParaRPr lang="zh-CN" altLang="en-US"/>
          </a:p>
        </p:txBody>
      </p:sp>
    </p:spTree>
    <p:extLst>
      <p:ext uri="{BB962C8B-B14F-4D97-AF65-F5344CB8AC3E}">
        <p14:creationId xmlns:p14="http://schemas.microsoft.com/office/powerpoint/2010/main" val="1442735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42104F8-A0B0-42DB-8341-60B7F75F1917}" type="slidenum">
              <a:rPr lang="zh-CN" altLang="en-US" smtClean="0"/>
              <a:t>32</a:t>
            </a:fld>
            <a:endParaRPr lang="zh-CN" altLang="en-US"/>
          </a:p>
        </p:txBody>
      </p:sp>
    </p:spTree>
    <p:extLst>
      <p:ext uri="{BB962C8B-B14F-4D97-AF65-F5344CB8AC3E}">
        <p14:creationId xmlns:p14="http://schemas.microsoft.com/office/powerpoint/2010/main" val="40049921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42104F8-A0B0-42DB-8341-60B7F75F1917}" type="slidenum">
              <a:rPr lang="zh-CN" altLang="en-US" smtClean="0"/>
              <a:t>33</a:t>
            </a:fld>
            <a:endParaRPr lang="zh-CN" altLang="en-US"/>
          </a:p>
        </p:txBody>
      </p:sp>
    </p:spTree>
    <p:extLst>
      <p:ext uri="{BB962C8B-B14F-4D97-AF65-F5344CB8AC3E}">
        <p14:creationId xmlns:p14="http://schemas.microsoft.com/office/powerpoint/2010/main" val="20721237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42104F8-A0B0-42DB-8341-60B7F75F1917}" type="slidenum">
              <a:rPr lang="zh-CN" altLang="en-US" smtClean="0"/>
              <a:t>34</a:t>
            </a:fld>
            <a:endParaRPr lang="zh-CN" altLang="en-US"/>
          </a:p>
        </p:txBody>
      </p:sp>
    </p:spTree>
    <p:extLst>
      <p:ext uri="{BB962C8B-B14F-4D97-AF65-F5344CB8AC3E}">
        <p14:creationId xmlns:p14="http://schemas.microsoft.com/office/powerpoint/2010/main" val="19404811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42104F8-A0B0-42DB-8341-60B7F75F1917}" type="slidenum">
              <a:rPr lang="zh-CN" altLang="en-US" smtClean="0"/>
              <a:t>35</a:t>
            </a:fld>
            <a:endParaRPr lang="zh-CN" altLang="en-US"/>
          </a:p>
        </p:txBody>
      </p:sp>
    </p:spTree>
    <p:extLst>
      <p:ext uri="{BB962C8B-B14F-4D97-AF65-F5344CB8AC3E}">
        <p14:creationId xmlns:p14="http://schemas.microsoft.com/office/powerpoint/2010/main" val="20447063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42104F8-A0B0-42DB-8341-60B7F75F1917}" type="slidenum">
              <a:rPr lang="zh-CN" altLang="en-US" smtClean="0"/>
              <a:t>36</a:t>
            </a:fld>
            <a:endParaRPr lang="zh-CN" altLang="en-US"/>
          </a:p>
        </p:txBody>
      </p:sp>
    </p:spTree>
    <p:extLst>
      <p:ext uri="{BB962C8B-B14F-4D97-AF65-F5344CB8AC3E}">
        <p14:creationId xmlns:p14="http://schemas.microsoft.com/office/powerpoint/2010/main" val="24828251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42104F8-A0B0-42DB-8341-60B7F75F1917}" type="slidenum">
              <a:rPr lang="zh-CN" altLang="en-US" smtClean="0"/>
              <a:t>37</a:t>
            </a:fld>
            <a:endParaRPr lang="zh-CN" altLang="en-US"/>
          </a:p>
        </p:txBody>
      </p:sp>
    </p:spTree>
    <p:extLst>
      <p:ext uri="{BB962C8B-B14F-4D97-AF65-F5344CB8AC3E}">
        <p14:creationId xmlns:p14="http://schemas.microsoft.com/office/powerpoint/2010/main" val="30535038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42104F8-A0B0-42DB-8341-60B7F75F1917}" type="slidenum">
              <a:rPr lang="zh-CN" altLang="en-US" smtClean="0"/>
              <a:t>38</a:t>
            </a:fld>
            <a:endParaRPr lang="zh-CN" altLang="en-US"/>
          </a:p>
        </p:txBody>
      </p:sp>
    </p:spTree>
    <p:extLst>
      <p:ext uri="{BB962C8B-B14F-4D97-AF65-F5344CB8AC3E}">
        <p14:creationId xmlns:p14="http://schemas.microsoft.com/office/powerpoint/2010/main" val="2502369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42104F8-A0B0-42DB-8341-60B7F75F1917}" type="slidenum">
              <a:rPr lang="zh-CN" altLang="en-US" smtClean="0"/>
              <a:t>3</a:t>
            </a:fld>
            <a:endParaRPr lang="zh-CN" altLang="en-US"/>
          </a:p>
        </p:txBody>
      </p:sp>
    </p:spTree>
    <p:extLst>
      <p:ext uri="{BB962C8B-B14F-4D97-AF65-F5344CB8AC3E}">
        <p14:creationId xmlns:p14="http://schemas.microsoft.com/office/powerpoint/2010/main" val="2706221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42104F8-A0B0-42DB-8341-60B7F75F1917}" type="slidenum">
              <a:rPr lang="zh-CN" altLang="en-US" smtClean="0"/>
              <a:t>4</a:t>
            </a:fld>
            <a:endParaRPr lang="zh-CN" altLang="en-US"/>
          </a:p>
        </p:txBody>
      </p:sp>
    </p:spTree>
    <p:extLst>
      <p:ext uri="{BB962C8B-B14F-4D97-AF65-F5344CB8AC3E}">
        <p14:creationId xmlns:p14="http://schemas.microsoft.com/office/powerpoint/2010/main" val="1693515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42104F8-A0B0-42DB-8341-60B7F75F1917}" type="slidenum">
              <a:rPr lang="zh-CN" altLang="en-US" smtClean="0"/>
              <a:t>5</a:t>
            </a:fld>
            <a:endParaRPr lang="zh-CN" altLang="en-US"/>
          </a:p>
        </p:txBody>
      </p:sp>
    </p:spTree>
    <p:extLst>
      <p:ext uri="{BB962C8B-B14F-4D97-AF65-F5344CB8AC3E}">
        <p14:creationId xmlns:p14="http://schemas.microsoft.com/office/powerpoint/2010/main" val="2526469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42104F8-A0B0-42DB-8341-60B7F75F1917}" type="slidenum">
              <a:rPr lang="zh-CN" altLang="en-US" smtClean="0"/>
              <a:t>6</a:t>
            </a:fld>
            <a:endParaRPr lang="zh-CN" altLang="en-US"/>
          </a:p>
        </p:txBody>
      </p:sp>
    </p:spTree>
    <p:extLst>
      <p:ext uri="{BB962C8B-B14F-4D97-AF65-F5344CB8AC3E}">
        <p14:creationId xmlns:p14="http://schemas.microsoft.com/office/powerpoint/2010/main" val="36844609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42104F8-A0B0-42DB-8341-60B7F75F1917}" type="slidenum">
              <a:rPr lang="zh-CN" altLang="en-US" smtClean="0"/>
              <a:t>7</a:t>
            </a:fld>
            <a:endParaRPr lang="zh-CN" altLang="en-US"/>
          </a:p>
        </p:txBody>
      </p:sp>
    </p:spTree>
    <p:extLst>
      <p:ext uri="{BB962C8B-B14F-4D97-AF65-F5344CB8AC3E}">
        <p14:creationId xmlns:p14="http://schemas.microsoft.com/office/powerpoint/2010/main" val="38593748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42104F8-A0B0-42DB-8341-60B7F75F1917}" type="slidenum">
              <a:rPr lang="zh-CN" altLang="en-US" smtClean="0"/>
              <a:t>8</a:t>
            </a:fld>
            <a:endParaRPr lang="zh-CN" altLang="en-US"/>
          </a:p>
        </p:txBody>
      </p:sp>
    </p:spTree>
    <p:extLst>
      <p:ext uri="{BB962C8B-B14F-4D97-AF65-F5344CB8AC3E}">
        <p14:creationId xmlns:p14="http://schemas.microsoft.com/office/powerpoint/2010/main" val="28336345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42104F8-A0B0-42DB-8341-60B7F75F1917}" type="slidenum">
              <a:rPr lang="zh-CN" altLang="en-US" smtClean="0"/>
              <a:t>9</a:t>
            </a:fld>
            <a:endParaRPr lang="zh-CN" altLang="en-US"/>
          </a:p>
        </p:txBody>
      </p:sp>
    </p:spTree>
    <p:extLst>
      <p:ext uri="{BB962C8B-B14F-4D97-AF65-F5344CB8AC3E}">
        <p14:creationId xmlns:p14="http://schemas.microsoft.com/office/powerpoint/2010/main" val="2765677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B994223-F228-4B9B-A86E-703918E8D575}" type="datetimeFigureOut">
              <a:rPr lang="zh-CN" altLang="en-US" smtClean="0"/>
              <a:t>2024/9/10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84E9DEF-7A3A-42AE-9C7C-A22227EE61F0}" type="slidenum">
              <a:rPr lang="zh-CN" altLang="en-US" smtClean="0"/>
              <a:t>‹#›</a:t>
            </a:fld>
            <a:endParaRPr lang="zh-CN" altLang="en-US"/>
          </a:p>
        </p:txBody>
      </p:sp>
    </p:spTree>
    <p:extLst>
      <p:ext uri="{BB962C8B-B14F-4D97-AF65-F5344CB8AC3E}">
        <p14:creationId xmlns:p14="http://schemas.microsoft.com/office/powerpoint/2010/main" val="1989583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B994223-F228-4B9B-A86E-703918E8D575}" type="datetimeFigureOut">
              <a:rPr lang="zh-CN" altLang="en-US" smtClean="0"/>
              <a:t>2024/9/10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84E9DEF-7A3A-42AE-9C7C-A22227EE61F0}" type="slidenum">
              <a:rPr lang="zh-CN" altLang="en-US" smtClean="0"/>
              <a:t>‹#›</a:t>
            </a:fld>
            <a:endParaRPr lang="zh-CN" altLang="en-US"/>
          </a:p>
        </p:txBody>
      </p:sp>
    </p:spTree>
    <p:extLst>
      <p:ext uri="{BB962C8B-B14F-4D97-AF65-F5344CB8AC3E}">
        <p14:creationId xmlns:p14="http://schemas.microsoft.com/office/powerpoint/2010/main" val="1004948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B994223-F228-4B9B-A86E-703918E8D575}" type="datetimeFigureOut">
              <a:rPr lang="zh-CN" altLang="en-US" smtClean="0"/>
              <a:t>2024/9/10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84E9DEF-7A3A-42AE-9C7C-A22227EE61F0}" type="slidenum">
              <a:rPr lang="zh-CN" altLang="en-US" smtClean="0"/>
              <a:t>‹#›</a:t>
            </a:fld>
            <a:endParaRPr lang="zh-CN" altLang="en-US"/>
          </a:p>
        </p:txBody>
      </p:sp>
    </p:spTree>
    <p:extLst>
      <p:ext uri="{BB962C8B-B14F-4D97-AF65-F5344CB8AC3E}">
        <p14:creationId xmlns:p14="http://schemas.microsoft.com/office/powerpoint/2010/main" val="2498393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B994223-F228-4B9B-A86E-703918E8D575}" type="datetimeFigureOut">
              <a:rPr lang="zh-CN" altLang="en-US" smtClean="0"/>
              <a:t>2024/9/10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84E9DEF-7A3A-42AE-9C7C-A22227EE61F0}" type="slidenum">
              <a:rPr lang="zh-CN" altLang="en-US" smtClean="0"/>
              <a:t>‹#›</a:t>
            </a:fld>
            <a:endParaRPr lang="zh-CN" altLang="en-US"/>
          </a:p>
        </p:txBody>
      </p:sp>
    </p:spTree>
    <p:extLst>
      <p:ext uri="{BB962C8B-B14F-4D97-AF65-F5344CB8AC3E}">
        <p14:creationId xmlns:p14="http://schemas.microsoft.com/office/powerpoint/2010/main" val="925554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B994223-F228-4B9B-A86E-703918E8D575}" type="datetimeFigureOut">
              <a:rPr lang="zh-CN" altLang="en-US" smtClean="0"/>
              <a:t>2024/9/10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84E9DEF-7A3A-42AE-9C7C-A22227EE61F0}" type="slidenum">
              <a:rPr lang="zh-CN" altLang="en-US" smtClean="0"/>
              <a:t>‹#›</a:t>
            </a:fld>
            <a:endParaRPr lang="zh-CN" altLang="en-US"/>
          </a:p>
        </p:txBody>
      </p:sp>
    </p:spTree>
    <p:extLst>
      <p:ext uri="{BB962C8B-B14F-4D97-AF65-F5344CB8AC3E}">
        <p14:creationId xmlns:p14="http://schemas.microsoft.com/office/powerpoint/2010/main" val="2109609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B994223-F228-4B9B-A86E-703918E8D575}" type="datetimeFigureOut">
              <a:rPr lang="zh-CN" altLang="en-US" smtClean="0"/>
              <a:t>2024/9/10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84E9DEF-7A3A-42AE-9C7C-A22227EE61F0}" type="slidenum">
              <a:rPr lang="zh-CN" altLang="en-US" smtClean="0"/>
              <a:t>‹#›</a:t>
            </a:fld>
            <a:endParaRPr lang="zh-CN" altLang="en-US"/>
          </a:p>
        </p:txBody>
      </p:sp>
    </p:spTree>
    <p:extLst>
      <p:ext uri="{BB962C8B-B14F-4D97-AF65-F5344CB8AC3E}">
        <p14:creationId xmlns:p14="http://schemas.microsoft.com/office/powerpoint/2010/main" val="3130354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B994223-F228-4B9B-A86E-703918E8D575}" type="datetimeFigureOut">
              <a:rPr lang="zh-CN" altLang="en-US" smtClean="0"/>
              <a:t>2024/9/10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84E9DEF-7A3A-42AE-9C7C-A22227EE61F0}" type="slidenum">
              <a:rPr lang="zh-CN" altLang="en-US" smtClean="0"/>
              <a:t>‹#›</a:t>
            </a:fld>
            <a:endParaRPr lang="zh-CN" altLang="en-US"/>
          </a:p>
        </p:txBody>
      </p:sp>
    </p:spTree>
    <p:extLst>
      <p:ext uri="{BB962C8B-B14F-4D97-AF65-F5344CB8AC3E}">
        <p14:creationId xmlns:p14="http://schemas.microsoft.com/office/powerpoint/2010/main" val="4130241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B994223-F228-4B9B-A86E-703918E8D575}" type="datetimeFigureOut">
              <a:rPr lang="zh-CN" altLang="en-US" smtClean="0"/>
              <a:t>2024/9/10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84E9DEF-7A3A-42AE-9C7C-A22227EE61F0}" type="slidenum">
              <a:rPr lang="zh-CN" altLang="en-US" smtClean="0"/>
              <a:t>‹#›</a:t>
            </a:fld>
            <a:endParaRPr lang="zh-CN" altLang="en-US"/>
          </a:p>
        </p:txBody>
      </p:sp>
    </p:spTree>
    <p:extLst>
      <p:ext uri="{BB962C8B-B14F-4D97-AF65-F5344CB8AC3E}">
        <p14:creationId xmlns:p14="http://schemas.microsoft.com/office/powerpoint/2010/main" val="668883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B994223-F228-4B9B-A86E-703918E8D575}" type="datetimeFigureOut">
              <a:rPr lang="zh-CN" altLang="en-US" smtClean="0"/>
              <a:t>2024/9/10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84E9DEF-7A3A-42AE-9C7C-A22227EE61F0}" type="slidenum">
              <a:rPr lang="zh-CN" altLang="en-US" smtClean="0"/>
              <a:t>‹#›</a:t>
            </a:fld>
            <a:endParaRPr lang="zh-CN" altLang="en-US"/>
          </a:p>
        </p:txBody>
      </p:sp>
    </p:spTree>
    <p:extLst>
      <p:ext uri="{BB962C8B-B14F-4D97-AF65-F5344CB8AC3E}">
        <p14:creationId xmlns:p14="http://schemas.microsoft.com/office/powerpoint/2010/main" val="674451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B994223-F228-4B9B-A86E-703918E8D575}" type="datetimeFigureOut">
              <a:rPr lang="zh-CN" altLang="en-US" smtClean="0"/>
              <a:t>2024/9/10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84E9DEF-7A3A-42AE-9C7C-A22227EE61F0}" type="slidenum">
              <a:rPr lang="zh-CN" altLang="en-US" smtClean="0"/>
              <a:t>‹#›</a:t>
            </a:fld>
            <a:endParaRPr lang="zh-CN" altLang="en-US"/>
          </a:p>
        </p:txBody>
      </p:sp>
    </p:spTree>
    <p:extLst>
      <p:ext uri="{BB962C8B-B14F-4D97-AF65-F5344CB8AC3E}">
        <p14:creationId xmlns:p14="http://schemas.microsoft.com/office/powerpoint/2010/main" val="1711181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B994223-F228-4B9B-A86E-703918E8D575}" type="datetimeFigureOut">
              <a:rPr lang="zh-CN" altLang="en-US" smtClean="0"/>
              <a:t>2024/9/10</a:t>
            </a:fld>
            <a:endParaRPr lang="zh-CN" altLang="en-US"/>
          </a:p>
        </p:txBody>
      </p:sp>
      <p:sp>
        <p:nvSpPr>
          <p:cNvPr id="6" name="页脚占位符 5"/>
          <p:cNvSpPr>
            <a:spLocks noGrp="1"/>
          </p:cNvSpPr>
          <p:nvPr>
            <p:ph type="ftr" sz="quarter" idx="11"/>
          </p:nvPr>
        </p:nvSpPr>
        <p:spPr/>
        <p:txBody>
          <a:bodyPr/>
          <a:lstStyle/>
          <a:p>
            <a:endParaRPr lang="en-US" dirty="0"/>
          </a:p>
        </p:txBody>
      </p:sp>
      <p:sp>
        <p:nvSpPr>
          <p:cNvPr id="7" name="灯片编号占位符 6"/>
          <p:cNvSpPr>
            <a:spLocks noGrp="1"/>
          </p:cNvSpPr>
          <p:nvPr>
            <p:ph type="sldNum" sz="quarter" idx="12"/>
          </p:nvPr>
        </p:nvSpPr>
        <p:spPr/>
        <p:txBody>
          <a:bodyPr/>
          <a:lstStyle/>
          <a:p>
            <a:fld id="{084E9DEF-7A3A-42AE-9C7C-A22227EE61F0}" type="slidenum">
              <a:rPr lang="zh-CN" altLang="en-US" smtClean="0"/>
              <a:t>‹#›</a:t>
            </a:fld>
            <a:endParaRPr lang="zh-CN" altLang="en-US"/>
          </a:p>
        </p:txBody>
      </p:sp>
    </p:spTree>
    <p:extLst>
      <p:ext uri="{BB962C8B-B14F-4D97-AF65-F5344CB8AC3E}">
        <p14:creationId xmlns:p14="http://schemas.microsoft.com/office/powerpoint/2010/main" val="916613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994223-F228-4B9B-A86E-703918E8D575}" type="datetimeFigureOut">
              <a:rPr lang="zh-CN" altLang="en-US" smtClean="0"/>
              <a:t>2024/9/10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4E9DEF-7A3A-42AE-9C7C-A22227EE61F0}" type="slidenum">
              <a:rPr lang="zh-CN" altLang="en-US" smtClean="0"/>
              <a:t>‹#›</a:t>
            </a:fld>
            <a:endParaRPr lang="zh-CN" altLang="en-US"/>
          </a:p>
        </p:txBody>
      </p:sp>
    </p:spTree>
    <p:extLst>
      <p:ext uri="{BB962C8B-B14F-4D97-AF65-F5344CB8AC3E}">
        <p14:creationId xmlns:p14="http://schemas.microsoft.com/office/powerpoint/2010/main" val="1343270491"/>
      </p:ext>
    </p:extLst>
  </p:cSld>
  <p:clrMap bg1="lt1" tx1="dk1" bg2="lt2" tx2="dk2" accent1="accent1" accent2="accent2" accent3="accent3" accent4="accent4" accent5="accent5" accent6="accent6" hlink="hlink" folHlink="folHlink"/>
  <p:sldLayoutIdLst>
    <p:sldLayoutId id="2147484091" r:id="rId1"/>
    <p:sldLayoutId id="2147484092" r:id="rId2"/>
    <p:sldLayoutId id="2147484093" r:id="rId3"/>
    <p:sldLayoutId id="2147484094" r:id="rId4"/>
    <p:sldLayoutId id="2147484095" r:id="rId5"/>
    <p:sldLayoutId id="2147484096" r:id="rId6"/>
    <p:sldLayoutId id="2147484097" r:id="rId7"/>
    <p:sldLayoutId id="2147484098" r:id="rId8"/>
    <p:sldLayoutId id="2147484099" r:id="rId9"/>
    <p:sldLayoutId id="2147484100" r:id="rId10"/>
    <p:sldLayoutId id="21474841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1.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2.xml"/><Relationship Id="rId1" Type="http://schemas.openxmlformats.org/officeDocument/2006/relationships/vmlDrawing" Target="../drawings/vmlDrawing2.vml"/><Relationship Id="rId4" Type="http://schemas.openxmlformats.org/officeDocument/2006/relationships/image" Target="../media/image11.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734908" y="108279"/>
            <a:ext cx="6437312" cy="1036637"/>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lstStyle/>
          <a:p>
            <a:pPr algn="ctr" eaLnBrk="1" hangingPunct="1"/>
            <a:r>
              <a:rPr lang="zh-CN" altLang="en-US" sz="3400" b="1" dirty="0" smtClean="0">
                <a:latin typeface="黑体" pitchFamily="2" charset="-122"/>
                <a:ea typeface="黑体" pitchFamily="2" charset="-122"/>
              </a:rPr>
              <a:t>第</a:t>
            </a:r>
            <a:r>
              <a:rPr lang="en-US" altLang="zh-CN" sz="3400" b="1" dirty="0" smtClean="0">
                <a:latin typeface="黑体" pitchFamily="2" charset="-122"/>
                <a:ea typeface="黑体" pitchFamily="2" charset="-122"/>
              </a:rPr>
              <a:t>1</a:t>
            </a:r>
            <a:r>
              <a:rPr lang="zh-CN" altLang="en-US" sz="3400" b="1" dirty="0" smtClean="0">
                <a:latin typeface="黑体" pitchFamily="2" charset="-122"/>
                <a:ea typeface="黑体" pitchFamily="2" charset="-122"/>
              </a:rPr>
              <a:t>讲 注释、注解及</a:t>
            </a:r>
            <a:r>
              <a:rPr lang="en-US" altLang="zh-CN" sz="3400" b="1" dirty="0" smtClean="0">
                <a:latin typeface="黑体" pitchFamily="2" charset="-122"/>
                <a:ea typeface="黑体" pitchFamily="2" charset="-122"/>
              </a:rPr>
              <a:t>Junit</a:t>
            </a:r>
            <a:endParaRPr lang="zh-CN" altLang="en-US" sz="3400" b="1" dirty="0">
              <a:latin typeface="黑体" pitchFamily="2" charset="-122"/>
              <a:ea typeface="黑体" pitchFamily="2" charset="-122"/>
            </a:endParaRPr>
          </a:p>
        </p:txBody>
      </p:sp>
      <p:sp>
        <p:nvSpPr>
          <p:cNvPr id="4099" name="Rectangle 3"/>
          <p:cNvSpPr>
            <a:spLocks noGrp="1" noChangeArrowheads="1"/>
          </p:cNvSpPr>
          <p:nvPr>
            <p:ph type="body" idx="1"/>
          </p:nvPr>
        </p:nvSpPr>
        <p:spPr>
          <a:xfrm>
            <a:off x="1866900" y="720147"/>
            <a:ext cx="8229600" cy="5029200"/>
          </a:xfrm>
        </p:spPr>
        <p:txBody>
          <a:bodyPr/>
          <a:lstStyle/>
          <a:p>
            <a:pPr algn="ctr" eaLnBrk="1" hangingPunct="1">
              <a:lnSpc>
                <a:spcPct val="150000"/>
              </a:lnSpc>
              <a:buFont typeface="Wingdings" pitchFamily="2" charset="2"/>
              <a:buNone/>
            </a:pPr>
            <a:r>
              <a:rPr lang="zh-CN" altLang="en-US" b="1" dirty="0">
                <a:solidFill>
                  <a:srgbClr val="0066FF"/>
                </a:solidFill>
              </a:rPr>
              <a:t>主要内容</a:t>
            </a:r>
          </a:p>
        </p:txBody>
      </p:sp>
      <p:sp>
        <p:nvSpPr>
          <p:cNvPr id="37892" name="Line 4"/>
          <p:cNvSpPr>
            <a:spLocks noChangeShapeType="1"/>
          </p:cNvSpPr>
          <p:nvPr/>
        </p:nvSpPr>
        <p:spPr bwMode="auto">
          <a:xfrm>
            <a:off x="4467664" y="1439244"/>
            <a:ext cx="2971800" cy="0"/>
          </a:xfrm>
          <a:prstGeom prst="line">
            <a:avLst/>
          </a:prstGeom>
          <a:noFill/>
          <a:ln w="38100">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6" rIns="91432" bIns="45716"/>
          <a:lstStyle/>
          <a:p>
            <a:endParaRPr lang="zh-CN" altLang="en-US"/>
          </a:p>
        </p:txBody>
      </p:sp>
      <p:graphicFrame>
        <p:nvGraphicFramePr>
          <p:cNvPr id="9" name="图示 8"/>
          <p:cNvGraphicFramePr/>
          <p:nvPr>
            <p:extLst>
              <p:ext uri="{D42A27DB-BD31-4B8C-83A1-F6EECF244321}">
                <p14:modId xmlns:p14="http://schemas.microsoft.com/office/powerpoint/2010/main" val="1369487737"/>
              </p:ext>
            </p:extLst>
          </p:nvPr>
        </p:nvGraphicFramePr>
        <p:xfrm>
          <a:off x="638628" y="1758560"/>
          <a:ext cx="10894785" cy="43101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160143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37892"/>
                                        </p:tgtEl>
                                        <p:attrNameLst>
                                          <p:attrName>style.visibility</p:attrName>
                                        </p:attrNameLst>
                                      </p:cBhvr>
                                      <p:to>
                                        <p:strVal val="visible"/>
                                      </p:to>
                                    </p:set>
                                    <p:anim calcmode="lin" valueType="num">
                                      <p:cBhvr>
                                        <p:cTn id="7" dur="500" fill="hold"/>
                                        <p:tgtEl>
                                          <p:spTgt spid="37892"/>
                                        </p:tgtEl>
                                        <p:attrNameLst>
                                          <p:attrName>ppt_x</p:attrName>
                                        </p:attrNameLst>
                                      </p:cBhvr>
                                      <p:tavLst>
                                        <p:tav tm="0">
                                          <p:val>
                                            <p:strVal val="#ppt_x-#ppt_w/2"/>
                                          </p:val>
                                        </p:tav>
                                        <p:tav tm="100000">
                                          <p:val>
                                            <p:strVal val="#ppt_x"/>
                                          </p:val>
                                        </p:tav>
                                      </p:tavLst>
                                    </p:anim>
                                    <p:anim calcmode="lin" valueType="num">
                                      <p:cBhvr>
                                        <p:cTn id="8" dur="500" fill="hold"/>
                                        <p:tgtEl>
                                          <p:spTgt spid="37892"/>
                                        </p:tgtEl>
                                        <p:attrNameLst>
                                          <p:attrName>ppt_y</p:attrName>
                                        </p:attrNameLst>
                                      </p:cBhvr>
                                      <p:tavLst>
                                        <p:tav tm="0">
                                          <p:val>
                                            <p:strVal val="#ppt_y"/>
                                          </p:val>
                                        </p:tav>
                                        <p:tav tm="100000">
                                          <p:val>
                                            <p:strVal val="#ppt_y"/>
                                          </p:val>
                                        </p:tav>
                                      </p:tavLst>
                                    </p:anim>
                                    <p:anim calcmode="lin" valueType="num">
                                      <p:cBhvr>
                                        <p:cTn id="9" dur="500" fill="hold"/>
                                        <p:tgtEl>
                                          <p:spTgt spid="37892"/>
                                        </p:tgtEl>
                                        <p:attrNameLst>
                                          <p:attrName>ppt_w</p:attrName>
                                        </p:attrNameLst>
                                      </p:cBhvr>
                                      <p:tavLst>
                                        <p:tav tm="0">
                                          <p:val>
                                            <p:fltVal val="0"/>
                                          </p:val>
                                        </p:tav>
                                        <p:tav tm="100000">
                                          <p:val>
                                            <p:strVal val="#ppt_w"/>
                                          </p:val>
                                        </p:tav>
                                      </p:tavLst>
                                    </p:anim>
                                    <p:anim calcmode="lin" valueType="num">
                                      <p:cBhvr>
                                        <p:cTn id="10" dur="500" fill="hold"/>
                                        <p:tgtEl>
                                          <p:spTgt spid="3789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274659" y="776660"/>
            <a:ext cx="11598473"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5" name="标题 4"/>
          <p:cNvSpPr>
            <a:spLocks noGrp="1"/>
          </p:cNvSpPr>
          <p:nvPr>
            <p:ph type="title"/>
          </p:nvPr>
        </p:nvSpPr>
        <p:spPr>
          <a:xfrm>
            <a:off x="274659" y="-251122"/>
            <a:ext cx="11598473" cy="1325563"/>
          </a:xfrm>
        </p:spPr>
        <p:txBody>
          <a:bodyPr/>
          <a:lstStyle/>
          <a:p>
            <a:pPr algn="ctr"/>
            <a:r>
              <a:rPr lang="zh-CN" altLang="en-US" dirty="0">
                <a:solidFill>
                  <a:schemeClr val="accent5"/>
                </a:solidFill>
                <a:latin typeface="微软雅黑" panose="020B0503020204020204" pitchFamily="34" charset="-122"/>
                <a:ea typeface="微软雅黑" panose="020B0503020204020204" pitchFamily="34" charset="-122"/>
              </a:rPr>
              <a:t>注解（</a:t>
            </a:r>
            <a:r>
              <a:rPr lang="en-US" altLang="zh-CN" dirty="0">
                <a:solidFill>
                  <a:schemeClr val="accent5"/>
                </a:solidFill>
                <a:latin typeface="微软雅黑" panose="020B0503020204020204" pitchFamily="34" charset="-122"/>
                <a:ea typeface="微软雅黑" panose="020B0503020204020204" pitchFamily="34" charset="-122"/>
              </a:rPr>
              <a:t>Annotation</a:t>
            </a:r>
            <a:r>
              <a:rPr lang="zh-CN" altLang="en-US" dirty="0">
                <a:solidFill>
                  <a:schemeClr val="accent5"/>
                </a:solidFill>
                <a:latin typeface="微软雅黑" panose="020B0503020204020204" pitchFamily="34" charset="-122"/>
                <a:ea typeface="微软雅黑" panose="020B0503020204020204" pitchFamily="34" charset="-122"/>
              </a:rPr>
              <a:t>）</a:t>
            </a:r>
          </a:p>
        </p:txBody>
      </p:sp>
      <p:sp>
        <p:nvSpPr>
          <p:cNvPr id="7" name="矩形 6"/>
          <p:cNvSpPr/>
          <p:nvPr/>
        </p:nvSpPr>
        <p:spPr>
          <a:xfrm>
            <a:off x="2693153" y="963011"/>
            <a:ext cx="6478984" cy="634020"/>
          </a:xfrm>
          <a:prstGeom prst="rect">
            <a:avLst/>
          </a:prstGeom>
          <a:solidFill>
            <a:schemeClr val="accent3">
              <a:alpha val="50000"/>
            </a:schemeClr>
          </a:solidFill>
        </p:spPr>
        <p:txBody>
          <a:bodyPr wrap="square">
            <a:spAutoFit/>
          </a:bodyPr>
          <a:lstStyle/>
          <a:p>
            <a:pPr algn="ctr">
              <a:lnSpc>
                <a:spcPct val="110000"/>
              </a:lnSpc>
            </a:pPr>
            <a:r>
              <a:rPr lang="en-US" altLang="zh-CN" sz="3200" dirty="0">
                <a:latin typeface="微软雅黑" panose="020B0503020204020204" pitchFamily="34" charset="-122"/>
                <a:ea typeface="微软雅黑" panose="020B0503020204020204" pitchFamily="34" charset="-122"/>
              </a:rPr>
              <a:t>3</a:t>
            </a:r>
            <a:r>
              <a:rPr lang="zh-CN" altLang="en-US" sz="3200" dirty="0" smtClean="0">
                <a:latin typeface="微软雅黑" panose="020B0503020204020204" pitchFamily="34" charset="-122"/>
                <a:ea typeface="微软雅黑" panose="020B0503020204020204" pitchFamily="34" charset="-122"/>
              </a:rPr>
              <a:t>、注解的分类 </a:t>
            </a:r>
            <a:r>
              <a:rPr lang="en-US" altLang="zh-CN" sz="3200" dirty="0" smtClean="0">
                <a:latin typeface="微软雅黑" panose="020B0503020204020204" pitchFamily="34" charset="-122"/>
                <a:ea typeface="微软雅黑" panose="020B0503020204020204" pitchFamily="34" charset="-122"/>
              </a:rPr>
              <a:t>-- </a:t>
            </a:r>
            <a:r>
              <a:rPr lang="en-US" altLang="zh-CN" sz="3200" dirty="0" smtClean="0">
                <a:solidFill>
                  <a:srgbClr val="00B0F0"/>
                </a:solidFill>
                <a:latin typeface="微软雅黑" panose="020B0503020204020204" pitchFamily="34" charset="-122"/>
                <a:ea typeface="微软雅黑" panose="020B0503020204020204" pitchFamily="34" charset="-122"/>
              </a:rPr>
              <a:t>JDK</a:t>
            </a:r>
            <a:r>
              <a:rPr lang="zh-CN" altLang="en-US" sz="3200" dirty="0" smtClean="0">
                <a:solidFill>
                  <a:srgbClr val="00B0F0"/>
                </a:solidFill>
                <a:latin typeface="微软雅黑" panose="020B0503020204020204" pitchFamily="34" charset="-122"/>
                <a:ea typeface="微软雅黑" panose="020B0503020204020204" pitchFamily="34" charset="-122"/>
              </a:rPr>
              <a:t>内置注解</a:t>
            </a:r>
            <a:endParaRPr lang="en-US" altLang="zh-CN" sz="3200" dirty="0">
              <a:solidFill>
                <a:srgbClr val="00B0F0"/>
              </a:solidFill>
              <a:latin typeface="微软雅黑" panose="020B0503020204020204" pitchFamily="34" charset="-122"/>
              <a:ea typeface="微软雅黑" panose="020B0503020204020204" pitchFamily="34" charset="-122"/>
            </a:endParaRPr>
          </a:p>
        </p:txBody>
      </p:sp>
      <p:sp>
        <p:nvSpPr>
          <p:cNvPr id="8" name="矩形 7"/>
          <p:cNvSpPr/>
          <p:nvPr/>
        </p:nvSpPr>
        <p:spPr>
          <a:xfrm>
            <a:off x="404595" y="1750402"/>
            <a:ext cx="9073008" cy="954107"/>
          </a:xfrm>
          <a:prstGeom prst="rect">
            <a:avLst/>
          </a:prstGeom>
        </p:spPr>
        <p:txBody>
          <a:bodyPr wrap="square">
            <a:spAutoFit/>
          </a:bodyPr>
          <a:lstStyle/>
          <a:p>
            <a:r>
              <a:rPr lang="en-US" altLang="zh-CN"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例</a:t>
            </a:r>
            <a:r>
              <a:rPr lang="en-US" altLang="zh-CN" sz="2800" dirty="0" smtClean="0">
                <a:latin typeface="微软雅黑" panose="020B0503020204020204" pitchFamily="34" charset="-122"/>
                <a:ea typeface="微软雅黑" panose="020B0503020204020204" pitchFamily="34" charset="-122"/>
              </a:rPr>
              <a:t>1】</a:t>
            </a:r>
            <a:r>
              <a:rPr lang="zh-CN" altLang="en-US" sz="2800" dirty="0" smtClean="0">
                <a:latin typeface="微软雅黑" panose="020B0503020204020204" pitchFamily="34" charset="-122"/>
                <a:ea typeface="微软雅黑" panose="020B0503020204020204" pitchFamily="34" charset="-122"/>
              </a:rPr>
              <a:t>内置注解</a:t>
            </a:r>
            <a:r>
              <a:rPr lang="en-US" altLang="zh-CN" sz="2800" dirty="0" smtClean="0">
                <a:latin typeface="微软雅黑" panose="020B0503020204020204" pitchFamily="34" charset="-122"/>
                <a:ea typeface="微软雅黑" panose="020B0503020204020204" pitchFamily="34" charset="-122"/>
              </a:rPr>
              <a:t>@Override</a:t>
            </a:r>
            <a:r>
              <a:rPr lang="zh-CN" altLang="en-US" sz="2800" dirty="0" smtClean="0">
                <a:latin typeface="微软雅黑" panose="020B0503020204020204" pitchFamily="34" charset="-122"/>
                <a:ea typeface="微软雅黑" panose="020B0503020204020204" pitchFamily="34" charset="-122"/>
              </a:rPr>
              <a:t>和</a:t>
            </a:r>
            <a:r>
              <a:rPr lang="en-US" altLang="zh-CN" sz="2800" dirty="0">
                <a:latin typeface="微软雅黑" panose="020B0503020204020204" pitchFamily="34" charset="-122"/>
                <a:ea typeface="微软雅黑" panose="020B0503020204020204" pitchFamily="34" charset="-122"/>
              </a:rPr>
              <a:t>@</a:t>
            </a:r>
            <a:r>
              <a:rPr lang="en-US" altLang="zh-CN" sz="2800" dirty="0" smtClean="0">
                <a:latin typeface="微软雅黑" panose="020B0503020204020204" pitchFamily="34" charset="-122"/>
                <a:ea typeface="微软雅黑" panose="020B0503020204020204" pitchFamily="34" charset="-122"/>
              </a:rPr>
              <a:t>Deprecated</a:t>
            </a:r>
            <a:r>
              <a:rPr lang="zh-CN" altLang="en-US" sz="2800" dirty="0" smtClean="0">
                <a:latin typeface="微软雅黑" panose="020B0503020204020204" pitchFamily="34" charset="-122"/>
                <a:ea typeface="微软雅黑" panose="020B0503020204020204" pitchFamily="34" charset="-122"/>
              </a:rPr>
              <a:t>的使用。</a:t>
            </a:r>
            <a:r>
              <a:rPr lang="zh-CN" altLang="en-US" sz="2800" b="0" dirty="0">
                <a:latin typeface="微软雅黑" panose="020B0503020204020204" pitchFamily="34" charset="-122"/>
                <a:ea typeface="微软雅黑" panose="020B0503020204020204" pitchFamily="34" charset="-122"/>
              </a:rPr>
              <a:t/>
            </a:r>
            <a:br>
              <a:rPr lang="zh-CN" altLang="en-US" sz="2800" b="0" dirty="0">
                <a:latin typeface="微软雅黑" panose="020B0503020204020204" pitchFamily="34" charset="-122"/>
                <a:ea typeface="微软雅黑" panose="020B0503020204020204" pitchFamily="34" charset="-122"/>
              </a:rPr>
            </a:br>
            <a:endParaRPr lang="zh-CN" altLang="en-US" sz="2800" b="0" dirty="0">
              <a:latin typeface="微软雅黑" panose="020B0503020204020204" pitchFamily="34" charset="-122"/>
              <a:ea typeface="微软雅黑" panose="020B0503020204020204" pitchFamily="34" charset="-122"/>
            </a:endParaRPr>
          </a:p>
        </p:txBody>
      </p:sp>
      <p:sp>
        <p:nvSpPr>
          <p:cNvPr id="9" name="TextBox 1"/>
          <p:cNvSpPr txBox="1"/>
          <p:nvPr/>
        </p:nvSpPr>
        <p:spPr>
          <a:xfrm>
            <a:off x="3464160" y="3380470"/>
            <a:ext cx="5707977" cy="2492990"/>
          </a:xfrm>
          <a:prstGeom prst="rect">
            <a:avLst/>
          </a:prstGeom>
          <a:solidFill>
            <a:schemeClr val="bg1"/>
          </a:solidFill>
          <a:ln w="16510">
            <a:solidFill>
              <a:schemeClr val="tx1"/>
            </a:solidFill>
          </a:ln>
        </p:spPr>
        <p:txBody>
          <a:bodyPr wrap="square" rtlCol="0">
            <a:spAutoFit/>
          </a:bodyPr>
          <a:lstStyle/>
          <a:p>
            <a:r>
              <a:rPr lang="en-US" altLang="zh-CN" sz="2600" dirty="0" smtClean="0"/>
              <a:t>public </a:t>
            </a:r>
            <a:r>
              <a:rPr lang="en-US" altLang="zh-CN" sz="2600" dirty="0"/>
              <a:t>interface Person {</a:t>
            </a:r>
          </a:p>
          <a:p>
            <a:r>
              <a:rPr lang="en-US" altLang="zh-CN" sz="2600" dirty="0"/>
              <a:t>    public String name();</a:t>
            </a:r>
          </a:p>
          <a:p>
            <a:r>
              <a:rPr lang="en-US" altLang="zh-CN" sz="2600" dirty="0"/>
              <a:t>    public </a:t>
            </a:r>
            <a:r>
              <a:rPr lang="en-US" altLang="zh-CN" sz="2600" dirty="0" err="1"/>
              <a:t>int</a:t>
            </a:r>
            <a:r>
              <a:rPr lang="en-US" altLang="zh-CN" sz="2600" dirty="0"/>
              <a:t> age();</a:t>
            </a:r>
          </a:p>
          <a:p>
            <a:r>
              <a:rPr lang="en-US" altLang="zh-CN" sz="2600" dirty="0"/>
              <a:t>    @Deprecated</a:t>
            </a:r>
          </a:p>
          <a:p>
            <a:r>
              <a:rPr lang="en-US" altLang="zh-CN" sz="2600" dirty="0"/>
              <a:t>    public void work();</a:t>
            </a:r>
          </a:p>
          <a:p>
            <a:r>
              <a:rPr lang="en-US" altLang="zh-CN" sz="2600" dirty="0" smtClean="0"/>
              <a:t>}</a:t>
            </a:r>
            <a:endParaRPr lang="zh-CN" altLang="en-US" sz="2600" dirty="0"/>
          </a:p>
        </p:txBody>
      </p:sp>
      <p:sp>
        <p:nvSpPr>
          <p:cNvPr id="10" name="矩形 9"/>
          <p:cNvSpPr/>
          <p:nvPr/>
        </p:nvSpPr>
        <p:spPr>
          <a:xfrm>
            <a:off x="548611" y="2398474"/>
            <a:ext cx="3126497" cy="492443"/>
          </a:xfrm>
          <a:prstGeom prst="rect">
            <a:avLst/>
          </a:prstGeom>
        </p:spPr>
        <p:txBody>
          <a:bodyPr wrap="none">
            <a:spAutoFit/>
          </a:bodyPr>
          <a:lstStyle/>
          <a:p>
            <a:r>
              <a:rPr lang="en-US" altLang="zh-CN" sz="2600" dirty="0">
                <a:latin typeface="微软雅黑" panose="020B0503020204020204" pitchFamily="34" charset="-122"/>
                <a:ea typeface="微软雅黑" panose="020B0503020204020204" pitchFamily="34" charset="-122"/>
              </a:rPr>
              <a:t>1</a:t>
            </a:r>
            <a:r>
              <a:rPr lang="zh-CN" altLang="en-US" sz="2600" dirty="0">
                <a:latin typeface="微软雅黑" panose="020B0503020204020204" pitchFamily="34" charset="-122"/>
                <a:ea typeface="微软雅黑" panose="020B0503020204020204" pitchFamily="34" charset="-122"/>
              </a:rPr>
              <a:t>、</a:t>
            </a:r>
            <a:r>
              <a:rPr lang="zh-CN" altLang="en-US" sz="2600" dirty="0" smtClean="0">
                <a:latin typeface="微软雅黑" panose="020B0503020204020204" pitchFamily="34" charset="-122"/>
                <a:ea typeface="微软雅黑" panose="020B0503020204020204" pitchFamily="34" charset="-122"/>
              </a:rPr>
              <a:t>定义</a:t>
            </a:r>
            <a:r>
              <a:rPr lang="en-US" altLang="zh-CN" sz="2600" dirty="0" smtClean="0">
                <a:latin typeface="微软雅黑" panose="020B0503020204020204" pitchFamily="34" charset="-122"/>
                <a:ea typeface="微软雅黑" panose="020B0503020204020204" pitchFamily="34" charset="-122"/>
              </a:rPr>
              <a:t>Person</a:t>
            </a:r>
            <a:r>
              <a:rPr lang="zh-CN" altLang="en-US" sz="2600" dirty="0" smtClean="0">
                <a:latin typeface="微软雅黑" panose="020B0503020204020204" pitchFamily="34" charset="-122"/>
                <a:ea typeface="微软雅黑" panose="020B0503020204020204" pitchFamily="34" charset="-122"/>
              </a:rPr>
              <a:t>接口</a:t>
            </a:r>
            <a:endParaRPr lang="en-US" altLang="zh-CN" sz="2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890055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274659" y="776660"/>
            <a:ext cx="11598473"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5" name="标题 4"/>
          <p:cNvSpPr>
            <a:spLocks noGrp="1"/>
          </p:cNvSpPr>
          <p:nvPr>
            <p:ph type="title"/>
          </p:nvPr>
        </p:nvSpPr>
        <p:spPr>
          <a:xfrm>
            <a:off x="274659" y="-251122"/>
            <a:ext cx="11598473" cy="1325563"/>
          </a:xfrm>
        </p:spPr>
        <p:txBody>
          <a:bodyPr/>
          <a:lstStyle/>
          <a:p>
            <a:pPr algn="ctr"/>
            <a:r>
              <a:rPr lang="zh-CN" altLang="en-US" dirty="0">
                <a:solidFill>
                  <a:schemeClr val="accent5"/>
                </a:solidFill>
                <a:latin typeface="微软雅黑" panose="020B0503020204020204" pitchFamily="34" charset="-122"/>
                <a:ea typeface="微软雅黑" panose="020B0503020204020204" pitchFamily="34" charset="-122"/>
              </a:rPr>
              <a:t>注解（</a:t>
            </a:r>
            <a:r>
              <a:rPr lang="en-US" altLang="zh-CN" dirty="0">
                <a:solidFill>
                  <a:schemeClr val="accent5"/>
                </a:solidFill>
                <a:latin typeface="微软雅黑" panose="020B0503020204020204" pitchFamily="34" charset="-122"/>
                <a:ea typeface="微软雅黑" panose="020B0503020204020204" pitchFamily="34" charset="-122"/>
              </a:rPr>
              <a:t>Annotation</a:t>
            </a:r>
            <a:r>
              <a:rPr lang="zh-CN" altLang="en-US" dirty="0">
                <a:solidFill>
                  <a:schemeClr val="accent5"/>
                </a:solidFill>
                <a:latin typeface="微软雅黑" panose="020B0503020204020204" pitchFamily="34" charset="-122"/>
                <a:ea typeface="微软雅黑" panose="020B0503020204020204" pitchFamily="34" charset="-122"/>
              </a:rPr>
              <a:t>）</a:t>
            </a:r>
          </a:p>
        </p:txBody>
      </p:sp>
      <p:sp>
        <p:nvSpPr>
          <p:cNvPr id="7" name="矩形 6"/>
          <p:cNvSpPr/>
          <p:nvPr/>
        </p:nvSpPr>
        <p:spPr>
          <a:xfrm>
            <a:off x="2743200" y="892737"/>
            <a:ext cx="6035042" cy="634020"/>
          </a:xfrm>
          <a:prstGeom prst="rect">
            <a:avLst/>
          </a:prstGeom>
          <a:solidFill>
            <a:schemeClr val="accent3">
              <a:alpha val="50000"/>
            </a:schemeClr>
          </a:solidFill>
        </p:spPr>
        <p:txBody>
          <a:bodyPr wrap="square">
            <a:spAutoFit/>
          </a:bodyPr>
          <a:lstStyle/>
          <a:p>
            <a:pPr algn="ctr">
              <a:lnSpc>
                <a:spcPct val="110000"/>
              </a:lnSpc>
            </a:pPr>
            <a:r>
              <a:rPr lang="en-US" altLang="zh-CN" sz="3200" dirty="0">
                <a:latin typeface="微软雅黑" panose="020B0503020204020204" pitchFamily="34" charset="-122"/>
                <a:ea typeface="微软雅黑" panose="020B0503020204020204" pitchFamily="34" charset="-122"/>
              </a:rPr>
              <a:t>3</a:t>
            </a:r>
            <a:r>
              <a:rPr lang="zh-CN" altLang="en-US" sz="3200" dirty="0" smtClean="0">
                <a:latin typeface="微软雅黑" panose="020B0503020204020204" pitchFamily="34" charset="-122"/>
                <a:ea typeface="微软雅黑" panose="020B0503020204020204" pitchFamily="34" charset="-122"/>
              </a:rPr>
              <a:t>、注解的分类 </a:t>
            </a:r>
            <a:r>
              <a:rPr lang="en-US" altLang="zh-CN" sz="3200" dirty="0" smtClean="0">
                <a:latin typeface="微软雅黑" panose="020B0503020204020204" pitchFamily="34" charset="-122"/>
                <a:ea typeface="微软雅黑" panose="020B0503020204020204" pitchFamily="34" charset="-122"/>
              </a:rPr>
              <a:t>-- </a:t>
            </a:r>
            <a:r>
              <a:rPr lang="en-US" altLang="zh-CN" sz="3200" dirty="0" smtClean="0">
                <a:solidFill>
                  <a:srgbClr val="00B0F0"/>
                </a:solidFill>
                <a:latin typeface="微软雅黑" panose="020B0503020204020204" pitchFamily="34" charset="-122"/>
                <a:ea typeface="微软雅黑" panose="020B0503020204020204" pitchFamily="34" charset="-122"/>
              </a:rPr>
              <a:t>JDK</a:t>
            </a:r>
            <a:r>
              <a:rPr lang="zh-CN" altLang="en-US" sz="3200" dirty="0" smtClean="0">
                <a:solidFill>
                  <a:srgbClr val="00B0F0"/>
                </a:solidFill>
                <a:latin typeface="微软雅黑" panose="020B0503020204020204" pitchFamily="34" charset="-122"/>
                <a:ea typeface="微软雅黑" panose="020B0503020204020204" pitchFamily="34" charset="-122"/>
              </a:rPr>
              <a:t>内置注解</a:t>
            </a:r>
            <a:endParaRPr lang="en-US" altLang="zh-CN" sz="3200" dirty="0">
              <a:solidFill>
                <a:srgbClr val="00B0F0"/>
              </a:solidFill>
              <a:latin typeface="微软雅黑" panose="020B0503020204020204" pitchFamily="34" charset="-122"/>
              <a:ea typeface="微软雅黑" panose="020B0503020204020204" pitchFamily="34" charset="-122"/>
            </a:endParaRPr>
          </a:p>
        </p:txBody>
      </p:sp>
      <p:sp>
        <p:nvSpPr>
          <p:cNvPr id="11" name="TextBox 1"/>
          <p:cNvSpPr txBox="1"/>
          <p:nvPr/>
        </p:nvSpPr>
        <p:spPr>
          <a:xfrm>
            <a:off x="481612" y="2230369"/>
            <a:ext cx="2531462" cy="892552"/>
          </a:xfrm>
          <a:prstGeom prst="rect">
            <a:avLst/>
          </a:prstGeom>
          <a:noFill/>
        </p:spPr>
        <p:txBody>
          <a:bodyPr wrap="none" rtlCol="0">
            <a:spAutoFit/>
          </a:bodyPr>
          <a:lstStyle/>
          <a:p>
            <a:r>
              <a:rPr lang="en-US" altLang="zh-CN" sz="2600" dirty="0" smtClean="0">
                <a:latin typeface="微软雅黑" panose="020B0503020204020204" pitchFamily="34" charset="-122"/>
                <a:ea typeface="微软雅黑" panose="020B0503020204020204" pitchFamily="34" charset="-122"/>
              </a:rPr>
              <a:t>2</a:t>
            </a:r>
            <a:r>
              <a:rPr lang="zh-CN" altLang="en-US" sz="2600" dirty="0" smtClean="0">
                <a:latin typeface="微软雅黑" panose="020B0503020204020204" pitchFamily="34" charset="-122"/>
                <a:ea typeface="微软雅黑" panose="020B0503020204020204" pitchFamily="34" charset="-122"/>
              </a:rPr>
              <a:t>、定义</a:t>
            </a:r>
            <a:r>
              <a:rPr lang="en-US" altLang="zh-CN" sz="2600" dirty="0" smtClean="0">
                <a:latin typeface="微软雅黑" panose="020B0503020204020204" pitchFamily="34" charset="-122"/>
                <a:ea typeface="微软雅黑" panose="020B0503020204020204" pitchFamily="34" charset="-122"/>
              </a:rPr>
              <a:t>Child</a:t>
            </a:r>
            <a:r>
              <a:rPr lang="zh-CN" altLang="en-US" sz="2600" dirty="0" smtClean="0">
                <a:latin typeface="微软雅黑" panose="020B0503020204020204" pitchFamily="34" charset="-122"/>
                <a:ea typeface="微软雅黑" panose="020B0503020204020204" pitchFamily="34" charset="-122"/>
              </a:rPr>
              <a:t>类</a:t>
            </a:r>
            <a:endParaRPr lang="en-US" altLang="zh-CN" sz="2600" dirty="0" smtClean="0">
              <a:latin typeface="微软雅黑" panose="020B0503020204020204" pitchFamily="34" charset="-122"/>
              <a:ea typeface="微软雅黑" panose="020B0503020204020204" pitchFamily="34" charset="-122"/>
            </a:endParaRPr>
          </a:p>
          <a:p>
            <a:endParaRPr lang="zh-CN" altLang="en-US" sz="2600" dirty="0">
              <a:latin typeface="微软雅黑" panose="020B0503020204020204" pitchFamily="34" charset="-122"/>
              <a:ea typeface="微软雅黑" panose="020B0503020204020204" pitchFamily="34" charset="-122"/>
            </a:endParaRPr>
          </a:p>
        </p:txBody>
      </p:sp>
      <p:sp>
        <p:nvSpPr>
          <p:cNvPr id="12" name="矩形 11"/>
          <p:cNvSpPr/>
          <p:nvPr/>
        </p:nvSpPr>
        <p:spPr>
          <a:xfrm>
            <a:off x="265588" y="1655973"/>
            <a:ext cx="9073008" cy="954107"/>
          </a:xfrm>
          <a:prstGeom prst="rect">
            <a:avLst/>
          </a:prstGeom>
        </p:spPr>
        <p:txBody>
          <a:bodyPr wrap="square">
            <a:spAutoFit/>
          </a:bodyPr>
          <a:lstStyle/>
          <a:p>
            <a:r>
              <a:rPr lang="en-US" altLang="zh-CN"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例</a:t>
            </a:r>
            <a:r>
              <a:rPr lang="en-US" altLang="zh-CN" sz="2800" dirty="0" smtClean="0">
                <a:latin typeface="微软雅黑" panose="020B0503020204020204" pitchFamily="34" charset="-122"/>
                <a:ea typeface="微软雅黑" panose="020B0503020204020204" pitchFamily="34" charset="-122"/>
              </a:rPr>
              <a:t>1】</a:t>
            </a:r>
            <a:r>
              <a:rPr lang="zh-CN" altLang="en-US" sz="2800" dirty="0" smtClean="0">
                <a:latin typeface="微软雅黑" panose="020B0503020204020204" pitchFamily="34" charset="-122"/>
                <a:ea typeface="微软雅黑" panose="020B0503020204020204" pitchFamily="34" charset="-122"/>
              </a:rPr>
              <a:t>内置注解</a:t>
            </a:r>
            <a:r>
              <a:rPr lang="en-US" altLang="zh-CN" sz="2800" dirty="0" smtClean="0">
                <a:latin typeface="微软雅黑" panose="020B0503020204020204" pitchFamily="34" charset="-122"/>
                <a:ea typeface="微软雅黑" panose="020B0503020204020204" pitchFamily="34" charset="-122"/>
              </a:rPr>
              <a:t>@Override</a:t>
            </a:r>
            <a:r>
              <a:rPr lang="zh-CN" altLang="en-US" sz="2800" dirty="0" smtClean="0">
                <a:latin typeface="微软雅黑" panose="020B0503020204020204" pitchFamily="34" charset="-122"/>
                <a:ea typeface="微软雅黑" panose="020B0503020204020204" pitchFamily="34" charset="-122"/>
              </a:rPr>
              <a:t>和</a:t>
            </a:r>
            <a:r>
              <a:rPr lang="en-US" altLang="zh-CN" sz="2800" dirty="0">
                <a:latin typeface="微软雅黑" panose="020B0503020204020204" pitchFamily="34" charset="-122"/>
                <a:ea typeface="微软雅黑" panose="020B0503020204020204" pitchFamily="34" charset="-122"/>
              </a:rPr>
              <a:t>@</a:t>
            </a:r>
            <a:r>
              <a:rPr lang="en-US" altLang="zh-CN" sz="2800" dirty="0" smtClean="0">
                <a:latin typeface="微软雅黑" panose="020B0503020204020204" pitchFamily="34" charset="-122"/>
                <a:ea typeface="微软雅黑" panose="020B0503020204020204" pitchFamily="34" charset="-122"/>
              </a:rPr>
              <a:t>Deprecated</a:t>
            </a:r>
            <a:r>
              <a:rPr lang="zh-CN" altLang="en-US" sz="2800" dirty="0" smtClean="0">
                <a:latin typeface="微软雅黑" panose="020B0503020204020204" pitchFamily="34" charset="-122"/>
                <a:ea typeface="微软雅黑" panose="020B0503020204020204" pitchFamily="34" charset="-122"/>
              </a:rPr>
              <a:t>的使用。</a:t>
            </a:r>
            <a:r>
              <a:rPr lang="zh-CN" altLang="en-US" sz="2800" b="0" dirty="0">
                <a:latin typeface="微软雅黑" panose="020B0503020204020204" pitchFamily="34" charset="-122"/>
                <a:ea typeface="微软雅黑" panose="020B0503020204020204" pitchFamily="34" charset="-122"/>
              </a:rPr>
              <a:t/>
            </a:r>
            <a:br>
              <a:rPr lang="zh-CN" altLang="en-US" sz="2800" b="0" dirty="0">
                <a:latin typeface="微软雅黑" panose="020B0503020204020204" pitchFamily="34" charset="-122"/>
                <a:ea typeface="微软雅黑" panose="020B0503020204020204" pitchFamily="34" charset="-122"/>
              </a:rPr>
            </a:br>
            <a:endParaRPr lang="zh-CN" altLang="en-US" sz="2800" b="0" dirty="0">
              <a:latin typeface="微软雅黑" panose="020B0503020204020204" pitchFamily="34" charset="-122"/>
              <a:ea typeface="微软雅黑" panose="020B0503020204020204" pitchFamily="34" charset="-122"/>
            </a:endParaRPr>
          </a:p>
        </p:txBody>
      </p:sp>
    </p:spTree>
    <p:controls>
      <mc:AlternateContent xmlns:mc="http://schemas.openxmlformats.org/markup-compatibility/2006">
        <mc:Choice xmlns:v="urn:schemas-microsoft-com:vml" Requires="v">
          <p:control spid="1155" name="TextBox2" r:id="rId2" imgW="6981840" imgH="3524400"/>
        </mc:Choice>
        <mc:Fallback>
          <p:control name="TextBox2" r:id="rId2" imgW="6981840" imgH="3524400">
            <p:pic>
              <p:nvPicPr>
                <p:cNvPr id="13" name="TextBox2"/>
                <p:cNvPicPr preferRelativeResize="0">
                  <a:picLocks noChangeArrowheads="1" noChangeShapeType="1"/>
                </p:cNvPicPr>
                <p:nvPr/>
              </p:nvPicPr>
              <p:blipFill>
                <a:blip r:embed="rId5"/>
                <a:srcRect/>
                <a:stretch>
                  <a:fillRect/>
                </a:stretch>
              </p:blipFill>
              <p:spPr bwMode="auto">
                <a:xfrm>
                  <a:off x="2581259" y="2931877"/>
                  <a:ext cx="6985272" cy="3527425"/>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19299616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274659" y="776660"/>
            <a:ext cx="11598473"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5" name="标题 4"/>
          <p:cNvSpPr>
            <a:spLocks noGrp="1"/>
          </p:cNvSpPr>
          <p:nvPr>
            <p:ph type="title"/>
          </p:nvPr>
        </p:nvSpPr>
        <p:spPr>
          <a:xfrm>
            <a:off x="274659" y="-251122"/>
            <a:ext cx="11598473" cy="1325563"/>
          </a:xfrm>
        </p:spPr>
        <p:txBody>
          <a:bodyPr/>
          <a:lstStyle/>
          <a:p>
            <a:pPr algn="ctr"/>
            <a:r>
              <a:rPr lang="zh-CN" altLang="en-US" dirty="0">
                <a:solidFill>
                  <a:schemeClr val="accent5"/>
                </a:solidFill>
                <a:latin typeface="微软雅黑" panose="020B0503020204020204" pitchFamily="34" charset="-122"/>
                <a:ea typeface="微软雅黑" panose="020B0503020204020204" pitchFamily="34" charset="-122"/>
              </a:rPr>
              <a:t>注解（</a:t>
            </a:r>
            <a:r>
              <a:rPr lang="en-US" altLang="zh-CN" dirty="0">
                <a:solidFill>
                  <a:schemeClr val="accent5"/>
                </a:solidFill>
                <a:latin typeface="微软雅黑" panose="020B0503020204020204" pitchFamily="34" charset="-122"/>
                <a:ea typeface="微软雅黑" panose="020B0503020204020204" pitchFamily="34" charset="-122"/>
              </a:rPr>
              <a:t>Annotation</a:t>
            </a:r>
            <a:r>
              <a:rPr lang="zh-CN" altLang="en-US" dirty="0">
                <a:solidFill>
                  <a:schemeClr val="accent5"/>
                </a:solidFill>
                <a:latin typeface="微软雅黑" panose="020B0503020204020204" pitchFamily="34" charset="-122"/>
                <a:ea typeface="微软雅黑" panose="020B0503020204020204" pitchFamily="34" charset="-122"/>
              </a:rPr>
              <a:t>）</a:t>
            </a:r>
          </a:p>
        </p:txBody>
      </p:sp>
      <p:sp>
        <p:nvSpPr>
          <p:cNvPr id="7" name="矩形 6"/>
          <p:cNvSpPr/>
          <p:nvPr/>
        </p:nvSpPr>
        <p:spPr>
          <a:xfrm>
            <a:off x="1935593" y="969602"/>
            <a:ext cx="8420324" cy="634020"/>
          </a:xfrm>
          <a:prstGeom prst="rect">
            <a:avLst/>
          </a:prstGeom>
          <a:solidFill>
            <a:schemeClr val="accent3">
              <a:alpha val="50000"/>
            </a:schemeClr>
          </a:solidFill>
        </p:spPr>
        <p:txBody>
          <a:bodyPr wrap="square">
            <a:spAutoFit/>
          </a:bodyPr>
          <a:lstStyle/>
          <a:p>
            <a:pPr algn="ctr">
              <a:lnSpc>
                <a:spcPct val="110000"/>
              </a:lnSpc>
            </a:pPr>
            <a:r>
              <a:rPr lang="en-US" altLang="zh-CN" sz="3200" dirty="0">
                <a:latin typeface="微软雅黑" panose="020B0503020204020204" pitchFamily="34" charset="-122"/>
                <a:ea typeface="微软雅黑" panose="020B0503020204020204" pitchFamily="34" charset="-122"/>
              </a:rPr>
              <a:t>3</a:t>
            </a:r>
            <a:r>
              <a:rPr lang="zh-CN" altLang="en-US" sz="3200" dirty="0" smtClean="0">
                <a:latin typeface="微软雅黑" panose="020B0503020204020204" pitchFamily="34" charset="-122"/>
                <a:ea typeface="微软雅黑" panose="020B0503020204020204" pitchFamily="34" charset="-122"/>
              </a:rPr>
              <a:t>、注解的分类 </a:t>
            </a:r>
            <a:r>
              <a:rPr lang="en-US" altLang="zh-CN" sz="3200" dirty="0" smtClean="0">
                <a:latin typeface="微软雅黑" panose="020B0503020204020204" pitchFamily="34" charset="-122"/>
                <a:ea typeface="微软雅黑" panose="020B0503020204020204" pitchFamily="34" charset="-122"/>
              </a:rPr>
              <a:t>-- </a:t>
            </a:r>
            <a:r>
              <a:rPr lang="en-US" altLang="zh-CN" sz="3200" dirty="0" smtClean="0">
                <a:solidFill>
                  <a:srgbClr val="00B0F0"/>
                </a:solidFill>
                <a:latin typeface="微软雅黑" panose="020B0503020204020204" pitchFamily="34" charset="-122"/>
                <a:ea typeface="微软雅黑" panose="020B0503020204020204" pitchFamily="34" charset="-122"/>
              </a:rPr>
              <a:t>Java</a:t>
            </a:r>
            <a:r>
              <a:rPr lang="zh-CN" altLang="en-US" sz="3200" dirty="0" smtClean="0">
                <a:solidFill>
                  <a:srgbClr val="00B0F0"/>
                </a:solidFill>
                <a:latin typeface="微软雅黑" panose="020B0503020204020204" pitchFamily="34" charset="-122"/>
                <a:ea typeface="微软雅黑" panose="020B0503020204020204" pitchFamily="34" charset="-122"/>
              </a:rPr>
              <a:t>第三方注解（框架）</a:t>
            </a:r>
            <a:endParaRPr lang="en-US" altLang="zh-CN" sz="3200" dirty="0">
              <a:solidFill>
                <a:srgbClr val="00B0F0"/>
              </a:solidFill>
              <a:latin typeface="微软雅黑" panose="020B0503020204020204" pitchFamily="34" charset="-122"/>
              <a:ea typeface="微软雅黑" panose="020B0503020204020204" pitchFamily="34" charset="-122"/>
            </a:endParaRPr>
          </a:p>
        </p:txBody>
      </p:sp>
      <p:sp>
        <p:nvSpPr>
          <p:cNvPr id="11" name="TextBox 1"/>
          <p:cNvSpPr txBox="1"/>
          <p:nvPr/>
        </p:nvSpPr>
        <p:spPr>
          <a:xfrm>
            <a:off x="805169" y="2006302"/>
            <a:ext cx="11067963" cy="523220"/>
          </a:xfrm>
          <a:prstGeom prst="rect">
            <a:avLst/>
          </a:prstGeom>
          <a:noFill/>
        </p:spPr>
        <p:txBody>
          <a:bodyPr wrap="square" rtlCol="0">
            <a:spAutoFit/>
          </a:bodyPr>
          <a:lstStyle/>
          <a:p>
            <a:r>
              <a:rPr lang="en-US" altLang="zh-CN" sz="2800" dirty="0" smtClean="0">
                <a:latin typeface="微软雅黑" panose="020B0503020204020204" pitchFamily="34" charset="-122"/>
                <a:ea typeface="微软雅黑" panose="020B0503020204020204" pitchFamily="34" charset="-122"/>
              </a:rPr>
              <a:t>Spring</a:t>
            </a:r>
            <a:r>
              <a:rPr lang="zh-CN" altLang="en-US" sz="2800" dirty="0" smtClean="0">
                <a:latin typeface="微软雅黑" panose="020B0503020204020204" pitchFamily="34" charset="-122"/>
                <a:ea typeface="微软雅黑" panose="020B0503020204020204" pitchFamily="34" charset="-122"/>
              </a:rPr>
              <a:t>、</a:t>
            </a:r>
            <a:r>
              <a:rPr lang="en-US" altLang="zh-CN" sz="2800" dirty="0" err="1" smtClean="0">
                <a:latin typeface="微软雅黑" panose="020B0503020204020204" pitchFamily="34" charset="-122"/>
                <a:ea typeface="微软雅黑" panose="020B0503020204020204" pitchFamily="34" charset="-122"/>
              </a:rPr>
              <a:t>MyBatis</a:t>
            </a:r>
            <a:r>
              <a:rPr lang="zh-CN" altLang="en-US" sz="2800" dirty="0" smtClean="0">
                <a:latin typeface="微软雅黑" panose="020B0503020204020204" pitchFamily="34" charset="-122"/>
                <a:ea typeface="微软雅黑" panose="020B0503020204020204" pitchFamily="34" charset="-122"/>
              </a:rPr>
              <a:t>、</a:t>
            </a:r>
            <a:r>
              <a:rPr lang="en-US" altLang="zh-CN" sz="2800" dirty="0" smtClean="0">
                <a:latin typeface="微软雅黑" panose="020B0503020204020204" pitchFamily="34" charset="-122"/>
                <a:ea typeface="微软雅黑" panose="020B0503020204020204" pitchFamily="34" charset="-122"/>
              </a:rPr>
              <a:t>Junit</a:t>
            </a:r>
            <a:r>
              <a:rPr lang="zh-CN" altLang="en-US" sz="2800" dirty="0">
                <a:latin typeface="微软雅黑" panose="020B0503020204020204" pitchFamily="34" charset="-122"/>
                <a:ea typeface="微软雅黑" panose="020B0503020204020204" pitchFamily="34" charset="-122"/>
              </a:rPr>
              <a:t>等</a:t>
            </a:r>
            <a:r>
              <a:rPr lang="zh-CN" altLang="en-US" sz="2800" dirty="0" smtClean="0">
                <a:latin typeface="微软雅黑" panose="020B0503020204020204" pitchFamily="34" charset="-122"/>
                <a:ea typeface="微软雅黑" panose="020B0503020204020204" pitchFamily="34" charset="-122"/>
              </a:rPr>
              <a:t>框架的使用，都是</a:t>
            </a:r>
            <a:r>
              <a:rPr lang="zh-CN" altLang="en-US" sz="2800" b="1" dirty="0" smtClean="0">
                <a:solidFill>
                  <a:srgbClr val="FF0000"/>
                </a:solidFill>
                <a:latin typeface="微软雅黑" panose="020B0503020204020204" pitchFamily="34" charset="-122"/>
                <a:ea typeface="微软雅黑" panose="020B0503020204020204" pitchFamily="34" charset="-122"/>
              </a:rPr>
              <a:t>基于注解</a:t>
            </a:r>
            <a:r>
              <a:rPr lang="zh-CN" altLang="en-US" sz="2800" dirty="0" smtClean="0">
                <a:latin typeface="微软雅黑" panose="020B0503020204020204" pitchFamily="34" charset="-122"/>
                <a:ea typeface="微软雅黑" panose="020B0503020204020204" pitchFamily="34" charset="-122"/>
              </a:rPr>
              <a:t>实现的。</a:t>
            </a:r>
            <a:endParaRPr lang="zh-CN" altLang="en-US" sz="2800" dirty="0">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5593" y="3249212"/>
            <a:ext cx="7560840" cy="2448272"/>
          </a:xfrm>
          <a:prstGeom prst="rect">
            <a:avLst/>
          </a:prstGeom>
        </p:spPr>
      </p:pic>
    </p:spTree>
    <p:extLst>
      <p:ext uri="{BB962C8B-B14F-4D97-AF65-F5344CB8AC3E}">
        <p14:creationId xmlns:p14="http://schemas.microsoft.com/office/powerpoint/2010/main" val="7936041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274659" y="776660"/>
            <a:ext cx="11598473"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5" name="标题 4"/>
          <p:cNvSpPr>
            <a:spLocks noGrp="1"/>
          </p:cNvSpPr>
          <p:nvPr>
            <p:ph type="title"/>
          </p:nvPr>
        </p:nvSpPr>
        <p:spPr>
          <a:xfrm>
            <a:off x="274659" y="-251122"/>
            <a:ext cx="11598473" cy="1325563"/>
          </a:xfrm>
        </p:spPr>
        <p:txBody>
          <a:bodyPr/>
          <a:lstStyle/>
          <a:p>
            <a:pPr algn="ctr"/>
            <a:r>
              <a:rPr lang="zh-CN" altLang="en-US" dirty="0">
                <a:solidFill>
                  <a:schemeClr val="accent5"/>
                </a:solidFill>
                <a:latin typeface="微软雅黑" panose="020B0503020204020204" pitchFamily="34" charset="-122"/>
                <a:ea typeface="微软雅黑" panose="020B0503020204020204" pitchFamily="34" charset="-122"/>
              </a:rPr>
              <a:t>注解（</a:t>
            </a:r>
            <a:r>
              <a:rPr lang="en-US" altLang="zh-CN" dirty="0">
                <a:solidFill>
                  <a:schemeClr val="accent5"/>
                </a:solidFill>
                <a:latin typeface="微软雅黑" panose="020B0503020204020204" pitchFamily="34" charset="-122"/>
                <a:ea typeface="微软雅黑" panose="020B0503020204020204" pitchFamily="34" charset="-122"/>
              </a:rPr>
              <a:t>Annotation</a:t>
            </a:r>
            <a:r>
              <a:rPr lang="zh-CN" altLang="en-US" dirty="0">
                <a:solidFill>
                  <a:schemeClr val="accent5"/>
                </a:solidFill>
                <a:latin typeface="微软雅黑" panose="020B0503020204020204" pitchFamily="34" charset="-122"/>
                <a:ea typeface="微软雅黑" panose="020B0503020204020204" pitchFamily="34" charset="-122"/>
              </a:rPr>
              <a:t>）</a:t>
            </a:r>
          </a:p>
        </p:txBody>
      </p:sp>
      <p:sp>
        <p:nvSpPr>
          <p:cNvPr id="7" name="矩形 6"/>
          <p:cNvSpPr/>
          <p:nvPr/>
        </p:nvSpPr>
        <p:spPr>
          <a:xfrm>
            <a:off x="2749425" y="948943"/>
            <a:ext cx="6296102" cy="634020"/>
          </a:xfrm>
          <a:prstGeom prst="rect">
            <a:avLst/>
          </a:prstGeom>
          <a:solidFill>
            <a:schemeClr val="accent3">
              <a:alpha val="50000"/>
            </a:schemeClr>
          </a:solidFill>
        </p:spPr>
        <p:txBody>
          <a:bodyPr wrap="square">
            <a:spAutoFit/>
          </a:bodyPr>
          <a:lstStyle/>
          <a:p>
            <a:pPr algn="ctr">
              <a:lnSpc>
                <a:spcPct val="110000"/>
              </a:lnSpc>
            </a:pPr>
            <a:r>
              <a:rPr lang="en-US" altLang="zh-CN" sz="3200" dirty="0">
                <a:latin typeface="微软雅黑" panose="020B0503020204020204" pitchFamily="34" charset="-122"/>
                <a:ea typeface="微软雅黑" panose="020B0503020204020204" pitchFamily="34" charset="-122"/>
              </a:rPr>
              <a:t>3</a:t>
            </a:r>
            <a:r>
              <a:rPr lang="zh-CN" altLang="en-US" sz="3200" dirty="0" smtClean="0">
                <a:latin typeface="微软雅黑" panose="020B0503020204020204" pitchFamily="34" charset="-122"/>
                <a:ea typeface="微软雅黑" panose="020B0503020204020204" pitchFamily="34" charset="-122"/>
              </a:rPr>
              <a:t>、注解的分类 </a:t>
            </a:r>
            <a:r>
              <a:rPr lang="en-US" altLang="zh-CN" sz="3200" dirty="0" smtClean="0">
                <a:latin typeface="微软雅黑" panose="020B0503020204020204" pitchFamily="34" charset="-122"/>
                <a:ea typeface="微软雅黑" panose="020B0503020204020204" pitchFamily="34" charset="-122"/>
              </a:rPr>
              <a:t>-- </a:t>
            </a:r>
            <a:r>
              <a:rPr lang="zh-CN" altLang="en-US" sz="3200" dirty="0" smtClean="0">
                <a:solidFill>
                  <a:srgbClr val="00B0F0"/>
                </a:solidFill>
                <a:latin typeface="微软雅黑" panose="020B0503020204020204" pitchFamily="34" charset="-122"/>
                <a:ea typeface="微软雅黑" panose="020B0503020204020204" pitchFamily="34" charset="-122"/>
              </a:rPr>
              <a:t>自定义注解</a:t>
            </a:r>
            <a:endParaRPr lang="en-US" altLang="zh-CN" sz="3200" dirty="0">
              <a:solidFill>
                <a:srgbClr val="00B0F0"/>
              </a:solidFill>
              <a:latin typeface="微软雅黑" panose="020B0503020204020204" pitchFamily="34" charset="-122"/>
              <a:ea typeface="微软雅黑" panose="020B0503020204020204" pitchFamily="34" charset="-122"/>
            </a:endParaRPr>
          </a:p>
        </p:txBody>
      </p:sp>
      <p:sp>
        <p:nvSpPr>
          <p:cNvPr id="9" name="矩形 8"/>
          <p:cNvSpPr/>
          <p:nvPr/>
        </p:nvSpPr>
        <p:spPr>
          <a:xfrm>
            <a:off x="144553" y="1621950"/>
            <a:ext cx="11897392" cy="1772793"/>
          </a:xfrm>
          <a:prstGeom prst="rect">
            <a:avLst/>
          </a:prstGeom>
        </p:spPr>
        <p:txBody>
          <a:bodyPr wrap="square">
            <a:spAutoFit/>
          </a:bodyPr>
          <a:lstStyle/>
          <a:p>
            <a:pPr>
              <a:lnSpc>
                <a:spcPct val="105000"/>
              </a:lnSpc>
            </a:pPr>
            <a:r>
              <a:rPr lang="en-US" altLang="zh-CN" sz="2600" dirty="0" smtClean="0">
                <a:latin typeface="Times New Roman" panose="02020603050405020304" pitchFamily="18" charset="0"/>
                <a:ea typeface="微软雅黑" panose="020B0503020204020204" pitchFamily="34" charset="-122"/>
              </a:rPr>
              <a:t>        </a:t>
            </a:r>
            <a:r>
              <a:rPr lang="zh-CN" altLang="en-US" sz="2600" b="0" dirty="0" smtClean="0">
                <a:latin typeface="Times New Roman" panose="02020603050405020304" pitchFamily="18" charset="0"/>
                <a:ea typeface="微软雅黑" panose="020B0503020204020204" pitchFamily="34" charset="-122"/>
              </a:rPr>
              <a:t>注解与</a:t>
            </a:r>
            <a:r>
              <a:rPr lang="zh-CN" altLang="en-US" sz="2600" b="0" dirty="0">
                <a:latin typeface="Times New Roman" panose="02020603050405020304" pitchFamily="18" charset="0"/>
                <a:ea typeface="微软雅黑" panose="020B0503020204020204" pitchFamily="34" charset="-122"/>
              </a:rPr>
              <a:t>类、接口、枚举类似，因此其声明语法基本一致，只是所使用的</a:t>
            </a:r>
            <a:r>
              <a:rPr lang="zh-CN" altLang="en-US" sz="2600" b="0" dirty="0" smtClean="0">
                <a:latin typeface="Times New Roman" panose="02020603050405020304" pitchFamily="18" charset="0"/>
                <a:ea typeface="微软雅黑" panose="020B0503020204020204" pitchFamily="34" charset="-122"/>
              </a:rPr>
              <a:t>关键字为</a:t>
            </a:r>
            <a:r>
              <a:rPr lang="en-US" altLang="zh-CN" sz="2600" b="0" dirty="0" smtClean="0">
                <a:solidFill>
                  <a:srgbClr val="FF0000"/>
                </a:solidFill>
                <a:latin typeface="Times New Roman" panose="02020603050405020304" pitchFamily="18" charset="0"/>
                <a:ea typeface="微软雅黑" panose="020B0503020204020204" pitchFamily="34" charset="-122"/>
              </a:rPr>
              <a:t>@</a:t>
            </a:r>
            <a:r>
              <a:rPr lang="en-US" altLang="zh-CN" sz="2600" b="0" dirty="0">
                <a:solidFill>
                  <a:srgbClr val="FF0000"/>
                </a:solidFill>
                <a:latin typeface="Times New Roman" panose="02020603050405020304" pitchFamily="18" charset="0"/>
                <a:ea typeface="微软雅黑" panose="020B0503020204020204" pitchFamily="34" charset="-122"/>
              </a:rPr>
              <a:t>interface</a:t>
            </a:r>
            <a:r>
              <a:rPr lang="zh-CN" altLang="en-US" sz="2600" b="0" dirty="0" smtClean="0">
                <a:latin typeface="Times New Roman" panose="02020603050405020304" pitchFamily="18" charset="0"/>
                <a:ea typeface="微软雅黑" panose="020B0503020204020204" pitchFamily="34" charset="-122"/>
              </a:rPr>
              <a:t>。注解中只能定义：</a:t>
            </a:r>
            <a:r>
              <a:rPr lang="zh-CN" altLang="en-US" sz="2600" b="0" dirty="0" smtClean="0">
                <a:solidFill>
                  <a:srgbClr val="FF0000"/>
                </a:solidFill>
                <a:latin typeface="Times New Roman" panose="02020603050405020304" pitchFamily="18" charset="0"/>
                <a:ea typeface="微软雅黑" panose="020B0503020204020204" pitchFamily="34" charset="-122"/>
              </a:rPr>
              <a:t>注解元素</a:t>
            </a:r>
            <a:r>
              <a:rPr lang="zh-CN" altLang="en-US" sz="2600" b="0" dirty="0" smtClean="0">
                <a:latin typeface="Times New Roman" panose="02020603050405020304" pitchFamily="18" charset="0"/>
                <a:ea typeface="微软雅黑" panose="020B0503020204020204" pitchFamily="34" charset="-122"/>
              </a:rPr>
              <a:t>。</a:t>
            </a:r>
            <a:endParaRPr lang="en-US" altLang="zh-CN" sz="2600" b="0" dirty="0" smtClean="0">
              <a:latin typeface="Times New Roman" panose="02020603050405020304" pitchFamily="18" charset="0"/>
              <a:ea typeface="微软雅黑" panose="020B0503020204020204" pitchFamily="34" charset="-122"/>
            </a:endParaRPr>
          </a:p>
          <a:p>
            <a:pPr>
              <a:lnSpc>
                <a:spcPct val="105000"/>
              </a:lnSpc>
            </a:pPr>
            <a:r>
              <a:rPr lang="en-US" altLang="zh-CN" sz="2600" b="0" dirty="0">
                <a:latin typeface="Times New Roman" panose="02020603050405020304" pitchFamily="18" charset="0"/>
                <a:ea typeface="微软雅黑" panose="020B0503020204020204" pitchFamily="34" charset="-122"/>
              </a:rPr>
              <a:t> </a:t>
            </a:r>
            <a:r>
              <a:rPr lang="en-US" altLang="zh-CN" sz="2600" b="0" dirty="0" smtClean="0">
                <a:latin typeface="Times New Roman" panose="02020603050405020304" pitchFamily="18" charset="0"/>
                <a:ea typeface="微软雅黑" panose="020B0503020204020204" pitchFamily="34" charset="-122"/>
              </a:rPr>
              <a:t>      </a:t>
            </a:r>
            <a:r>
              <a:rPr lang="en-US" altLang="zh-CN" sz="2600" b="1" dirty="0" smtClean="0">
                <a:latin typeface="Times New Roman" panose="02020603050405020304" pitchFamily="18" charset="0"/>
                <a:ea typeface="微软雅黑" panose="020B0503020204020204" pitchFamily="34" charset="-122"/>
              </a:rPr>
              <a:t>       </a:t>
            </a:r>
            <a:r>
              <a:rPr lang="zh-CN" altLang="en-US" sz="2600" dirty="0">
                <a:latin typeface="Times New Roman" panose="02020603050405020304" pitchFamily="18" charset="0"/>
                <a:ea typeface="微软雅黑" panose="020B0503020204020204" pitchFamily="34" charset="-122"/>
              </a:rPr>
              <a:t/>
            </a:r>
            <a:br>
              <a:rPr lang="zh-CN" altLang="en-US" sz="2600" dirty="0">
                <a:latin typeface="Times New Roman" panose="02020603050405020304" pitchFamily="18" charset="0"/>
                <a:ea typeface="微软雅黑" panose="020B0503020204020204" pitchFamily="34" charset="-122"/>
              </a:rPr>
            </a:br>
            <a:endParaRPr lang="zh-CN" altLang="en-US" sz="2600" dirty="0">
              <a:latin typeface="Times New Roman" panose="02020603050405020304" pitchFamily="18" charset="0"/>
              <a:ea typeface="微软雅黑" panose="020B0503020204020204" pitchFamily="34" charset="-122"/>
            </a:endParaRPr>
          </a:p>
        </p:txBody>
      </p:sp>
      <p:sp>
        <p:nvSpPr>
          <p:cNvPr id="10" name="矩形 9"/>
          <p:cNvSpPr/>
          <p:nvPr/>
        </p:nvSpPr>
        <p:spPr>
          <a:xfrm>
            <a:off x="893636" y="2587344"/>
            <a:ext cx="4805608" cy="1692771"/>
          </a:xfrm>
          <a:prstGeom prst="rect">
            <a:avLst/>
          </a:prstGeom>
          <a:solidFill>
            <a:schemeClr val="accent3">
              <a:lumMod val="85000"/>
            </a:schemeClr>
          </a:solidFill>
          <a:ln w="16510">
            <a:noFill/>
          </a:ln>
        </p:spPr>
        <p:txBody>
          <a:bodyPr wrap="square">
            <a:spAutoFit/>
          </a:bodyPr>
          <a:lstStyle/>
          <a:p>
            <a:r>
              <a:rPr lang="en-US" altLang="zh-CN" sz="2600" dirty="0" smtClean="0">
                <a:latin typeface="Times New Roman" panose="02020603050405020304" pitchFamily="18" charset="0"/>
                <a:ea typeface="微软雅黑" panose="020B0503020204020204" pitchFamily="34" charset="-122"/>
              </a:rPr>
              <a:t>// 1</a:t>
            </a:r>
            <a:r>
              <a:rPr lang="zh-CN" altLang="en-US" sz="2600" dirty="0" smtClean="0">
                <a:latin typeface="Times New Roman" panose="02020603050405020304" pitchFamily="18" charset="0"/>
                <a:ea typeface="微软雅黑" panose="020B0503020204020204" pitchFamily="34" charset="-122"/>
              </a:rPr>
              <a:t>、声明 </a:t>
            </a:r>
            <a:endParaRPr lang="en-US" altLang="zh-CN" sz="2600" dirty="0" smtClean="0">
              <a:latin typeface="Times New Roman" panose="02020603050405020304" pitchFamily="18" charset="0"/>
              <a:ea typeface="微软雅黑" panose="020B0503020204020204" pitchFamily="34" charset="-122"/>
            </a:endParaRPr>
          </a:p>
          <a:p>
            <a:r>
              <a:rPr lang="en-US" altLang="zh-CN" sz="2600" dirty="0">
                <a:latin typeface="Times New Roman" panose="02020603050405020304" pitchFamily="18" charset="0"/>
                <a:ea typeface="微软雅黑" panose="020B0503020204020204" pitchFamily="34" charset="-122"/>
              </a:rPr>
              <a:t>p</a:t>
            </a:r>
            <a:r>
              <a:rPr lang="en-US" altLang="zh-CN" sz="2600" dirty="0" smtClean="0">
                <a:latin typeface="Times New Roman" panose="02020603050405020304" pitchFamily="18" charset="0"/>
                <a:ea typeface="微软雅黑" panose="020B0503020204020204" pitchFamily="34" charset="-122"/>
              </a:rPr>
              <a:t>ublic </a:t>
            </a:r>
            <a:r>
              <a:rPr lang="en-US" altLang="zh-CN" sz="2600" dirty="0" smtClean="0">
                <a:solidFill>
                  <a:srgbClr val="FF0000"/>
                </a:solidFill>
                <a:latin typeface="Times New Roman" panose="02020603050405020304" pitchFamily="18" charset="0"/>
                <a:ea typeface="微软雅黑" panose="020B0503020204020204" pitchFamily="34" charset="-122"/>
              </a:rPr>
              <a:t>@interface </a:t>
            </a:r>
            <a:r>
              <a:rPr lang="zh-CN" altLang="en-US" sz="2600" dirty="0" smtClean="0">
                <a:latin typeface="Times New Roman" panose="02020603050405020304" pitchFamily="18" charset="0"/>
                <a:ea typeface="微软雅黑" panose="020B0503020204020204" pitchFamily="34" charset="-122"/>
              </a:rPr>
              <a:t>注解名</a:t>
            </a:r>
            <a:r>
              <a:rPr lang="en-US" altLang="zh-CN" sz="2600" dirty="0" smtClean="0">
                <a:latin typeface="Times New Roman" panose="02020603050405020304" pitchFamily="18" charset="0"/>
                <a:ea typeface="微软雅黑" panose="020B0503020204020204" pitchFamily="34" charset="-122"/>
              </a:rPr>
              <a:t>{</a:t>
            </a:r>
          </a:p>
          <a:p>
            <a:r>
              <a:rPr lang="en-US" altLang="zh-CN" sz="2600" dirty="0" smtClean="0">
                <a:latin typeface="Times New Roman" panose="02020603050405020304" pitchFamily="18" charset="0"/>
                <a:ea typeface="微软雅黑" panose="020B0503020204020204" pitchFamily="34" charset="-122"/>
              </a:rPr>
              <a:t>	</a:t>
            </a:r>
            <a:r>
              <a:rPr lang="zh-CN" altLang="en-US" sz="2600" dirty="0" smtClean="0">
                <a:solidFill>
                  <a:srgbClr val="FF0000"/>
                </a:solidFill>
                <a:latin typeface="Times New Roman" panose="02020603050405020304" pitchFamily="18" charset="0"/>
                <a:ea typeface="微软雅黑" panose="020B0503020204020204" pitchFamily="34" charset="-122"/>
              </a:rPr>
              <a:t>元素类型 元素名</a:t>
            </a:r>
            <a:r>
              <a:rPr lang="en-US" altLang="zh-CN" sz="2600" dirty="0" smtClean="0">
                <a:solidFill>
                  <a:srgbClr val="FF0000"/>
                </a:solidFill>
                <a:latin typeface="Times New Roman" panose="02020603050405020304" pitchFamily="18" charset="0"/>
                <a:ea typeface="微软雅黑" panose="020B0503020204020204" pitchFamily="34" charset="-122"/>
              </a:rPr>
              <a:t>();</a:t>
            </a:r>
          </a:p>
          <a:p>
            <a:r>
              <a:rPr lang="en-US" altLang="zh-CN" sz="2600" dirty="0" smtClean="0">
                <a:latin typeface="Times New Roman" panose="02020603050405020304" pitchFamily="18" charset="0"/>
                <a:ea typeface="微软雅黑" panose="020B0503020204020204" pitchFamily="34" charset="-122"/>
              </a:rPr>
              <a:t>}</a:t>
            </a:r>
            <a:endParaRPr lang="zh-CN" altLang="en-US" sz="2600" dirty="0">
              <a:latin typeface="Times New Roman" panose="02020603050405020304" pitchFamily="18" charset="0"/>
              <a:ea typeface="微软雅黑" panose="020B0503020204020204" pitchFamily="34" charset="-122"/>
            </a:endParaRPr>
          </a:p>
        </p:txBody>
      </p:sp>
      <p:sp>
        <p:nvSpPr>
          <p:cNvPr id="12" name="矩形 11"/>
          <p:cNvSpPr/>
          <p:nvPr/>
        </p:nvSpPr>
        <p:spPr>
          <a:xfrm>
            <a:off x="5863848" y="2587343"/>
            <a:ext cx="5530982" cy="1692771"/>
          </a:xfrm>
          <a:prstGeom prst="rect">
            <a:avLst/>
          </a:prstGeom>
          <a:solidFill>
            <a:schemeClr val="accent3">
              <a:lumMod val="85000"/>
            </a:schemeClr>
          </a:solidFill>
          <a:ln w="16510">
            <a:noFill/>
          </a:ln>
        </p:spPr>
        <p:txBody>
          <a:bodyPr wrap="square">
            <a:spAutoFit/>
          </a:bodyPr>
          <a:lstStyle/>
          <a:p>
            <a:r>
              <a:rPr lang="en-US" altLang="zh-CN" sz="2600" dirty="0" smtClean="0">
                <a:latin typeface="Times New Roman" panose="02020603050405020304" pitchFamily="18" charset="0"/>
                <a:ea typeface="微软雅黑" panose="020B0503020204020204" pitchFamily="34" charset="-122"/>
              </a:rPr>
              <a:t>/</a:t>
            </a:r>
            <a:r>
              <a:rPr lang="zh-CN" altLang="en-US" sz="2600" dirty="0" smtClean="0">
                <a:latin typeface="Times New Roman" panose="02020603050405020304" pitchFamily="18" charset="0"/>
                <a:ea typeface="微软雅黑" panose="020B0503020204020204" pitchFamily="34" charset="-122"/>
              </a:rPr>
              <a:t>* </a:t>
            </a:r>
            <a:r>
              <a:rPr lang="en-US" altLang="zh-CN" sz="2600" dirty="0" smtClean="0">
                <a:latin typeface="Times New Roman" panose="02020603050405020304" pitchFamily="18" charset="0"/>
                <a:ea typeface="微软雅黑" panose="020B0503020204020204" pitchFamily="34" charset="-122"/>
              </a:rPr>
              <a:t>2</a:t>
            </a:r>
            <a:r>
              <a:rPr lang="zh-CN" altLang="en-US" sz="2600" dirty="0" smtClean="0">
                <a:latin typeface="Times New Roman" panose="02020603050405020304" pitchFamily="18" charset="0"/>
                <a:ea typeface="微软雅黑" panose="020B0503020204020204" pitchFamily="34" charset="-122"/>
              </a:rPr>
              <a:t>、使用</a:t>
            </a:r>
            <a:endParaRPr lang="en-US" altLang="zh-CN" sz="2600" dirty="0" smtClean="0">
              <a:latin typeface="Times New Roman" panose="02020603050405020304" pitchFamily="18" charset="0"/>
              <a:ea typeface="微软雅黑" panose="020B0503020204020204" pitchFamily="34" charset="-122"/>
            </a:endParaRPr>
          </a:p>
          <a:p>
            <a:r>
              <a:rPr lang="zh-CN" altLang="en-US" sz="2600" dirty="0" smtClean="0">
                <a:latin typeface="Times New Roman" panose="02020603050405020304" pitchFamily="18" charset="0"/>
                <a:ea typeface="微软雅黑" panose="020B0503020204020204" pitchFamily="34" charset="-122"/>
              </a:rPr>
              <a:t>在方法、类等需要注解起作用的地方，调用注解 *</a:t>
            </a:r>
            <a:r>
              <a:rPr lang="en-US" altLang="zh-CN" sz="2600" dirty="0" smtClean="0">
                <a:latin typeface="Times New Roman" panose="02020603050405020304" pitchFamily="18" charset="0"/>
                <a:ea typeface="微软雅黑" panose="020B0503020204020204" pitchFamily="34" charset="-122"/>
              </a:rPr>
              <a:t>/</a:t>
            </a:r>
          </a:p>
          <a:p>
            <a:r>
              <a:rPr lang="en-US" altLang="zh-CN" sz="2600" dirty="0" smtClean="0">
                <a:latin typeface="Times New Roman" panose="02020603050405020304" pitchFamily="18" charset="0"/>
                <a:ea typeface="微软雅黑" panose="020B0503020204020204" pitchFamily="34" charset="-122"/>
              </a:rPr>
              <a:t>@</a:t>
            </a:r>
            <a:r>
              <a:rPr lang="zh-CN" altLang="en-US" sz="2600" dirty="0" smtClean="0">
                <a:latin typeface="Times New Roman" panose="02020603050405020304" pitchFamily="18" charset="0"/>
                <a:ea typeface="微软雅黑" panose="020B0503020204020204" pitchFamily="34" charset="-122"/>
              </a:rPr>
              <a:t>注解名</a:t>
            </a:r>
            <a:r>
              <a:rPr lang="en-US" altLang="zh-CN" sz="2600" dirty="0" smtClean="0">
                <a:latin typeface="Times New Roman" panose="02020603050405020304" pitchFamily="18" charset="0"/>
                <a:ea typeface="微软雅黑" panose="020B0503020204020204" pitchFamily="34" charset="-122"/>
              </a:rPr>
              <a:t>(</a:t>
            </a:r>
            <a:r>
              <a:rPr lang="zh-CN" altLang="en-US" sz="2600" dirty="0">
                <a:latin typeface="Times New Roman" panose="02020603050405020304" pitchFamily="18" charset="0"/>
                <a:ea typeface="微软雅黑" panose="020B0503020204020204" pitchFamily="34" charset="-122"/>
              </a:rPr>
              <a:t>元素</a:t>
            </a:r>
            <a:r>
              <a:rPr lang="zh-CN" altLang="en-US" sz="2600" dirty="0" smtClean="0">
                <a:latin typeface="Times New Roman" panose="02020603050405020304" pitchFamily="18" charset="0"/>
                <a:ea typeface="微软雅黑" panose="020B0503020204020204" pitchFamily="34" charset="-122"/>
              </a:rPr>
              <a:t>名</a:t>
            </a:r>
            <a:r>
              <a:rPr lang="en-US" altLang="zh-CN" sz="2600" dirty="0" smtClean="0">
                <a:latin typeface="Times New Roman" panose="02020603050405020304" pitchFamily="18" charset="0"/>
                <a:ea typeface="微软雅黑" panose="020B0503020204020204" pitchFamily="34" charset="-122"/>
              </a:rPr>
              <a:t>=</a:t>
            </a:r>
            <a:r>
              <a:rPr lang="zh-CN" altLang="en-US" sz="2600" dirty="0">
                <a:latin typeface="Times New Roman" panose="02020603050405020304" pitchFamily="18" charset="0"/>
                <a:ea typeface="微软雅黑" panose="020B0503020204020204" pitchFamily="34" charset="-122"/>
              </a:rPr>
              <a:t>元素</a:t>
            </a:r>
            <a:r>
              <a:rPr lang="zh-CN" altLang="en-US" sz="2600" dirty="0" smtClean="0">
                <a:latin typeface="Times New Roman" panose="02020603050405020304" pitchFamily="18" charset="0"/>
                <a:ea typeface="微软雅黑" panose="020B0503020204020204" pitchFamily="34" charset="-122"/>
              </a:rPr>
              <a:t>值</a:t>
            </a:r>
            <a:r>
              <a:rPr lang="en-US" altLang="zh-CN" sz="2600" dirty="0" smtClean="0">
                <a:latin typeface="Times New Roman" panose="02020603050405020304" pitchFamily="18" charset="0"/>
                <a:ea typeface="微软雅黑" panose="020B0503020204020204" pitchFamily="34" charset="-122"/>
              </a:rPr>
              <a:t>,…)</a:t>
            </a:r>
            <a:endParaRPr lang="zh-CN" altLang="en-US" sz="2600" dirty="0">
              <a:latin typeface="Times New Roman" panose="02020603050405020304" pitchFamily="18" charset="0"/>
              <a:ea typeface="微软雅黑" panose="020B0503020204020204" pitchFamily="34" charset="-122"/>
            </a:endParaRPr>
          </a:p>
        </p:txBody>
      </p:sp>
      <p:sp>
        <p:nvSpPr>
          <p:cNvPr id="3" name="矩形 2"/>
          <p:cNvSpPr/>
          <p:nvPr/>
        </p:nvSpPr>
        <p:spPr>
          <a:xfrm>
            <a:off x="144553" y="4424393"/>
            <a:ext cx="11728579" cy="932563"/>
          </a:xfrm>
          <a:prstGeom prst="rect">
            <a:avLst/>
          </a:prstGeom>
        </p:spPr>
        <p:txBody>
          <a:bodyPr wrap="square">
            <a:spAutoFit/>
          </a:bodyPr>
          <a:lstStyle/>
          <a:p>
            <a:pPr>
              <a:lnSpc>
                <a:spcPct val="105000"/>
              </a:lnSpc>
            </a:pPr>
            <a:r>
              <a:rPr lang="en-US" altLang="zh-CN" sz="2600" dirty="0">
                <a:latin typeface="Times New Roman" panose="02020603050405020304" pitchFamily="18" charset="0"/>
                <a:ea typeface="微软雅黑" panose="020B0503020204020204" pitchFamily="34" charset="-122"/>
              </a:rPr>
              <a:t> </a:t>
            </a:r>
            <a:r>
              <a:rPr lang="en-US" altLang="zh-CN" sz="2600" dirty="0" smtClean="0">
                <a:latin typeface="Times New Roman" panose="02020603050405020304" pitchFamily="18" charset="0"/>
                <a:ea typeface="微软雅黑" panose="020B0503020204020204" pitchFamily="34" charset="-122"/>
              </a:rPr>
              <a:t>       </a:t>
            </a:r>
            <a:r>
              <a:rPr lang="zh-CN" altLang="en-US" sz="2600" dirty="0" smtClean="0">
                <a:latin typeface="Times New Roman" panose="02020603050405020304" pitchFamily="18" charset="0"/>
                <a:ea typeface="微软雅黑" panose="020B0503020204020204" pitchFamily="34" charset="-122"/>
              </a:rPr>
              <a:t>注解本质是一个</a:t>
            </a:r>
            <a:r>
              <a:rPr lang="zh-CN" altLang="en-US" sz="2600" dirty="0" smtClean="0">
                <a:solidFill>
                  <a:srgbClr val="FF0000"/>
                </a:solidFill>
                <a:latin typeface="Times New Roman" panose="02020603050405020304" pitchFamily="18" charset="0"/>
                <a:ea typeface="微软雅黑" panose="020B0503020204020204" pitchFamily="34" charset="-122"/>
              </a:rPr>
              <a:t>接口</a:t>
            </a:r>
            <a:r>
              <a:rPr lang="zh-CN" altLang="en-US" sz="2600" dirty="0" smtClean="0">
                <a:latin typeface="Times New Roman" panose="02020603050405020304" pitchFamily="18" charset="0"/>
                <a:ea typeface="微软雅黑" panose="020B0503020204020204" pitchFamily="34" charset="-122"/>
              </a:rPr>
              <a:t>，默认继承</a:t>
            </a:r>
            <a:r>
              <a:rPr lang="en-US" altLang="zh-CN" sz="2600" dirty="0" err="1">
                <a:latin typeface="Times New Roman" panose="02020603050405020304" pitchFamily="18" charset="0"/>
                <a:ea typeface="微软雅黑" panose="020B0503020204020204" pitchFamily="34" charset="-122"/>
              </a:rPr>
              <a:t>java.lang.annotation.Annotation</a:t>
            </a:r>
            <a:r>
              <a:rPr lang="zh-CN" altLang="en-US" sz="2600" dirty="0" smtClean="0">
                <a:latin typeface="Times New Roman" panose="02020603050405020304" pitchFamily="18" charset="0"/>
                <a:ea typeface="微软雅黑" panose="020B0503020204020204" pitchFamily="34" charset="-122"/>
              </a:rPr>
              <a:t>接口，注解元素的本质是</a:t>
            </a:r>
            <a:r>
              <a:rPr lang="zh-CN" altLang="en-US" sz="2600" dirty="0" smtClean="0">
                <a:solidFill>
                  <a:srgbClr val="FF0000"/>
                </a:solidFill>
                <a:latin typeface="Times New Roman" panose="02020603050405020304" pitchFamily="18" charset="0"/>
                <a:ea typeface="微软雅黑" panose="020B0503020204020204" pitchFamily="34" charset="-122"/>
              </a:rPr>
              <a:t>抽象方法</a:t>
            </a:r>
            <a:r>
              <a:rPr lang="zh-CN" altLang="en-US" sz="2600" dirty="0" smtClean="0">
                <a:latin typeface="Times New Roman" panose="02020603050405020304" pitchFamily="18" charset="0"/>
                <a:ea typeface="微软雅黑" panose="020B0503020204020204" pitchFamily="34" charset="-122"/>
              </a:rPr>
              <a:t>。</a:t>
            </a:r>
            <a:endParaRPr lang="en-US" altLang="zh-CN" sz="2600" dirty="0">
              <a:latin typeface="Times New Roman" panose="02020603050405020304" pitchFamily="18" charset="0"/>
              <a:ea typeface="微软雅黑" panose="020B0503020204020204" pitchFamily="34" charset="-122"/>
            </a:endParaRPr>
          </a:p>
        </p:txBody>
      </p:sp>
      <p:pic>
        <p:nvPicPr>
          <p:cNvPr id="8" name="图片 7"/>
          <p:cNvPicPr>
            <a:picLocks noChangeAspect="1"/>
          </p:cNvPicPr>
          <p:nvPr/>
        </p:nvPicPr>
        <p:blipFill>
          <a:blip r:embed="rId3"/>
          <a:stretch>
            <a:fillRect/>
          </a:stretch>
        </p:blipFill>
        <p:spPr>
          <a:xfrm>
            <a:off x="4979964" y="4932878"/>
            <a:ext cx="6724358" cy="1789803"/>
          </a:xfrm>
          <a:prstGeom prst="rect">
            <a:avLst/>
          </a:prstGeom>
        </p:spPr>
      </p:pic>
      <p:pic>
        <p:nvPicPr>
          <p:cNvPr id="11" name="图片 10"/>
          <p:cNvPicPr>
            <a:picLocks noChangeAspect="1"/>
          </p:cNvPicPr>
          <p:nvPr/>
        </p:nvPicPr>
        <p:blipFill>
          <a:blip r:embed="rId4"/>
          <a:stretch>
            <a:fillRect/>
          </a:stretch>
        </p:blipFill>
        <p:spPr>
          <a:xfrm>
            <a:off x="274659" y="5385435"/>
            <a:ext cx="4076467" cy="1214963"/>
          </a:xfrm>
          <a:prstGeom prst="rect">
            <a:avLst/>
          </a:prstGeom>
          <a:ln>
            <a:solidFill>
              <a:schemeClr val="bg2">
                <a:lumMod val="90000"/>
              </a:schemeClr>
            </a:solidFill>
          </a:ln>
        </p:spPr>
      </p:pic>
    </p:spTree>
    <p:extLst>
      <p:ext uri="{BB962C8B-B14F-4D97-AF65-F5344CB8AC3E}">
        <p14:creationId xmlns:p14="http://schemas.microsoft.com/office/powerpoint/2010/main" val="25789226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274659" y="776660"/>
            <a:ext cx="11598473"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5" name="标题 4"/>
          <p:cNvSpPr>
            <a:spLocks noGrp="1"/>
          </p:cNvSpPr>
          <p:nvPr>
            <p:ph type="title"/>
          </p:nvPr>
        </p:nvSpPr>
        <p:spPr>
          <a:xfrm>
            <a:off x="274659" y="-251122"/>
            <a:ext cx="11598473" cy="1325563"/>
          </a:xfrm>
        </p:spPr>
        <p:txBody>
          <a:bodyPr/>
          <a:lstStyle/>
          <a:p>
            <a:pPr algn="ctr"/>
            <a:r>
              <a:rPr lang="zh-CN" altLang="en-US" dirty="0">
                <a:solidFill>
                  <a:schemeClr val="accent5"/>
                </a:solidFill>
                <a:latin typeface="微软雅黑" panose="020B0503020204020204" pitchFamily="34" charset="-122"/>
                <a:ea typeface="微软雅黑" panose="020B0503020204020204" pitchFamily="34" charset="-122"/>
              </a:rPr>
              <a:t>注解（</a:t>
            </a:r>
            <a:r>
              <a:rPr lang="en-US" altLang="zh-CN" dirty="0">
                <a:solidFill>
                  <a:schemeClr val="accent5"/>
                </a:solidFill>
                <a:latin typeface="微软雅黑" panose="020B0503020204020204" pitchFamily="34" charset="-122"/>
                <a:ea typeface="微软雅黑" panose="020B0503020204020204" pitchFamily="34" charset="-122"/>
              </a:rPr>
              <a:t>Annotation</a:t>
            </a:r>
            <a:r>
              <a:rPr lang="zh-CN" altLang="en-US" dirty="0">
                <a:solidFill>
                  <a:schemeClr val="accent5"/>
                </a:solidFill>
                <a:latin typeface="微软雅黑" panose="020B0503020204020204" pitchFamily="34" charset="-122"/>
                <a:ea typeface="微软雅黑" panose="020B0503020204020204" pitchFamily="34" charset="-122"/>
              </a:rPr>
              <a:t>）</a:t>
            </a:r>
          </a:p>
        </p:txBody>
      </p:sp>
      <p:sp>
        <p:nvSpPr>
          <p:cNvPr id="7" name="矩形 6"/>
          <p:cNvSpPr/>
          <p:nvPr/>
        </p:nvSpPr>
        <p:spPr>
          <a:xfrm>
            <a:off x="2777561" y="878603"/>
            <a:ext cx="5761530" cy="634020"/>
          </a:xfrm>
          <a:prstGeom prst="rect">
            <a:avLst/>
          </a:prstGeom>
          <a:solidFill>
            <a:schemeClr val="accent3">
              <a:alpha val="50000"/>
            </a:schemeClr>
          </a:solidFill>
        </p:spPr>
        <p:txBody>
          <a:bodyPr wrap="square">
            <a:spAutoFit/>
          </a:bodyPr>
          <a:lstStyle/>
          <a:p>
            <a:pPr algn="ctr">
              <a:lnSpc>
                <a:spcPct val="110000"/>
              </a:lnSpc>
            </a:pPr>
            <a:r>
              <a:rPr lang="en-US" altLang="zh-CN" sz="3200" dirty="0">
                <a:latin typeface="微软雅黑" panose="020B0503020204020204" pitchFamily="34" charset="-122"/>
                <a:ea typeface="微软雅黑" panose="020B0503020204020204" pitchFamily="34" charset="-122"/>
              </a:rPr>
              <a:t>3</a:t>
            </a:r>
            <a:r>
              <a:rPr lang="zh-CN" altLang="en-US" sz="3200" dirty="0" smtClean="0">
                <a:latin typeface="微软雅黑" panose="020B0503020204020204" pitchFamily="34" charset="-122"/>
                <a:ea typeface="微软雅黑" panose="020B0503020204020204" pitchFamily="34" charset="-122"/>
              </a:rPr>
              <a:t>、注解的分类 </a:t>
            </a:r>
            <a:r>
              <a:rPr lang="en-US" altLang="zh-CN" sz="3200" dirty="0" smtClean="0">
                <a:latin typeface="微软雅黑" panose="020B0503020204020204" pitchFamily="34" charset="-122"/>
                <a:ea typeface="微软雅黑" panose="020B0503020204020204" pitchFamily="34" charset="-122"/>
              </a:rPr>
              <a:t>-- </a:t>
            </a:r>
            <a:r>
              <a:rPr lang="zh-CN" altLang="en-US" sz="3200" dirty="0" smtClean="0">
                <a:solidFill>
                  <a:srgbClr val="00B0F0"/>
                </a:solidFill>
                <a:latin typeface="微软雅黑" panose="020B0503020204020204" pitchFamily="34" charset="-122"/>
                <a:ea typeface="微软雅黑" panose="020B0503020204020204" pitchFamily="34" charset="-122"/>
              </a:rPr>
              <a:t>自定义注解</a:t>
            </a:r>
            <a:endParaRPr lang="en-US" altLang="zh-CN" sz="3200" dirty="0">
              <a:solidFill>
                <a:srgbClr val="00B0F0"/>
              </a:solidFill>
              <a:latin typeface="微软雅黑" panose="020B0503020204020204" pitchFamily="34" charset="-122"/>
              <a:ea typeface="微软雅黑" panose="020B0503020204020204" pitchFamily="34" charset="-122"/>
            </a:endParaRPr>
          </a:p>
        </p:txBody>
      </p:sp>
      <p:sp>
        <p:nvSpPr>
          <p:cNvPr id="9" name="矩形 8"/>
          <p:cNvSpPr/>
          <p:nvPr/>
        </p:nvSpPr>
        <p:spPr>
          <a:xfrm>
            <a:off x="158621" y="1523474"/>
            <a:ext cx="11658239" cy="6770058"/>
          </a:xfrm>
          <a:prstGeom prst="rect">
            <a:avLst/>
          </a:prstGeom>
        </p:spPr>
        <p:txBody>
          <a:bodyPr wrap="square">
            <a:spAutoFit/>
          </a:bodyPr>
          <a:lstStyle/>
          <a:p>
            <a:pPr algn="ctr">
              <a:lnSpc>
                <a:spcPct val="105000"/>
              </a:lnSpc>
              <a:spcBef>
                <a:spcPts val="200"/>
              </a:spcBef>
              <a:spcAft>
                <a:spcPts val="200"/>
              </a:spcAft>
            </a:pPr>
            <a:r>
              <a:rPr lang="zh-CN" altLang="en-US" sz="2600" dirty="0">
                <a:latin typeface="微软雅黑" panose="020B0503020204020204" pitchFamily="34" charset="-122"/>
                <a:ea typeface="微软雅黑" panose="020B0503020204020204" pitchFamily="34" charset="-122"/>
              </a:rPr>
              <a:t> </a:t>
            </a:r>
            <a:r>
              <a:rPr lang="en-US" altLang="zh-CN" sz="2600" dirty="0" smtClean="0">
                <a:latin typeface="微软雅黑" panose="020B0503020204020204" pitchFamily="34" charset="-122"/>
                <a:ea typeface="微软雅黑" panose="020B0503020204020204" pitchFamily="34" charset="-122"/>
              </a:rPr>
              <a:t>	</a:t>
            </a:r>
            <a:r>
              <a:rPr lang="zh-CN" altLang="en-US" sz="2600" b="1" dirty="0" smtClean="0">
                <a:latin typeface="微软雅黑" panose="020B0503020204020204" pitchFamily="34" charset="-122"/>
                <a:ea typeface="微软雅黑" panose="020B0503020204020204" pitchFamily="34" charset="-122"/>
              </a:rPr>
              <a:t>定义注解元素</a:t>
            </a:r>
            <a:r>
              <a:rPr lang="zh-CN" altLang="en-US" sz="2600" b="1" dirty="0">
                <a:latin typeface="微软雅黑" panose="020B0503020204020204" pitchFamily="34" charset="-122"/>
                <a:ea typeface="微软雅黑" panose="020B0503020204020204" pitchFamily="34" charset="-122"/>
              </a:rPr>
              <a:t>时</a:t>
            </a:r>
            <a:r>
              <a:rPr lang="zh-CN" altLang="en-US" sz="2600" b="1" dirty="0" smtClean="0">
                <a:latin typeface="微软雅黑" panose="020B0503020204020204" pitchFamily="34" charset="-122"/>
                <a:ea typeface="微软雅黑" panose="020B0503020204020204" pitchFamily="34" charset="-122"/>
              </a:rPr>
              <a:t>需注意</a:t>
            </a:r>
            <a:r>
              <a:rPr lang="zh-CN" altLang="en-US" sz="2600" b="1" dirty="0">
                <a:latin typeface="微软雅黑" panose="020B0503020204020204" pitchFamily="34" charset="-122"/>
                <a:ea typeface="微软雅黑" panose="020B0503020204020204" pitchFamily="34" charset="-122"/>
              </a:rPr>
              <a:t>：</a:t>
            </a:r>
          </a:p>
          <a:p>
            <a:pPr>
              <a:lnSpc>
                <a:spcPct val="105000"/>
              </a:lnSpc>
              <a:spcBef>
                <a:spcPts val="200"/>
              </a:spcBef>
              <a:spcAft>
                <a:spcPts val="200"/>
              </a:spcAft>
              <a:buClr>
                <a:srgbClr val="002060"/>
              </a:buClr>
              <a:buSzPct val="80000"/>
            </a:pPr>
            <a:r>
              <a:rPr lang="zh-CN" altLang="en-US" sz="2600" dirty="0">
                <a:latin typeface="微软雅黑" panose="020B0503020204020204" pitchFamily="34" charset="-122"/>
                <a:ea typeface="微软雅黑" panose="020B0503020204020204" pitchFamily="34" charset="-122"/>
              </a:rPr>
              <a:t>（</a:t>
            </a:r>
            <a:r>
              <a:rPr lang="en-US" altLang="zh-CN" sz="2600" dirty="0">
                <a:latin typeface="微软雅黑" panose="020B0503020204020204" pitchFamily="34" charset="-122"/>
                <a:ea typeface="微软雅黑" panose="020B0503020204020204" pitchFamily="34" charset="-122"/>
              </a:rPr>
              <a:t>1</a:t>
            </a:r>
            <a:r>
              <a:rPr lang="zh-CN" altLang="en-US" sz="2600" dirty="0">
                <a:latin typeface="微软雅黑" panose="020B0503020204020204" pitchFamily="34" charset="-122"/>
                <a:ea typeface="微软雅黑" panose="020B0503020204020204" pitchFamily="34" charset="-122"/>
              </a:rPr>
              <a:t>）访问修饰符必须为</a:t>
            </a:r>
            <a:r>
              <a:rPr lang="en-US" altLang="zh-CN" sz="2600" dirty="0">
                <a:latin typeface="微软雅黑" panose="020B0503020204020204" pitchFamily="34" charset="-122"/>
                <a:ea typeface="微软雅黑" panose="020B0503020204020204" pitchFamily="34" charset="-122"/>
              </a:rPr>
              <a:t>public</a:t>
            </a:r>
            <a:r>
              <a:rPr lang="zh-CN" altLang="en-US" sz="2600" dirty="0">
                <a:latin typeface="微软雅黑" panose="020B0503020204020204" pitchFamily="34" charset="-122"/>
                <a:ea typeface="微软雅黑" panose="020B0503020204020204" pitchFamily="34" charset="-122"/>
              </a:rPr>
              <a:t>，不写默认为</a:t>
            </a:r>
            <a:r>
              <a:rPr lang="en-US" altLang="zh-CN" sz="2600" dirty="0">
                <a:latin typeface="微软雅黑" panose="020B0503020204020204" pitchFamily="34" charset="-122"/>
                <a:ea typeface="微软雅黑" panose="020B0503020204020204" pitchFamily="34" charset="-122"/>
              </a:rPr>
              <a:t>public</a:t>
            </a:r>
            <a:r>
              <a:rPr lang="zh-CN" altLang="en-US" sz="2600" dirty="0">
                <a:latin typeface="微软雅黑" panose="020B0503020204020204" pitchFamily="34" charset="-122"/>
                <a:ea typeface="微软雅黑" panose="020B0503020204020204" pitchFamily="34" charset="-122"/>
              </a:rPr>
              <a:t>；</a:t>
            </a:r>
          </a:p>
          <a:p>
            <a:pPr>
              <a:lnSpc>
                <a:spcPct val="105000"/>
              </a:lnSpc>
              <a:spcBef>
                <a:spcPts val="200"/>
              </a:spcBef>
              <a:spcAft>
                <a:spcPts val="200"/>
              </a:spcAft>
              <a:buClr>
                <a:srgbClr val="002060"/>
              </a:buClr>
              <a:buSzPct val="80000"/>
            </a:pPr>
            <a:r>
              <a:rPr lang="zh-CN" altLang="en-US" sz="2600" dirty="0">
                <a:latin typeface="微软雅黑" panose="020B0503020204020204" pitchFamily="34" charset="-122"/>
                <a:ea typeface="微软雅黑" panose="020B0503020204020204" pitchFamily="34" charset="-122"/>
              </a:rPr>
              <a:t>（</a:t>
            </a:r>
            <a:r>
              <a:rPr lang="en-US" altLang="zh-CN" sz="2600" dirty="0">
                <a:latin typeface="微软雅黑" panose="020B0503020204020204" pitchFamily="34" charset="-122"/>
                <a:ea typeface="微软雅黑" panose="020B0503020204020204" pitchFamily="34" charset="-122"/>
              </a:rPr>
              <a:t>2</a:t>
            </a:r>
            <a:r>
              <a:rPr lang="zh-CN" altLang="en-US" sz="2600" dirty="0">
                <a:latin typeface="微软雅黑" panose="020B0503020204020204" pitchFamily="34" charset="-122"/>
                <a:ea typeface="微软雅黑" panose="020B0503020204020204" pitchFamily="34" charset="-122"/>
              </a:rPr>
              <a:t>）该元素的类型只能是基本数据类型、</a:t>
            </a:r>
            <a:r>
              <a:rPr lang="en-US" altLang="zh-CN" sz="2600" dirty="0">
                <a:latin typeface="微软雅黑" panose="020B0503020204020204" pitchFamily="34" charset="-122"/>
                <a:ea typeface="微软雅黑" panose="020B0503020204020204" pitchFamily="34" charset="-122"/>
              </a:rPr>
              <a:t>String</a:t>
            </a:r>
            <a:r>
              <a:rPr lang="zh-CN" altLang="en-US" sz="2600" dirty="0">
                <a:latin typeface="微软雅黑" panose="020B0503020204020204" pitchFamily="34" charset="-122"/>
                <a:ea typeface="微软雅黑" panose="020B0503020204020204" pitchFamily="34" charset="-122"/>
              </a:rPr>
              <a:t>、</a:t>
            </a:r>
            <a:r>
              <a:rPr lang="en-US" altLang="zh-CN" sz="2600" dirty="0">
                <a:latin typeface="微软雅黑" panose="020B0503020204020204" pitchFamily="34" charset="-122"/>
                <a:ea typeface="微软雅黑" panose="020B0503020204020204" pitchFamily="34" charset="-122"/>
              </a:rPr>
              <a:t>Class</a:t>
            </a:r>
            <a:r>
              <a:rPr lang="zh-CN" altLang="en-US" sz="2600" dirty="0">
                <a:latin typeface="微软雅黑" panose="020B0503020204020204" pitchFamily="34" charset="-122"/>
                <a:ea typeface="微软雅黑" panose="020B0503020204020204" pitchFamily="34" charset="-122"/>
              </a:rPr>
              <a:t>、枚举类型、注解类型以及上述类型的一维数组；</a:t>
            </a:r>
            <a:endParaRPr lang="en-US" altLang="zh-CN" sz="2600" dirty="0">
              <a:latin typeface="微软雅黑" panose="020B0503020204020204" pitchFamily="34" charset="-122"/>
              <a:ea typeface="微软雅黑" panose="020B0503020204020204" pitchFamily="34" charset="-122"/>
            </a:endParaRPr>
          </a:p>
          <a:p>
            <a:pPr>
              <a:lnSpc>
                <a:spcPct val="105000"/>
              </a:lnSpc>
              <a:spcBef>
                <a:spcPts val="200"/>
              </a:spcBef>
              <a:spcAft>
                <a:spcPts val="200"/>
              </a:spcAft>
              <a:buClr>
                <a:srgbClr val="002060"/>
              </a:buClr>
              <a:buSzPct val="80000"/>
            </a:pPr>
            <a:r>
              <a:rPr lang="zh-CN" altLang="en-US" sz="2600" dirty="0">
                <a:latin typeface="微软雅黑" panose="020B0503020204020204" pitchFamily="34" charset="-122"/>
                <a:ea typeface="微软雅黑" panose="020B0503020204020204" pitchFamily="34" charset="-122"/>
              </a:rPr>
              <a:t>（</a:t>
            </a:r>
            <a:r>
              <a:rPr lang="en-US" altLang="zh-CN" sz="2600" dirty="0">
                <a:latin typeface="微软雅黑" panose="020B0503020204020204" pitchFamily="34" charset="-122"/>
                <a:ea typeface="微软雅黑" panose="020B0503020204020204" pitchFamily="34" charset="-122"/>
              </a:rPr>
              <a:t>3</a:t>
            </a:r>
            <a:r>
              <a:rPr lang="zh-CN" altLang="en-US" sz="2600" dirty="0">
                <a:latin typeface="微软雅黑" panose="020B0503020204020204" pitchFamily="34" charset="-122"/>
                <a:ea typeface="微软雅黑" panose="020B0503020204020204" pitchFamily="34" charset="-122"/>
              </a:rPr>
              <a:t>）</a:t>
            </a:r>
            <a:r>
              <a:rPr lang="en-US" altLang="zh-CN" sz="2600" dirty="0">
                <a:latin typeface="微软雅黑" panose="020B0503020204020204" pitchFamily="34" charset="-122"/>
                <a:ea typeface="微软雅黑" panose="020B0503020204020204" pitchFamily="34" charset="-122"/>
              </a:rPr>
              <a:t>default</a:t>
            </a:r>
            <a:r>
              <a:rPr lang="zh-CN" altLang="en-US" sz="2600" dirty="0">
                <a:latin typeface="微软雅黑" panose="020B0503020204020204" pitchFamily="34" charset="-122"/>
                <a:ea typeface="微软雅黑" panose="020B0503020204020204" pitchFamily="34" charset="-122"/>
              </a:rPr>
              <a:t>代表默认值。如果没有默认值</a:t>
            </a:r>
            <a:r>
              <a:rPr lang="zh-CN" altLang="en-US" sz="2600" dirty="0" smtClean="0">
                <a:latin typeface="微软雅黑" panose="020B0503020204020204" pitchFamily="34" charset="-122"/>
                <a:ea typeface="微软雅黑" panose="020B0503020204020204" pitchFamily="34" charset="-122"/>
              </a:rPr>
              <a:t>，后续</a:t>
            </a:r>
            <a:r>
              <a:rPr lang="zh-CN" altLang="en-US" sz="2600" dirty="0">
                <a:latin typeface="微软雅黑" panose="020B0503020204020204" pitchFamily="34" charset="-122"/>
                <a:ea typeface="微软雅黑" panose="020B0503020204020204" pitchFamily="34" charset="-122"/>
              </a:rPr>
              <a:t>使用注解时必须给</a:t>
            </a:r>
            <a:r>
              <a:rPr lang="zh-CN" altLang="en-US" sz="2600" dirty="0" smtClean="0">
                <a:latin typeface="微软雅黑" panose="020B0503020204020204" pitchFamily="34" charset="-122"/>
                <a:ea typeface="微软雅黑" panose="020B0503020204020204" pitchFamily="34" charset="-122"/>
              </a:rPr>
              <a:t>该元素</a:t>
            </a:r>
            <a:r>
              <a:rPr lang="zh-CN" altLang="en-US" sz="2600" dirty="0">
                <a:latin typeface="微软雅黑" panose="020B0503020204020204" pitchFamily="34" charset="-122"/>
                <a:ea typeface="微软雅黑" panose="020B0503020204020204" pitchFamily="34" charset="-122"/>
              </a:rPr>
              <a:t>赋值</a:t>
            </a:r>
            <a:r>
              <a:rPr lang="zh-CN" altLang="en-US" sz="2600" dirty="0" smtClean="0">
                <a:latin typeface="微软雅黑" panose="020B0503020204020204" pitchFamily="34" charset="-122"/>
                <a:ea typeface="微软雅黑" panose="020B0503020204020204" pitchFamily="34" charset="-122"/>
              </a:rPr>
              <a:t>。</a:t>
            </a:r>
            <a:endParaRPr lang="en-US" altLang="zh-CN" sz="2600" dirty="0" smtClean="0">
              <a:latin typeface="微软雅黑" panose="020B0503020204020204" pitchFamily="34" charset="-122"/>
              <a:ea typeface="微软雅黑" panose="020B0503020204020204" pitchFamily="34" charset="-122"/>
            </a:endParaRPr>
          </a:p>
          <a:p>
            <a:pPr>
              <a:lnSpc>
                <a:spcPct val="105000"/>
              </a:lnSpc>
              <a:spcBef>
                <a:spcPts val="200"/>
              </a:spcBef>
              <a:spcAft>
                <a:spcPts val="200"/>
              </a:spcAft>
              <a:buClr>
                <a:srgbClr val="002060"/>
              </a:buClr>
              <a:buSzPct val="80000"/>
            </a:pPr>
            <a:r>
              <a:rPr lang="zh-CN" altLang="en-US" sz="2600" dirty="0">
                <a:latin typeface="微软雅黑" panose="020B0503020204020204" pitchFamily="34" charset="-122"/>
                <a:ea typeface="微软雅黑" panose="020B0503020204020204" pitchFamily="34" charset="-122"/>
              </a:rPr>
              <a:t>（</a:t>
            </a:r>
            <a:r>
              <a:rPr lang="en-US" altLang="zh-CN" sz="2600" dirty="0">
                <a:latin typeface="微软雅黑" panose="020B0503020204020204" pitchFamily="34" charset="-122"/>
                <a:ea typeface="微软雅黑" panose="020B0503020204020204" pitchFamily="34" charset="-122"/>
              </a:rPr>
              <a:t>4</a:t>
            </a:r>
            <a:r>
              <a:rPr lang="zh-CN" altLang="en-US" sz="2600" dirty="0">
                <a:latin typeface="微软雅黑" panose="020B0503020204020204" pitchFamily="34" charset="-122"/>
                <a:ea typeface="微软雅黑" panose="020B0503020204020204" pitchFamily="34" charset="-122"/>
              </a:rPr>
              <a:t>）元素的名称一般为名词，如果注解中只有一个元素，请把名字起为</a:t>
            </a:r>
            <a:r>
              <a:rPr lang="en-US" altLang="zh-CN" sz="2600" dirty="0">
                <a:latin typeface="微软雅黑" panose="020B0503020204020204" pitchFamily="34" charset="-122"/>
                <a:ea typeface="微软雅黑" panose="020B0503020204020204" pitchFamily="34" charset="-122"/>
              </a:rPr>
              <a:t>value</a:t>
            </a:r>
          </a:p>
          <a:p>
            <a:pPr marL="800061" lvl="1" indent="-342900">
              <a:lnSpc>
                <a:spcPct val="105000"/>
              </a:lnSpc>
              <a:spcBef>
                <a:spcPts val="200"/>
              </a:spcBef>
              <a:spcAft>
                <a:spcPts val="200"/>
              </a:spcAft>
              <a:buClr>
                <a:srgbClr val="002060"/>
              </a:buClr>
              <a:buSzPct val="80000"/>
              <a:buFont typeface="Wingdings" panose="05000000000000000000" pitchFamily="2" charset="2"/>
              <a:buChar char="u"/>
            </a:pPr>
            <a:r>
              <a:rPr lang="zh-CN" altLang="en-US" sz="2600" dirty="0">
                <a:latin typeface="微软雅黑" panose="020B0503020204020204" pitchFamily="34" charset="-122"/>
                <a:ea typeface="微软雅黑" panose="020B0503020204020204" pitchFamily="34" charset="-122"/>
              </a:rPr>
              <a:t>只有一个</a:t>
            </a:r>
            <a:r>
              <a:rPr lang="en-US" altLang="zh-CN" sz="2600" dirty="0">
                <a:latin typeface="微软雅黑" panose="020B0503020204020204" pitchFamily="34" charset="-122"/>
                <a:ea typeface="微软雅黑" panose="020B0503020204020204" pitchFamily="34" charset="-122"/>
              </a:rPr>
              <a:t>value</a:t>
            </a:r>
            <a:r>
              <a:rPr lang="zh-CN" altLang="en-US" sz="2600" dirty="0">
                <a:latin typeface="微软雅黑" panose="020B0503020204020204" pitchFamily="34" charset="-122"/>
                <a:ea typeface="微软雅黑" panose="020B0503020204020204" pitchFamily="34" charset="-122"/>
              </a:rPr>
              <a:t>元素的情况下，使用</a:t>
            </a:r>
            <a:r>
              <a:rPr lang="en-US" altLang="zh-CN" sz="2600" dirty="0">
                <a:latin typeface="微软雅黑" panose="020B0503020204020204" pitchFamily="34" charset="-122"/>
                <a:ea typeface="微软雅黑" panose="020B0503020204020204" pitchFamily="34" charset="-122"/>
              </a:rPr>
              <a:t>value</a:t>
            </a:r>
            <a:r>
              <a:rPr lang="zh-CN" altLang="en-US" sz="2600" dirty="0" smtClean="0">
                <a:latin typeface="微软雅黑" panose="020B0503020204020204" pitchFamily="34" charset="-122"/>
                <a:ea typeface="微软雅黑" panose="020B0503020204020204" pitchFamily="34" charset="-122"/>
              </a:rPr>
              <a:t>元素时可以省略</a:t>
            </a:r>
            <a:r>
              <a:rPr lang="en-US" altLang="zh-CN" sz="2600" dirty="0">
                <a:latin typeface="微软雅黑" panose="020B0503020204020204" pitchFamily="34" charset="-122"/>
                <a:ea typeface="微软雅黑" panose="020B0503020204020204" pitchFamily="34" charset="-122"/>
              </a:rPr>
              <a:t>value</a:t>
            </a:r>
            <a:r>
              <a:rPr lang="zh-CN" altLang="en-US" sz="2600" dirty="0">
                <a:latin typeface="微软雅黑" panose="020B0503020204020204" pitchFamily="34" charset="-122"/>
                <a:ea typeface="微软雅黑" panose="020B0503020204020204" pitchFamily="34" charset="-122"/>
              </a:rPr>
              <a:t>名称不写</a:t>
            </a:r>
            <a:endParaRPr lang="en-US" altLang="zh-CN" sz="2600" dirty="0">
              <a:latin typeface="微软雅黑" panose="020B0503020204020204" pitchFamily="34" charset="-122"/>
              <a:ea typeface="微软雅黑" panose="020B0503020204020204" pitchFamily="34" charset="-122"/>
            </a:endParaRPr>
          </a:p>
          <a:p>
            <a:pPr marL="800061" lvl="1" indent="-342900">
              <a:lnSpc>
                <a:spcPct val="105000"/>
              </a:lnSpc>
              <a:spcBef>
                <a:spcPts val="200"/>
              </a:spcBef>
              <a:spcAft>
                <a:spcPts val="200"/>
              </a:spcAft>
              <a:buClr>
                <a:srgbClr val="002060"/>
              </a:buClr>
              <a:buSzPct val="80000"/>
              <a:buFont typeface="Wingdings" panose="05000000000000000000" pitchFamily="2" charset="2"/>
              <a:buChar char="u"/>
            </a:pPr>
            <a:r>
              <a:rPr lang="zh-CN" altLang="en-US" sz="2600" dirty="0">
                <a:latin typeface="微软雅黑" panose="020B0503020204020204" pitchFamily="34" charset="-122"/>
                <a:ea typeface="微软雅黑" panose="020B0503020204020204" pitchFamily="34" charset="-122"/>
              </a:rPr>
              <a:t>如果有多个元素，且多个元素没有默认值，那么</a:t>
            </a:r>
            <a:r>
              <a:rPr lang="en-US" altLang="zh-CN" sz="2600" dirty="0">
                <a:latin typeface="微软雅黑" panose="020B0503020204020204" pitchFamily="34" charset="-122"/>
                <a:ea typeface="微软雅黑" panose="020B0503020204020204" pitchFamily="34" charset="-122"/>
              </a:rPr>
              <a:t>value</a:t>
            </a:r>
            <a:r>
              <a:rPr lang="zh-CN" altLang="en-US" sz="2600" dirty="0">
                <a:latin typeface="微软雅黑" panose="020B0503020204020204" pitchFamily="34" charset="-122"/>
                <a:ea typeface="微软雅黑" panose="020B0503020204020204" pitchFamily="34" charset="-122"/>
              </a:rPr>
              <a:t>名称是不能省略的，反之，则可以省略。</a:t>
            </a:r>
          </a:p>
          <a:p>
            <a:pPr>
              <a:lnSpc>
                <a:spcPct val="105000"/>
              </a:lnSpc>
              <a:spcBef>
                <a:spcPts val="200"/>
              </a:spcBef>
              <a:spcAft>
                <a:spcPts val="200"/>
              </a:spcAft>
              <a:buClr>
                <a:srgbClr val="002060"/>
              </a:buClr>
              <a:buSzPct val="80000"/>
            </a:pPr>
            <a:r>
              <a:rPr lang="zh-CN" altLang="en-US" sz="2600" dirty="0">
                <a:latin typeface="微软雅黑" panose="020B0503020204020204" pitchFamily="34" charset="-122"/>
                <a:ea typeface="微软雅黑" panose="020B0503020204020204" pitchFamily="34" charset="-122"/>
              </a:rPr>
              <a:t>（</a:t>
            </a:r>
            <a:r>
              <a:rPr lang="en-US" altLang="zh-CN" sz="2600" dirty="0">
                <a:latin typeface="微软雅黑" panose="020B0503020204020204" pitchFamily="34" charset="-122"/>
                <a:ea typeface="微软雅黑" panose="020B0503020204020204" pitchFamily="34" charset="-122"/>
              </a:rPr>
              <a:t>5</a:t>
            </a:r>
            <a:r>
              <a:rPr lang="zh-CN" altLang="en-US" sz="2600" dirty="0">
                <a:latin typeface="微软雅黑" panose="020B0503020204020204" pitchFamily="34" charset="-122"/>
                <a:ea typeface="微软雅黑" panose="020B0503020204020204" pitchFamily="34" charset="-122"/>
              </a:rPr>
              <a:t>）</a:t>
            </a:r>
            <a:r>
              <a:rPr lang="en-US" altLang="zh-CN" sz="2600" dirty="0">
                <a:latin typeface="微软雅黑" panose="020B0503020204020204" pitchFamily="34" charset="-122"/>
                <a:ea typeface="微软雅黑" panose="020B0503020204020204" pitchFamily="34" charset="-122"/>
              </a:rPr>
              <a:t>()</a:t>
            </a:r>
            <a:r>
              <a:rPr lang="zh-CN" altLang="en-US" sz="2600" dirty="0">
                <a:latin typeface="微软雅黑" panose="020B0503020204020204" pitchFamily="34" charset="-122"/>
                <a:ea typeface="微软雅黑" panose="020B0503020204020204" pitchFamily="34" charset="-122"/>
              </a:rPr>
              <a:t>不是定义方法参数的地方</a:t>
            </a:r>
            <a:r>
              <a:rPr lang="zh-CN" altLang="en-US" sz="2600" dirty="0" smtClean="0">
                <a:latin typeface="微软雅黑" panose="020B0503020204020204" pitchFamily="34" charset="-122"/>
                <a:ea typeface="微软雅黑" panose="020B0503020204020204" pitchFamily="34" charset="-122"/>
              </a:rPr>
              <a:t>，不能</a:t>
            </a:r>
            <a:r>
              <a:rPr lang="zh-CN" altLang="en-US" sz="2600" dirty="0">
                <a:latin typeface="微软雅黑" panose="020B0503020204020204" pitchFamily="34" charset="-122"/>
                <a:ea typeface="微软雅黑" panose="020B0503020204020204" pitchFamily="34" charset="-122"/>
              </a:rPr>
              <a:t>在括号中定义任何</a:t>
            </a:r>
            <a:r>
              <a:rPr lang="zh-CN" altLang="en-US" sz="2600" dirty="0" smtClean="0">
                <a:latin typeface="微软雅黑" panose="020B0503020204020204" pitchFamily="34" charset="-122"/>
                <a:ea typeface="微软雅黑" panose="020B0503020204020204" pitchFamily="34" charset="-122"/>
              </a:rPr>
              <a:t>参数。</a:t>
            </a:r>
            <a:endParaRPr lang="zh-CN" altLang="en-US" sz="2600" dirty="0">
              <a:latin typeface="微软雅黑" panose="020B0503020204020204" pitchFamily="34" charset="-122"/>
              <a:ea typeface="微软雅黑" panose="020B0503020204020204" pitchFamily="34" charset="-122"/>
            </a:endParaRPr>
          </a:p>
          <a:p>
            <a:pPr>
              <a:lnSpc>
                <a:spcPct val="105000"/>
              </a:lnSpc>
              <a:spcBef>
                <a:spcPts val="200"/>
              </a:spcBef>
              <a:spcAft>
                <a:spcPts val="200"/>
              </a:spcAft>
              <a:buClr>
                <a:srgbClr val="002060"/>
              </a:buClr>
              <a:buSzPct val="80000"/>
            </a:pPr>
            <a:endParaRPr lang="zh-CN" altLang="en-US" sz="2600" dirty="0">
              <a:latin typeface="微软雅黑" panose="020B0503020204020204" pitchFamily="34" charset="-122"/>
              <a:ea typeface="微软雅黑" panose="020B0503020204020204" pitchFamily="34" charset="-122"/>
            </a:endParaRPr>
          </a:p>
          <a:p>
            <a:endParaRPr lang="en-US" altLang="zh-CN" sz="2600" dirty="0">
              <a:latin typeface="微软雅黑" panose="020B0503020204020204" pitchFamily="34" charset="-122"/>
              <a:ea typeface="微软雅黑" panose="020B0503020204020204" pitchFamily="34" charset="-122"/>
            </a:endParaRPr>
          </a:p>
          <a:p>
            <a:r>
              <a:rPr lang="zh-CN" altLang="en-US" sz="2600" dirty="0">
                <a:latin typeface="微软雅黑" panose="020B0503020204020204" pitchFamily="34" charset="-122"/>
                <a:ea typeface="微软雅黑" panose="020B0503020204020204" pitchFamily="34" charset="-122"/>
              </a:rPr>
              <a:t/>
            </a:r>
            <a:br>
              <a:rPr lang="zh-CN" altLang="en-US" sz="2600" dirty="0">
                <a:latin typeface="微软雅黑" panose="020B0503020204020204" pitchFamily="34" charset="-122"/>
                <a:ea typeface="微软雅黑" panose="020B0503020204020204" pitchFamily="34" charset="-122"/>
              </a:rPr>
            </a:br>
            <a:endParaRPr lang="zh-CN" altLang="en-US" sz="2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196925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274659" y="776660"/>
            <a:ext cx="11598473"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5" name="标题 4"/>
          <p:cNvSpPr>
            <a:spLocks noGrp="1"/>
          </p:cNvSpPr>
          <p:nvPr>
            <p:ph type="title"/>
          </p:nvPr>
        </p:nvSpPr>
        <p:spPr>
          <a:xfrm>
            <a:off x="274659" y="-251122"/>
            <a:ext cx="11598473" cy="1325563"/>
          </a:xfrm>
        </p:spPr>
        <p:txBody>
          <a:bodyPr/>
          <a:lstStyle/>
          <a:p>
            <a:pPr algn="ctr"/>
            <a:r>
              <a:rPr lang="zh-CN" altLang="en-US" dirty="0">
                <a:solidFill>
                  <a:schemeClr val="accent5"/>
                </a:solidFill>
                <a:latin typeface="微软雅黑" panose="020B0503020204020204" pitchFamily="34" charset="-122"/>
                <a:ea typeface="微软雅黑" panose="020B0503020204020204" pitchFamily="34" charset="-122"/>
              </a:rPr>
              <a:t>注解（</a:t>
            </a:r>
            <a:r>
              <a:rPr lang="en-US" altLang="zh-CN" dirty="0">
                <a:solidFill>
                  <a:schemeClr val="accent5"/>
                </a:solidFill>
                <a:latin typeface="微软雅黑" panose="020B0503020204020204" pitchFamily="34" charset="-122"/>
                <a:ea typeface="微软雅黑" panose="020B0503020204020204" pitchFamily="34" charset="-122"/>
              </a:rPr>
              <a:t>Annotation</a:t>
            </a:r>
            <a:r>
              <a:rPr lang="zh-CN" altLang="en-US" dirty="0">
                <a:solidFill>
                  <a:schemeClr val="accent5"/>
                </a:solidFill>
                <a:latin typeface="微软雅黑" panose="020B0503020204020204" pitchFamily="34" charset="-122"/>
                <a:ea typeface="微软雅黑" panose="020B0503020204020204" pitchFamily="34" charset="-122"/>
              </a:rPr>
              <a:t>）</a:t>
            </a:r>
          </a:p>
        </p:txBody>
      </p:sp>
      <p:sp>
        <p:nvSpPr>
          <p:cNvPr id="8" name="矩形 7"/>
          <p:cNvSpPr/>
          <p:nvPr/>
        </p:nvSpPr>
        <p:spPr>
          <a:xfrm>
            <a:off x="131253" y="1506663"/>
            <a:ext cx="8568952" cy="892552"/>
          </a:xfrm>
          <a:prstGeom prst="rect">
            <a:avLst/>
          </a:prstGeom>
        </p:spPr>
        <p:txBody>
          <a:bodyPr wrap="square">
            <a:spAutoFit/>
          </a:bodyPr>
          <a:lstStyle/>
          <a:p>
            <a:r>
              <a:rPr lang="en-US" altLang="zh-CN" sz="2600" dirty="0" smtClean="0">
                <a:latin typeface="微软雅黑" panose="020B0503020204020204" pitchFamily="34" charset="-122"/>
                <a:ea typeface="微软雅黑" panose="020B0503020204020204" pitchFamily="34" charset="-122"/>
              </a:rPr>
              <a:t>【</a:t>
            </a:r>
            <a:r>
              <a:rPr lang="zh-CN" altLang="en-US" sz="2600" dirty="0" smtClean="0">
                <a:latin typeface="微软雅黑" panose="020B0503020204020204" pitchFamily="34" charset="-122"/>
                <a:ea typeface="微软雅黑" panose="020B0503020204020204" pitchFamily="34" charset="-122"/>
              </a:rPr>
              <a:t>举例</a:t>
            </a:r>
            <a:r>
              <a:rPr lang="en-US" altLang="zh-CN" sz="2600" dirty="0" smtClean="0">
                <a:latin typeface="微软雅黑" panose="020B0503020204020204" pitchFamily="34" charset="-122"/>
                <a:ea typeface="微软雅黑" panose="020B0503020204020204" pitchFamily="34" charset="-122"/>
              </a:rPr>
              <a:t>1】</a:t>
            </a:r>
            <a:r>
              <a:rPr lang="zh-CN" altLang="en-US" sz="2600" dirty="0"/>
              <a:t/>
            </a:r>
            <a:br>
              <a:rPr lang="zh-CN" altLang="en-US" sz="2600" dirty="0"/>
            </a:br>
            <a:endParaRPr lang="zh-CN" altLang="en-US" sz="2600" dirty="0"/>
          </a:p>
        </p:txBody>
      </p:sp>
      <p:sp>
        <p:nvSpPr>
          <p:cNvPr id="11" name="矩形 10"/>
          <p:cNvSpPr/>
          <p:nvPr/>
        </p:nvSpPr>
        <p:spPr>
          <a:xfrm>
            <a:off x="2777561" y="906739"/>
            <a:ext cx="5761530" cy="634020"/>
          </a:xfrm>
          <a:prstGeom prst="rect">
            <a:avLst/>
          </a:prstGeom>
          <a:solidFill>
            <a:schemeClr val="accent3">
              <a:alpha val="50000"/>
            </a:schemeClr>
          </a:solidFill>
        </p:spPr>
        <p:txBody>
          <a:bodyPr wrap="square">
            <a:spAutoFit/>
          </a:bodyPr>
          <a:lstStyle/>
          <a:p>
            <a:pPr algn="ctr">
              <a:lnSpc>
                <a:spcPct val="110000"/>
              </a:lnSpc>
            </a:pPr>
            <a:r>
              <a:rPr lang="en-US" altLang="zh-CN" sz="3200" dirty="0">
                <a:latin typeface="微软雅黑" panose="020B0503020204020204" pitchFamily="34" charset="-122"/>
                <a:ea typeface="微软雅黑" panose="020B0503020204020204" pitchFamily="34" charset="-122"/>
              </a:rPr>
              <a:t>3</a:t>
            </a:r>
            <a:r>
              <a:rPr lang="zh-CN" altLang="en-US" sz="3200" dirty="0" smtClean="0">
                <a:latin typeface="微软雅黑" panose="020B0503020204020204" pitchFamily="34" charset="-122"/>
                <a:ea typeface="微软雅黑" panose="020B0503020204020204" pitchFamily="34" charset="-122"/>
              </a:rPr>
              <a:t>、注解的分类 </a:t>
            </a:r>
            <a:r>
              <a:rPr lang="en-US" altLang="zh-CN" sz="3200" dirty="0" smtClean="0">
                <a:latin typeface="微软雅黑" panose="020B0503020204020204" pitchFamily="34" charset="-122"/>
                <a:ea typeface="微软雅黑" panose="020B0503020204020204" pitchFamily="34" charset="-122"/>
              </a:rPr>
              <a:t>-- </a:t>
            </a:r>
            <a:r>
              <a:rPr lang="zh-CN" altLang="en-US" sz="3200" dirty="0" smtClean="0">
                <a:solidFill>
                  <a:srgbClr val="00B0F0"/>
                </a:solidFill>
                <a:latin typeface="微软雅黑" panose="020B0503020204020204" pitchFamily="34" charset="-122"/>
                <a:ea typeface="微软雅黑" panose="020B0503020204020204" pitchFamily="34" charset="-122"/>
              </a:rPr>
              <a:t>自定义注解</a:t>
            </a:r>
            <a:endParaRPr lang="en-US" altLang="zh-CN" sz="3200" dirty="0">
              <a:solidFill>
                <a:srgbClr val="00B0F0"/>
              </a:solidFill>
              <a:latin typeface="微软雅黑" panose="020B0503020204020204" pitchFamily="34" charset="-122"/>
              <a:ea typeface="微软雅黑" panose="020B0503020204020204" pitchFamily="34" charset="-122"/>
            </a:endParaRPr>
          </a:p>
        </p:txBody>
      </p:sp>
      <p:sp>
        <p:nvSpPr>
          <p:cNvPr id="4" name="Rectangle 2"/>
          <p:cNvSpPr>
            <a:spLocks noChangeArrowheads="1"/>
          </p:cNvSpPr>
          <p:nvPr/>
        </p:nvSpPr>
        <p:spPr bwMode="auto">
          <a:xfrm>
            <a:off x="1580226" y="2004497"/>
            <a:ext cx="9884943" cy="44935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//声明注解</a:t>
            </a:r>
            <a:br>
              <a:rPr kumimoji="0" lang="zh-CN" altLang="zh-CN" sz="25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r>
              <a:rPr kumimoji="0" lang="zh-CN" altLang="zh-CN" sz="2500" b="1" i="0" u="none" strike="noStrike" cap="none" normalizeH="0" baseline="0" dirty="0" smtClean="0">
                <a:ln>
                  <a:noFill/>
                </a:ln>
                <a:solidFill>
                  <a:srgbClr val="000080"/>
                </a:solidFill>
                <a:effectLst/>
                <a:latin typeface="宋体" panose="02010600030101010101" pitchFamily="2" charset="-122"/>
                <a:ea typeface="宋体" panose="02010600030101010101" pitchFamily="2" charset="-122"/>
              </a:rPr>
              <a:t>interface </a:t>
            </a:r>
            <a:r>
              <a:rPr kumimoji="0" lang="zh-CN" altLang="zh-CN" sz="2500" b="0" i="0" u="none" strike="noStrike" cap="none" normalizeH="0" baseline="0" dirty="0" smtClean="0">
                <a:ln>
                  <a:noFill/>
                </a:ln>
                <a:solidFill>
                  <a:srgbClr val="808000"/>
                </a:solidFill>
                <a:effectLst/>
                <a:latin typeface="宋体" panose="02010600030101010101" pitchFamily="2" charset="-122"/>
                <a:ea typeface="宋体" panose="02010600030101010101" pitchFamily="2" charset="-122"/>
              </a:rPr>
              <a:t>CherryAnnotation </a:t>
            </a:r>
            <a: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b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2500" b="1" i="0" u="none" strike="noStrike" cap="none" normalizeH="0" baseline="0" dirty="0" smtClean="0">
                <a:ln>
                  <a:noFill/>
                </a:ln>
                <a:solidFill>
                  <a:srgbClr val="000080"/>
                </a:solidFill>
                <a:effectLst/>
                <a:latin typeface="宋体" panose="02010600030101010101" pitchFamily="2" charset="-122"/>
                <a:ea typeface="宋体" panose="02010600030101010101" pitchFamily="2" charset="-122"/>
              </a:rPr>
              <a:t>public </a:t>
            </a:r>
            <a: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String name();  </a:t>
            </a:r>
            <a:r>
              <a:rPr kumimoji="0" lang="zh-CN" altLang="zh-CN" sz="25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public可以缺省</a:t>
            </a:r>
            <a:br>
              <a:rPr kumimoji="0" lang="zh-CN" altLang="zh-CN" sz="25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zh-CN" altLang="zh-CN" sz="25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t>
            </a:r>
            <a:r>
              <a:rPr kumimoji="0" lang="zh-CN" altLang="zh-CN" sz="2500" b="1" i="0" u="none" strike="noStrike" cap="none" normalizeH="0" baseline="0" dirty="0" smtClean="0">
                <a:ln>
                  <a:noFill/>
                </a:ln>
                <a:solidFill>
                  <a:srgbClr val="000080"/>
                </a:solidFill>
                <a:effectLst/>
                <a:latin typeface="宋体" panose="02010600030101010101" pitchFamily="2" charset="-122"/>
                <a:ea typeface="宋体" panose="02010600030101010101" pitchFamily="2" charset="-122"/>
              </a:rPr>
              <a:t>int </a:t>
            </a:r>
            <a: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age();</a:t>
            </a:r>
            <a:b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b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2500" b="1" i="0" u="none" strike="noStrike" cap="none" normalizeH="0" baseline="0" dirty="0" smtClean="0">
                <a:ln>
                  <a:noFill/>
                </a:ln>
                <a:solidFill>
                  <a:srgbClr val="000080"/>
                </a:solidFill>
                <a:effectLst/>
                <a:latin typeface="宋体" panose="02010600030101010101" pitchFamily="2" charset="-122"/>
                <a:ea typeface="宋体" panose="02010600030101010101" pitchFamily="2" charset="-122"/>
              </a:rPr>
              <a:t>class </a:t>
            </a:r>
            <a: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TestAnnotation {</a:t>
            </a:r>
            <a:b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25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/*在方法前调用注解。由于被调用的注解中没有声明默认值，则必须为每个注解元素赋值*/</a:t>
            </a:r>
            <a:br>
              <a:rPr kumimoji="0" lang="zh-CN" altLang="zh-CN" sz="25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zh-CN" altLang="zh-CN" sz="25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t>
            </a:r>
            <a:r>
              <a:rPr kumimoji="0" lang="zh-CN" altLang="zh-CN" sz="2500" b="0" i="0" u="none" strike="noStrike" cap="none" normalizeH="0" baseline="0" dirty="0" smtClean="0">
                <a:ln>
                  <a:noFill/>
                </a:ln>
                <a:solidFill>
                  <a:srgbClr val="808000"/>
                </a:solidFill>
                <a:effectLst/>
                <a:latin typeface="宋体" panose="02010600030101010101" pitchFamily="2" charset="-122"/>
                <a:ea typeface="宋体" panose="02010600030101010101" pitchFamily="2" charset="-122"/>
              </a:rPr>
              <a:t>@CherryAnnotation</a:t>
            </a:r>
            <a: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(name = </a:t>
            </a:r>
            <a:r>
              <a:rPr kumimoji="0" lang="zh-CN" altLang="zh-CN" sz="2500" b="1" i="0" u="none" strike="noStrike" cap="none" normalizeH="0" baseline="0" dirty="0" smtClean="0">
                <a:ln>
                  <a:noFill/>
                </a:ln>
                <a:solidFill>
                  <a:srgbClr val="008000"/>
                </a:solidFill>
                <a:effectLst/>
                <a:latin typeface="宋体" panose="02010600030101010101" pitchFamily="2" charset="-122"/>
                <a:ea typeface="宋体" panose="02010600030101010101" pitchFamily="2" charset="-122"/>
              </a:rPr>
              <a:t>"M"</a:t>
            </a:r>
            <a: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age = </a:t>
            </a:r>
            <a:r>
              <a:rPr kumimoji="0" lang="zh-CN" altLang="zh-CN" sz="2500" b="0" i="0" u="none" strike="noStrike" cap="none" normalizeH="0" baseline="0" dirty="0" smtClean="0">
                <a:ln>
                  <a:noFill/>
                </a:ln>
                <a:solidFill>
                  <a:srgbClr val="0000FF"/>
                </a:solidFill>
                <a:effectLst/>
                <a:latin typeface="宋体" panose="02010600030101010101" pitchFamily="2" charset="-122"/>
                <a:ea typeface="宋体" panose="02010600030101010101" pitchFamily="2" charset="-122"/>
              </a:rPr>
              <a:t>18</a:t>
            </a:r>
            <a: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b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2500" b="1" i="0" u="none" strike="noStrike" cap="none" normalizeH="0" baseline="0" dirty="0" smtClean="0">
                <a:ln>
                  <a:noFill/>
                </a:ln>
                <a:solidFill>
                  <a:srgbClr val="000080"/>
                </a:solidFill>
                <a:effectLst/>
                <a:latin typeface="宋体" panose="02010600030101010101" pitchFamily="2" charset="-122"/>
                <a:ea typeface="宋体" panose="02010600030101010101" pitchFamily="2" charset="-122"/>
              </a:rPr>
              <a:t>public void </a:t>
            </a:r>
            <a: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testAnnotation() {    }</a:t>
            </a:r>
            <a:b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endParaRPr kumimoji="0" lang="zh-CN" altLang="zh-CN" sz="25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860264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274659" y="776660"/>
            <a:ext cx="11598473"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5" name="标题 4"/>
          <p:cNvSpPr>
            <a:spLocks noGrp="1"/>
          </p:cNvSpPr>
          <p:nvPr>
            <p:ph type="title"/>
          </p:nvPr>
        </p:nvSpPr>
        <p:spPr>
          <a:xfrm>
            <a:off x="274659" y="-251122"/>
            <a:ext cx="11598473" cy="1325563"/>
          </a:xfrm>
        </p:spPr>
        <p:txBody>
          <a:bodyPr/>
          <a:lstStyle/>
          <a:p>
            <a:pPr algn="ctr"/>
            <a:r>
              <a:rPr lang="zh-CN" altLang="en-US" dirty="0">
                <a:solidFill>
                  <a:schemeClr val="accent5"/>
                </a:solidFill>
                <a:latin typeface="微软雅黑" panose="020B0503020204020204" pitchFamily="34" charset="-122"/>
                <a:ea typeface="微软雅黑" panose="020B0503020204020204" pitchFamily="34" charset="-122"/>
              </a:rPr>
              <a:t>注解（</a:t>
            </a:r>
            <a:r>
              <a:rPr lang="en-US" altLang="zh-CN" dirty="0">
                <a:solidFill>
                  <a:schemeClr val="accent5"/>
                </a:solidFill>
                <a:latin typeface="微软雅黑" panose="020B0503020204020204" pitchFamily="34" charset="-122"/>
                <a:ea typeface="微软雅黑" panose="020B0503020204020204" pitchFamily="34" charset="-122"/>
              </a:rPr>
              <a:t>Annotation</a:t>
            </a:r>
            <a:r>
              <a:rPr lang="zh-CN" altLang="en-US" dirty="0">
                <a:solidFill>
                  <a:schemeClr val="accent5"/>
                </a:solidFill>
                <a:latin typeface="微软雅黑" panose="020B0503020204020204" pitchFamily="34" charset="-122"/>
                <a:ea typeface="微软雅黑" panose="020B0503020204020204" pitchFamily="34" charset="-122"/>
              </a:rPr>
              <a:t>）</a:t>
            </a:r>
          </a:p>
        </p:txBody>
      </p:sp>
      <p:sp>
        <p:nvSpPr>
          <p:cNvPr id="9" name="矩形 8"/>
          <p:cNvSpPr/>
          <p:nvPr/>
        </p:nvSpPr>
        <p:spPr>
          <a:xfrm>
            <a:off x="112513" y="1539193"/>
            <a:ext cx="8568952" cy="1428083"/>
          </a:xfrm>
          <a:prstGeom prst="rect">
            <a:avLst/>
          </a:prstGeom>
        </p:spPr>
        <p:txBody>
          <a:bodyPr wrap="square">
            <a:spAutoFit/>
          </a:bodyPr>
          <a:lstStyle/>
          <a:p>
            <a:pPr>
              <a:lnSpc>
                <a:spcPct val="110000"/>
              </a:lnSpc>
            </a:pPr>
            <a:r>
              <a:rPr lang="en-US" altLang="zh-CN"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举例</a:t>
            </a:r>
            <a:r>
              <a:rPr lang="en-US" altLang="zh-CN" sz="2800" dirty="0" smtClean="0">
                <a:latin typeface="微软雅黑" panose="020B0503020204020204" pitchFamily="34" charset="-122"/>
                <a:ea typeface="微软雅黑" panose="020B0503020204020204" pitchFamily="34" charset="-122"/>
              </a:rPr>
              <a:t>2】</a:t>
            </a:r>
          </a:p>
          <a:p>
            <a:r>
              <a:rPr lang="zh-CN" altLang="en-US" sz="2800" dirty="0">
                <a:latin typeface="微软雅黑" panose="020B0503020204020204" pitchFamily="34" charset="-122"/>
                <a:ea typeface="微软雅黑" panose="020B0503020204020204" pitchFamily="34" charset="-122"/>
              </a:rPr>
              <a:t/>
            </a:r>
            <a:br>
              <a:rPr lang="zh-CN" altLang="en-US" sz="2800" dirty="0">
                <a:latin typeface="微软雅黑" panose="020B0503020204020204" pitchFamily="34" charset="-122"/>
                <a:ea typeface="微软雅黑" panose="020B0503020204020204" pitchFamily="34" charset="-122"/>
              </a:rPr>
            </a:br>
            <a:endParaRPr lang="zh-CN" altLang="en-US" sz="2800" dirty="0">
              <a:latin typeface="微软雅黑" panose="020B0503020204020204" pitchFamily="34" charset="-122"/>
              <a:ea typeface="微软雅黑" panose="020B0503020204020204" pitchFamily="34" charset="-122"/>
            </a:endParaRPr>
          </a:p>
        </p:txBody>
      </p:sp>
      <p:sp>
        <p:nvSpPr>
          <p:cNvPr id="12" name="矩形 11"/>
          <p:cNvSpPr/>
          <p:nvPr/>
        </p:nvSpPr>
        <p:spPr>
          <a:xfrm>
            <a:off x="2777561" y="906739"/>
            <a:ext cx="5761530" cy="634020"/>
          </a:xfrm>
          <a:prstGeom prst="rect">
            <a:avLst/>
          </a:prstGeom>
          <a:solidFill>
            <a:schemeClr val="accent3">
              <a:alpha val="50000"/>
            </a:schemeClr>
          </a:solidFill>
        </p:spPr>
        <p:txBody>
          <a:bodyPr wrap="square">
            <a:spAutoFit/>
          </a:bodyPr>
          <a:lstStyle/>
          <a:p>
            <a:pPr algn="ctr">
              <a:lnSpc>
                <a:spcPct val="110000"/>
              </a:lnSpc>
            </a:pPr>
            <a:r>
              <a:rPr lang="en-US" altLang="zh-CN" sz="3200" dirty="0">
                <a:latin typeface="微软雅黑" panose="020B0503020204020204" pitchFamily="34" charset="-122"/>
                <a:ea typeface="微软雅黑" panose="020B0503020204020204" pitchFamily="34" charset="-122"/>
              </a:rPr>
              <a:t>3</a:t>
            </a:r>
            <a:r>
              <a:rPr lang="zh-CN" altLang="en-US" sz="3200" dirty="0" smtClean="0">
                <a:latin typeface="微软雅黑" panose="020B0503020204020204" pitchFamily="34" charset="-122"/>
                <a:ea typeface="微软雅黑" panose="020B0503020204020204" pitchFamily="34" charset="-122"/>
              </a:rPr>
              <a:t>、注解的分类 </a:t>
            </a:r>
            <a:r>
              <a:rPr lang="en-US" altLang="zh-CN" sz="3200" dirty="0" smtClean="0">
                <a:latin typeface="微软雅黑" panose="020B0503020204020204" pitchFamily="34" charset="-122"/>
                <a:ea typeface="微软雅黑" panose="020B0503020204020204" pitchFamily="34" charset="-122"/>
              </a:rPr>
              <a:t>-- </a:t>
            </a:r>
            <a:r>
              <a:rPr lang="zh-CN" altLang="en-US" sz="3200" dirty="0" smtClean="0">
                <a:solidFill>
                  <a:srgbClr val="00B0F0"/>
                </a:solidFill>
                <a:latin typeface="微软雅黑" panose="020B0503020204020204" pitchFamily="34" charset="-122"/>
                <a:ea typeface="微软雅黑" panose="020B0503020204020204" pitchFamily="34" charset="-122"/>
              </a:rPr>
              <a:t>自定义注解</a:t>
            </a:r>
            <a:endParaRPr lang="en-US" altLang="zh-CN" sz="3200" dirty="0">
              <a:solidFill>
                <a:srgbClr val="00B0F0"/>
              </a:solidFill>
              <a:latin typeface="微软雅黑" panose="020B0503020204020204" pitchFamily="34" charset="-122"/>
              <a:ea typeface="微软雅黑" panose="020B0503020204020204" pitchFamily="34" charset="-122"/>
            </a:endParaRPr>
          </a:p>
        </p:txBody>
      </p:sp>
      <p:sp>
        <p:nvSpPr>
          <p:cNvPr id="3" name="Rectangle 1"/>
          <p:cNvSpPr>
            <a:spLocks noChangeArrowheads="1"/>
          </p:cNvSpPr>
          <p:nvPr/>
        </p:nvSpPr>
        <p:spPr bwMode="auto">
          <a:xfrm>
            <a:off x="2110154" y="2075760"/>
            <a:ext cx="8840882" cy="432426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//为注解元素声明默认值</a:t>
            </a:r>
            <a:br>
              <a:rPr kumimoji="0" lang="zh-CN" altLang="zh-CN" sz="25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r>
              <a:rPr kumimoji="0" lang="zh-CN" altLang="zh-CN" sz="2500" b="1" i="0" u="none" strike="noStrike" cap="none" normalizeH="0" baseline="0" dirty="0" smtClean="0">
                <a:ln>
                  <a:noFill/>
                </a:ln>
                <a:solidFill>
                  <a:srgbClr val="000080"/>
                </a:solidFill>
                <a:effectLst/>
                <a:latin typeface="宋体" panose="02010600030101010101" pitchFamily="2" charset="-122"/>
                <a:ea typeface="宋体" panose="02010600030101010101" pitchFamily="2" charset="-122"/>
              </a:rPr>
              <a:t>interface </a:t>
            </a:r>
            <a:r>
              <a:rPr kumimoji="0" lang="zh-CN" altLang="zh-CN" sz="2500" b="0" i="0" u="none" strike="noStrike" cap="none" normalizeH="0" baseline="0" dirty="0" smtClean="0">
                <a:ln>
                  <a:noFill/>
                </a:ln>
                <a:solidFill>
                  <a:srgbClr val="808000"/>
                </a:solidFill>
                <a:effectLst/>
                <a:latin typeface="宋体" panose="02010600030101010101" pitchFamily="2" charset="-122"/>
                <a:ea typeface="宋体" panose="02010600030101010101" pitchFamily="2" charset="-122"/>
              </a:rPr>
              <a:t>CherryAnnotation </a:t>
            </a:r>
            <a: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b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String name() </a:t>
            </a:r>
            <a:r>
              <a:rPr kumimoji="0" lang="zh-CN" altLang="zh-CN" sz="2500" b="1" i="0" u="none" strike="noStrike" cap="none" normalizeH="0" baseline="0" dirty="0" smtClean="0">
                <a:ln>
                  <a:noFill/>
                </a:ln>
                <a:solidFill>
                  <a:srgbClr val="000080"/>
                </a:solidFill>
                <a:effectLst/>
                <a:latin typeface="宋体" panose="02010600030101010101" pitchFamily="2" charset="-122"/>
                <a:ea typeface="宋体" panose="02010600030101010101" pitchFamily="2" charset="-122"/>
              </a:rPr>
              <a:t>default </a:t>
            </a:r>
            <a:r>
              <a:rPr kumimoji="0" lang="zh-CN" altLang="zh-CN" sz="2500" b="1" i="0" u="none" strike="noStrike" cap="none" normalizeH="0" baseline="0" dirty="0" smtClean="0">
                <a:ln>
                  <a:noFill/>
                </a:ln>
                <a:solidFill>
                  <a:srgbClr val="008000"/>
                </a:solidFill>
                <a:effectLst/>
                <a:latin typeface="宋体" panose="02010600030101010101" pitchFamily="2" charset="-122"/>
                <a:ea typeface="宋体" panose="02010600030101010101" pitchFamily="2" charset="-122"/>
              </a:rPr>
              <a:t>"mary"</a:t>
            </a:r>
            <a: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b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2500" b="1" i="0" u="none" strike="noStrike" cap="none" normalizeH="0" baseline="0" dirty="0" smtClean="0">
                <a:ln>
                  <a:noFill/>
                </a:ln>
                <a:solidFill>
                  <a:srgbClr val="000080"/>
                </a:solidFill>
                <a:effectLst/>
                <a:latin typeface="宋体" panose="02010600030101010101" pitchFamily="2" charset="-122"/>
                <a:ea typeface="宋体" panose="02010600030101010101" pitchFamily="2" charset="-122"/>
              </a:rPr>
              <a:t>int </a:t>
            </a:r>
            <a: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age() </a:t>
            </a:r>
            <a:r>
              <a:rPr kumimoji="0" lang="zh-CN" altLang="zh-CN" sz="2500" b="1" i="0" u="none" strike="noStrike" cap="none" normalizeH="0" baseline="0" dirty="0" smtClean="0">
                <a:ln>
                  <a:noFill/>
                </a:ln>
                <a:solidFill>
                  <a:srgbClr val="000080"/>
                </a:solidFill>
                <a:effectLst/>
                <a:latin typeface="宋体" panose="02010600030101010101" pitchFamily="2" charset="-122"/>
                <a:ea typeface="宋体" panose="02010600030101010101" pitchFamily="2" charset="-122"/>
              </a:rPr>
              <a:t>default </a:t>
            </a:r>
            <a:r>
              <a:rPr kumimoji="0" lang="zh-CN" altLang="zh-CN" sz="2500" b="0" i="0" u="none" strike="noStrike" cap="none" normalizeH="0" baseline="0" dirty="0" smtClean="0">
                <a:ln>
                  <a:noFill/>
                </a:ln>
                <a:solidFill>
                  <a:srgbClr val="0000FF"/>
                </a:solidFill>
                <a:effectLst/>
                <a:latin typeface="宋体" panose="02010600030101010101" pitchFamily="2" charset="-122"/>
                <a:ea typeface="宋体" panose="02010600030101010101" pitchFamily="2" charset="-122"/>
              </a:rPr>
              <a:t>18</a:t>
            </a:r>
            <a: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b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b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r>
            <a:b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2500" b="1" i="0" u="none" strike="noStrike" cap="none" normalizeH="0" baseline="0" dirty="0" smtClean="0">
                <a:ln>
                  <a:noFill/>
                </a:ln>
                <a:solidFill>
                  <a:srgbClr val="000080"/>
                </a:solidFill>
                <a:effectLst/>
                <a:latin typeface="宋体" panose="02010600030101010101" pitchFamily="2" charset="-122"/>
                <a:ea typeface="宋体" panose="02010600030101010101" pitchFamily="2" charset="-122"/>
              </a:rPr>
              <a:t>class </a:t>
            </a:r>
            <a: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TestAnnotation {</a:t>
            </a:r>
            <a:b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25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a:t>
            </a:r>
            <a:r>
              <a:rPr kumimoji="0" lang="en-US" altLang="zh-CN" sz="25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a:t>
            </a:r>
            <a:r>
              <a:rPr kumimoji="0" lang="zh-CN" altLang="zh-CN" sz="25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由于被调用的注解中声明了默认值，则可以缺省赋值</a:t>
            </a:r>
            <a:br>
              <a:rPr kumimoji="0" lang="zh-CN" altLang="zh-CN" sz="25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zh-CN" altLang="zh-CN" sz="25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t>
            </a:r>
            <a:r>
              <a:rPr kumimoji="0" lang="zh-CN" altLang="zh-CN" sz="2500" b="0" i="0" u="none" strike="noStrike" cap="none" normalizeH="0" baseline="0" dirty="0" smtClean="0">
                <a:ln>
                  <a:noFill/>
                </a:ln>
                <a:solidFill>
                  <a:srgbClr val="808000"/>
                </a:solidFill>
                <a:effectLst/>
                <a:latin typeface="宋体" panose="02010600030101010101" pitchFamily="2" charset="-122"/>
                <a:ea typeface="宋体" panose="02010600030101010101" pitchFamily="2" charset="-122"/>
              </a:rPr>
              <a:t>@CherryAnnotation</a:t>
            </a:r>
            <a:br>
              <a:rPr kumimoji="0" lang="zh-CN" altLang="zh-CN" sz="2500" b="0" i="0" u="none" strike="noStrike" cap="none" normalizeH="0" baseline="0" dirty="0" smtClean="0">
                <a:ln>
                  <a:noFill/>
                </a:ln>
                <a:solidFill>
                  <a:srgbClr val="808000"/>
                </a:solidFill>
                <a:effectLst/>
                <a:latin typeface="宋体" panose="02010600030101010101" pitchFamily="2" charset="-122"/>
                <a:ea typeface="宋体" panose="02010600030101010101" pitchFamily="2" charset="-122"/>
              </a:rPr>
            </a:br>
            <a:r>
              <a:rPr kumimoji="0" lang="zh-CN" altLang="zh-CN" sz="2500" b="0" i="0" u="none" strike="noStrike" cap="none" normalizeH="0" baseline="0" dirty="0" smtClean="0">
                <a:ln>
                  <a:noFill/>
                </a:ln>
                <a:solidFill>
                  <a:srgbClr val="808000"/>
                </a:solidFill>
                <a:effectLst/>
                <a:latin typeface="宋体" panose="02010600030101010101" pitchFamily="2" charset="-122"/>
                <a:ea typeface="宋体" panose="02010600030101010101" pitchFamily="2" charset="-122"/>
              </a:rPr>
              <a:t>    </a:t>
            </a:r>
            <a:r>
              <a:rPr kumimoji="0" lang="zh-CN" altLang="zh-CN" sz="2500" b="1" i="0" u="none" strike="noStrike" cap="none" normalizeH="0" baseline="0" dirty="0" smtClean="0">
                <a:ln>
                  <a:noFill/>
                </a:ln>
                <a:solidFill>
                  <a:srgbClr val="000080"/>
                </a:solidFill>
                <a:effectLst/>
                <a:latin typeface="宋体" panose="02010600030101010101" pitchFamily="2" charset="-122"/>
                <a:ea typeface="宋体" panose="02010600030101010101" pitchFamily="2" charset="-122"/>
              </a:rPr>
              <a:t>public void </a:t>
            </a:r>
            <a: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testAnnotation() {    }</a:t>
            </a:r>
            <a:b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endParaRPr kumimoji="0" lang="zh-CN" altLang="zh-CN" sz="25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240289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flipV="1">
            <a:off x="337625" y="832513"/>
            <a:ext cx="11513234" cy="13643"/>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3" name="标题 2"/>
          <p:cNvSpPr>
            <a:spLocks noGrp="1"/>
          </p:cNvSpPr>
          <p:nvPr>
            <p:ph type="title"/>
          </p:nvPr>
        </p:nvSpPr>
        <p:spPr>
          <a:xfrm>
            <a:off x="337625" y="-168394"/>
            <a:ext cx="11513234" cy="1325563"/>
          </a:xfrm>
        </p:spPr>
        <p:txBody>
          <a:bodyPr/>
          <a:lstStyle/>
          <a:p>
            <a:pPr algn="ctr"/>
            <a:r>
              <a:rPr lang="zh-CN" altLang="en-US" dirty="0">
                <a:solidFill>
                  <a:schemeClr val="accent5"/>
                </a:solidFill>
                <a:latin typeface="微软雅黑" panose="020B0503020204020204" pitchFamily="34" charset="-122"/>
                <a:ea typeface="微软雅黑" panose="020B0503020204020204" pitchFamily="34" charset="-122"/>
              </a:rPr>
              <a:t>注解（</a:t>
            </a:r>
            <a:r>
              <a:rPr lang="en-US" altLang="zh-CN" dirty="0">
                <a:solidFill>
                  <a:schemeClr val="accent5"/>
                </a:solidFill>
                <a:latin typeface="微软雅黑" panose="020B0503020204020204" pitchFamily="34" charset="-122"/>
                <a:ea typeface="微软雅黑" panose="020B0503020204020204" pitchFamily="34" charset="-122"/>
              </a:rPr>
              <a:t>Annotation</a:t>
            </a:r>
            <a:r>
              <a:rPr lang="zh-CN" altLang="en-US" dirty="0">
                <a:solidFill>
                  <a:schemeClr val="accent5"/>
                </a:solidFill>
                <a:latin typeface="微软雅黑" panose="020B0503020204020204" pitchFamily="34" charset="-122"/>
                <a:ea typeface="微软雅黑" panose="020B0503020204020204" pitchFamily="34" charset="-122"/>
              </a:rPr>
              <a:t>）</a:t>
            </a:r>
          </a:p>
        </p:txBody>
      </p:sp>
      <p:sp>
        <p:nvSpPr>
          <p:cNvPr id="8" name="矩形 7"/>
          <p:cNvSpPr/>
          <p:nvPr/>
        </p:nvSpPr>
        <p:spPr>
          <a:xfrm>
            <a:off x="210987" y="1601342"/>
            <a:ext cx="8568952" cy="892552"/>
          </a:xfrm>
          <a:prstGeom prst="rect">
            <a:avLst/>
          </a:prstGeom>
        </p:spPr>
        <p:txBody>
          <a:bodyPr wrap="square">
            <a:spAutoFit/>
          </a:bodyPr>
          <a:lstStyle/>
          <a:p>
            <a:r>
              <a:rPr lang="en-US" altLang="zh-CN" sz="2600" dirty="0" smtClean="0">
                <a:latin typeface="微软雅黑" panose="020B0503020204020204" pitchFamily="34" charset="-122"/>
                <a:ea typeface="微软雅黑" panose="020B0503020204020204" pitchFamily="34" charset="-122"/>
              </a:rPr>
              <a:t>【</a:t>
            </a:r>
            <a:r>
              <a:rPr lang="zh-CN" altLang="en-US" sz="2600" dirty="0" smtClean="0">
                <a:latin typeface="微软雅黑" panose="020B0503020204020204" pitchFamily="34" charset="-122"/>
                <a:ea typeface="微软雅黑" panose="020B0503020204020204" pitchFamily="34" charset="-122"/>
              </a:rPr>
              <a:t>举例</a:t>
            </a:r>
            <a:r>
              <a:rPr lang="en-US" altLang="zh-CN" sz="2600" dirty="0" smtClean="0">
                <a:latin typeface="微软雅黑" panose="020B0503020204020204" pitchFamily="34" charset="-122"/>
                <a:ea typeface="微软雅黑" panose="020B0503020204020204" pitchFamily="34" charset="-122"/>
              </a:rPr>
              <a:t>3】</a:t>
            </a:r>
            <a:r>
              <a:rPr lang="zh-CN" altLang="en-US" sz="2600" dirty="0"/>
              <a:t/>
            </a:r>
            <a:br>
              <a:rPr lang="zh-CN" altLang="en-US" sz="2600" dirty="0"/>
            </a:br>
            <a:endParaRPr lang="zh-CN" altLang="en-US" sz="2600" dirty="0"/>
          </a:p>
        </p:txBody>
      </p:sp>
      <p:sp>
        <p:nvSpPr>
          <p:cNvPr id="11" name="矩形 10"/>
          <p:cNvSpPr/>
          <p:nvPr/>
        </p:nvSpPr>
        <p:spPr>
          <a:xfrm>
            <a:off x="2777561" y="906739"/>
            <a:ext cx="5761530" cy="634020"/>
          </a:xfrm>
          <a:prstGeom prst="rect">
            <a:avLst/>
          </a:prstGeom>
          <a:solidFill>
            <a:schemeClr val="accent3">
              <a:alpha val="50000"/>
            </a:schemeClr>
          </a:solidFill>
        </p:spPr>
        <p:txBody>
          <a:bodyPr wrap="square">
            <a:spAutoFit/>
          </a:bodyPr>
          <a:lstStyle/>
          <a:p>
            <a:pPr algn="ctr">
              <a:lnSpc>
                <a:spcPct val="110000"/>
              </a:lnSpc>
            </a:pPr>
            <a:r>
              <a:rPr lang="en-US" altLang="zh-CN" sz="3200" dirty="0">
                <a:latin typeface="微软雅黑" panose="020B0503020204020204" pitchFamily="34" charset="-122"/>
                <a:ea typeface="微软雅黑" panose="020B0503020204020204" pitchFamily="34" charset="-122"/>
              </a:rPr>
              <a:t>3</a:t>
            </a:r>
            <a:r>
              <a:rPr lang="zh-CN" altLang="en-US" sz="3200" dirty="0" smtClean="0">
                <a:latin typeface="微软雅黑" panose="020B0503020204020204" pitchFamily="34" charset="-122"/>
                <a:ea typeface="微软雅黑" panose="020B0503020204020204" pitchFamily="34" charset="-122"/>
              </a:rPr>
              <a:t>、注解的分类 </a:t>
            </a:r>
            <a:r>
              <a:rPr lang="en-US" altLang="zh-CN" sz="3200" dirty="0" smtClean="0">
                <a:latin typeface="微软雅黑" panose="020B0503020204020204" pitchFamily="34" charset="-122"/>
                <a:ea typeface="微软雅黑" panose="020B0503020204020204" pitchFamily="34" charset="-122"/>
              </a:rPr>
              <a:t>-- </a:t>
            </a:r>
            <a:r>
              <a:rPr lang="zh-CN" altLang="en-US" sz="3200" dirty="0" smtClean="0">
                <a:solidFill>
                  <a:srgbClr val="00B0F0"/>
                </a:solidFill>
                <a:latin typeface="微软雅黑" panose="020B0503020204020204" pitchFamily="34" charset="-122"/>
                <a:ea typeface="微软雅黑" panose="020B0503020204020204" pitchFamily="34" charset="-122"/>
              </a:rPr>
              <a:t>自定义注解</a:t>
            </a:r>
            <a:endParaRPr lang="en-US" altLang="zh-CN" sz="3200" dirty="0">
              <a:solidFill>
                <a:srgbClr val="00B0F0"/>
              </a:solidFill>
              <a:latin typeface="微软雅黑" panose="020B0503020204020204" pitchFamily="34" charset="-122"/>
              <a:ea typeface="微软雅黑" panose="020B0503020204020204" pitchFamily="34" charset="-122"/>
            </a:endParaRPr>
          </a:p>
        </p:txBody>
      </p:sp>
      <p:sp>
        <p:nvSpPr>
          <p:cNvPr id="2" name="Rectangle 1"/>
          <p:cNvSpPr>
            <a:spLocks noChangeArrowheads="1"/>
          </p:cNvSpPr>
          <p:nvPr/>
        </p:nvSpPr>
        <p:spPr bwMode="auto">
          <a:xfrm>
            <a:off x="1952419" y="2175055"/>
            <a:ext cx="9353843" cy="40934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注解中只有一个元素，建议使用value命名</a:t>
            </a:r>
            <a:br>
              <a:rPr kumimoji="0" lang="zh-CN" altLang="zh-CN" sz="25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r>
              <a:rPr kumimoji="0" lang="zh-CN" altLang="zh-CN" sz="2500" b="1" i="0" u="none" strike="noStrike" cap="none" normalizeH="0" baseline="0" dirty="0" smtClean="0">
                <a:ln>
                  <a:noFill/>
                </a:ln>
                <a:solidFill>
                  <a:srgbClr val="000080"/>
                </a:solidFill>
                <a:effectLst/>
                <a:latin typeface="宋体" panose="02010600030101010101" pitchFamily="2" charset="-122"/>
                <a:ea typeface="宋体" panose="02010600030101010101" pitchFamily="2" charset="-122"/>
              </a:rPr>
              <a:t>interface </a:t>
            </a:r>
            <a:r>
              <a:rPr kumimoji="0" lang="zh-CN" altLang="zh-CN" sz="2500" b="0" i="0" u="none" strike="noStrike" cap="none" normalizeH="0" baseline="0" dirty="0" smtClean="0">
                <a:ln>
                  <a:noFill/>
                </a:ln>
                <a:solidFill>
                  <a:srgbClr val="808000"/>
                </a:solidFill>
                <a:effectLst/>
                <a:latin typeface="宋体" panose="02010600030101010101" pitchFamily="2" charset="-122"/>
                <a:ea typeface="宋体" panose="02010600030101010101" pitchFamily="2" charset="-122"/>
              </a:rPr>
              <a:t>CherryAnnotation </a:t>
            </a:r>
            <a: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b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String value();</a:t>
            </a:r>
            <a:b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b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r>
            <a:b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2500" b="1" i="0" u="none" strike="noStrike" cap="none" normalizeH="0" baseline="0" dirty="0" smtClean="0">
                <a:ln>
                  <a:noFill/>
                </a:ln>
                <a:solidFill>
                  <a:srgbClr val="000080"/>
                </a:solidFill>
                <a:effectLst/>
                <a:latin typeface="宋体" panose="02010600030101010101" pitchFamily="2" charset="-122"/>
                <a:ea typeface="宋体" panose="02010600030101010101" pitchFamily="2" charset="-122"/>
              </a:rPr>
              <a:t>class </a:t>
            </a:r>
            <a: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TestAnnotation {</a:t>
            </a:r>
            <a:b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25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注解的唯一元素被命名为value，则可以不指定元素名 </a:t>
            </a:r>
            <a:br>
              <a:rPr kumimoji="0" lang="zh-CN" altLang="zh-CN" sz="25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zh-CN" altLang="zh-CN" sz="25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t>
            </a:r>
            <a:r>
              <a:rPr kumimoji="0" lang="zh-CN" altLang="zh-CN" sz="2500" b="0" i="0" u="none" strike="noStrike" cap="none" normalizeH="0" baseline="0" dirty="0" smtClean="0">
                <a:ln>
                  <a:noFill/>
                </a:ln>
                <a:solidFill>
                  <a:srgbClr val="808000"/>
                </a:solidFill>
                <a:effectLst/>
                <a:latin typeface="宋体" panose="02010600030101010101" pitchFamily="2" charset="-122"/>
                <a:ea typeface="宋体" panose="02010600030101010101" pitchFamily="2" charset="-122"/>
              </a:rPr>
              <a:t>@CherryAnnotation</a:t>
            </a:r>
            <a: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r>
              <a:rPr kumimoji="0" lang="zh-CN" altLang="zh-CN" sz="2500" b="1" i="0" u="none" strike="noStrike" cap="none" normalizeH="0" baseline="0" dirty="0" smtClean="0">
                <a:ln>
                  <a:noFill/>
                </a:ln>
                <a:solidFill>
                  <a:srgbClr val="008000"/>
                </a:solidFill>
                <a:effectLst/>
                <a:latin typeface="宋体" panose="02010600030101010101" pitchFamily="2" charset="-122"/>
                <a:ea typeface="宋体" panose="02010600030101010101" pitchFamily="2" charset="-122"/>
              </a:rPr>
              <a:t>"mary"</a:t>
            </a:r>
            <a: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b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2500" b="1" i="0" u="none" strike="noStrike" cap="none" normalizeH="0" baseline="0" dirty="0" smtClean="0">
                <a:ln>
                  <a:noFill/>
                </a:ln>
                <a:solidFill>
                  <a:srgbClr val="000080"/>
                </a:solidFill>
                <a:effectLst/>
                <a:latin typeface="宋体" panose="02010600030101010101" pitchFamily="2" charset="-122"/>
                <a:ea typeface="宋体" panose="02010600030101010101" pitchFamily="2" charset="-122"/>
              </a:rPr>
              <a:t>public void </a:t>
            </a:r>
            <a: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testAnnotation() { }</a:t>
            </a:r>
            <a:b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endParaRPr kumimoji="0" lang="zh-CN" altLang="zh-CN" sz="25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787583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flipV="1">
            <a:off x="337625" y="832513"/>
            <a:ext cx="11513234" cy="13643"/>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3" name="标题 2"/>
          <p:cNvSpPr>
            <a:spLocks noGrp="1"/>
          </p:cNvSpPr>
          <p:nvPr>
            <p:ph type="title"/>
          </p:nvPr>
        </p:nvSpPr>
        <p:spPr>
          <a:xfrm>
            <a:off x="337625" y="-168394"/>
            <a:ext cx="11513234" cy="1325563"/>
          </a:xfrm>
        </p:spPr>
        <p:txBody>
          <a:bodyPr/>
          <a:lstStyle/>
          <a:p>
            <a:pPr algn="ctr"/>
            <a:r>
              <a:rPr lang="zh-CN" altLang="en-US" dirty="0">
                <a:solidFill>
                  <a:schemeClr val="accent5"/>
                </a:solidFill>
                <a:latin typeface="微软雅黑" panose="020B0503020204020204" pitchFamily="34" charset="-122"/>
                <a:ea typeface="微软雅黑" panose="020B0503020204020204" pitchFamily="34" charset="-122"/>
              </a:rPr>
              <a:t>注解（</a:t>
            </a:r>
            <a:r>
              <a:rPr lang="en-US" altLang="zh-CN" dirty="0">
                <a:solidFill>
                  <a:schemeClr val="accent5"/>
                </a:solidFill>
                <a:latin typeface="微软雅黑" panose="020B0503020204020204" pitchFamily="34" charset="-122"/>
                <a:ea typeface="微软雅黑" panose="020B0503020204020204" pitchFamily="34" charset="-122"/>
              </a:rPr>
              <a:t>Annotation</a:t>
            </a:r>
            <a:r>
              <a:rPr lang="zh-CN" altLang="en-US" dirty="0">
                <a:solidFill>
                  <a:schemeClr val="accent5"/>
                </a:solidFill>
                <a:latin typeface="微软雅黑" panose="020B0503020204020204" pitchFamily="34" charset="-122"/>
                <a:ea typeface="微软雅黑" panose="020B0503020204020204" pitchFamily="34" charset="-122"/>
              </a:rPr>
              <a:t>）</a:t>
            </a:r>
          </a:p>
        </p:txBody>
      </p:sp>
      <p:sp>
        <p:nvSpPr>
          <p:cNvPr id="10" name="矩形 9"/>
          <p:cNvSpPr/>
          <p:nvPr/>
        </p:nvSpPr>
        <p:spPr>
          <a:xfrm>
            <a:off x="3460652" y="995666"/>
            <a:ext cx="3840480" cy="634020"/>
          </a:xfrm>
          <a:prstGeom prst="rect">
            <a:avLst/>
          </a:prstGeom>
          <a:solidFill>
            <a:schemeClr val="accent3">
              <a:alpha val="50000"/>
            </a:schemeClr>
          </a:solidFill>
        </p:spPr>
        <p:txBody>
          <a:bodyPr wrap="square">
            <a:spAutoFit/>
          </a:bodyPr>
          <a:lstStyle/>
          <a:p>
            <a:pPr algn="ctr">
              <a:lnSpc>
                <a:spcPct val="110000"/>
              </a:lnSpc>
            </a:pPr>
            <a:r>
              <a:rPr lang="en-US" altLang="zh-CN" sz="3200" dirty="0">
                <a:latin typeface="微软雅黑" panose="020B0503020204020204" pitchFamily="34" charset="-122"/>
                <a:ea typeface="微软雅黑" panose="020B0503020204020204" pitchFamily="34" charset="-122"/>
              </a:rPr>
              <a:t>4</a:t>
            </a:r>
            <a:r>
              <a:rPr lang="zh-CN" altLang="en-US" sz="3200" dirty="0" smtClean="0">
                <a:latin typeface="微软雅黑" panose="020B0503020204020204" pitchFamily="34" charset="-122"/>
                <a:ea typeface="微软雅黑" panose="020B0503020204020204" pitchFamily="34" charset="-122"/>
              </a:rPr>
              <a:t>、元注解</a:t>
            </a:r>
            <a:r>
              <a:rPr lang="en-US" altLang="zh-CN" sz="3200" dirty="0">
                <a:latin typeface="微软雅黑" panose="020B0503020204020204" pitchFamily="34" charset="-122"/>
                <a:ea typeface="微软雅黑" panose="020B0503020204020204" pitchFamily="34" charset="-122"/>
              </a:rPr>
              <a:t> </a:t>
            </a:r>
            <a:r>
              <a:rPr lang="en-US" altLang="zh-CN" sz="3200" dirty="0" smtClean="0">
                <a:latin typeface="微软雅黑" panose="020B0503020204020204" pitchFamily="34" charset="-122"/>
                <a:ea typeface="微软雅黑" panose="020B0503020204020204" pitchFamily="34" charset="-122"/>
              </a:rPr>
              <a:t>-- </a:t>
            </a:r>
            <a:r>
              <a:rPr lang="zh-CN" altLang="en-US" sz="3200" dirty="0" smtClean="0">
                <a:solidFill>
                  <a:srgbClr val="00B0F0"/>
                </a:solidFill>
                <a:latin typeface="微软雅黑" panose="020B0503020204020204" pitchFamily="34" charset="-122"/>
                <a:ea typeface="微软雅黑" panose="020B0503020204020204" pitchFamily="34" charset="-122"/>
              </a:rPr>
              <a:t>定义</a:t>
            </a:r>
            <a:endParaRPr lang="en-US" altLang="zh-CN" sz="3200" dirty="0">
              <a:solidFill>
                <a:srgbClr val="00B0F0"/>
              </a:solidFill>
              <a:latin typeface="微软雅黑" panose="020B0503020204020204" pitchFamily="34" charset="-122"/>
              <a:ea typeface="微软雅黑" panose="020B0503020204020204" pitchFamily="34" charset="-122"/>
            </a:endParaRPr>
          </a:p>
        </p:txBody>
      </p:sp>
      <p:sp>
        <p:nvSpPr>
          <p:cNvPr id="2" name="矩形 1"/>
          <p:cNvSpPr/>
          <p:nvPr/>
        </p:nvSpPr>
        <p:spPr>
          <a:xfrm>
            <a:off x="351693" y="3118653"/>
            <a:ext cx="11380763" cy="3038781"/>
          </a:xfrm>
          <a:prstGeom prst="rect">
            <a:avLst/>
          </a:prstGeom>
        </p:spPr>
        <p:txBody>
          <a:bodyPr wrap="square">
            <a:spAutoFit/>
          </a:bodyPr>
          <a:lstStyle/>
          <a:p>
            <a:pPr>
              <a:lnSpc>
                <a:spcPct val="110000"/>
              </a:lnSpc>
              <a:spcBef>
                <a:spcPts val="400"/>
              </a:spcBef>
              <a:spcAft>
                <a:spcPts val="400"/>
              </a:spcAft>
              <a:buClr>
                <a:srgbClr val="002060"/>
              </a:buClr>
              <a:buSzPct val="80000"/>
            </a:pP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一个最基本的注解定义只包括了两部分内容：注解的名字；</a:t>
            </a:r>
            <a:r>
              <a:rPr lang="zh-CN" altLang="en-US" sz="2800" dirty="0" smtClean="0">
                <a:latin typeface="微软雅黑" panose="020B0503020204020204" pitchFamily="34" charset="-122"/>
                <a:ea typeface="微软雅黑" panose="020B0503020204020204" pitchFamily="34" charset="-122"/>
              </a:rPr>
              <a:t>注解</a:t>
            </a:r>
            <a:r>
              <a:rPr lang="zh-CN" altLang="en-US" sz="2800" dirty="0">
                <a:latin typeface="微软雅黑" panose="020B0503020204020204" pitchFamily="34" charset="-122"/>
                <a:ea typeface="微软雅黑" panose="020B0503020204020204" pitchFamily="34" charset="-122"/>
              </a:rPr>
              <a:t>包含</a:t>
            </a:r>
            <a:r>
              <a:rPr lang="zh-CN" altLang="en-US" sz="2800" dirty="0" smtClean="0">
                <a:latin typeface="微软雅黑" panose="020B0503020204020204" pitchFamily="34" charset="-122"/>
                <a:ea typeface="微软雅黑" panose="020B0503020204020204" pitchFamily="34" charset="-122"/>
              </a:rPr>
              <a:t>的元素</a:t>
            </a:r>
            <a:r>
              <a:rPr lang="zh-CN" altLang="en-US" sz="2800" dirty="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a:p>
            <a:pPr>
              <a:lnSpc>
                <a:spcPct val="110000"/>
              </a:lnSpc>
              <a:spcBef>
                <a:spcPts val="400"/>
              </a:spcBef>
              <a:spcAft>
                <a:spcPts val="400"/>
              </a:spcAft>
              <a:buClr>
                <a:srgbClr val="002060"/>
              </a:buClr>
              <a:buSzPct val="80000"/>
            </a:pP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但是，在使用</a:t>
            </a:r>
            <a:r>
              <a:rPr lang="en-US" altLang="zh-CN" sz="2800" dirty="0">
                <a:latin typeface="微软雅黑" panose="020B0503020204020204" pitchFamily="34" charset="-122"/>
                <a:ea typeface="微软雅黑" panose="020B0503020204020204" pitchFamily="34" charset="-122"/>
              </a:rPr>
              <a:t>JDK</a:t>
            </a:r>
            <a:r>
              <a:rPr lang="zh-CN" altLang="en-US" sz="2800" dirty="0">
                <a:latin typeface="微软雅黑" panose="020B0503020204020204" pitchFamily="34" charset="-122"/>
                <a:ea typeface="微软雅黑" panose="020B0503020204020204" pitchFamily="34" charset="-122"/>
              </a:rPr>
              <a:t>自带注解的时候发现，有些注解只能写在方法上面（比如</a:t>
            </a:r>
            <a:r>
              <a:rPr lang="en-US" altLang="zh-CN" sz="2800" dirty="0">
                <a:latin typeface="微软雅黑" panose="020B0503020204020204" pitchFamily="34" charset="-122"/>
                <a:ea typeface="微软雅黑" panose="020B0503020204020204" pitchFamily="34" charset="-122"/>
              </a:rPr>
              <a:t>@Override</a:t>
            </a:r>
            <a:r>
              <a:rPr lang="zh-CN" altLang="en-US" sz="2800" dirty="0">
                <a:latin typeface="微软雅黑" panose="020B0503020204020204" pitchFamily="34" charset="-122"/>
                <a:ea typeface="微软雅黑" panose="020B0503020204020204" pitchFamily="34" charset="-122"/>
              </a:rPr>
              <a:t>）；有些却能写在类的上面（比如</a:t>
            </a:r>
            <a:r>
              <a:rPr lang="en-US" altLang="zh-CN" sz="2800" dirty="0">
                <a:latin typeface="微软雅黑" panose="020B0503020204020204" pitchFamily="34" charset="-122"/>
                <a:ea typeface="微软雅黑" panose="020B0503020204020204" pitchFamily="34" charset="-122"/>
              </a:rPr>
              <a:t>@Deprecated</a:t>
            </a:r>
            <a:r>
              <a:rPr lang="zh-CN" altLang="en-US" sz="2800" dirty="0">
                <a:latin typeface="微软雅黑" panose="020B0503020204020204" pitchFamily="34" charset="-122"/>
                <a:ea typeface="微软雅黑" panose="020B0503020204020204" pitchFamily="34" charset="-122"/>
              </a:rPr>
              <a:t>）。因此关于注解还有很多细节性的定义，这些细节的定义由元注解完成。</a:t>
            </a:r>
            <a:endParaRPr lang="en-US" altLang="zh-CN" sz="2800" dirty="0">
              <a:latin typeface="微软雅黑" panose="020B0503020204020204" pitchFamily="34" charset="-122"/>
              <a:ea typeface="微软雅黑" panose="020B0503020204020204" pitchFamily="34" charset="-122"/>
            </a:endParaRPr>
          </a:p>
        </p:txBody>
      </p:sp>
      <p:sp>
        <p:nvSpPr>
          <p:cNvPr id="11" name="圆角矩形 10"/>
          <p:cNvSpPr/>
          <p:nvPr/>
        </p:nvSpPr>
        <p:spPr>
          <a:xfrm>
            <a:off x="2727540" y="1968144"/>
            <a:ext cx="5306704" cy="8394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Bef>
                <a:spcPts val="400"/>
              </a:spcBef>
              <a:buClr>
                <a:srgbClr val="002060"/>
              </a:buClr>
              <a:buSzPct val="80000"/>
            </a:pPr>
            <a:r>
              <a:rPr lang="zh-CN" altLang="en-US" sz="2800" b="1" dirty="0">
                <a:latin typeface="微软雅黑" panose="020B0503020204020204" pitchFamily="34" charset="-122"/>
                <a:ea typeface="微软雅黑" panose="020B0503020204020204" pitchFamily="34" charset="-122"/>
              </a:rPr>
              <a:t>元注解：</a:t>
            </a:r>
            <a:r>
              <a:rPr lang="zh-CN" altLang="en-US" sz="2800" dirty="0">
                <a:latin typeface="微软雅黑" panose="020B0503020204020204" pitchFamily="34" charset="-122"/>
                <a:ea typeface="微软雅黑" panose="020B0503020204020204" pitchFamily="34" charset="-122"/>
              </a:rPr>
              <a:t>专门修饰注解的注解。</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094631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flipV="1">
            <a:off x="337625" y="832513"/>
            <a:ext cx="11513234" cy="13643"/>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3" name="标题 2"/>
          <p:cNvSpPr>
            <a:spLocks noGrp="1"/>
          </p:cNvSpPr>
          <p:nvPr>
            <p:ph type="title"/>
          </p:nvPr>
        </p:nvSpPr>
        <p:spPr>
          <a:xfrm>
            <a:off x="337625" y="-168394"/>
            <a:ext cx="11513234" cy="1325563"/>
          </a:xfrm>
        </p:spPr>
        <p:txBody>
          <a:bodyPr/>
          <a:lstStyle/>
          <a:p>
            <a:pPr algn="ctr"/>
            <a:r>
              <a:rPr lang="zh-CN" altLang="en-US" dirty="0">
                <a:solidFill>
                  <a:schemeClr val="accent5"/>
                </a:solidFill>
                <a:latin typeface="微软雅黑" panose="020B0503020204020204" pitchFamily="34" charset="-122"/>
                <a:ea typeface="微软雅黑" panose="020B0503020204020204" pitchFamily="34" charset="-122"/>
              </a:rPr>
              <a:t>注解（</a:t>
            </a:r>
            <a:r>
              <a:rPr lang="en-US" altLang="zh-CN" dirty="0">
                <a:solidFill>
                  <a:schemeClr val="accent5"/>
                </a:solidFill>
                <a:latin typeface="微软雅黑" panose="020B0503020204020204" pitchFamily="34" charset="-122"/>
                <a:ea typeface="微软雅黑" panose="020B0503020204020204" pitchFamily="34" charset="-122"/>
              </a:rPr>
              <a:t>Annotation</a:t>
            </a:r>
            <a:r>
              <a:rPr lang="zh-CN" altLang="en-US" dirty="0">
                <a:solidFill>
                  <a:schemeClr val="accent5"/>
                </a:solidFill>
                <a:latin typeface="微软雅黑" panose="020B0503020204020204" pitchFamily="34" charset="-122"/>
                <a:ea typeface="微软雅黑" panose="020B0503020204020204" pitchFamily="34" charset="-122"/>
              </a:rPr>
              <a:t>）</a:t>
            </a:r>
          </a:p>
        </p:txBody>
      </p:sp>
      <p:sp>
        <p:nvSpPr>
          <p:cNvPr id="6" name="矩形 5"/>
          <p:cNvSpPr/>
          <p:nvPr/>
        </p:nvSpPr>
        <p:spPr>
          <a:xfrm>
            <a:off x="-393895" y="1828576"/>
            <a:ext cx="11690252" cy="523220"/>
          </a:xfrm>
          <a:prstGeom prst="rect">
            <a:avLst/>
          </a:prstGeom>
        </p:spPr>
        <p:txBody>
          <a:bodyPr wrap="square">
            <a:spAutoFit/>
          </a:bodyPr>
          <a:lstStyle/>
          <a:p>
            <a:pPr>
              <a:buClr>
                <a:srgbClr val="002060"/>
              </a:buClr>
              <a:buSzPct val="80000"/>
            </a:pPr>
            <a:r>
              <a:rPr lang="en-US" altLang="zh-CN" sz="2800" b="1" dirty="0">
                <a:solidFill>
                  <a:srgbClr val="FF0000"/>
                </a:solidFill>
                <a:latin typeface="Times New Roman" panose="02020603050405020304" pitchFamily="18" charset="0"/>
                <a:ea typeface="微软雅黑" panose="020B0503020204020204" pitchFamily="34" charset="-122"/>
              </a:rPr>
              <a:t>	</a:t>
            </a:r>
            <a:r>
              <a:rPr lang="en-US" altLang="zh-CN" sz="2800" dirty="0" smtClean="0">
                <a:solidFill>
                  <a:srgbClr val="FF0000"/>
                </a:solidFill>
                <a:latin typeface="Times New Roman" panose="02020603050405020304" pitchFamily="18" charset="0"/>
                <a:ea typeface="微软雅黑" panose="020B0503020204020204" pitchFamily="34" charset="-122"/>
              </a:rPr>
              <a:t>@Retention</a:t>
            </a:r>
            <a:r>
              <a:rPr lang="zh-CN" altLang="en-US" sz="2800" dirty="0" smtClean="0">
                <a:solidFill>
                  <a:srgbClr val="FF0000"/>
                </a:solidFill>
                <a:latin typeface="Times New Roman" panose="02020603050405020304" pitchFamily="18" charset="0"/>
                <a:ea typeface="微软雅黑" panose="020B0503020204020204" pitchFamily="34" charset="-122"/>
              </a:rPr>
              <a:t>、</a:t>
            </a:r>
            <a:r>
              <a:rPr lang="en-US" altLang="zh-CN" sz="2800" dirty="0" smtClean="0">
                <a:solidFill>
                  <a:srgbClr val="FF0000"/>
                </a:solidFill>
                <a:latin typeface="Times New Roman" panose="02020603050405020304" pitchFamily="18" charset="0"/>
                <a:ea typeface="微软雅黑" panose="020B0503020204020204" pitchFamily="34" charset="-122"/>
              </a:rPr>
              <a:t>@Target</a:t>
            </a:r>
            <a:r>
              <a:rPr lang="zh-CN" altLang="en-US" sz="2800" dirty="0" smtClean="0">
                <a:latin typeface="Times New Roman" panose="02020603050405020304" pitchFamily="18" charset="0"/>
                <a:ea typeface="微软雅黑" panose="020B0503020204020204" pitchFamily="34" charset="-122"/>
              </a:rPr>
              <a:t>、</a:t>
            </a:r>
            <a:r>
              <a:rPr lang="en-US" altLang="zh-CN" sz="2800" dirty="0" smtClean="0">
                <a:latin typeface="Times New Roman" panose="02020603050405020304" pitchFamily="18" charset="0"/>
                <a:ea typeface="微软雅黑" panose="020B0503020204020204" pitchFamily="34" charset="-122"/>
              </a:rPr>
              <a:t>@Inherited</a:t>
            </a:r>
            <a:r>
              <a:rPr lang="zh-CN" altLang="en-US" sz="2800" dirty="0" smtClean="0">
                <a:latin typeface="Times New Roman" panose="02020603050405020304" pitchFamily="18" charset="0"/>
                <a:ea typeface="微软雅黑" panose="020B0503020204020204" pitchFamily="34" charset="-122"/>
              </a:rPr>
              <a:t>、</a:t>
            </a:r>
            <a:r>
              <a:rPr lang="en-US" altLang="zh-CN" sz="2800" dirty="0" smtClean="0">
                <a:latin typeface="Times New Roman" panose="02020603050405020304" pitchFamily="18" charset="0"/>
                <a:ea typeface="微软雅黑" panose="020B0503020204020204" pitchFamily="34" charset="-122"/>
              </a:rPr>
              <a:t>@Documented</a:t>
            </a:r>
            <a:r>
              <a:rPr lang="zh-CN" altLang="en-US" sz="2800" dirty="0" smtClean="0">
                <a:latin typeface="Times New Roman" panose="02020603050405020304" pitchFamily="18" charset="0"/>
                <a:ea typeface="微软雅黑" panose="020B0503020204020204" pitchFamily="34" charset="-122"/>
              </a:rPr>
              <a:t>、</a:t>
            </a:r>
            <a:r>
              <a:rPr lang="en-US" altLang="zh-CN" sz="2800" dirty="0" smtClean="0">
                <a:latin typeface="Times New Roman" panose="02020603050405020304" pitchFamily="18" charset="0"/>
                <a:ea typeface="微软雅黑" panose="020B0503020204020204" pitchFamily="34" charset="-122"/>
              </a:rPr>
              <a:t>@</a:t>
            </a:r>
            <a:r>
              <a:rPr lang="en-US" altLang="zh-CN" sz="2800" dirty="0">
                <a:latin typeface="Times New Roman" panose="02020603050405020304" pitchFamily="18" charset="0"/>
                <a:ea typeface="微软雅黑" panose="020B0503020204020204" pitchFamily="34" charset="-122"/>
              </a:rPr>
              <a:t>Repeatable </a:t>
            </a:r>
            <a:endParaRPr lang="zh-CN" altLang="en-US" sz="2800" dirty="0">
              <a:latin typeface="Times New Roman" panose="02020603050405020304" pitchFamily="18" charset="0"/>
              <a:ea typeface="微软雅黑" panose="020B0503020204020204" pitchFamily="34" charset="-122"/>
            </a:endParaRPr>
          </a:p>
        </p:txBody>
      </p:sp>
      <p:sp>
        <p:nvSpPr>
          <p:cNvPr id="8" name="矩形 7"/>
          <p:cNvSpPr/>
          <p:nvPr/>
        </p:nvSpPr>
        <p:spPr>
          <a:xfrm>
            <a:off x="2715402" y="1014704"/>
            <a:ext cx="6175379" cy="634020"/>
          </a:xfrm>
          <a:prstGeom prst="rect">
            <a:avLst/>
          </a:prstGeom>
          <a:solidFill>
            <a:schemeClr val="accent3">
              <a:alpha val="50000"/>
            </a:schemeClr>
          </a:solidFill>
        </p:spPr>
        <p:txBody>
          <a:bodyPr wrap="square">
            <a:spAutoFit/>
          </a:bodyPr>
          <a:lstStyle/>
          <a:p>
            <a:pPr algn="ctr">
              <a:lnSpc>
                <a:spcPct val="110000"/>
              </a:lnSpc>
            </a:pPr>
            <a:r>
              <a:rPr lang="en-US" altLang="zh-CN" sz="3200" dirty="0">
                <a:latin typeface="微软雅黑" panose="020B0503020204020204" pitchFamily="34" charset="-122"/>
                <a:ea typeface="微软雅黑" panose="020B0503020204020204" pitchFamily="34" charset="-122"/>
              </a:rPr>
              <a:t>4</a:t>
            </a:r>
            <a:r>
              <a:rPr lang="zh-CN" altLang="en-US" sz="3200" dirty="0" smtClean="0">
                <a:latin typeface="微软雅黑" panose="020B0503020204020204" pitchFamily="34" charset="-122"/>
                <a:ea typeface="微软雅黑" panose="020B0503020204020204" pitchFamily="34" charset="-122"/>
              </a:rPr>
              <a:t>、元注解 </a:t>
            </a:r>
            <a:r>
              <a:rPr lang="en-US" altLang="zh-CN" sz="3200" dirty="0" smtClean="0">
                <a:latin typeface="微软雅黑" panose="020B0503020204020204" pitchFamily="34" charset="-122"/>
                <a:ea typeface="微软雅黑" panose="020B0503020204020204" pitchFamily="34" charset="-122"/>
              </a:rPr>
              <a:t>-- </a:t>
            </a:r>
            <a:r>
              <a:rPr lang="zh-CN" altLang="en-US" sz="3200" dirty="0" smtClean="0">
                <a:solidFill>
                  <a:srgbClr val="00B0F0"/>
                </a:solidFill>
                <a:latin typeface="微软雅黑" panose="020B0503020204020204" pitchFamily="34" charset="-122"/>
                <a:ea typeface="微软雅黑" panose="020B0503020204020204" pitchFamily="34" charset="-122"/>
              </a:rPr>
              <a:t>常见的元注解标签</a:t>
            </a:r>
            <a:endParaRPr lang="en-US" altLang="zh-CN" sz="3200" dirty="0">
              <a:solidFill>
                <a:srgbClr val="00B0F0"/>
              </a:solidFill>
              <a:latin typeface="微软雅黑" panose="020B0503020204020204" pitchFamily="34" charset="-122"/>
              <a:ea typeface="微软雅黑" panose="020B0503020204020204" pitchFamily="34" charset="-122"/>
            </a:endParaRPr>
          </a:p>
        </p:txBody>
      </p:sp>
      <p:sp>
        <p:nvSpPr>
          <p:cNvPr id="11" name="圆角矩形 10"/>
          <p:cNvSpPr/>
          <p:nvPr/>
        </p:nvSpPr>
        <p:spPr>
          <a:xfrm>
            <a:off x="1167618" y="2588454"/>
            <a:ext cx="9728151" cy="3938951"/>
          </a:xfrm>
          <a:prstGeom prst="roundRect">
            <a:avLst>
              <a:gd name="adj" fmla="val 862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200" dirty="0">
                <a:solidFill>
                  <a:prstClr val="black"/>
                </a:solidFill>
                <a:latin typeface="Times New Roman" panose="02020603050405020304" pitchFamily="18" charset="0"/>
                <a:ea typeface="微软雅黑" panose="020B0503020204020204" pitchFamily="34" charset="-122"/>
              </a:rPr>
              <a:t>// </a:t>
            </a:r>
            <a:r>
              <a:rPr lang="zh-CN" altLang="en-US" sz="2200" dirty="0">
                <a:solidFill>
                  <a:prstClr val="black"/>
                </a:solidFill>
                <a:latin typeface="Times New Roman" panose="02020603050405020304" pitchFamily="18" charset="0"/>
                <a:ea typeface="微软雅黑" panose="020B0503020204020204" pitchFamily="34" charset="-122"/>
              </a:rPr>
              <a:t>注解</a:t>
            </a:r>
            <a:r>
              <a:rPr lang="en-US" altLang="zh-CN" sz="2200" dirty="0">
                <a:solidFill>
                  <a:prstClr val="black"/>
                </a:solidFill>
                <a:latin typeface="Times New Roman" panose="02020603050405020304" pitchFamily="18" charset="0"/>
                <a:ea typeface="微软雅黑" panose="020B0503020204020204" pitchFamily="34" charset="-122"/>
              </a:rPr>
              <a:t>@Override</a:t>
            </a:r>
            <a:r>
              <a:rPr lang="zh-CN" altLang="en-US" sz="2200" dirty="0">
                <a:solidFill>
                  <a:prstClr val="black"/>
                </a:solidFill>
                <a:latin typeface="Times New Roman" panose="02020603050405020304" pitchFamily="18" charset="0"/>
                <a:ea typeface="微软雅黑" panose="020B0503020204020204" pitchFamily="34" charset="-122"/>
              </a:rPr>
              <a:t>的声明</a:t>
            </a:r>
            <a:endParaRPr lang="en-US" altLang="zh-CN" sz="2200" dirty="0">
              <a:solidFill>
                <a:prstClr val="black"/>
              </a:solidFill>
              <a:latin typeface="Times New Roman" panose="02020603050405020304" pitchFamily="18" charset="0"/>
              <a:ea typeface="微软雅黑" panose="020B0503020204020204" pitchFamily="34" charset="-122"/>
            </a:endParaRPr>
          </a:p>
          <a:p>
            <a:pPr lvl="0"/>
            <a:r>
              <a:rPr lang="en-US" altLang="zh-CN" sz="2200" dirty="0">
                <a:solidFill>
                  <a:prstClr val="black"/>
                </a:solidFill>
                <a:latin typeface="Times New Roman" panose="02020603050405020304" pitchFamily="18" charset="0"/>
                <a:ea typeface="微软雅黑" panose="020B0503020204020204" pitchFamily="34" charset="-122"/>
              </a:rPr>
              <a:t>@Target(</a:t>
            </a:r>
            <a:r>
              <a:rPr lang="en-US" altLang="zh-CN" sz="2200" dirty="0" err="1">
                <a:solidFill>
                  <a:prstClr val="black"/>
                </a:solidFill>
                <a:latin typeface="Times New Roman" panose="02020603050405020304" pitchFamily="18" charset="0"/>
                <a:ea typeface="微软雅黑" panose="020B0503020204020204" pitchFamily="34" charset="-122"/>
              </a:rPr>
              <a:t>ElementType.METHOD</a:t>
            </a:r>
            <a:r>
              <a:rPr lang="en-US" altLang="zh-CN" sz="2200" dirty="0" smtClean="0">
                <a:solidFill>
                  <a:prstClr val="black"/>
                </a:solidFill>
                <a:latin typeface="Times New Roman" panose="02020603050405020304" pitchFamily="18" charset="0"/>
                <a:ea typeface="微软雅黑" panose="020B0503020204020204" pitchFamily="34" charset="-122"/>
              </a:rPr>
              <a:t>) </a:t>
            </a:r>
          </a:p>
          <a:p>
            <a:pPr lvl="0"/>
            <a:r>
              <a:rPr lang="en-US" altLang="zh-CN" sz="2200" dirty="0" smtClean="0">
                <a:solidFill>
                  <a:prstClr val="black"/>
                </a:solidFill>
                <a:latin typeface="Times New Roman" panose="02020603050405020304" pitchFamily="18" charset="0"/>
                <a:ea typeface="微软雅黑" panose="020B0503020204020204" pitchFamily="34" charset="-122"/>
              </a:rPr>
              <a:t>@</a:t>
            </a:r>
            <a:r>
              <a:rPr lang="en-US" altLang="zh-CN" sz="2200" dirty="0">
                <a:solidFill>
                  <a:prstClr val="black"/>
                </a:solidFill>
                <a:latin typeface="Times New Roman" panose="02020603050405020304" pitchFamily="18" charset="0"/>
                <a:ea typeface="微软雅黑" panose="020B0503020204020204" pitchFamily="34" charset="-122"/>
              </a:rPr>
              <a:t>Retention(</a:t>
            </a:r>
            <a:r>
              <a:rPr lang="en-US" altLang="zh-CN" sz="2200" dirty="0" err="1">
                <a:solidFill>
                  <a:prstClr val="black"/>
                </a:solidFill>
                <a:latin typeface="Times New Roman" panose="02020603050405020304" pitchFamily="18" charset="0"/>
                <a:ea typeface="微软雅黑" panose="020B0503020204020204" pitchFamily="34" charset="-122"/>
              </a:rPr>
              <a:t>RetentionPolicy.SOURCE</a:t>
            </a:r>
            <a:r>
              <a:rPr lang="en-US" altLang="zh-CN" sz="2200" dirty="0" smtClean="0">
                <a:solidFill>
                  <a:prstClr val="black"/>
                </a:solidFill>
                <a:latin typeface="Times New Roman" panose="02020603050405020304" pitchFamily="18" charset="0"/>
                <a:ea typeface="微软雅黑" panose="020B0503020204020204" pitchFamily="34" charset="-122"/>
              </a:rPr>
              <a:t>) </a:t>
            </a:r>
            <a:endParaRPr lang="en-US" altLang="zh-CN" sz="2200" dirty="0">
              <a:solidFill>
                <a:prstClr val="black"/>
              </a:solidFill>
              <a:latin typeface="Times New Roman" panose="02020603050405020304" pitchFamily="18" charset="0"/>
              <a:ea typeface="微软雅黑" panose="020B0503020204020204" pitchFamily="34" charset="-122"/>
            </a:endParaRPr>
          </a:p>
          <a:p>
            <a:pPr lvl="0"/>
            <a:r>
              <a:rPr lang="en-US" altLang="zh-CN" sz="2200" dirty="0">
                <a:solidFill>
                  <a:prstClr val="black"/>
                </a:solidFill>
                <a:latin typeface="Times New Roman" panose="02020603050405020304" pitchFamily="18" charset="0"/>
                <a:ea typeface="微软雅黑" panose="020B0503020204020204" pitchFamily="34" charset="-122"/>
              </a:rPr>
              <a:t>public @interface Override {   }</a:t>
            </a:r>
          </a:p>
          <a:p>
            <a:pPr lvl="0"/>
            <a:endParaRPr lang="en-US" altLang="zh-CN" sz="2200" dirty="0">
              <a:solidFill>
                <a:prstClr val="black"/>
              </a:solidFill>
              <a:latin typeface="Times New Roman" panose="02020603050405020304" pitchFamily="18" charset="0"/>
              <a:ea typeface="微软雅黑" panose="020B0503020204020204" pitchFamily="34" charset="-122"/>
            </a:endParaRPr>
          </a:p>
          <a:p>
            <a:pPr lvl="0"/>
            <a:r>
              <a:rPr lang="en-US" altLang="zh-CN" sz="2200" dirty="0">
                <a:solidFill>
                  <a:prstClr val="black"/>
                </a:solidFill>
                <a:latin typeface="Times New Roman" panose="02020603050405020304" pitchFamily="18" charset="0"/>
                <a:ea typeface="微软雅黑" panose="020B0503020204020204" pitchFamily="34" charset="-122"/>
              </a:rPr>
              <a:t>//</a:t>
            </a:r>
            <a:r>
              <a:rPr lang="zh-CN" altLang="en-US" sz="2200" dirty="0">
                <a:solidFill>
                  <a:prstClr val="black"/>
                </a:solidFill>
                <a:latin typeface="Times New Roman" panose="02020603050405020304" pitchFamily="18" charset="0"/>
                <a:ea typeface="微软雅黑" panose="020B0503020204020204" pitchFamily="34" charset="-122"/>
              </a:rPr>
              <a:t>注解</a:t>
            </a:r>
            <a:r>
              <a:rPr lang="en-US" altLang="zh-CN" sz="2200" dirty="0">
                <a:solidFill>
                  <a:prstClr val="black"/>
                </a:solidFill>
                <a:latin typeface="Times New Roman" panose="02020603050405020304" pitchFamily="18" charset="0"/>
                <a:ea typeface="微软雅黑" panose="020B0503020204020204" pitchFamily="34" charset="-122"/>
              </a:rPr>
              <a:t>@Deprecated</a:t>
            </a:r>
            <a:r>
              <a:rPr lang="zh-CN" altLang="en-US" sz="2200" dirty="0">
                <a:solidFill>
                  <a:prstClr val="black"/>
                </a:solidFill>
                <a:latin typeface="Times New Roman" panose="02020603050405020304" pitchFamily="18" charset="0"/>
                <a:ea typeface="微软雅黑" panose="020B0503020204020204" pitchFamily="34" charset="-122"/>
              </a:rPr>
              <a:t>的声明</a:t>
            </a:r>
            <a:endParaRPr lang="en-US" altLang="zh-CN" sz="2200" dirty="0">
              <a:solidFill>
                <a:prstClr val="black"/>
              </a:solidFill>
              <a:latin typeface="Times New Roman" panose="02020603050405020304" pitchFamily="18" charset="0"/>
              <a:ea typeface="微软雅黑" panose="020B0503020204020204" pitchFamily="34" charset="-122"/>
            </a:endParaRPr>
          </a:p>
          <a:p>
            <a:pPr lvl="0"/>
            <a:r>
              <a:rPr lang="en-US" altLang="zh-CN" sz="2200" dirty="0">
                <a:solidFill>
                  <a:prstClr val="black"/>
                </a:solidFill>
                <a:latin typeface="Times New Roman" panose="02020603050405020304" pitchFamily="18" charset="0"/>
                <a:ea typeface="微软雅黑" panose="020B0503020204020204" pitchFamily="34" charset="-122"/>
              </a:rPr>
              <a:t>@Documented</a:t>
            </a:r>
          </a:p>
          <a:p>
            <a:pPr lvl="0"/>
            <a:r>
              <a:rPr lang="en-US" altLang="zh-CN" sz="2200" dirty="0">
                <a:solidFill>
                  <a:prstClr val="black"/>
                </a:solidFill>
                <a:latin typeface="Times New Roman" panose="02020603050405020304" pitchFamily="18" charset="0"/>
                <a:ea typeface="微软雅黑" panose="020B0503020204020204" pitchFamily="34" charset="-122"/>
              </a:rPr>
              <a:t>@Retention(</a:t>
            </a:r>
            <a:r>
              <a:rPr lang="en-US" altLang="zh-CN" sz="2200" dirty="0" err="1">
                <a:solidFill>
                  <a:prstClr val="black"/>
                </a:solidFill>
                <a:latin typeface="Times New Roman" panose="02020603050405020304" pitchFamily="18" charset="0"/>
                <a:ea typeface="微软雅黑" panose="020B0503020204020204" pitchFamily="34" charset="-122"/>
              </a:rPr>
              <a:t>RetentionPolicy.RUNTIME</a:t>
            </a:r>
            <a:r>
              <a:rPr lang="en-US" altLang="zh-CN" sz="2200" dirty="0">
                <a:solidFill>
                  <a:prstClr val="black"/>
                </a:solidFill>
                <a:latin typeface="Times New Roman" panose="02020603050405020304" pitchFamily="18" charset="0"/>
                <a:ea typeface="微软雅黑" panose="020B0503020204020204" pitchFamily="34" charset="-122"/>
              </a:rPr>
              <a:t>)</a:t>
            </a:r>
          </a:p>
          <a:p>
            <a:pPr lvl="0"/>
            <a:r>
              <a:rPr lang="en-US" altLang="zh-CN" sz="2200" dirty="0">
                <a:solidFill>
                  <a:prstClr val="black"/>
                </a:solidFill>
                <a:latin typeface="Times New Roman" panose="02020603050405020304" pitchFamily="18" charset="0"/>
                <a:ea typeface="微软雅黑" panose="020B0503020204020204" pitchFamily="34" charset="-122"/>
              </a:rPr>
              <a:t>@Target(value={CONSTRUCTOR, FIELD, LOCAL_VARIABLE, METHOD, PACKAGE, PARAMETER, TYPE})</a:t>
            </a:r>
          </a:p>
          <a:p>
            <a:pPr lvl="0"/>
            <a:r>
              <a:rPr lang="en-US" altLang="zh-CN" sz="2200" dirty="0">
                <a:solidFill>
                  <a:prstClr val="black"/>
                </a:solidFill>
                <a:latin typeface="Times New Roman" panose="02020603050405020304" pitchFamily="18" charset="0"/>
                <a:ea typeface="微软雅黑" panose="020B0503020204020204" pitchFamily="34" charset="-122"/>
              </a:rPr>
              <a:t>public @interface Deprecated {   }</a:t>
            </a:r>
          </a:p>
        </p:txBody>
      </p:sp>
    </p:spTree>
    <p:extLst>
      <p:ext uri="{BB962C8B-B14F-4D97-AF65-F5344CB8AC3E}">
        <p14:creationId xmlns:p14="http://schemas.microsoft.com/office/powerpoint/2010/main" val="6568441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274659" y="858548"/>
            <a:ext cx="11598473" cy="13648"/>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5" name="标题 4"/>
          <p:cNvSpPr>
            <a:spLocks noGrp="1"/>
          </p:cNvSpPr>
          <p:nvPr>
            <p:ph type="title"/>
          </p:nvPr>
        </p:nvSpPr>
        <p:spPr>
          <a:xfrm>
            <a:off x="274658" y="-182884"/>
            <a:ext cx="11598473" cy="1325563"/>
          </a:xfrm>
        </p:spPr>
        <p:txBody>
          <a:bodyPr/>
          <a:lstStyle/>
          <a:p>
            <a:pPr algn="ctr"/>
            <a:r>
              <a:rPr lang="zh-CN" altLang="en-US" dirty="0" smtClean="0">
                <a:solidFill>
                  <a:schemeClr val="accent5"/>
                </a:solidFill>
                <a:latin typeface="微软雅黑" panose="020B0503020204020204" pitchFamily="34" charset="-122"/>
                <a:ea typeface="微软雅黑" panose="020B0503020204020204" pitchFamily="34" charset="-122"/>
              </a:rPr>
              <a:t>注释（</a:t>
            </a:r>
            <a:r>
              <a:rPr lang="en-US" altLang="zh-CN" dirty="0" smtClean="0">
                <a:solidFill>
                  <a:schemeClr val="accent5"/>
                </a:solidFill>
                <a:latin typeface="微软雅黑" panose="020B0503020204020204" pitchFamily="34" charset="-122"/>
                <a:ea typeface="微软雅黑" panose="020B0503020204020204" pitchFamily="34" charset="-122"/>
              </a:rPr>
              <a:t>Comment</a:t>
            </a:r>
            <a:r>
              <a:rPr lang="zh-CN" altLang="en-US" dirty="0" smtClean="0">
                <a:solidFill>
                  <a:schemeClr val="accent5"/>
                </a:solidFill>
                <a:latin typeface="微软雅黑" panose="020B0503020204020204" pitchFamily="34" charset="-122"/>
                <a:ea typeface="微软雅黑" panose="020B0503020204020204" pitchFamily="34" charset="-122"/>
              </a:rPr>
              <a:t>）</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8" name="矩形 7"/>
          <p:cNvSpPr/>
          <p:nvPr/>
        </p:nvSpPr>
        <p:spPr>
          <a:xfrm>
            <a:off x="4269698" y="1055319"/>
            <a:ext cx="3468515" cy="596253"/>
          </a:xfrm>
          <a:prstGeom prst="rect">
            <a:avLst/>
          </a:prstGeom>
          <a:solidFill>
            <a:schemeClr val="accent3">
              <a:alpha val="50000"/>
            </a:schemeClr>
          </a:solidFill>
        </p:spPr>
        <p:txBody>
          <a:bodyPr wrap="square">
            <a:spAutoFit/>
          </a:bodyPr>
          <a:lstStyle/>
          <a:p>
            <a:pPr algn="ctr">
              <a:lnSpc>
                <a:spcPct val="110000"/>
              </a:lnSpc>
            </a:pPr>
            <a:r>
              <a:rPr lang="en-US" altLang="zh-CN" sz="3200" dirty="0">
                <a:latin typeface="微软雅黑" panose="020B0503020204020204" pitchFamily="34" charset="-122"/>
                <a:ea typeface="微软雅黑" panose="020B0503020204020204" pitchFamily="34" charset="-122"/>
              </a:rPr>
              <a:t>1</a:t>
            </a:r>
            <a:r>
              <a:rPr lang="zh-CN" altLang="en-US" sz="3200" dirty="0" smtClean="0">
                <a:latin typeface="微软雅黑" panose="020B0503020204020204" pitchFamily="34" charset="-122"/>
                <a:ea typeface="微软雅黑" panose="020B0503020204020204" pitchFamily="34" charset="-122"/>
              </a:rPr>
              <a:t>、什么是注释</a:t>
            </a:r>
            <a:endParaRPr lang="en-US" altLang="zh-CN" sz="3200" dirty="0">
              <a:latin typeface="微软雅黑" panose="020B0503020204020204" pitchFamily="34" charset="-122"/>
              <a:ea typeface="微软雅黑" panose="020B0503020204020204" pitchFamily="34" charset="-122"/>
            </a:endParaRPr>
          </a:p>
        </p:txBody>
      </p:sp>
      <p:sp>
        <p:nvSpPr>
          <p:cNvPr id="4" name="矩形 3"/>
          <p:cNvSpPr/>
          <p:nvPr/>
        </p:nvSpPr>
        <p:spPr>
          <a:xfrm>
            <a:off x="2499359" y="2294131"/>
            <a:ext cx="8079545" cy="3416320"/>
          </a:xfrm>
          <a:prstGeom prst="rect">
            <a:avLst/>
          </a:prstGeom>
        </p:spPr>
        <p:txBody>
          <a:bodyPr wrap="square">
            <a:spAutoFit/>
          </a:bodyPr>
          <a:lstStyle/>
          <a:p>
            <a:pPr indent="457200">
              <a:lnSpc>
                <a:spcPct val="120000"/>
              </a:lnSpc>
              <a:defRPr/>
            </a:pPr>
            <a:r>
              <a:rPr lang="zh-CN" altLang="en-US" sz="3000" dirty="0">
                <a:latin typeface="微软雅黑" panose="020B0503020204020204" pitchFamily="34" charset="-122"/>
                <a:ea typeface="微软雅黑" panose="020B0503020204020204" pitchFamily="34" charset="-122"/>
              </a:rPr>
              <a:t>注释：用文字描述程序，给</a:t>
            </a:r>
            <a:r>
              <a:rPr lang="zh-CN" altLang="en-US" sz="3000" dirty="0">
                <a:solidFill>
                  <a:srgbClr val="FF0000"/>
                </a:solidFill>
                <a:latin typeface="微软雅黑" panose="020B0503020204020204" pitchFamily="34" charset="-122"/>
                <a:ea typeface="微软雅黑" panose="020B0503020204020204" pitchFamily="34" charset="-122"/>
              </a:rPr>
              <a:t>程序员</a:t>
            </a:r>
            <a:r>
              <a:rPr lang="zh-CN" altLang="en-US" sz="3000" dirty="0">
                <a:latin typeface="微软雅黑" panose="020B0503020204020204" pitchFamily="34" charset="-122"/>
                <a:ea typeface="微软雅黑" panose="020B0503020204020204" pitchFamily="34" charset="-122"/>
              </a:rPr>
              <a:t>看的</a:t>
            </a:r>
            <a:r>
              <a:rPr lang="zh-CN" altLang="en-US" sz="3000" dirty="0" smtClean="0">
                <a:latin typeface="微软雅黑" panose="020B0503020204020204" pitchFamily="34" charset="-122"/>
                <a:ea typeface="微软雅黑" panose="020B0503020204020204" pitchFamily="34" charset="-122"/>
              </a:rPr>
              <a:t>。</a:t>
            </a:r>
            <a:endParaRPr lang="en-US" altLang="zh-CN" sz="3000" dirty="0" smtClean="0">
              <a:latin typeface="微软雅黑" panose="020B0503020204020204" pitchFamily="34" charset="-122"/>
              <a:ea typeface="微软雅黑" panose="020B0503020204020204" pitchFamily="34" charset="-122"/>
            </a:endParaRPr>
          </a:p>
          <a:p>
            <a:pPr indent="457200">
              <a:lnSpc>
                <a:spcPct val="120000"/>
              </a:lnSpc>
              <a:defRPr/>
            </a:pPr>
            <a:endParaRPr lang="en-US" altLang="zh-CN" sz="3000" dirty="0">
              <a:latin typeface="微软雅黑" panose="020B0503020204020204" pitchFamily="34" charset="-122"/>
              <a:ea typeface="微软雅黑" panose="020B0503020204020204" pitchFamily="34" charset="-122"/>
            </a:endParaRPr>
          </a:p>
          <a:p>
            <a:pPr indent="457200">
              <a:lnSpc>
                <a:spcPct val="120000"/>
              </a:lnSpc>
              <a:defRPr/>
            </a:pPr>
            <a:r>
              <a:rPr lang="en-US" altLang="zh-CN" sz="3000" dirty="0">
                <a:latin typeface="微软雅黑" panose="020B0503020204020204" pitchFamily="34" charset="-122"/>
                <a:ea typeface="微软雅黑" panose="020B0503020204020204" pitchFamily="34" charset="-122"/>
              </a:rPr>
              <a:t>Java</a:t>
            </a:r>
            <a:r>
              <a:rPr lang="zh-CN" altLang="en-US" sz="3000" dirty="0">
                <a:latin typeface="微软雅黑" panose="020B0503020204020204" pitchFamily="34" charset="-122"/>
                <a:ea typeface="微软雅黑" panose="020B0503020204020204" pitchFamily="34" charset="-122"/>
              </a:rPr>
              <a:t>支持三种注释方式。</a:t>
            </a:r>
            <a:endParaRPr lang="en-US" altLang="zh-CN" sz="3000" dirty="0">
              <a:latin typeface="微软雅黑" panose="020B0503020204020204" pitchFamily="34" charset="-122"/>
              <a:ea typeface="微软雅黑" panose="020B0503020204020204" pitchFamily="34" charset="-122"/>
            </a:endParaRPr>
          </a:p>
          <a:p>
            <a:pPr marL="2971800" lvl="5" indent="-457200">
              <a:lnSpc>
                <a:spcPct val="120000"/>
              </a:lnSpc>
              <a:buClr>
                <a:srgbClr val="002060"/>
              </a:buClr>
              <a:buSzPct val="80000"/>
              <a:buFont typeface="Wingdings" panose="05000000000000000000" pitchFamily="2" charset="2"/>
              <a:buChar char="u"/>
              <a:defRPr/>
            </a:pPr>
            <a:r>
              <a:rPr lang="zh-CN" altLang="en-US" sz="3000" dirty="0">
                <a:latin typeface="微软雅黑" panose="020B0503020204020204" pitchFamily="34" charset="-122"/>
                <a:ea typeface="微软雅黑" panose="020B0503020204020204" pitchFamily="34" charset="-122"/>
              </a:rPr>
              <a:t>单行注释</a:t>
            </a:r>
            <a:endParaRPr lang="en-US" altLang="zh-CN" sz="3000" dirty="0">
              <a:latin typeface="微软雅黑" panose="020B0503020204020204" pitchFamily="34" charset="-122"/>
              <a:ea typeface="微软雅黑" panose="020B0503020204020204" pitchFamily="34" charset="-122"/>
            </a:endParaRPr>
          </a:p>
          <a:p>
            <a:pPr marL="2971800" lvl="5" indent="-457200">
              <a:lnSpc>
                <a:spcPct val="120000"/>
              </a:lnSpc>
              <a:buClr>
                <a:srgbClr val="002060"/>
              </a:buClr>
              <a:buSzPct val="80000"/>
              <a:buFont typeface="Wingdings" panose="05000000000000000000" pitchFamily="2" charset="2"/>
              <a:buChar char="u"/>
              <a:defRPr/>
            </a:pPr>
            <a:r>
              <a:rPr lang="zh-CN" altLang="en-US" sz="3000" dirty="0">
                <a:latin typeface="微软雅黑" panose="020B0503020204020204" pitchFamily="34" charset="-122"/>
                <a:ea typeface="微软雅黑" panose="020B0503020204020204" pitchFamily="34" charset="-122"/>
              </a:rPr>
              <a:t>多行注释</a:t>
            </a:r>
            <a:endParaRPr lang="en-US" altLang="zh-CN" sz="3000" dirty="0">
              <a:latin typeface="微软雅黑" panose="020B0503020204020204" pitchFamily="34" charset="-122"/>
              <a:ea typeface="微软雅黑" panose="020B0503020204020204" pitchFamily="34" charset="-122"/>
            </a:endParaRPr>
          </a:p>
          <a:p>
            <a:pPr marL="2971800" lvl="5" indent="-457200">
              <a:lnSpc>
                <a:spcPct val="120000"/>
              </a:lnSpc>
              <a:buClr>
                <a:srgbClr val="002060"/>
              </a:buClr>
              <a:buSzPct val="80000"/>
              <a:buFont typeface="Wingdings" panose="05000000000000000000" pitchFamily="2" charset="2"/>
              <a:buChar char="u"/>
              <a:defRPr/>
            </a:pPr>
            <a:r>
              <a:rPr lang="zh-CN" altLang="en-US" sz="3000" dirty="0">
                <a:latin typeface="微软雅黑" panose="020B0503020204020204" pitchFamily="34" charset="-122"/>
                <a:ea typeface="微软雅黑" panose="020B0503020204020204" pitchFamily="34" charset="-122"/>
              </a:rPr>
              <a:t>文档注释</a:t>
            </a:r>
            <a:endParaRPr lang="en-US" altLang="zh-CN" sz="3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665802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6849" y="2183535"/>
            <a:ext cx="11492727" cy="2092881"/>
          </a:xfrm>
          <a:prstGeom prst="rect">
            <a:avLst/>
          </a:prstGeom>
        </p:spPr>
        <p:txBody>
          <a:bodyPr wrap="square">
            <a:spAutoFit/>
          </a:bodyPr>
          <a:lstStyle/>
          <a:p>
            <a:pPr algn="ctr"/>
            <a:r>
              <a:rPr lang="zh-CN" altLang="en-US" sz="2600" b="0" dirty="0" smtClean="0">
                <a:latin typeface="Times New Roman" panose="02020603050405020304" pitchFamily="18" charset="0"/>
                <a:ea typeface="微软雅黑" panose="020B0503020204020204" pitchFamily="34" charset="-122"/>
              </a:rPr>
              <a:t> </a:t>
            </a:r>
            <a:r>
              <a:rPr lang="en-US" altLang="zh-CN" sz="2600" b="1" dirty="0">
                <a:latin typeface="Times New Roman" panose="02020603050405020304" pitchFamily="18" charset="0"/>
                <a:ea typeface="微软雅黑" panose="020B0503020204020204" pitchFamily="34" charset="-122"/>
              </a:rPr>
              <a:t>@</a:t>
            </a:r>
            <a:r>
              <a:rPr lang="en-US" altLang="zh-CN" sz="2600" b="1" dirty="0" smtClean="0">
                <a:latin typeface="Times New Roman" panose="02020603050405020304" pitchFamily="18" charset="0"/>
                <a:ea typeface="微软雅黑" panose="020B0503020204020204" pitchFamily="34" charset="-122"/>
              </a:rPr>
              <a:t>Retention</a:t>
            </a:r>
            <a:r>
              <a:rPr lang="zh-CN" altLang="en-US" sz="2600" b="1" dirty="0" smtClean="0">
                <a:latin typeface="Times New Roman" panose="02020603050405020304" pitchFamily="18" charset="0"/>
                <a:ea typeface="微软雅黑" panose="020B0503020204020204" pitchFamily="34" charset="-122"/>
              </a:rPr>
              <a:t>：</a:t>
            </a:r>
            <a:r>
              <a:rPr lang="zh-CN" altLang="en-US" sz="2600" b="0" dirty="0" smtClean="0">
                <a:latin typeface="Times New Roman" panose="02020603050405020304" pitchFamily="18" charset="0"/>
                <a:ea typeface="微软雅黑" panose="020B0503020204020204" pitchFamily="34" charset="-122"/>
              </a:rPr>
              <a:t>说明了注解的</a:t>
            </a:r>
            <a:r>
              <a:rPr lang="zh-CN" altLang="en-US" sz="2600" b="1" dirty="0" smtClean="0">
                <a:solidFill>
                  <a:srgbClr val="FF0000"/>
                </a:solidFill>
                <a:latin typeface="Times New Roman" panose="02020603050405020304" pitchFamily="18" charset="0"/>
                <a:ea typeface="微软雅黑" panose="020B0503020204020204" pitchFamily="34" charset="-122"/>
              </a:rPr>
              <a:t>存活时间</a:t>
            </a:r>
            <a:r>
              <a:rPr lang="zh-CN" altLang="en-US" sz="2600" dirty="0">
                <a:latin typeface="Times New Roman" panose="02020603050405020304" pitchFamily="18" charset="0"/>
                <a:ea typeface="微软雅黑" panose="020B0503020204020204" pitchFamily="34" charset="-122"/>
              </a:rPr>
              <a:t>，</a:t>
            </a:r>
            <a:r>
              <a:rPr lang="zh-CN" altLang="en-US" sz="2600" b="0" dirty="0" smtClean="0">
                <a:latin typeface="Times New Roman" panose="02020603050405020304" pitchFamily="18" charset="0"/>
                <a:ea typeface="微软雅黑" panose="020B0503020204020204" pitchFamily="34" charset="-122"/>
              </a:rPr>
              <a:t>取值</a:t>
            </a:r>
            <a:r>
              <a:rPr lang="zh-CN" altLang="en-US" sz="2600" b="0" dirty="0">
                <a:latin typeface="Times New Roman" panose="02020603050405020304" pitchFamily="18" charset="0"/>
                <a:ea typeface="微软雅黑" panose="020B0503020204020204" pitchFamily="34" charset="-122"/>
              </a:rPr>
              <a:t>如下： </a:t>
            </a:r>
          </a:p>
          <a:p>
            <a:pPr marL="457200" indent="-457200">
              <a:buClr>
                <a:srgbClr val="0070C0"/>
              </a:buClr>
              <a:buSzPct val="80000"/>
              <a:buFont typeface="Wingdings" panose="05000000000000000000" pitchFamily="2" charset="2"/>
              <a:buChar char="u"/>
            </a:pPr>
            <a:r>
              <a:rPr lang="en-US" altLang="zh-CN" sz="2600" b="0" dirty="0" err="1">
                <a:latin typeface="Times New Roman" panose="02020603050405020304" pitchFamily="18" charset="0"/>
                <a:ea typeface="微软雅黑" panose="020B0503020204020204" pitchFamily="34" charset="-122"/>
              </a:rPr>
              <a:t>RetentionPolicy.SOURCE</a:t>
            </a:r>
            <a:r>
              <a:rPr lang="en-US" altLang="zh-CN" sz="2600" b="0" dirty="0">
                <a:latin typeface="Times New Roman" panose="02020603050405020304" pitchFamily="18" charset="0"/>
                <a:ea typeface="微软雅黑" panose="020B0503020204020204" pitchFamily="34" charset="-122"/>
              </a:rPr>
              <a:t> </a:t>
            </a:r>
            <a:r>
              <a:rPr lang="zh-CN" altLang="en-US" sz="2600" b="0" dirty="0">
                <a:latin typeface="Times New Roman" panose="02020603050405020304" pitchFamily="18" charset="0"/>
                <a:ea typeface="微软雅黑" panose="020B0503020204020204" pitchFamily="34" charset="-122"/>
              </a:rPr>
              <a:t>注解只在源码阶段保留</a:t>
            </a:r>
            <a:r>
              <a:rPr lang="zh-CN" altLang="en-US" sz="2600" b="0" dirty="0" smtClean="0">
                <a:latin typeface="Times New Roman" panose="02020603050405020304" pitchFamily="18" charset="0"/>
                <a:ea typeface="微软雅黑" panose="020B0503020204020204" pitchFamily="34" charset="-122"/>
              </a:rPr>
              <a:t>，编译</a:t>
            </a:r>
            <a:r>
              <a:rPr lang="zh-CN" altLang="en-US" sz="2600" b="0" dirty="0">
                <a:latin typeface="Times New Roman" panose="02020603050405020304" pitchFamily="18" charset="0"/>
                <a:ea typeface="微软雅黑" panose="020B0503020204020204" pitchFamily="34" charset="-122"/>
              </a:rPr>
              <a:t>时它将被丢弃忽视。 </a:t>
            </a:r>
          </a:p>
          <a:p>
            <a:pPr marL="457200" indent="-457200">
              <a:buClr>
                <a:srgbClr val="0070C0"/>
              </a:buClr>
              <a:buSzPct val="80000"/>
              <a:buFont typeface="Wingdings" panose="05000000000000000000" pitchFamily="2" charset="2"/>
              <a:buChar char="u"/>
            </a:pPr>
            <a:r>
              <a:rPr lang="en-US" altLang="zh-CN" sz="2600" b="0" dirty="0" err="1">
                <a:latin typeface="Times New Roman" panose="02020603050405020304" pitchFamily="18" charset="0"/>
                <a:ea typeface="微软雅黑" panose="020B0503020204020204" pitchFamily="34" charset="-122"/>
              </a:rPr>
              <a:t>RetentionPolicy.CLASS</a:t>
            </a:r>
            <a:r>
              <a:rPr lang="en-US" altLang="zh-CN" sz="2600" b="0" dirty="0">
                <a:latin typeface="Times New Roman" panose="02020603050405020304" pitchFamily="18" charset="0"/>
                <a:ea typeface="微软雅黑" panose="020B0503020204020204" pitchFamily="34" charset="-122"/>
              </a:rPr>
              <a:t> </a:t>
            </a:r>
            <a:r>
              <a:rPr lang="zh-CN" altLang="en-US" sz="2600" b="0" dirty="0">
                <a:latin typeface="Times New Roman" panose="02020603050405020304" pitchFamily="18" charset="0"/>
                <a:ea typeface="微软雅黑" panose="020B0503020204020204" pitchFamily="34" charset="-122"/>
              </a:rPr>
              <a:t>注解只被保留到</a:t>
            </a:r>
            <a:r>
              <a:rPr lang="zh-CN" altLang="en-US" sz="2600" b="0" dirty="0" smtClean="0">
                <a:latin typeface="Times New Roman" panose="02020603050405020304" pitchFamily="18" charset="0"/>
                <a:ea typeface="微软雅黑" panose="020B0503020204020204" pitchFamily="34" charset="-122"/>
              </a:rPr>
              <a:t>编译期间，不会</a:t>
            </a:r>
            <a:r>
              <a:rPr lang="zh-CN" altLang="en-US" sz="2600" b="0" dirty="0">
                <a:latin typeface="Times New Roman" panose="02020603050405020304" pitchFamily="18" charset="0"/>
                <a:ea typeface="微软雅黑" panose="020B0503020204020204" pitchFamily="34" charset="-122"/>
              </a:rPr>
              <a:t>被加载到 </a:t>
            </a:r>
            <a:r>
              <a:rPr lang="en-US" altLang="zh-CN" sz="2600" b="0" dirty="0">
                <a:latin typeface="Times New Roman" panose="02020603050405020304" pitchFamily="18" charset="0"/>
                <a:ea typeface="微软雅黑" panose="020B0503020204020204" pitchFamily="34" charset="-122"/>
              </a:rPr>
              <a:t>JVM </a:t>
            </a:r>
            <a:r>
              <a:rPr lang="zh-CN" altLang="en-US" sz="2600" b="0" dirty="0">
                <a:latin typeface="Times New Roman" panose="02020603050405020304" pitchFamily="18" charset="0"/>
                <a:ea typeface="微软雅黑" panose="020B0503020204020204" pitchFamily="34" charset="-122"/>
              </a:rPr>
              <a:t>中。 </a:t>
            </a:r>
          </a:p>
          <a:p>
            <a:pPr marL="457200" indent="-457200">
              <a:buClr>
                <a:srgbClr val="0070C0"/>
              </a:buClr>
              <a:buSzPct val="80000"/>
              <a:buFont typeface="Wingdings" panose="05000000000000000000" pitchFamily="2" charset="2"/>
              <a:buChar char="u"/>
            </a:pPr>
            <a:r>
              <a:rPr lang="en-US" altLang="zh-CN" sz="2600" b="0" dirty="0" err="1">
                <a:latin typeface="Times New Roman" panose="02020603050405020304" pitchFamily="18" charset="0"/>
                <a:ea typeface="微软雅黑" panose="020B0503020204020204" pitchFamily="34" charset="-122"/>
              </a:rPr>
              <a:t>RetentionPolicy.RUNTIME</a:t>
            </a:r>
            <a:r>
              <a:rPr lang="en-US" altLang="zh-CN" sz="2600" b="0" dirty="0">
                <a:latin typeface="Times New Roman" panose="02020603050405020304" pitchFamily="18" charset="0"/>
                <a:ea typeface="微软雅黑" panose="020B0503020204020204" pitchFamily="34" charset="-122"/>
              </a:rPr>
              <a:t> </a:t>
            </a:r>
            <a:r>
              <a:rPr lang="zh-CN" altLang="en-US" sz="2600" b="0" dirty="0">
                <a:latin typeface="Times New Roman" panose="02020603050405020304" pitchFamily="18" charset="0"/>
                <a:ea typeface="微软雅黑" panose="020B0503020204020204" pitchFamily="34" charset="-122"/>
              </a:rPr>
              <a:t>注解可以保留到程序运行的时候，</a:t>
            </a:r>
            <a:r>
              <a:rPr lang="zh-CN" altLang="en-US" sz="2600" b="0" dirty="0">
                <a:solidFill>
                  <a:srgbClr val="FF0000"/>
                </a:solidFill>
                <a:latin typeface="Times New Roman" panose="02020603050405020304" pitchFamily="18" charset="0"/>
                <a:ea typeface="微软雅黑" panose="020B0503020204020204" pitchFamily="34" charset="-122"/>
              </a:rPr>
              <a:t>它会被加载进入到 </a:t>
            </a:r>
            <a:r>
              <a:rPr lang="en-US" altLang="zh-CN" sz="2600" b="0" dirty="0">
                <a:solidFill>
                  <a:srgbClr val="FF0000"/>
                </a:solidFill>
                <a:latin typeface="Times New Roman" panose="02020603050405020304" pitchFamily="18" charset="0"/>
                <a:ea typeface="微软雅黑" panose="020B0503020204020204" pitchFamily="34" charset="-122"/>
              </a:rPr>
              <a:t>JVM </a:t>
            </a:r>
            <a:r>
              <a:rPr lang="zh-CN" altLang="en-US" sz="2600" b="0" dirty="0">
                <a:solidFill>
                  <a:srgbClr val="FF0000"/>
                </a:solidFill>
                <a:latin typeface="Times New Roman" panose="02020603050405020304" pitchFamily="18" charset="0"/>
                <a:ea typeface="微软雅黑" panose="020B0503020204020204" pitchFamily="34" charset="-122"/>
              </a:rPr>
              <a:t>中</a:t>
            </a:r>
            <a:r>
              <a:rPr lang="zh-CN" altLang="en-US" sz="2600" b="0">
                <a:solidFill>
                  <a:srgbClr val="FF0000"/>
                </a:solidFill>
                <a:latin typeface="Times New Roman" panose="02020603050405020304" pitchFamily="18" charset="0"/>
                <a:ea typeface="微软雅黑" panose="020B0503020204020204" pitchFamily="34" charset="-122"/>
              </a:rPr>
              <a:t>，</a:t>
            </a:r>
            <a:r>
              <a:rPr lang="zh-CN" altLang="en-US" sz="2600" b="0" smtClean="0">
                <a:solidFill>
                  <a:srgbClr val="FF0000"/>
                </a:solidFill>
                <a:latin typeface="Times New Roman" panose="02020603050405020304" pitchFamily="18" charset="0"/>
                <a:ea typeface="微软雅黑" panose="020B0503020204020204" pitchFamily="34" charset="-122"/>
              </a:rPr>
              <a:t>所以在</a:t>
            </a:r>
            <a:r>
              <a:rPr lang="zh-CN" altLang="en-US" sz="2600" b="0" dirty="0">
                <a:solidFill>
                  <a:srgbClr val="FF0000"/>
                </a:solidFill>
                <a:latin typeface="Times New Roman" panose="02020603050405020304" pitchFamily="18" charset="0"/>
                <a:ea typeface="微软雅黑" panose="020B0503020204020204" pitchFamily="34" charset="-122"/>
              </a:rPr>
              <a:t>程序运行</a:t>
            </a:r>
            <a:r>
              <a:rPr lang="zh-CN" altLang="en-US" sz="2600" b="0">
                <a:solidFill>
                  <a:srgbClr val="FF0000"/>
                </a:solidFill>
                <a:latin typeface="Times New Roman" panose="02020603050405020304" pitchFamily="18" charset="0"/>
                <a:ea typeface="微软雅黑" panose="020B0503020204020204" pitchFamily="34" charset="-122"/>
              </a:rPr>
              <a:t>时</a:t>
            </a:r>
            <a:r>
              <a:rPr lang="zh-CN" altLang="en-US" sz="2600" b="0" smtClean="0">
                <a:solidFill>
                  <a:srgbClr val="FF0000"/>
                </a:solidFill>
                <a:latin typeface="Times New Roman" panose="02020603050405020304" pitchFamily="18" charset="0"/>
                <a:ea typeface="微软雅黑" panose="020B0503020204020204" pitchFamily="34" charset="-122"/>
              </a:rPr>
              <a:t>可以通过反射读取</a:t>
            </a:r>
            <a:r>
              <a:rPr lang="zh-CN" altLang="en-US" sz="2600" b="0" smtClean="0">
                <a:latin typeface="Times New Roman" panose="02020603050405020304" pitchFamily="18" charset="0"/>
                <a:ea typeface="微软雅黑" panose="020B0503020204020204" pitchFamily="34" charset="-122"/>
              </a:rPr>
              <a:t>。</a:t>
            </a:r>
            <a:endParaRPr lang="zh-CN" altLang="en-US" sz="2600" b="0" dirty="0">
              <a:latin typeface="Times New Roman" panose="02020603050405020304" pitchFamily="18" charset="0"/>
              <a:ea typeface="微软雅黑" panose="020B0503020204020204" pitchFamily="34" charset="-122"/>
            </a:endParaRPr>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1515" y="4332686"/>
            <a:ext cx="7062797" cy="2209134"/>
          </a:xfrm>
          <a:prstGeom prst="rect">
            <a:avLst/>
          </a:prstGeom>
        </p:spPr>
      </p:pic>
      <p:sp>
        <p:nvSpPr>
          <p:cNvPr id="11" name="矩形 10"/>
          <p:cNvSpPr/>
          <p:nvPr/>
        </p:nvSpPr>
        <p:spPr>
          <a:xfrm>
            <a:off x="3245532" y="158256"/>
            <a:ext cx="5697415" cy="634020"/>
          </a:xfrm>
          <a:prstGeom prst="rect">
            <a:avLst/>
          </a:prstGeom>
          <a:solidFill>
            <a:schemeClr val="accent3">
              <a:alpha val="50000"/>
            </a:schemeClr>
          </a:solidFill>
        </p:spPr>
        <p:txBody>
          <a:bodyPr wrap="square">
            <a:spAutoFit/>
          </a:bodyPr>
          <a:lstStyle/>
          <a:p>
            <a:pPr algn="ctr">
              <a:lnSpc>
                <a:spcPct val="110000"/>
              </a:lnSpc>
            </a:pPr>
            <a:r>
              <a:rPr lang="en-US" altLang="zh-CN" sz="3200" dirty="0">
                <a:latin typeface="微软雅黑" panose="020B0503020204020204" pitchFamily="34" charset="-122"/>
                <a:ea typeface="微软雅黑" panose="020B0503020204020204" pitchFamily="34" charset="-122"/>
              </a:rPr>
              <a:t>4</a:t>
            </a:r>
            <a:r>
              <a:rPr lang="zh-CN" altLang="en-US" sz="3200" dirty="0" smtClean="0">
                <a:latin typeface="微软雅黑" panose="020B0503020204020204" pitchFamily="34" charset="-122"/>
                <a:ea typeface="微软雅黑" panose="020B0503020204020204" pitchFamily="34" charset="-122"/>
              </a:rPr>
              <a:t>、元注解 </a:t>
            </a:r>
            <a:r>
              <a:rPr lang="en-US" altLang="zh-CN" sz="3200" dirty="0" smtClean="0">
                <a:latin typeface="微软雅黑" panose="020B0503020204020204" pitchFamily="34" charset="-122"/>
                <a:ea typeface="微软雅黑" panose="020B0503020204020204" pitchFamily="34" charset="-122"/>
              </a:rPr>
              <a:t>-- </a:t>
            </a:r>
            <a:r>
              <a:rPr lang="en-US" altLang="zh-CN" sz="3200" dirty="0" smtClean="0">
                <a:solidFill>
                  <a:srgbClr val="00B0F0"/>
                </a:solidFill>
                <a:latin typeface="微软雅黑" panose="020B0503020204020204" pitchFamily="34" charset="-122"/>
                <a:ea typeface="微软雅黑" panose="020B0503020204020204" pitchFamily="34" charset="-122"/>
              </a:rPr>
              <a:t>@Retention</a:t>
            </a:r>
            <a:endParaRPr lang="en-US" altLang="zh-CN" sz="3200" dirty="0">
              <a:solidFill>
                <a:srgbClr val="00B0F0"/>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267288" y="962495"/>
            <a:ext cx="11380764" cy="1052554"/>
          </a:xfrm>
          <a:prstGeom prst="roundRect">
            <a:avLst>
              <a:gd name="adj" fmla="val 862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zh-CN" altLang="zh-CN" sz="2200" dirty="0" smtClean="0">
                <a:solidFill>
                  <a:schemeClr val="tx1"/>
                </a:solidFill>
                <a:latin typeface="宋体" panose="02010600030101010101" pitchFamily="2" charset="-122"/>
              </a:rPr>
              <a:t>public @interface Retention {  </a:t>
            </a:r>
            <a:r>
              <a:rPr lang="en-US" altLang="zh-CN" sz="2200" dirty="0" smtClean="0">
                <a:solidFill>
                  <a:schemeClr val="tx1"/>
                </a:solidFill>
                <a:latin typeface="宋体" panose="02010600030101010101" pitchFamily="2" charset="-122"/>
              </a:rPr>
              <a:t>		</a:t>
            </a:r>
            <a:r>
              <a:rPr lang="zh-CN" altLang="zh-CN" sz="2200" dirty="0" smtClean="0">
                <a:solidFill>
                  <a:srgbClr val="FF0000"/>
                </a:solidFill>
                <a:latin typeface="宋体" panose="02010600030101010101" pitchFamily="2" charset="-122"/>
              </a:rPr>
              <a:t>RetentionPolicy</a:t>
            </a:r>
            <a:r>
              <a:rPr lang="zh-CN" altLang="zh-CN" sz="2200" dirty="0" smtClean="0">
                <a:solidFill>
                  <a:schemeClr val="tx1"/>
                </a:solidFill>
                <a:latin typeface="宋体" panose="02010600030101010101" pitchFamily="2" charset="-122"/>
              </a:rPr>
              <a:t> value();</a:t>
            </a:r>
            <a:r>
              <a:rPr lang="en-US" altLang="zh-CN" sz="2200" dirty="0" smtClean="0">
                <a:solidFill>
                  <a:schemeClr val="tx1"/>
                </a:solidFill>
                <a:latin typeface="宋体" panose="02010600030101010101" pitchFamily="2" charset="-122"/>
              </a:rPr>
              <a:t>		</a:t>
            </a:r>
            <a:r>
              <a:rPr lang="zh-CN" altLang="zh-CN" sz="2200" dirty="0" smtClean="0">
                <a:solidFill>
                  <a:schemeClr val="tx1"/>
                </a:solidFill>
                <a:latin typeface="宋体" panose="02010600030101010101" pitchFamily="2" charset="-122"/>
              </a:rPr>
              <a:t>}</a:t>
            </a:r>
            <a:endParaRPr lang="en-US" altLang="zh-CN" sz="2200" dirty="0" smtClean="0">
              <a:solidFill>
                <a:schemeClr val="tx1"/>
              </a:solidFill>
              <a:latin typeface="宋体" panose="02010600030101010101" pitchFamily="2" charset="-122"/>
            </a:endParaRPr>
          </a:p>
          <a:p>
            <a:pPr lvl="0" eaLnBrk="0" fontAlgn="base" hangingPunct="0">
              <a:spcBef>
                <a:spcPct val="0"/>
              </a:spcBef>
              <a:spcAft>
                <a:spcPct val="0"/>
              </a:spcAft>
            </a:pPr>
            <a:r>
              <a:rPr lang="zh-CN" altLang="zh-CN" sz="2200" dirty="0" smtClean="0">
                <a:solidFill>
                  <a:schemeClr val="tx1"/>
                </a:solidFill>
                <a:latin typeface="宋体" panose="02010600030101010101" pitchFamily="2" charset="-122"/>
              </a:rPr>
              <a:t>public enum RetentionPolicy {  </a:t>
            </a:r>
            <a:r>
              <a:rPr lang="en-US" altLang="zh-CN" sz="2200" dirty="0" smtClean="0">
                <a:solidFill>
                  <a:schemeClr val="tx1"/>
                </a:solidFill>
                <a:latin typeface="宋体" panose="02010600030101010101" pitchFamily="2" charset="-122"/>
              </a:rPr>
              <a:t>		</a:t>
            </a:r>
            <a:r>
              <a:rPr lang="zh-CN" altLang="zh-CN" sz="2200" i="1" dirty="0" smtClean="0">
                <a:solidFill>
                  <a:schemeClr val="tx1"/>
                </a:solidFill>
                <a:latin typeface="宋体" panose="02010600030101010101" pitchFamily="2" charset="-122"/>
              </a:rPr>
              <a:t>SOURCE</a:t>
            </a:r>
            <a:r>
              <a:rPr lang="zh-CN" altLang="zh-CN" sz="2200" dirty="0" smtClean="0">
                <a:solidFill>
                  <a:schemeClr val="tx1"/>
                </a:solidFill>
                <a:latin typeface="宋体" panose="02010600030101010101" pitchFamily="2" charset="-122"/>
              </a:rPr>
              <a:t>,</a:t>
            </a:r>
            <a:r>
              <a:rPr lang="zh-CN" altLang="zh-CN" sz="2200" i="1" dirty="0" smtClean="0">
                <a:solidFill>
                  <a:schemeClr val="tx1"/>
                </a:solidFill>
                <a:latin typeface="宋体" panose="02010600030101010101" pitchFamily="2" charset="-122"/>
              </a:rPr>
              <a:t>CLASS</a:t>
            </a:r>
            <a:r>
              <a:rPr lang="zh-CN" altLang="zh-CN" sz="2200" dirty="0" smtClean="0">
                <a:solidFill>
                  <a:schemeClr val="tx1"/>
                </a:solidFill>
                <a:latin typeface="宋体" panose="02010600030101010101" pitchFamily="2" charset="-122"/>
              </a:rPr>
              <a:t>,</a:t>
            </a:r>
            <a:r>
              <a:rPr lang="zh-CN" altLang="zh-CN" sz="2200" i="1" dirty="0" smtClean="0">
                <a:solidFill>
                  <a:schemeClr val="tx1"/>
                </a:solidFill>
                <a:latin typeface="宋体" panose="02010600030101010101" pitchFamily="2" charset="-122"/>
              </a:rPr>
              <a:t>RUNTIME</a:t>
            </a:r>
            <a:r>
              <a:rPr lang="en-US" altLang="zh-CN" sz="2200" i="1" dirty="0" smtClean="0">
                <a:solidFill>
                  <a:schemeClr val="tx1"/>
                </a:solidFill>
                <a:latin typeface="宋体" panose="02010600030101010101" pitchFamily="2" charset="-122"/>
              </a:rPr>
              <a:t> 		</a:t>
            </a:r>
            <a:r>
              <a:rPr lang="zh-CN" altLang="zh-CN" sz="2200" dirty="0" smtClean="0">
                <a:solidFill>
                  <a:schemeClr val="tx1"/>
                </a:solidFill>
                <a:latin typeface="宋体" panose="02010600030101010101" pitchFamily="2" charset="-122"/>
              </a:rPr>
              <a:t>}</a:t>
            </a:r>
            <a:endParaRPr lang="zh-CN" altLang="zh-CN" sz="2200" dirty="0">
              <a:solidFill>
                <a:schemeClr val="tx1"/>
              </a:solidFill>
              <a:latin typeface="Arial" panose="020B0604020202020204" pitchFamily="34" charset="0"/>
            </a:endParaRPr>
          </a:p>
        </p:txBody>
      </p:sp>
    </p:spTree>
    <p:extLst>
      <p:ext uri="{BB962C8B-B14F-4D97-AF65-F5344CB8AC3E}">
        <p14:creationId xmlns:p14="http://schemas.microsoft.com/office/powerpoint/2010/main" val="23582363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37626" y="2367563"/>
            <a:ext cx="11513234" cy="4422749"/>
          </a:xfrm>
          <a:prstGeom prst="rect">
            <a:avLst/>
          </a:prstGeom>
        </p:spPr>
        <p:txBody>
          <a:bodyPr wrap="square">
            <a:spAutoFit/>
          </a:bodyPr>
          <a:lstStyle/>
          <a:p>
            <a:pPr algn="ctr">
              <a:lnSpc>
                <a:spcPct val="105000"/>
              </a:lnSpc>
            </a:pPr>
            <a:r>
              <a:rPr lang="en-US" altLang="zh-CN" sz="2800" b="1" dirty="0" smtClean="0">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Target </a:t>
            </a:r>
            <a:r>
              <a:rPr lang="zh-CN" altLang="en-US" sz="2800" b="1" dirty="0" smtClean="0">
                <a:latin typeface="微软雅黑" panose="020B0503020204020204" pitchFamily="34" charset="-122"/>
                <a:ea typeface="微软雅黑" panose="020B0503020204020204" pitchFamily="34" charset="-122"/>
              </a:rPr>
              <a:t>：</a:t>
            </a:r>
            <a:r>
              <a:rPr lang="zh-CN" altLang="en-US" sz="2800" b="0" dirty="0" smtClean="0">
                <a:latin typeface="微软雅黑" panose="020B0503020204020204" pitchFamily="34" charset="-122"/>
                <a:ea typeface="微软雅黑" panose="020B0503020204020204" pitchFamily="34" charset="-122"/>
              </a:rPr>
              <a:t>指定</a:t>
            </a:r>
            <a:r>
              <a:rPr lang="zh-CN" altLang="en-US" sz="2800" b="0" dirty="0">
                <a:latin typeface="微软雅黑" panose="020B0503020204020204" pitchFamily="34" charset="-122"/>
                <a:ea typeface="微软雅黑" panose="020B0503020204020204" pitchFamily="34" charset="-122"/>
              </a:rPr>
              <a:t>了</a:t>
            </a:r>
            <a:r>
              <a:rPr lang="zh-CN" altLang="en-US" sz="2800" b="1" dirty="0">
                <a:solidFill>
                  <a:srgbClr val="FF0000"/>
                </a:solidFill>
                <a:latin typeface="微软雅黑" panose="020B0503020204020204" pitchFamily="34" charset="-122"/>
                <a:ea typeface="微软雅黑" panose="020B0503020204020204" pitchFamily="34" charset="-122"/>
              </a:rPr>
              <a:t>注解运用的</a:t>
            </a:r>
            <a:r>
              <a:rPr lang="zh-CN" altLang="en-US" sz="2800" b="1" dirty="0" smtClean="0">
                <a:solidFill>
                  <a:srgbClr val="FF0000"/>
                </a:solidFill>
                <a:latin typeface="微软雅黑" panose="020B0503020204020204" pitchFamily="34" charset="-122"/>
                <a:ea typeface="微软雅黑" panose="020B0503020204020204" pitchFamily="34" charset="-122"/>
              </a:rPr>
              <a:t>地方</a:t>
            </a:r>
            <a:r>
              <a:rPr lang="zh-CN" altLang="en-US" sz="2800" b="0" dirty="0" smtClean="0">
                <a:latin typeface="微软雅黑" panose="020B0503020204020204" pitchFamily="34" charset="-122"/>
                <a:ea typeface="微软雅黑" panose="020B0503020204020204" pitchFamily="34" charset="-122"/>
              </a:rPr>
              <a:t>，取值</a:t>
            </a:r>
            <a:r>
              <a:rPr lang="zh-CN" altLang="en-US" sz="2800" dirty="0">
                <a:latin typeface="微软雅黑" panose="020B0503020204020204" pitchFamily="34" charset="-122"/>
                <a:ea typeface="微软雅黑" panose="020B0503020204020204" pitchFamily="34" charset="-122"/>
              </a:rPr>
              <a:t>包括</a:t>
            </a:r>
            <a:r>
              <a:rPr lang="zh-CN" altLang="en-US" sz="2800" b="0" dirty="0" smtClean="0">
                <a:latin typeface="微软雅黑" panose="020B0503020204020204" pitchFamily="34" charset="-122"/>
                <a:ea typeface="微软雅黑" panose="020B0503020204020204" pitchFamily="34" charset="-122"/>
              </a:rPr>
              <a:t>：</a:t>
            </a:r>
            <a:endParaRPr lang="en-US" altLang="zh-CN" sz="2800" b="0" dirty="0" smtClean="0">
              <a:latin typeface="微软雅黑" panose="020B0503020204020204" pitchFamily="34" charset="-122"/>
              <a:ea typeface="微软雅黑" panose="020B0503020204020204" pitchFamily="34" charset="-122"/>
            </a:endParaRPr>
          </a:p>
          <a:p>
            <a:pPr marL="342900" indent="-342900">
              <a:buClr>
                <a:srgbClr val="0070C0"/>
              </a:buClr>
              <a:buSzPct val="80000"/>
              <a:buFont typeface="Wingdings" panose="05000000000000000000" pitchFamily="2" charset="2"/>
              <a:buChar char="u"/>
            </a:pPr>
            <a:r>
              <a:rPr lang="en-US" altLang="zh-CN" sz="2800" b="0" dirty="0" err="1">
                <a:solidFill>
                  <a:srgbClr val="FF0000"/>
                </a:solidFill>
                <a:latin typeface="微软雅黑" panose="020B0503020204020204" pitchFamily="34" charset="-122"/>
                <a:ea typeface="微软雅黑" panose="020B0503020204020204" pitchFamily="34" charset="-122"/>
              </a:rPr>
              <a:t>ElementType.METHOD</a:t>
            </a:r>
            <a:r>
              <a:rPr lang="en-US" altLang="zh-CN" sz="2800" b="0" dirty="0">
                <a:latin typeface="微软雅黑" panose="020B0503020204020204" pitchFamily="34" charset="-122"/>
                <a:ea typeface="微软雅黑" panose="020B0503020204020204" pitchFamily="34" charset="-122"/>
              </a:rPr>
              <a:t> </a:t>
            </a:r>
            <a:r>
              <a:rPr lang="zh-CN" altLang="en-US" sz="2800" b="0" dirty="0" smtClean="0">
                <a:latin typeface="微软雅黑" panose="020B0503020204020204" pitchFamily="34" charset="-122"/>
                <a:ea typeface="微软雅黑" panose="020B0503020204020204" pitchFamily="34" charset="-122"/>
              </a:rPr>
              <a:t>可以给一个方法注解</a:t>
            </a:r>
            <a:endParaRPr lang="en-US" altLang="zh-CN" sz="2800" b="0" dirty="0">
              <a:latin typeface="微软雅黑" panose="020B0503020204020204" pitchFamily="34" charset="-122"/>
              <a:ea typeface="微软雅黑" panose="020B0503020204020204" pitchFamily="34" charset="-122"/>
            </a:endParaRPr>
          </a:p>
          <a:p>
            <a:pPr marL="342900" indent="-342900">
              <a:buClr>
                <a:srgbClr val="0070C0"/>
              </a:buClr>
              <a:buSzPct val="80000"/>
              <a:buFont typeface="Wingdings" panose="05000000000000000000" pitchFamily="2" charset="2"/>
              <a:buChar char="u"/>
            </a:pPr>
            <a:r>
              <a:rPr lang="en-US" altLang="zh-CN" sz="2800" b="0" dirty="0" err="1">
                <a:solidFill>
                  <a:srgbClr val="FF0000"/>
                </a:solidFill>
                <a:latin typeface="微软雅黑" panose="020B0503020204020204" pitchFamily="34" charset="-122"/>
                <a:ea typeface="微软雅黑" panose="020B0503020204020204" pitchFamily="34" charset="-122"/>
              </a:rPr>
              <a:t>ElementType.TYPE</a:t>
            </a:r>
            <a:r>
              <a:rPr lang="en-US" altLang="zh-CN" sz="2800" b="0" dirty="0">
                <a:latin typeface="微软雅黑" panose="020B0503020204020204" pitchFamily="34" charset="-122"/>
                <a:ea typeface="微软雅黑" panose="020B0503020204020204" pitchFamily="34" charset="-122"/>
              </a:rPr>
              <a:t> </a:t>
            </a:r>
            <a:r>
              <a:rPr lang="zh-CN" altLang="en-US" sz="2800" b="0" dirty="0">
                <a:latin typeface="微软雅黑" panose="020B0503020204020204" pitchFamily="34" charset="-122"/>
                <a:ea typeface="微软雅黑" panose="020B0503020204020204" pitchFamily="34" charset="-122"/>
              </a:rPr>
              <a:t>可以给一个</a:t>
            </a:r>
            <a:r>
              <a:rPr lang="zh-CN" altLang="en-US" sz="2800" b="0" dirty="0" smtClean="0">
                <a:latin typeface="微软雅黑" panose="020B0503020204020204" pitchFamily="34" charset="-122"/>
                <a:ea typeface="微软雅黑" panose="020B0503020204020204" pitchFamily="34" charset="-122"/>
              </a:rPr>
              <a:t>类型注解</a:t>
            </a:r>
            <a:r>
              <a:rPr lang="zh-CN" altLang="en-US" sz="2800" b="0" dirty="0">
                <a:latin typeface="微软雅黑" panose="020B0503020204020204" pitchFamily="34" charset="-122"/>
                <a:ea typeface="微软雅黑" panose="020B0503020204020204" pitchFamily="34" charset="-122"/>
              </a:rPr>
              <a:t>，比如类、接口、</a:t>
            </a:r>
            <a:r>
              <a:rPr lang="zh-CN" altLang="en-US" sz="2800" b="0" dirty="0" smtClean="0">
                <a:latin typeface="微软雅黑" panose="020B0503020204020204" pitchFamily="34" charset="-122"/>
                <a:ea typeface="微软雅黑" panose="020B0503020204020204" pitchFamily="34" charset="-122"/>
              </a:rPr>
              <a:t>枚举</a:t>
            </a:r>
            <a:endParaRPr lang="zh-CN" altLang="en-US" sz="2800" b="0" dirty="0">
              <a:latin typeface="微软雅黑" panose="020B0503020204020204" pitchFamily="34" charset="-122"/>
              <a:ea typeface="微软雅黑" panose="020B0503020204020204" pitchFamily="34" charset="-122"/>
            </a:endParaRPr>
          </a:p>
          <a:p>
            <a:pPr marL="342900" indent="-342900">
              <a:buClr>
                <a:srgbClr val="0070C0"/>
              </a:buClr>
              <a:buSzPct val="80000"/>
              <a:buFont typeface="Wingdings" panose="05000000000000000000" pitchFamily="2" charset="2"/>
              <a:buChar char="u"/>
            </a:pPr>
            <a:r>
              <a:rPr lang="en-US" altLang="zh-CN" sz="2800" b="0" dirty="0" err="1">
                <a:latin typeface="微软雅黑" panose="020B0503020204020204" pitchFamily="34" charset="-122"/>
                <a:ea typeface="微软雅黑" panose="020B0503020204020204" pitchFamily="34" charset="-122"/>
              </a:rPr>
              <a:t>ElementType.ANNOTATION_TYPE</a:t>
            </a:r>
            <a:r>
              <a:rPr lang="en-US" altLang="zh-CN" sz="2800" b="0" dirty="0">
                <a:latin typeface="微软雅黑" panose="020B0503020204020204" pitchFamily="34" charset="-122"/>
                <a:ea typeface="微软雅黑" panose="020B0503020204020204" pitchFamily="34" charset="-122"/>
              </a:rPr>
              <a:t> </a:t>
            </a:r>
            <a:r>
              <a:rPr lang="zh-CN" altLang="en-US" sz="2800" b="0" dirty="0" smtClean="0">
                <a:latin typeface="微软雅黑" panose="020B0503020204020204" pitchFamily="34" charset="-122"/>
                <a:ea typeface="微软雅黑" panose="020B0503020204020204" pitchFamily="34" charset="-122"/>
              </a:rPr>
              <a:t>注解</a:t>
            </a:r>
            <a:endParaRPr lang="zh-CN" altLang="en-US" sz="2800" b="0" dirty="0">
              <a:latin typeface="微软雅黑" panose="020B0503020204020204" pitchFamily="34" charset="-122"/>
              <a:ea typeface="微软雅黑" panose="020B0503020204020204" pitchFamily="34" charset="-122"/>
            </a:endParaRPr>
          </a:p>
          <a:p>
            <a:pPr marL="342900" indent="-342900">
              <a:buClr>
                <a:srgbClr val="0070C0"/>
              </a:buClr>
              <a:buSzPct val="80000"/>
              <a:buFont typeface="Wingdings" panose="05000000000000000000" pitchFamily="2" charset="2"/>
              <a:buChar char="u"/>
            </a:pPr>
            <a:r>
              <a:rPr lang="en-US" altLang="zh-CN" sz="2800" b="0" dirty="0" err="1">
                <a:latin typeface="微软雅黑" panose="020B0503020204020204" pitchFamily="34" charset="-122"/>
                <a:ea typeface="微软雅黑" panose="020B0503020204020204" pitchFamily="34" charset="-122"/>
              </a:rPr>
              <a:t>ElementType.CONSTRUCTOR</a:t>
            </a:r>
            <a:r>
              <a:rPr lang="en-US" altLang="zh-CN" sz="2800" b="0" dirty="0">
                <a:latin typeface="微软雅黑" panose="020B0503020204020204" pitchFamily="34" charset="-122"/>
                <a:ea typeface="微软雅黑" panose="020B0503020204020204" pitchFamily="34" charset="-122"/>
              </a:rPr>
              <a:t> </a:t>
            </a:r>
            <a:r>
              <a:rPr lang="zh-CN" altLang="en-US" sz="2800" b="0" dirty="0" smtClean="0">
                <a:latin typeface="微软雅黑" panose="020B0503020204020204" pitchFamily="34" charset="-122"/>
                <a:ea typeface="微软雅黑" panose="020B0503020204020204" pitchFamily="34" charset="-122"/>
              </a:rPr>
              <a:t>构造</a:t>
            </a:r>
            <a:r>
              <a:rPr lang="zh-CN" altLang="en-US" sz="2800" b="0" dirty="0" smtClean="0">
                <a:latin typeface="微软雅黑" panose="020B0503020204020204" pitchFamily="34" charset="-122"/>
                <a:ea typeface="微软雅黑" panose="020B0503020204020204" pitchFamily="34" charset="-122"/>
              </a:rPr>
              <a:t>方法</a:t>
            </a:r>
            <a:endParaRPr lang="en-US" altLang="zh-CN" sz="2800" b="0" dirty="0" smtClean="0">
              <a:latin typeface="微软雅黑" panose="020B0503020204020204" pitchFamily="34" charset="-122"/>
              <a:ea typeface="微软雅黑" panose="020B0503020204020204" pitchFamily="34" charset="-122"/>
            </a:endParaRPr>
          </a:p>
          <a:p>
            <a:pPr marL="342900" indent="-342900">
              <a:buClr>
                <a:srgbClr val="0070C0"/>
              </a:buClr>
              <a:buSzPct val="80000"/>
              <a:buFont typeface="Wingdings" panose="05000000000000000000" pitchFamily="2" charset="2"/>
              <a:buChar char="u"/>
            </a:pPr>
            <a:r>
              <a:rPr lang="en-US" altLang="zh-CN" sz="2800" b="0" dirty="0" err="1" smtClean="0">
                <a:latin typeface="微软雅黑" panose="020B0503020204020204" pitchFamily="34" charset="-122"/>
                <a:ea typeface="微软雅黑" panose="020B0503020204020204" pitchFamily="34" charset="-122"/>
              </a:rPr>
              <a:t>ElementType.FIELD</a:t>
            </a:r>
            <a:r>
              <a:rPr lang="en-US" altLang="zh-CN" sz="2800" b="0" dirty="0" smtClean="0">
                <a:latin typeface="微软雅黑" panose="020B0503020204020204" pitchFamily="34" charset="-122"/>
                <a:ea typeface="微软雅黑" panose="020B0503020204020204" pitchFamily="34" charset="-122"/>
              </a:rPr>
              <a:t> </a:t>
            </a:r>
            <a:r>
              <a:rPr lang="zh-CN" altLang="en-US" sz="2800" b="0" dirty="0" smtClean="0">
                <a:latin typeface="微软雅黑" panose="020B0503020204020204" pitchFamily="34" charset="-122"/>
                <a:ea typeface="微软雅黑" panose="020B0503020204020204" pitchFamily="34" charset="-122"/>
              </a:rPr>
              <a:t>属性</a:t>
            </a:r>
            <a:endParaRPr lang="zh-CN" altLang="en-US" sz="2800" b="0" dirty="0">
              <a:latin typeface="微软雅黑" panose="020B0503020204020204" pitchFamily="34" charset="-122"/>
              <a:ea typeface="微软雅黑" panose="020B0503020204020204" pitchFamily="34" charset="-122"/>
            </a:endParaRPr>
          </a:p>
          <a:p>
            <a:pPr marL="342900" indent="-342900">
              <a:buClr>
                <a:srgbClr val="0070C0"/>
              </a:buClr>
              <a:buSzPct val="80000"/>
              <a:buFont typeface="Wingdings" panose="05000000000000000000" pitchFamily="2" charset="2"/>
              <a:buChar char="u"/>
            </a:pPr>
            <a:r>
              <a:rPr lang="en-US" altLang="zh-CN" sz="2800" b="0" dirty="0" err="1">
                <a:latin typeface="微软雅黑" panose="020B0503020204020204" pitchFamily="34" charset="-122"/>
                <a:ea typeface="微软雅黑" panose="020B0503020204020204" pitchFamily="34" charset="-122"/>
              </a:rPr>
              <a:t>ElementType.LOCAL_VARIABLE</a:t>
            </a:r>
            <a:r>
              <a:rPr lang="en-US" altLang="zh-CN" sz="2800" b="0" dirty="0">
                <a:latin typeface="微软雅黑" panose="020B0503020204020204" pitchFamily="34" charset="-122"/>
                <a:ea typeface="微软雅黑" panose="020B0503020204020204" pitchFamily="34" charset="-122"/>
              </a:rPr>
              <a:t> </a:t>
            </a:r>
            <a:r>
              <a:rPr lang="zh-CN" altLang="en-US" sz="2800" b="0" dirty="0" smtClean="0">
                <a:latin typeface="微软雅黑" panose="020B0503020204020204" pitchFamily="34" charset="-122"/>
                <a:ea typeface="微软雅黑" panose="020B0503020204020204" pitchFamily="34" charset="-122"/>
              </a:rPr>
              <a:t>局部变量</a:t>
            </a:r>
            <a:endParaRPr lang="en-US" altLang="zh-CN" sz="2800" b="0" dirty="0" smtClean="0">
              <a:latin typeface="微软雅黑" panose="020B0503020204020204" pitchFamily="34" charset="-122"/>
              <a:ea typeface="微软雅黑" panose="020B0503020204020204" pitchFamily="34" charset="-122"/>
            </a:endParaRPr>
          </a:p>
          <a:p>
            <a:pPr marL="342900" indent="-342900">
              <a:buClr>
                <a:srgbClr val="0070C0"/>
              </a:buClr>
              <a:buSzPct val="80000"/>
              <a:buFont typeface="Wingdings" panose="05000000000000000000" pitchFamily="2" charset="2"/>
              <a:buChar char="u"/>
            </a:pPr>
            <a:r>
              <a:rPr lang="en-US" altLang="zh-CN" sz="2800" b="0" dirty="0" err="1" smtClean="0">
                <a:latin typeface="微软雅黑" panose="020B0503020204020204" pitchFamily="34" charset="-122"/>
                <a:ea typeface="微软雅黑" panose="020B0503020204020204" pitchFamily="34" charset="-122"/>
              </a:rPr>
              <a:t>ElementType.PACKAGE</a:t>
            </a:r>
            <a:r>
              <a:rPr lang="en-US" altLang="zh-CN" sz="2800" b="0" dirty="0" smtClean="0">
                <a:latin typeface="微软雅黑" panose="020B0503020204020204" pitchFamily="34" charset="-122"/>
                <a:ea typeface="微软雅黑" panose="020B0503020204020204" pitchFamily="34" charset="-122"/>
              </a:rPr>
              <a:t> </a:t>
            </a:r>
            <a:r>
              <a:rPr lang="zh-CN" altLang="en-US" sz="2800" b="0" dirty="0" smtClean="0">
                <a:latin typeface="微软雅黑" panose="020B0503020204020204" pitchFamily="34" charset="-122"/>
                <a:ea typeface="微软雅黑" panose="020B0503020204020204" pitchFamily="34" charset="-122"/>
              </a:rPr>
              <a:t>包</a:t>
            </a:r>
            <a:endParaRPr lang="en-US" altLang="zh-CN" sz="2800" b="0" dirty="0" smtClean="0">
              <a:latin typeface="微软雅黑" panose="020B0503020204020204" pitchFamily="34" charset="-122"/>
              <a:ea typeface="微软雅黑" panose="020B0503020204020204" pitchFamily="34" charset="-122"/>
            </a:endParaRPr>
          </a:p>
          <a:p>
            <a:pPr marL="342900" indent="-342900">
              <a:buClr>
                <a:srgbClr val="0070C0"/>
              </a:buClr>
              <a:buSzPct val="80000"/>
              <a:buFont typeface="Wingdings" panose="05000000000000000000" pitchFamily="2" charset="2"/>
              <a:buChar char="u"/>
            </a:pPr>
            <a:r>
              <a:rPr lang="en-US" altLang="zh-CN" sz="2800" b="0" dirty="0" err="1" smtClean="0">
                <a:latin typeface="微软雅黑" panose="020B0503020204020204" pitchFamily="34" charset="-122"/>
                <a:ea typeface="微软雅黑" panose="020B0503020204020204" pitchFamily="34" charset="-122"/>
              </a:rPr>
              <a:t>ElementType.PARAMETER</a:t>
            </a:r>
            <a:r>
              <a:rPr lang="en-US" altLang="zh-CN" sz="2800" b="0" dirty="0" smtClean="0">
                <a:latin typeface="微软雅黑" panose="020B0503020204020204" pitchFamily="34" charset="-122"/>
                <a:ea typeface="微软雅黑" panose="020B0503020204020204" pitchFamily="34" charset="-122"/>
              </a:rPr>
              <a:t> </a:t>
            </a:r>
            <a:r>
              <a:rPr lang="zh-CN" altLang="en-US" sz="2800" b="0" dirty="0" smtClean="0">
                <a:latin typeface="微软雅黑" panose="020B0503020204020204" pitchFamily="34" charset="-122"/>
                <a:ea typeface="微软雅黑" panose="020B0503020204020204" pitchFamily="34" charset="-122"/>
              </a:rPr>
              <a:t>方法</a:t>
            </a:r>
            <a:r>
              <a:rPr lang="zh-CN" altLang="en-US" sz="2800" b="0" dirty="0">
                <a:latin typeface="微软雅黑" panose="020B0503020204020204" pitchFamily="34" charset="-122"/>
                <a:ea typeface="微软雅黑" panose="020B0503020204020204" pitchFamily="34" charset="-122"/>
              </a:rPr>
              <a:t>内的</a:t>
            </a:r>
            <a:r>
              <a:rPr lang="zh-CN" altLang="en-US" sz="2800" b="0" dirty="0" smtClean="0">
                <a:latin typeface="微软雅黑" panose="020B0503020204020204" pitchFamily="34" charset="-122"/>
                <a:ea typeface="微软雅黑" panose="020B0503020204020204" pitchFamily="34" charset="-122"/>
              </a:rPr>
              <a:t>参数</a:t>
            </a:r>
            <a:endParaRPr lang="en-US" altLang="zh-CN" sz="2800" b="0" dirty="0" smtClean="0">
              <a:latin typeface="微软雅黑" panose="020B0503020204020204" pitchFamily="34" charset="-122"/>
              <a:ea typeface="微软雅黑" panose="020B0503020204020204" pitchFamily="34" charset="-122"/>
            </a:endParaRPr>
          </a:p>
          <a:p>
            <a:pPr marL="342900" indent="-342900">
              <a:buClr>
                <a:srgbClr val="0070C0"/>
              </a:buClr>
              <a:buSzPct val="80000"/>
              <a:buFont typeface="Wingdings" panose="05000000000000000000" pitchFamily="2" charset="2"/>
              <a:buChar char="u"/>
            </a:pPr>
            <a:r>
              <a:rPr lang="en-US" altLang="zh-CN" sz="2800" dirty="0" smtClean="0">
                <a:latin typeface="微软雅黑" panose="020B0503020204020204" pitchFamily="34" charset="-122"/>
                <a:ea typeface="微软雅黑" panose="020B0503020204020204" pitchFamily="34" charset="-122"/>
              </a:rPr>
              <a:t>...</a:t>
            </a:r>
            <a:endParaRPr lang="en-US" altLang="zh-CN" sz="2800" b="0" dirty="0" smtClean="0">
              <a:latin typeface="微软雅黑" panose="020B0503020204020204" pitchFamily="34" charset="-122"/>
              <a:ea typeface="微软雅黑" panose="020B0503020204020204" pitchFamily="34" charset="-122"/>
            </a:endParaRPr>
          </a:p>
        </p:txBody>
      </p:sp>
      <p:sp>
        <p:nvSpPr>
          <p:cNvPr id="10" name="圆角矩形 9"/>
          <p:cNvSpPr/>
          <p:nvPr/>
        </p:nvSpPr>
        <p:spPr>
          <a:xfrm>
            <a:off x="337626" y="933191"/>
            <a:ext cx="11513234" cy="1352490"/>
          </a:xfrm>
          <a:prstGeom prst="roundRect">
            <a:avLst>
              <a:gd name="adj" fmla="val 862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zh-CN" altLang="zh-CN" sz="2200" dirty="0">
                <a:solidFill>
                  <a:schemeClr val="tx1"/>
                </a:solidFill>
                <a:latin typeface="宋体" panose="02010600030101010101" pitchFamily="2" charset="-122"/>
              </a:rPr>
              <a:t>public @interface Target { </a:t>
            </a:r>
            <a:r>
              <a:rPr lang="zh-CN" altLang="zh-CN" sz="2200" i="1" dirty="0">
                <a:solidFill>
                  <a:schemeClr val="tx1"/>
                </a:solidFill>
                <a:latin typeface="宋体" panose="02010600030101010101" pitchFamily="2" charset="-122"/>
              </a:rPr>
              <a:t>    </a:t>
            </a:r>
            <a:r>
              <a:rPr lang="zh-CN" altLang="zh-CN" sz="2200" dirty="0">
                <a:solidFill>
                  <a:srgbClr val="FF0000"/>
                </a:solidFill>
                <a:latin typeface="宋体" panose="02010600030101010101" pitchFamily="2" charset="-122"/>
              </a:rPr>
              <a:t>ElementType[] </a:t>
            </a:r>
            <a:r>
              <a:rPr lang="zh-CN" altLang="zh-CN" sz="2200" dirty="0">
                <a:solidFill>
                  <a:schemeClr val="tx1"/>
                </a:solidFill>
                <a:latin typeface="宋体" panose="02010600030101010101" pitchFamily="2" charset="-122"/>
              </a:rPr>
              <a:t>value()</a:t>
            </a:r>
            <a:r>
              <a:rPr lang="zh-CN" altLang="zh-CN" sz="2200" dirty="0" smtClean="0">
                <a:solidFill>
                  <a:schemeClr val="tx1"/>
                </a:solidFill>
                <a:latin typeface="宋体" panose="02010600030101010101" pitchFamily="2" charset="-122"/>
              </a:rPr>
              <a:t>;</a:t>
            </a:r>
            <a:r>
              <a:rPr lang="en-US" altLang="zh-CN" sz="2200" dirty="0" smtClean="0">
                <a:solidFill>
                  <a:schemeClr val="tx1"/>
                </a:solidFill>
                <a:latin typeface="宋体" panose="02010600030101010101" pitchFamily="2" charset="-122"/>
              </a:rPr>
              <a:t>		</a:t>
            </a:r>
            <a:r>
              <a:rPr lang="zh-CN" altLang="zh-CN" sz="2200" dirty="0" smtClean="0">
                <a:solidFill>
                  <a:schemeClr val="tx1"/>
                </a:solidFill>
                <a:latin typeface="宋体" panose="02010600030101010101" pitchFamily="2" charset="-122"/>
              </a:rPr>
              <a:t>}</a:t>
            </a:r>
            <a:endParaRPr lang="en-US" altLang="zh-CN" sz="2200" dirty="0">
              <a:solidFill>
                <a:schemeClr val="tx1"/>
              </a:solidFill>
              <a:latin typeface="宋体" panose="02010600030101010101" pitchFamily="2" charset="-122"/>
            </a:endParaRPr>
          </a:p>
          <a:p>
            <a:pPr lvl="0" eaLnBrk="0" fontAlgn="base" hangingPunct="0">
              <a:spcBef>
                <a:spcPct val="0"/>
              </a:spcBef>
              <a:spcAft>
                <a:spcPct val="0"/>
              </a:spcAft>
            </a:pPr>
            <a:r>
              <a:rPr lang="zh-CN" altLang="zh-CN" sz="2200" dirty="0">
                <a:solidFill>
                  <a:schemeClr val="tx1"/>
                </a:solidFill>
                <a:latin typeface="宋体" panose="02010600030101010101" pitchFamily="2" charset="-122"/>
              </a:rPr>
              <a:t>public enum ElementType</a:t>
            </a:r>
            <a:r>
              <a:rPr lang="zh-CN" altLang="zh-CN" sz="2200" dirty="0" smtClean="0">
                <a:solidFill>
                  <a:schemeClr val="tx1"/>
                </a:solidFill>
                <a:latin typeface="宋体" panose="02010600030101010101" pitchFamily="2" charset="-122"/>
              </a:rPr>
              <a:t>{</a:t>
            </a:r>
            <a:r>
              <a:rPr lang="en-US" altLang="zh-CN" sz="2200" dirty="0" smtClean="0">
                <a:solidFill>
                  <a:schemeClr val="tx1"/>
                </a:solidFill>
                <a:latin typeface="宋体" panose="02010600030101010101" pitchFamily="2" charset="-122"/>
              </a:rPr>
              <a:t> </a:t>
            </a:r>
            <a:r>
              <a:rPr lang="zh-CN" altLang="zh-CN" sz="2200" i="1" dirty="0" smtClean="0">
                <a:solidFill>
                  <a:schemeClr val="tx1"/>
                </a:solidFill>
                <a:latin typeface="宋体" panose="02010600030101010101" pitchFamily="2" charset="-122"/>
              </a:rPr>
              <a:t>TYPE</a:t>
            </a:r>
            <a:r>
              <a:rPr lang="zh-CN" altLang="zh-CN" sz="2200" dirty="0">
                <a:solidFill>
                  <a:schemeClr val="tx1"/>
                </a:solidFill>
                <a:latin typeface="宋体" panose="02010600030101010101" pitchFamily="2" charset="-122"/>
              </a:rPr>
              <a:t>,</a:t>
            </a:r>
            <a:r>
              <a:rPr lang="zh-CN" altLang="zh-CN" sz="2200" i="1" dirty="0">
                <a:solidFill>
                  <a:schemeClr val="tx1"/>
                </a:solidFill>
                <a:latin typeface="宋体" panose="02010600030101010101" pitchFamily="2" charset="-122"/>
              </a:rPr>
              <a:t>FIELD</a:t>
            </a:r>
            <a:r>
              <a:rPr lang="zh-CN" altLang="zh-CN" sz="2200" dirty="0">
                <a:solidFill>
                  <a:schemeClr val="tx1"/>
                </a:solidFill>
                <a:latin typeface="宋体" panose="02010600030101010101" pitchFamily="2" charset="-122"/>
              </a:rPr>
              <a:t>,</a:t>
            </a:r>
            <a:r>
              <a:rPr lang="zh-CN" altLang="zh-CN" sz="2200" i="1" dirty="0">
                <a:solidFill>
                  <a:schemeClr val="tx1"/>
                </a:solidFill>
                <a:latin typeface="宋体" panose="02010600030101010101" pitchFamily="2" charset="-122"/>
              </a:rPr>
              <a:t>METHOD</a:t>
            </a:r>
            <a:r>
              <a:rPr lang="zh-CN" altLang="zh-CN" sz="2200" dirty="0">
                <a:solidFill>
                  <a:schemeClr val="tx1"/>
                </a:solidFill>
                <a:latin typeface="宋体" panose="02010600030101010101" pitchFamily="2" charset="-122"/>
              </a:rPr>
              <a:t>,</a:t>
            </a:r>
            <a:r>
              <a:rPr lang="zh-CN" altLang="zh-CN" sz="2200" i="1" dirty="0">
                <a:solidFill>
                  <a:schemeClr val="tx1"/>
                </a:solidFill>
                <a:latin typeface="宋体" panose="02010600030101010101" pitchFamily="2" charset="-122"/>
              </a:rPr>
              <a:t>PARAMETER</a:t>
            </a:r>
            <a:r>
              <a:rPr lang="zh-CN" altLang="zh-CN" sz="2200" dirty="0">
                <a:solidFill>
                  <a:schemeClr val="tx1"/>
                </a:solidFill>
                <a:latin typeface="宋体" panose="02010600030101010101" pitchFamily="2" charset="-122"/>
              </a:rPr>
              <a:t>,</a:t>
            </a:r>
            <a:r>
              <a:rPr lang="zh-CN" altLang="zh-CN" sz="2200" i="1" dirty="0">
                <a:solidFill>
                  <a:schemeClr val="tx1"/>
                </a:solidFill>
                <a:latin typeface="宋体" panose="02010600030101010101" pitchFamily="2" charset="-122"/>
              </a:rPr>
              <a:t>CONSTRUCTOR</a:t>
            </a:r>
            <a:r>
              <a:rPr lang="zh-CN" altLang="zh-CN" sz="2200" dirty="0">
                <a:solidFill>
                  <a:schemeClr val="tx1"/>
                </a:solidFill>
                <a:latin typeface="宋体" panose="02010600030101010101" pitchFamily="2" charset="-122"/>
              </a:rPr>
              <a:t>,</a:t>
            </a:r>
            <a:r>
              <a:rPr lang="zh-CN" altLang="zh-CN" sz="2200" i="1" dirty="0">
                <a:solidFill>
                  <a:schemeClr val="tx1"/>
                </a:solidFill>
                <a:latin typeface="宋体" panose="02010600030101010101" pitchFamily="2" charset="-122"/>
              </a:rPr>
              <a:t>LOCAL_VARIABLE</a:t>
            </a:r>
            <a:r>
              <a:rPr lang="zh-CN" altLang="zh-CN" sz="2200" dirty="0">
                <a:solidFill>
                  <a:schemeClr val="tx1"/>
                </a:solidFill>
                <a:latin typeface="宋体" panose="02010600030101010101" pitchFamily="2" charset="-122"/>
              </a:rPr>
              <a:t>,</a:t>
            </a:r>
            <a:endParaRPr lang="en-US" altLang="zh-CN" sz="2200" dirty="0">
              <a:solidFill>
                <a:schemeClr val="tx1"/>
              </a:solidFill>
              <a:latin typeface="宋体" panose="02010600030101010101" pitchFamily="2" charset="-122"/>
            </a:endParaRPr>
          </a:p>
          <a:p>
            <a:pPr lvl="0" eaLnBrk="0" fontAlgn="base" hangingPunct="0">
              <a:spcBef>
                <a:spcPct val="0"/>
              </a:spcBef>
              <a:spcAft>
                <a:spcPct val="0"/>
              </a:spcAft>
            </a:pPr>
            <a:r>
              <a:rPr lang="en-US" altLang="zh-CN" sz="2200" i="1" dirty="0">
                <a:solidFill>
                  <a:schemeClr val="tx1"/>
                </a:solidFill>
                <a:latin typeface="宋体" panose="02010600030101010101" pitchFamily="2" charset="-122"/>
              </a:rPr>
              <a:t>		</a:t>
            </a:r>
            <a:r>
              <a:rPr lang="en-US" altLang="zh-CN" sz="2200" i="1" dirty="0" smtClean="0">
                <a:solidFill>
                  <a:schemeClr val="tx1"/>
                </a:solidFill>
                <a:latin typeface="宋体" panose="02010600030101010101" pitchFamily="2" charset="-122"/>
              </a:rPr>
              <a:t>A</a:t>
            </a:r>
            <a:r>
              <a:rPr lang="zh-CN" altLang="zh-CN" sz="2200" i="1" dirty="0" smtClean="0">
                <a:solidFill>
                  <a:schemeClr val="tx1"/>
                </a:solidFill>
                <a:latin typeface="宋体" panose="02010600030101010101" pitchFamily="2" charset="-122"/>
              </a:rPr>
              <a:t>NNOTATION</a:t>
            </a:r>
            <a:r>
              <a:rPr lang="zh-CN" altLang="zh-CN" sz="2200" i="1" dirty="0">
                <a:solidFill>
                  <a:schemeClr val="tx1"/>
                </a:solidFill>
                <a:latin typeface="宋体" panose="02010600030101010101" pitchFamily="2" charset="-122"/>
              </a:rPr>
              <a:t>_TYPE</a:t>
            </a:r>
            <a:r>
              <a:rPr lang="zh-CN" altLang="zh-CN" sz="2200" dirty="0">
                <a:solidFill>
                  <a:schemeClr val="tx1"/>
                </a:solidFill>
                <a:latin typeface="宋体" panose="02010600030101010101" pitchFamily="2" charset="-122"/>
              </a:rPr>
              <a:t>,</a:t>
            </a:r>
            <a:r>
              <a:rPr lang="zh-CN" altLang="zh-CN" sz="2200" i="1" dirty="0">
                <a:solidFill>
                  <a:schemeClr val="tx1"/>
                </a:solidFill>
                <a:latin typeface="宋体" panose="02010600030101010101" pitchFamily="2" charset="-122"/>
              </a:rPr>
              <a:t>PACKAGE</a:t>
            </a:r>
            <a:r>
              <a:rPr lang="zh-CN" altLang="zh-CN" sz="2200" dirty="0">
                <a:solidFill>
                  <a:schemeClr val="tx1"/>
                </a:solidFill>
                <a:latin typeface="宋体" panose="02010600030101010101" pitchFamily="2" charset="-122"/>
              </a:rPr>
              <a:t>,</a:t>
            </a:r>
            <a:r>
              <a:rPr lang="zh-CN" altLang="zh-CN" sz="2200" i="1" dirty="0">
                <a:solidFill>
                  <a:schemeClr val="tx1"/>
                </a:solidFill>
                <a:latin typeface="宋体" panose="02010600030101010101" pitchFamily="2" charset="-122"/>
              </a:rPr>
              <a:t>TYPE_PARAMETER</a:t>
            </a:r>
            <a:r>
              <a:rPr lang="zh-CN" altLang="zh-CN" sz="2200" dirty="0">
                <a:solidFill>
                  <a:schemeClr val="tx1"/>
                </a:solidFill>
                <a:latin typeface="宋体" panose="02010600030101010101" pitchFamily="2" charset="-122"/>
              </a:rPr>
              <a:t>,</a:t>
            </a:r>
            <a:r>
              <a:rPr lang="zh-CN" altLang="zh-CN" sz="2200" i="1" dirty="0">
                <a:solidFill>
                  <a:schemeClr val="tx1"/>
                </a:solidFill>
                <a:latin typeface="宋体" panose="02010600030101010101" pitchFamily="2" charset="-122"/>
              </a:rPr>
              <a:t>TYPE_</a:t>
            </a:r>
            <a:r>
              <a:rPr lang="zh-CN" altLang="zh-CN" sz="2200" i="1" dirty="0" smtClean="0">
                <a:solidFill>
                  <a:schemeClr val="tx1"/>
                </a:solidFill>
                <a:latin typeface="宋体" panose="02010600030101010101" pitchFamily="2" charset="-122"/>
              </a:rPr>
              <a:t>USE</a:t>
            </a:r>
            <a:r>
              <a:rPr lang="en-US" altLang="zh-CN" sz="2200" i="1" dirty="0" smtClean="0">
                <a:solidFill>
                  <a:schemeClr val="tx1"/>
                </a:solidFill>
                <a:latin typeface="宋体" panose="02010600030101010101" pitchFamily="2" charset="-122"/>
              </a:rPr>
              <a:t> 	</a:t>
            </a:r>
            <a:r>
              <a:rPr lang="zh-CN" altLang="zh-CN" sz="2200" dirty="0" smtClean="0">
                <a:solidFill>
                  <a:schemeClr val="tx1"/>
                </a:solidFill>
                <a:latin typeface="宋体" panose="02010600030101010101" pitchFamily="2" charset="-122"/>
              </a:rPr>
              <a:t>}</a:t>
            </a:r>
            <a:endParaRPr lang="zh-CN" altLang="zh-CN" sz="2200" dirty="0">
              <a:solidFill>
                <a:schemeClr val="tx1"/>
              </a:solidFill>
              <a:latin typeface="Arial" panose="020B0604020202020204" pitchFamily="34" charset="0"/>
            </a:endParaRPr>
          </a:p>
        </p:txBody>
      </p:sp>
      <p:sp>
        <p:nvSpPr>
          <p:cNvPr id="12" name="矩形 11"/>
          <p:cNvSpPr/>
          <p:nvPr/>
        </p:nvSpPr>
        <p:spPr>
          <a:xfrm>
            <a:off x="3418451" y="158252"/>
            <a:ext cx="4652301" cy="634020"/>
          </a:xfrm>
          <a:prstGeom prst="rect">
            <a:avLst/>
          </a:prstGeom>
          <a:solidFill>
            <a:schemeClr val="accent3">
              <a:alpha val="50000"/>
            </a:schemeClr>
          </a:solidFill>
        </p:spPr>
        <p:txBody>
          <a:bodyPr wrap="square">
            <a:spAutoFit/>
          </a:bodyPr>
          <a:lstStyle/>
          <a:p>
            <a:pPr algn="ctr">
              <a:lnSpc>
                <a:spcPct val="110000"/>
              </a:lnSpc>
            </a:pPr>
            <a:r>
              <a:rPr lang="en-US" altLang="zh-CN" sz="3200" dirty="0">
                <a:latin typeface="微软雅黑" panose="020B0503020204020204" pitchFamily="34" charset="-122"/>
                <a:ea typeface="微软雅黑" panose="020B0503020204020204" pitchFamily="34" charset="-122"/>
              </a:rPr>
              <a:t>4</a:t>
            </a:r>
            <a:r>
              <a:rPr lang="zh-CN" altLang="en-US" sz="3200" dirty="0" smtClean="0">
                <a:latin typeface="微软雅黑" panose="020B0503020204020204" pitchFamily="34" charset="-122"/>
                <a:ea typeface="微软雅黑" panose="020B0503020204020204" pitchFamily="34" charset="-122"/>
              </a:rPr>
              <a:t>、元注解 </a:t>
            </a:r>
            <a:r>
              <a:rPr lang="en-US" altLang="zh-CN" sz="3200" dirty="0" smtClean="0">
                <a:latin typeface="微软雅黑" panose="020B0503020204020204" pitchFamily="34" charset="-122"/>
                <a:ea typeface="微软雅黑" panose="020B0503020204020204" pitchFamily="34" charset="-122"/>
              </a:rPr>
              <a:t>-- </a:t>
            </a:r>
            <a:r>
              <a:rPr lang="en-US" altLang="zh-CN" sz="3200" dirty="0" smtClean="0">
                <a:solidFill>
                  <a:srgbClr val="00B0F0"/>
                </a:solidFill>
                <a:latin typeface="微软雅黑" panose="020B0503020204020204" pitchFamily="34" charset="-122"/>
                <a:ea typeface="微软雅黑" panose="020B0503020204020204" pitchFamily="34" charset="-122"/>
              </a:rPr>
              <a:t>@Target</a:t>
            </a:r>
            <a:endParaRPr lang="en-US" altLang="zh-CN" sz="3200" dirty="0">
              <a:solidFill>
                <a:srgbClr val="00B0F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762149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flipV="1">
            <a:off x="337625" y="832513"/>
            <a:ext cx="11513234" cy="13643"/>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3" name="标题 2"/>
          <p:cNvSpPr>
            <a:spLocks noGrp="1"/>
          </p:cNvSpPr>
          <p:nvPr>
            <p:ph type="title"/>
          </p:nvPr>
        </p:nvSpPr>
        <p:spPr>
          <a:xfrm>
            <a:off x="337625" y="-168394"/>
            <a:ext cx="11513234" cy="1325563"/>
          </a:xfrm>
        </p:spPr>
        <p:txBody>
          <a:bodyPr/>
          <a:lstStyle/>
          <a:p>
            <a:pPr algn="ctr"/>
            <a:r>
              <a:rPr lang="zh-CN" altLang="en-US" dirty="0">
                <a:solidFill>
                  <a:schemeClr val="accent5"/>
                </a:solidFill>
                <a:latin typeface="微软雅黑" panose="020B0503020204020204" pitchFamily="34" charset="-122"/>
                <a:ea typeface="微软雅黑" panose="020B0503020204020204" pitchFamily="34" charset="-122"/>
              </a:rPr>
              <a:t>注解（</a:t>
            </a:r>
            <a:r>
              <a:rPr lang="en-US" altLang="zh-CN" dirty="0">
                <a:solidFill>
                  <a:schemeClr val="accent5"/>
                </a:solidFill>
                <a:latin typeface="微软雅黑" panose="020B0503020204020204" pitchFamily="34" charset="-122"/>
                <a:ea typeface="微软雅黑" panose="020B0503020204020204" pitchFamily="34" charset="-122"/>
              </a:rPr>
              <a:t>Annotation</a:t>
            </a:r>
            <a:r>
              <a:rPr lang="zh-CN" altLang="en-US" dirty="0">
                <a:solidFill>
                  <a:schemeClr val="accent5"/>
                </a:solidFill>
                <a:latin typeface="微软雅黑" panose="020B0503020204020204" pitchFamily="34" charset="-122"/>
                <a:ea typeface="微软雅黑" panose="020B0503020204020204" pitchFamily="34" charset="-122"/>
              </a:rPr>
              <a:t>）</a:t>
            </a:r>
          </a:p>
        </p:txBody>
      </p:sp>
      <p:sp>
        <p:nvSpPr>
          <p:cNvPr id="10" name="矩形 9"/>
          <p:cNvSpPr/>
          <p:nvPr/>
        </p:nvSpPr>
        <p:spPr>
          <a:xfrm>
            <a:off x="3831771" y="952124"/>
            <a:ext cx="4161134" cy="634020"/>
          </a:xfrm>
          <a:prstGeom prst="rect">
            <a:avLst/>
          </a:prstGeom>
          <a:solidFill>
            <a:schemeClr val="accent3">
              <a:alpha val="50000"/>
            </a:schemeClr>
          </a:solidFill>
        </p:spPr>
        <p:txBody>
          <a:bodyPr wrap="square">
            <a:spAutoFit/>
          </a:bodyPr>
          <a:lstStyle/>
          <a:p>
            <a:pPr algn="ctr">
              <a:lnSpc>
                <a:spcPct val="110000"/>
              </a:lnSpc>
            </a:pPr>
            <a:r>
              <a:rPr lang="en-US" altLang="zh-CN" sz="3200" dirty="0">
                <a:latin typeface="微软雅黑" panose="020B0503020204020204" pitchFamily="34" charset="-122"/>
                <a:ea typeface="微软雅黑" panose="020B0503020204020204" pitchFamily="34" charset="-122"/>
              </a:rPr>
              <a:t>5</a:t>
            </a:r>
            <a:r>
              <a:rPr lang="zh-CN" altLang="en-US" sz="3200" dirty="0" smtClean="0">
                <a:latin typeface="微软雅黑" panose="020B0503020204020204" pitchFamily="34" charset="-122"/>
                <a:ea typeface="微软雅黑" panose="020B0503020204020204" pitchFamily="34" charset="-122"/>
              </a:rPr>
              <a:t>、反射读取注解信息</a:t>
            </a:r>
            <a:endParaRPr lang="en-US" altLang="zh-CN" sz="3200" dirty="0">
              <a:solidFill>
                <a:srgbClr val="00B0F0"/>
              </a:solidFill>
              <a:latin typeface="微软雅黑" panose="020B0503020204020204" pitchFamily="34" charset="-122"/>
              <a:ea typeface="微软雅黑" panose="020B0503020204020204" pitchFamily="34" charset="-122"/>
            </a:endParaRPr>
          </a:p>
        </p:txBody>
      </p:sp>
      <p:sp>
        <p:nvSpPr>
          <p:cNvPr id="6" name="矩形 5"/>
          <p:cNvSpPr/>
          <p:nvPr/>
        </p:nvSpPr>
        <p:spPr>
          <a:xfrm>
            <a:off x="0" y="1653934"/>
            <a:ext cx="11244775" cy="911019"/>
          </a:xfrm>
          <a:prstGeom prst="rect">
            <a:avLst/>
          </a:prstGeom>
        </p:spPr>
        <p:txBody>
          <a:bodyPr wrap="square">
            <a:spAutoFit/>
          </a:bodyPr>
          <a:lstStyle/>
          <a:p>
            <a:pPr>
              <a:lnSpc>
                <a:spcPct val="95000"/>
              </a:lnSpc>
            </a:pPr>
            <a:r>
              <a:rPr lang="zh-CN" altLang="en-US" sz="2800" dirty="0" smtClean="0">
                <a:latin typeface="微软雅黑" panose="020B0503020204020204" pitchFamily="34" charset="-122"/>
                <a:ea typeface="微软雅黑" panose="020B0503020204020204" pitchFamily="34" charset="-122"/>
              </a:rPr>
              <a:t>      注解就像一个标签，是贴在程序代码上供另一个程序读取的。</a:t>
            </a:r>
            <a:endParaRPr lang="en-US" altLang="zh-CN" sz="2800" dirty="0" smtClean="0">
              <a:latin typeface="微软雅黑" panose="020B0503020204020204" pitchFamily="34" charset="-122"/>
              <a:ea typeface="微软雅黑" panose="020B0503020204020204" pitchFamily="34" charset="-122"/>
            </a:endParaRPr>
          </a:p>
          <a:p>
            <a:pPr>
              <a:lnSpc>
                <a:spcPct val="95000"/>
              </a:lnSpc>
            </a:pPr>
            <a:r>
              <a:rPr lang="en-US" altLang="zh-CN" sz="2800" dirty="0">
                <a:latin typeface="微软雅黑" panose="020B0503020204020204" pitchFamily="34" charset="-122"/>
                <a:ea typeface="微软雅黑" panose="020B0503020204020204" pitchFamily="34" charset="-122"/>
              </a:rPr>
              <a:t> </a:t>
            </a:r>
            <a:r>
              <a:rPr lang="en-US" altLang="zh-CN" sz="2800" dirty="0" smtClean="0">
                <a:latin typeface="微软雅黑" panose="020B0503020204020204" pitchFamily="34" charset="-122"/>
                <a:ea typeface="微软雅黑" panose="020B0503020204020204" pitchFamily="34" charset="-122"/>
              </a:rPr>
              <a:t>     </a:t>
            </a:r>
            <a:r>
              <a:rPr lang="zh-CN" altLang="en-US" sz="2800" dirty="0" smtClean="0">
                <a:latin typeface="微软雅黑" panose="020B0503020204020204" pitchFamily="34" charset="-122"/>
                <a:ea typeface="微软雅黑" panose="020B0503020204020204" pitchFamily="34" charset="-122"/>
              </a:rPr>
              <a:t>只要用到注解，必然有</a:t>
            </a:r>
            <a:r>
              <a:rPr lang="zh-CN" altLang="en-US" sz="2800" dirty="0" smtClean="0">
                <a:solidFill>
                  <a:srgbClr val="FF0000"/>
                </a:solidFill>
                <a:latin typeface="微软雅黑" panose="020B0503020204020204" pitchFamily="34" charset="-122"/>
                <a:ea typeface="微软雅黑" panose="020B0503020204020204" pitchFamily="34" charset="-122"/>
              </a:rPr>
              <a:t>三角关系</a:t>
            </a:r>
            <a:r>
              <a:rPr lang="zh-CN" altLang="en-US" sz="2800" dirty="0" smtClean="0">
                <a:latin typeface="微软雅黑" panose="020B0503020204020204" pitchFamily="34" charset="-122"/>
                <a:ea typeface="微软雅黑" panose="020B0503020204020204" pitchFamily="34" charset="-122"/>
              </a:rPr>
              <a:t>：定义注解，使用注解，读取注解。</a:t>
            </a:r>
            <a:endParaRPr lang="zh-CN" altLang="en-US" sz="2800" dirty="0">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398" y="2819302"/>
            <a:ext cx="5967619" cy="3741155"/>
          </a:xfrm>
          <a:prstGeom prst="rect">
            <a:avLst/>
          </a:prstGeom>
        </p:spPr>
      </p:pic>
      <p:sp>
        <p:nvSpPr>
          <p:cNvPr id="2" name="矩形 1"/>
          <p:cNvSpPr/>
          <p:nvPr/>
        </p:nvSpPr>
        <p:spPr>
          <a:xfrm>
            <a:off x="5878709" y="2819302"/>
            <a:ext cx="6096000" cy="3581493"/>
          </a:xfrm>
          <a:prstGeom prst="rect">
            <a:avLst/>
          </a:prstGeom>
        </p:spPr>
        <p:txBody>
          <a:bodyPr>
            <a:spAutoFit/>
          </a:bodyPr>
          <a:lstStyle/>
          <a:p>
            <a:pPr marL="914400" lvl="1" indent="-457200">
              <a:lnSpc>
                <a:spcPct val="120000"/>
              </a:lnSpc>
              <a:spcBef>
                <a:spcPts val="500"/>
              </a:spcBef>
              <a:spcAft>
                <a:spcPts val="500"/>
              </a:spcAft>
              <a:buClr>
                <a:srgbClr val="0070C0"/>
              </a:buClr>
              <a:buFont typeface="Wingdings" panose="05000000000000000000" pitchFamily="2" charset="2"/>
              <a:buChar char="Ø"/>
            </a:pPr>
            <a:r>
              <a:rPr lang="zh-CN" altLang="en-US" sz="2600" dirty="0">
                <a:latin typeface="微软雅黑" panose="020B0503020204020204" pitchFamily="34" charset="-122"/>
                <a:ea typeface="微软雅黑" panose="020B0503020204020204" pitchFamily="34" charset="-122"/>
              </a:rPr>
              <a:t>大多数情况下，三角关系中我们</a:t>
            </a:r>
            <a:r>
              <a:rPr lang="zh-CN" altLang="en-US" sz="2600" dirty="0">
                <a:solidFill>
                  <a:srgbClr val="FF0000"/>
                </a:solidFill>
                <a:latin typeface="微软雅黑" panose="020B0503020204020204" pitchFamily="34" charset="-122"/>
                <a:ea typeface="微软雅黑" panose="020B0503020204020204" pitchFamily="34" charset="-122"/>
              </a:rPr>
              <a:t>只负责使用注解</a:t>
            </a:r>
            <a:r>
              <a:rPr lang="zh-CN" altLang="en-US" sz="2600" dirty="0">
                <a:latin typeface="微软雅黑" panose="020B0503020204020204" pitchFamily="34" charset="-122"/>
                <a:ea typeface="微软雅黑" panose="020B0503020204020204" pitchFamily="34" charset="-122"/>
              </a:rPr>
              <a:t>，无需定义和读取注解，</a:t>
            </a:r>
            <a:r>
              <a:rPr lang="en-US" altLang="zh-CN" sz="2600" dirty="0">
                <a:latin typeface="微软雅黑" panose="020B0503020204020204" pitchFamily="34" charset="-122"/>
                <a:ea typeface="微软雅黑" panose="020B0503020204020204" pitchFamily="34" charset="-122"/>
              </a:rPr>
              <a:t>JDK</a:t>
            </a:r>
            <a:r>
              <a:rPr lang="zh-CN" altLang="en-US" sz="2600" dirty="0">
                <a:latin typeface="微软雅黑" panose="020B0503020204020204" pitchFamily="34" charset="-122"/>
                <a:ea typeface="微软雅黑" panose="020B0503020204020204" pitchFamily="34" charset="-122"/>
              </a:rPr>
              <a:t>和框架会将注解类和读取注解的程序隐藏起来，除非阅读源码，否则根本看不到。</a:t>
            </a:r>
            <a:endParaRPr lang="en-US" altLang="zh-CN" sz="2600" dirty="0">
              <a:latin typeface="微软雅黑" panose="020B0503020204020204" pitchFamily="34" charset="-122"/>
              <a:ea typeface="微软雅黑" panose="020B0503020204020204" pitchFamily="34" charset="-122"/>
            </a:endParaRPr>
          </a:p>
          <a:p>
            <a:pPr marL="914400" lvl="1" indent="-457200">
              <a:lnSpc>
                <a:spcPct val="120000"/>
              </a:lnSpc>
              <a:spcBef>
                <a:spcPts val="500"/>
              </a:spcBef>
              <a:spcAft>
                <a:spcPts val="500"/>
              </a:spcAft>
              <a:buClr>
                <a:srgbClr val="0070C0"/>
              </a:buClr>
              <a:buFont typeface="Wingdings" panose="05000000000000000000" pitchFamily="2" charset="2"/>
              <a:buChar char="Ø"/>
            </a:pPr>
            <a:r>
              <a:rPr lang="zh-CN" altLang="en-US" sz="2600" dirty="0">
                <a:latin typeface="微软雅黑" panose="020B0503020204020204" pitchFamily="34" charset="-122"/>
                <a:ea typeface="微软雅黑" panose="020B0503020204020204" pitchFamily="34" charset="-122"/>
              </a:rPr>
              <a:t>自定义注解则要我们自己定义、使用、并写程序读取。</a:t>
            </a:r>
          </a:p>
        </p:txBody>
      </p:sp>
    </p:spTree>
    <p:extLst>
      <p:ext uri="{BB962C8B-B14F-4D97-AF65-F5344CB8AC3E}">
        <p14:creationId xmlns:p14="http://schemas.microsoft.com/office/powerpoint/2010/main" val="12790232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flipV="1">
            <a:off x="337625" y="832513"/>
            <a:ext cx="11513234" cy="13643"/>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3" name="标题 2"/>
          <p:cNvSpPr>
            <a:spLocks noGrp="1"/>
          </p:cNvSpPr>
          <p:nvPr>
            <p:ph type="title"/>
          </p:nvPr>
        </p:nvSpPr>
        <p:spPr>
          <a:xfrm>
            <a:off x="337625" y="-168394"/>
            <a:ext cx="11513234" cy="1325563"/>
          </a:xfrm>
        </p:spPr>
        <p:txBody>
          <a:bodyPr/>
          <a:lstStyle/>
          <a:p>
            <a:pPr algn="ctr"/>
            <a:r>
              <a:rPr lang="zh-CN" altLang="en-US" dirty="0">
                <a:solidFill>
                  <a:schemeClr val="accent5"/>
                </a:solidFill>
                <a:latin typeface="微软雅黑" panose="020B0503020204020204" pitchFamily="34" charset="-122"/>
                <a:ea typeface="微软雅黑" panose="020B0503020204020204" pitchFamily="34" charset="-122"/>
              </a:rPr>
              <a:t>注解（</a:t>
            </a:r>
            <a:r>
              <a:rPr lang="en-US" altLang="zh-CN" dirty="0">
                <a:solidFill>
                  <a:schemeClr val="accent5"/>
                </a:solidFill>
                <a:latin typeface="微软雅黑" panose="020B0503020204020204" pitchFamily="34" charset="-122"/>
                <a:ea typeface="微软雅黑" panose="020B0503020204020204" pitchFamily="34" charset="-122"/>
              </a:rPr>
              <a:t>Annotation</a:t>
            </a:r>
            <a:r>
              <a:rPr lang="zh-CN" altLang="en-US" dirty="0">
                <a:solidFill>
                  <a:schemeClr val="accent5"/>
                </a:solidFill>
                <a:latin typeface="微软雅黑" panose="020B0503020204020204" pitchFamily="34" charset="-122"/>
                <a:ea typeface="微软雅黑" panose="020B0503020204020204" pitchFamily="34" charset="-122"/>
              </a:rPr>
              <a:t>）</a:t>
            </a:r>
          </a:p>
        </p:txBody>
      </p:sp>
      <p:sp>
        <p:nvSpPr>
          <p:cNvPr id="9" name="矩形 8"/>
          <p:cNvSpPr/>
          <p:nvPr/>
        </p:nvSpPr>
        <p:spPr>
          <a:xfrm>
            <a:off x="251520" y="1613384"/>
            <a:ext cx="8280920" cy="492443"/>
          </a:xfrm>
          <a:prstGeom prst="rect">
            <a:avLst/>
          </a:prstGeom>
        </p:spPr>
        <p:txBody>
          <a:bodyPr wrap="square">
            <a:spAutoFit/>
          </a:bodyPr>
          <a:lstStyle/>
          <a:p>
            <a:r>
              <a:rPr lang="en-US" altLang="zh-CN" sz="2600" dirty="0" smtClean="0">
                <a:latin typeface="微软雅黑" panose="020B0503020204020204" pitchFamily="34" charset="-122"/>
                <a:ea typeface="微软雅黑" panose="020B0503020204020204" pitchFamily="34" charset="-122"/>
              </a:rPr>
              <a:t>【</a:t>
            </a:r>
            <a:r>
              <a:rPr lang="zh-CN" altLang="en-US" sz="2600" dirty="0" smtClean="0">
                <a:latin typeface="微软雅黑" panose="020B0503020204020204" pitchFamily="34" charset="-122"/>
                <a:ea typeface="微软雅黑" panose="020B0503020204020204" pitchFamily="34" charset="-122"/>
              </a:rPr>
              <a:t>例</a:t>
            </a:r>
            <a:r>
              <a:rPr lang="en-US" altLang="zh-CN" sz="2600" dirty="0">
                <a:latin typeface="微软雅黑" panose="020B0503020204020204" pitchFamily="34" charset="-122"/>
                <a:ea typeface="微软雅黑" panose="020B0503020204020204" pitchFamily="34" charset="-122"/>
              </a:rPr>
              <a:t>2</a:t>
            </a:r>
            <a:r>
              <a:rPr lang="en-US" altLang="zh-CN" sz="2600" dirty="0" smtClean="0">
                <a:latin typeface="微软雅黑" panose="020B0503020204020204" pitchFamily="34" charset="-122"/>
                <a:ea typeface="微软雅黑" panose="020B0503020204020204" pitchFamily="34" charset="-122"/>
              </a:rPr>
              <a:t>】</a:t>
            </a:r>
            <a:r>
              <a:rPr lang="zh-CN" altLang="en-US" sz="2600" dirty="0">
                <a:latin typeface="微软雅黑" panose="020B0503020204020204" pitchFamily="34" charset="-122"/>
                <a:ea typeface="微软雅黑" panose="020B0503020204020204" pitchFamily="34" charset="-122"/>
              </a:rPr>
              <a:t>自定义</a:t>
            </a:r>
            <a:r>
              <a:rPr lang="en-US" altLang="zh-CN" sz="2600" dirty="0">
                <a:latin typeface="微软雅黑" panose="020B0503020204020204" pitchFamily="34" charset="-122"/>
                <a:ea typeface="微软雅黑" panose="020B0503020204020204" pitchFamily="34" charset="-122"/>
              </a:rPr>
              <a:t>Junit</a:t>
            </a:r>
            <a:r>
              <a:rPr lang="zh-CN" altLang="en-US" sz="2600" dirty="0" smtClean="0">
                <a:latin typeface="微软雅黑" panose="020B0503020204020204" pitchFamily="34" charset="-122"/>
                <a:ea typeface="微软雅黑" panose="020B0503020204020204" pitchFamily="34" charset="-122"/>
              </a:rPr>
              <a:t>框架</a:t>
            </a:r>
            <a:r>
              <a:rPr lang="zh-CN" altLang="en-US" sz="2600" dirty="0">
                <a:latin typeface="微软雅黑" panose="020B0503020204020204" pitchFamily="34" charset="-122"/>
                <a:ea typeface="微软雅黑" panose="020B0503020204020204" pitchFamily="34" charset="-122"/>
              </a:rPr>
              <a:t>。</a:t>
            </a:r>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3390" y="2197286"/>
            <a:ext cx="9529132" cy="4383042"/>
          </a:xfrm>
          <a:prstGeom prst="rect">
            <a:avLst/>
          </a:prstGeom>
        </p:spPr>
      </p:pic>
      <p:sp>
        <p:nvSpPr>
          <p:cNvPr id="12" name="矩形 11"/>
          <p:cNvSpPr/>
          <p:nvPr/>
        </p:nvSpPr>
        <p:spPr>
          <a:xfrm>
            <a:off x="3831771" y="952124"/>
            <a:ext cx="4161134" cy="634020"/>
          </a:xfrm>
          <a:prstGeom prst="rect">
            <a:avLst/>
          </a:prstGeom>
          <a:solidFill>
            <a:schemeClr val="accent3">
              <a:alpha val="50000"/>
            </a:schemeClr>
          </a:solidFill>
        </p:spPr>
        <p:txBody>
          <a:bodyPr wrap="square">
            <a:spAutoFit/>
          </a:bodyPr>
          <a:lstStyle/>
          <a:p>
            <a:pPr algn="ctr">
              <a:lnSpc>
                <a:spcPct val="110000"/>
              </a:lnSpc>
            </a:pPr>
            <a:r>
              <a:rPr lang="en-US" altLang="zh-CN" sz="3200" dirty="0">
                <a:latin typeface="微软雅黑" panose="020B0503020204020204" pitchFamily="34" charset="-122"/>
                <a:ea typeface="微软雅黑" panose="020B0503020204020204" pitchFamily="34" charset="-122"/>
              </a:rPr>
              <a:t>5</a:t>
            </a:r>
            <a:r>
              <a:rPr lang="zh-CN" altLang="en-US" sz="3200" dirty="0" smtClean="0">
                <a:latin typeface="微软雅黑" panose="020B0503020204020204" pitchFamily="34" charset="-122"/>
                <a:ea typeface="微软雅黑" panose="020B0503020204020204" pitchFamily="34" charset="-122"/>
              </a:rPr>
              <a:t>、反射读取注解信息</a:t>
            </a:r>
            <a:endParaRPr lang="en-US" altLang="zh-CN" sz="3200" dirty="0">
              <a:solidFill>
                <a:srgbClr val="00B0F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70811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flipV="1">
            <a:off x="337625" y="832513"/>
            <a:ext cx="11513234" cy="13643"/>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3" name="标题 2"/>
          <p:cNvSpPr>
            <a:spLocks noGrp="1"/>
          </p:cNvSpPr>
          <p:nvPr>
            <p:ph type="title"/>
          </p:nvPr>
        </p:nvSpPr>
        <p:spPr>
          <a:xfrm>
            <a:off x="337625" y="-238732"/>
            <a:ext cx="11513234" cy="1325563"/>
          </a:xfrm>
        </p:spPr>
        <p:txBody>
          <a:bodyPr/>
          <a:lstStyle/>
          <a:p>
            <a:pPr algn="ctr"/>
            <a:r>
              <a:rPr lang="zh-CN" altLang="en-US" dirty="0">
                <a:solidFill>
                  <a:schemeClr val="accent5"/>
                </a:solidFill>
                <a:latin typeface="微软雅黑" panose="020B0503020204020204" pitchFamily="34" charset="-122"/>
                <a:ea typeface="微软雅黑" panose="020B0503020204020204" pitchFamily="34" charset="-122"/>
              </a:rPr>
              <a:t>注解（</a:t>
            </a:r>
            <a:r>
              <a:rPr lang="en-US" altLang="zh-CN" dirty="0">
                <a:solidFill>
                  <a:schemeClr val="accent5"/>
                </a:solidFill>
                <a:latin typeface="微软雅黑" panose="020B0503020204020204" pitchFamily="34" charset="-122"/>
                <a:ea typeface="微软雅黑" panose="020B0503020204020204" pitchFamily="34" charset="-122"/>
              </a:rPr>
              <a:t>Annotation</a:t>
            </a:r>
            <a:r>
              <a:rPr lang="zh-CN" altLang="en-US" dirty="0">
                <a:solidFill>
                  <a:schemeClr val="accent5"/>
                </a:solidFill>
                <a:latin typeface="微软雅黑" panose="020B0503020204020204" pitchFamily="34" charset="-122"/>
                <a:ea typeface="微软雅黑" panose="020B0503020204020204" pitchFamily="34" charset="-122"/>
              </a:rPr>
              <a:t>）</a:t>
            </a:r>
          </a:p>
        </p:txBody>
      </p:sp>
      <p:sp>
        <p:nvSpPr>
          <p:cNvPr id="9" name="矩形 8"/>
          <p:cNvSpPr/>
          <p:nvPr/>
        </p:nvSpPr>
        <p:spPr>
          <a:xfrm>
            <a:off x="154745" y="918224"/>
            <a:ext cx="8275142" cy="492443"/>
          </a:xfrm>
          <a:prstGeom prst="rect">
            <a:avLst/>
          </a:prstGeom>
        </p:spPr>
        <p:txBody>
          <a:bodyPr wrap="square">
            <a:spAutoFit/>
          </a:bodyPr>
          <a:lstStyle/>
          <a:p>
            <a:r>
              <a:rPr lang="en-US" altLang="zh-CN" sz="2600" dirty="0" smtClean="0">
                <a:latin typeface="微软雅黑" panose="020B0503020204020204" pitchFamily="34" charset="-122"/>
                <a:ea typeface="微软雅黑" panose="020B0503020204020204" pitchFamily="34" charset="-122"/>
              </a:rPr>
              <a:t>【</a:t>
            </a:r>
            <a:r>
              <a:rPr lang="zh-CN" altLang="en-US" sz="2600" dirty="0" smtClean="0">
                <a:latin typeface="微软雅黑" panose="020B0503020204020204" pitchFamily="34" charset="-122"/>
                <a:ea typeface="微软雅黑" panose="020B0503020204020204" pitchFamily="34" charset="-122"/>
              </a:rPr>
              <a:t>例</a:t>
            </a:r>
            <a:r>
              <a:rPr lang="en-US" altLang="zh-CN" sz="2600" dirty="0">
                <a:latin typeface="微软雅黑" panose="020B0503020204020204" pitchFamily="34" charset="-122"/>
                <a:ea typeface="微软雅黑" panose="020B0503020204020204" pitchFamily="34" charset="-122"/>
              </a:rPr>
              <a:t>2</a:t>
            </a:r>
            <a:r>
              <a:rPr lang="en-US" altLang="zh-CN" sz="2600" dirty="0" smtClean="0">
                <a:latin typeface="微软雅黑" panose="020B0503020204020204" pitchFamily="34" charset="-122"/>
                <a:ea typeface="微软雅黑" panose="020B0503020204020204" pitchFamily="34" charset="-122"/>
              </a:rPr>
              <a:t>】</a:t>
            </a:r>
            <a:r>
              <a:rPr lang="zh-CN" altLang="en-US" sz="2600" dirty="0">
                <a:latin typeface="微软雅黑" panose="020B0503020204020204" pitchFamily="34" charset="-122"/>
                <a:ea typeface="微软雅黑" panose="020B0503020204020204" pitchFamily="34" charset="-122"/>
              </a:rPr>
              <a:t>自定义</a:t>
            </a:r>
            <a:r>
              <a:rPr lang="en-US" altLang="zh-CN" sz="2600" dirty="0" smtClean="0">
                <a:latin typeface="微软雅黑" panose="020B0503020204020204" pitchFamily="34" charset="-122"/>
                <a:ea typeface="微软雅黑" panose="020B0503020204020204" pitchFamily="34" charset="-122"/>
              </a:rPr>
              <a:t>Junit</a:t>
            </a:r>
            <a:r>
              <a:rPr lang="zh-CN" altLang="en-US" sz="2600" dirty="0" smtClean="0">
                <a:latin typeface="微软雅黑" panose="020B0503020204020204" pitchFamily="34" charset="-122"/>
                <a:ea typeface="微软雅黑" panose="020B0503020204020204" pitchFamily="34" charset="-122"/>
              </a:rPr>
              <a:t>框架</a:t>
            </a:r>
            <a:r>
              <a:rPr lang="zh-CN" altLang="en-US" sz="2600" dirty="0">
                <a:latin typeface="微软雅黑" panose="020B0503020204020204" pitchFamily="34" charset="-122"/>
                <a:ea typeface="微软雅黑" panose="020B0503020204020204" pitchFamily="34" charset="-122"/>
              </a:rPr>
              <a:t>。</a:t>
            </a:r>
          </a:p>
        </p:txBody>
      </p:sp>
      <p:sp>
        <p:nvSpPr>
          <p:cNvPr id="8" name="TextBox 4"/>
          <p:cNvSpPr txBox="1"/>
          <p:nvPr/>
        </p:nvSpPr>
        <p:spPr>
          <a:xfrm>
            <a:off x="337625" y="1426056"/>
            <a:ext cx="10536730" cy="492443"/>
          </a:xfrm>
          <a:prstGeom prst="rect">
            <a:avLst/>
          </a:prstGeom>
          <a:noFill/>
        </p:spPr>
        <p:txBody>
          <a:bodyPr wrap="square" rtlCol="0">
            <a:spAutoFit/>
          </a:bodyPr>
          <a:lstStyle/>
          <a:p>
            <a:r>
              <a:rPr lang="en-US" altLang="zh-CN" sz="2600" dirty="0" smtClean="0">
                <a:latin typeface="微软雅黑" panose="020B0503020204020204" pitchFamily="34" charset="-122"/>
                <a:ea typeface="微软雅黑" panose="020B0503020204020204" pitchFamily="34" charset="-122"/>
              </a:rPr>
              <a:t>1</a:t>
            </a:r>
            <a:r>
              <a:rPr lang="zh-CN" altLang="en-US" sz="2600" dirty="0" smtClean="0">
                <a:latin typeface="微软雅黑" panose="020B0503020204020204" pitchFamily="34" charset="-122"/>
                <a:ea typeface="微软雅黑" panose="020B0503020204020204" pitchFamily="34" charset="-122"/>
              </a:rPr>
              <a:t>、定义三个分别名为</a:t>
            </a:r>
            <a:r>
              <a:rPr lang="en-US" altLang="zh-CN" sz="2600" dirty="0" err="1" smtClean="0">
                <a:latin typeface="微软雅黑" panose="020B0503020204020204" pitchFamily="34" charset="-122"/>
                <a:ea typeface="微软雅黑" panose="020B0503020204020204" pitchFamily="34" charset="-122"/>
              </a:rPr>
              <a:t>MyBefore</a:t>
            </a:r>
            <a:r>
              <a:rPr lang="zh-CN" altLang="en-US" sz="2600" dirty="0" smtClean="0">
                <a:latin typeface="微软雅黑" panose="020B0503020204020204" pitchFamily="34" charset="-122"/>
                <a:ea typeface="微软雅黑" panose="020B0503020204020204" pitchFamily="34" charset="-122"/>
              </a:rPr>
              <a:t>、</a:t>
            </a:r>
            <a:r>
              <a:rPr lang="en-US" altLang="zh-CN" sz="2600" dirty="0" err="1" smtClean="0">
                <a:latin typeface="微软雅黑" panose="020B0503020204020204" pitchFamily="34" charset="-122"/>
                <a:ea typeface="微软雅黑" panose="020B0503020204020204" pitchFamily="34" charset="-122"/>
              </a:rPr>
              <a:t>MyTest</a:t>
            </a:r>
            <a:r>
              <a:rPr lang="zh-CN" altLang="en-US" sz="2600" dirty="0" smtClean="0">
                <a:latin typeface="微软雅黑" panose="020B0503020204020204" pitchFamily="34" charset="-122"/>
                <a:ea typeface="微软雅黑" panose="020B0503020204020204" pitchFamily="34" charset="-122"/>
              </a:rPr>
              <a:t>、</a:t>
            </a:r>
            <a:r>
              <a:rPr lang="en-US" altLang="zh-CN" sz="2600" dirty="0" err="1" smtClean="0">
                <a:latin typeface="微软雅黑" panose="020B0503020204020204" pitchFamily="34" charset="-122"/>
                <a:ea typeface="微软雅黑" panose="020B0503020204020204" pitchFamily="34" charset="-122"/>
              </a:rPr>
              <a:t>MyAfter</a:t>
            </a:r>
            <a:r>
              <a:rPr lang="zh-CN" altLang="en-US" sz="2600" dirty="0" smtClean="0">
                <a:latin typeface="微软雅黑" panose="020B0503020204020204" pitchFamily="34" charset="-122"/>
                <a:ea typeface="微软雅黑" panose="020B0503020204020204" pitchFamily="34" charset="-122"/>
              </a:rPr>
              <a:t>注解。</a:t>
            </a:r>
            <a:endParaRPr lang="en-US" altLang="zh-CN" sz="2600" dirty="0" smtClean="0">
              <a:latin typeface="微软雅黑" panose="020B0503020204020204" pitchFamily="34" charset="-122"/>
              <a:ea typeface="微软雅黑" panose="020B0503020204020204" pitchFamily="34" charset="-122"/>
            </a:endParaRPr>
          </a:p>
        </p:txBody>
      </p:sp>
      <p:sp>
        <p:nvSpPr>
          <p:cNvPr id="2" name="矩形 1"/>
          <p:cNvSpPr/>
          <p:nvPr/>
        </p:nvSpPr>
        <p:spPr>
          <a:xfrm>
            <a:off x="6668125" y="4967019"/>
            <a:ext cx="5182734" cy="892552"/>
          </a:xfrm>
          <a:prstGeom prst="rect">
            <a:avLst/>
          </a:prstGeom>
        </p:spPr>
        <p:txBody>
          <a:bodyPr wrap="square">
            <a:spAutoFit/>
          </a:bodyPr>
          <a:lstStyle/>
          <a:p>
            <a:r>
              <a:rPr lang="zh-CN" altLang="en-US" sz="2600" dirty="0">
                <a:latin typeface="微软雅黑" panose="020B0503020204020204" pitchFamily="34" charset="-122"/>
                <a:ea typeface="微软雅黑" panose="020B0503020204020204" pitchFamily="34" charset="-122"/>
              </a:rPr>
              <a:t>注意</a:t>
            </a:r>
            <a:r>
              <a:rPr lang="zh-CN" altLang="en-US" sz="2600" dirty="0" smtClean="0">
                <a:latin typeface="微软雅黑" panose="020B0503020204020204" pitchFamily="34" charset="-122"/>
                <a:ea typeface="微软雅黑" panose="020B0503020204020204" pitchFamily="34" charset="-122"/>
              </a:rPr>
              <a:t>：</a:t>
            </a:r>
            <a:r>
              <a:rPr lang="zh-CN" altLang="en-US" sz="2600" dirty="0" smtClean="0">
                <a:solidFill>
                  <a:srgbClr val="FF0000"/>
                </a:solidFill>
                <a:latin typeface="微软雅黑" panose="020B0503020204020204" pitchFamily="34" charset="-122"/>
                <a:ea typeface="微软雅黑" panose="020B0503020204020204" pitchFamily="34" charset="-122"/>
              </a:rPr>
              <a:t>设置</a:t>
            </a:r>
            <a:r>
              <a:rPr lang="zh-CN" altLang="en-US" sz="2600" dirty="0">
                <a:solidFill>
                  <a:srgbClr val="FF0000"/>
                </a:solidFill>
                <a:latin typeface="微软雅黑" panose="020B0503020204020204" pitchFamily="34" charset="-122"/>
                <a:ea typeface="微软雅黑" panose="020B0503020204020204" pitchFamily="34" charset="-122"/>
              </a:rPr>
              <a:t>存活时间</a:t>
            </a:r>
            <a:r>
              <a:rPr lang="en-US" altLang="zh-CN" sz="2600" dirty="0">
                <a:solidFill>
                  <a:srgbClr val="FF0000"/>
                </a:solidFill>
                <a:latin typeface="微软雅黑" panose="020B0503020204020204" pitchFamily="34" charset="-122"/>
                <a:ea typeface="微软雅黑" panose="020B0503020204020204" pitchFamily="34" charset="-122"/>
              </a:rPr>
              <a:t>(</a:t>
            </a:r>
            <a:r>
              <a:rPr lang="zh-CN" altLang="en-US" sz="2600" dirty="0">
                <a:solidFill>
                  <a:srgbClr val="FF0000"/>
                </a:solidFill>
                <a:latin typeface="微软雅黑" panose="020B0503020204020204" pitchFamily="34" charset="-122"/>
                <a:ea typeface="微软雅黑" panose="020B0503020204020204" pitchFamily="34" charset="-122"/>
              </a:rPr>
              <a:t>保留策略</a:t>
            </a:r>
            <a:r>
              <a:rPr lang="en-US" altLang="zh-CN" sz="2600" dirty="0">
                <a:solidFill>
                  <a:srgbClr val="FF0000"/>
                </a:solidFill>
                <a:latin typeface="微软雅黑" panose="020B0503020204020204" pitchFamily="34" charset="-122"/>
                <a:ea typeface="微软雅黑" panose="020B0503020204020204" pitchFamily="34" charset="-122"/>
              </a:rPr>
              <a:t>)</a:t>
            </a:r>
            <a:r>
              <a:rPr lang="zh-CN" altLang="en-US" sz="2600" dirty="0">
                <a:solidFill>
                  <a:srgbClr val="FF0000"/>
                </a:solidFill>
                <a:latin typeface="微软雅黑" panose="020B0503020204020204" pitchFamily="34" charset="-122"/>
                <a:ea typeface="微软雅黑" panose="020B0503020204020204" pitchFamily="34" charset="-122"/>
              </a:rPr>
              <a:t>为</a:t>
            </a:r>
            <a:r>
              <a:rPr lang="en-US" altLang="zh-CN" sz="2600" dirty="0" err="1" smtClean="0">
                <a:solidFill>
                  <a:srgbClr val="FF0000"/>
                </a:solidFill>
                <a:latin typeface="微软雅黑" panose="020B0503020204020204" pitchFamily="34" charset="-122"/>
                <a:ea typeface="微软雅黑" panose="020B0503020204020204" pitchFamily="34" charset="-122"/>
              </a:rPr>
              <a:t>RetentionPolicy.RUNTIME</a:t>
            </a:r>
            <a:r>
              <a:rPr lang="zh-CN" altLang="en-US" sz="2600" dirty="0" smtClean="0">
                <a:solidFill>
                  <a:srgbClr val="FF0000"/>
                </a:solidFill>
                <a:latin typeface="微软雅黑" panose="020B0503020204020204" pitchFamily="34" charset="-122"/>
                <a:ea typeface="微软雅黑" panose="020B0503020204020204" pitchFamily="34" charset="-122"/>
              </a:rPr>
              <a:t>。</a:t>
            </a:r>
            <a:endParaRPr lang="zh-CN" altLang="en-US" sz="2600" dirty="0">
              <a:solidFill>
                <a:srgbClr val="FF0000"/>
              </a:solidFill>
              <a:latin typeface="微软雅黑" panose="020B0503020204020204" pitchFamily="34" charset="-122"/>
              <a:ea typeface="微软雅黑" panose="020B0503020204020204" pitchFamily="34" charset="-122"/>
            </a:endParaRPr>
          </a:p>
        </p:txBody>
      </p:sp>
      <p:sp>
        <p:nvSpPr>
          <p:cNvPr id="16" name="圆角矩形 15"/>
          <p:cNvSpPr/>
          <p:nvPr/>
        </p:nvSpPr>
        <p:spPr>
          <a:xfrm>
            <a:off x="561088" y="2003112"/>
            <a:ext cx="4726745" cy="1920660"/>
          </a:xfrm>
          <a:prstGeom prst="roundRect">
            <a:avLst>
              <a:gd name="adj" fmla="val 862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 MyBefore.java</a:t>
            </a:r>
          </a:p>
          <a:p>
            <a:r>
              <a:rPr lang="en-US" altLang="zh-CN" dirty="0">
                <a:solidFill>
                  <a:schemeClr val="tx1"/>
                </a:solidFill>
              </a:rPr>
              <a:t>import </a:t>
            </a:r>
            <a:r>
              <a:rPr lang="en-US" altLang="zh-CN" dirty="0" err="1">
                <a:solidFill>
                  <a:schemeClr val="tx1"/>
                </a:solidFill>
              </a:rPr>
              <a:t>java.lang.annotation</a:t>
            </a:r>
            <a:r>
              <a:rPr lang="en-US" altLang="zh-CN" dirty="0">
                <a:solidFill>
                  <a:schemeClr val="tx1"/>
                </a:solidFill>
              </a:rPr>
              <a:t>.*;</a:t>
            </a:r>
          </a:p>
          <a:p>
            <a:endParaRPr lang="en-US" altLang="zh-CN" dirty="0">
              <a:solidFill>
                <a:schemeClr val="tx1"/>
              </a:solidFill>
            </a:endParaRPr>
          </a:p>
          <a:p>
            <a:r>
              <a:rPr lang="en-US" altLang="zh-CN" dirty="0">
                <a:solidFill>
                  <a:schemeClr val="tx1"/>
                </a:solidFill>
              </a:rPr>
              <a:t>@Retention(</a:t>
            </a:r>
            <a:r>
              <a:rPr lang="en-US" altLang="zh-CN" dirty="0" err="1">
                <a:solidFill>
                  <a:schemeClr val="tx1"/>
                </a:solidFill>
              </a:rPr>
              <a:t>RetentionPolicy.RUNTIME</a:t>
            </a:r>
            <a:r>
              <a:rPr lang="en-US" altLang="zh-CN" dirty="0">
                <a:solidFill>
                  <a:schemeClr val="tx1"/>
                </a:solidFill>
              </a:rPr>
              <a:t>)</a:t>
            </a:r>
          </a:p>
          <a:p>
            <a:r>
              <a:rPr lang="en-US" altLang="zh-CN" dirty="0">
                <a:solidFill>
                  <a:schemeClr val="tx1"/>
                </a:solidFill>
              </a:rPr>
              <a:t>@Target(</a:t>
            </a:r>
            <a:r>
              <a:rPr lang="en-US" altLang="zh-CN" dirty="0" err="1">
                <a:solidFill>
                  <a:schemeClr val="tx1"/>
                </a:solidFill>
              </a:rPr>
              <a:t>ElementType.METHOD</a:t>
            </a:r>
            <a:r>
              <a:rPr lang="en-US" altLang="zh-CN" dirty="0">
                <a:solidFill>
                  <a:schemeClr val="tx1"/>
                </a:solidFill>
              </a:rPr>
              <a:t>)</a:t>
            </a:r>
          </a:p>
          <a:p>
            <a:r>
              <a:rPr lang="en-US" altLang="zh-CN" dirty="0">
                <a:solidFill>
                  <a:schemeClr val="tx1"/>
                </a:solidFill>
              </a:rPr>
              <a:t>public @interface </a:t>
            </a:r>
            <a:r>
              <a:rPr lang="en-US" altLang="zh-CN" dirty="0" err="1">
                <a:solidFill>
                  <a:schemeClr val="tx1"/>
                </a:solidFill>
              </a:rPr>
              <a:t>MyBefore</a:t>
            </a:r>
            <a:r>
              <a:rPr lang="en-US" altLang="zh-CN" dirty="0">
                <a:solidFill>
                  <a:schemeClr val="tx1"/>
                </a:solidFill>
              </a:rPr>
              <a:t> {}</a:t>
            </a:r>
            <a:endParaRPr lang="zh-CN" altLang="en-US" dirty="0">
              <a:solidFill>
                <a:schemeClr val="tx1"/>
              </a:solidFill>
            </a:endParaRPr>
          </a:p>
        </p:txBody>
      </p:sp>
      <p:sp>
        <p:nvSpPr>
          <p:cNvPr id="17" name="圆角矩形 16"/>
          <p:cNvSpPr/>
          <p:nvPr/>
        </p:nvSpPr>
        <p:spPr>
          <a:xfrm>
            <a:off x="561088" y="4336697"/>
            <a:ext cx="4726745" cy="1920660"/>
          </a:xfrm>
          <a:prstGeom prst="roundRect">
            <a:avLst>
              <a:gd name="adj" fmla="val 862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 MyAfter.java</a:t>
            </a:r>
          </a:p>
          <a:p>
            <a:r>
              <a:rPr lang="en-US" altLang="zh-CN" dirty="0">
                <a:solidFill>
                  <a:schemeClr val="tx1"/>
                </a:solidFill>
              </a:rPr>
              <a:t>import </a:t>
            </a:r>
            <a:r>
              <a:rPr lang="en-US" altLang="zh-CN" dirty="0" err="1">
                <a:solidFill>
                  <a:schemeClr val="tx1"/>
                </a:solidFill>
              </a:rPr>
              <a:t>java.lang.annotation</a:t>
            </a:r>
            <a:r>
              <a:rPr lang="en-US" altLang="zh-CN" dirty="0">
                <a:solidFill>
                  <a:schemeClr val="tx1"/>
                </a:solidFill>
              </a:rPr>
              <a:t>.*;</a:t>
            </a:r>
          </a:p>
          <a:p>
            <a:endParaRPr lang="en-US" altLang="zh-CN" dirty="0">
              <a:solidFill>
                <a:schemeClr val="tx1"/>
              </a:solidFill>
            </a:endParaRPr>
          </a:p>
          <a:p>
            <a:r>
              <a:rPr lang="en-US" altLang="zh-CN" dirty="0">
                <a:solidFill>
                  <a:schemeClr val="tx1"/>
                </a:solidFill>
              </a:rPr>
              <a:t>@Retention(</a:t>
            </a:r>
            <a:r>
              <a:rPr lang="en-US" altLang="zh-CN" dirty="0" err="1">
                <a:solidFill>
                  <a:schemeClr val="tx1"/>
                </a:solidFill>
              </a:rPr>
              <a:t>RetentionPolicy.RUNTIME</a:t>
            </a:r>
            <a:r>
              <a:rPr lang="en-US" altLang="zh-CN" dirty="0">
                <a:solidFill>
                  <a:schemeClr val="tx1"/>
                </a:solidFill>
              </a:rPr>
              <a:t>)</a:t>
            </a:r>
          </a:p>
          <a:p>
            <a:r>
              <a:rPr lang="en-US" altLang="zh-CN" dirty="0">
                <a:solidFill>
                  <a:schemeClr val="tx1"/>
                </a:solidFill>
              </a:rPr>
              <a:t>@Target(</a:t>
            </a:r>
            <a:r>
              <a:rPr lang="en-US" altLang="zh-CN" dirty="0" err="1">
                <a:solidFill>
                  <a:schemeClr val="tx1"/>
                </a:solidFill>
              </a:rPr>
              <a:t>ElementType.METHOD</a:t>
            </a:r>
            <a:r>
              <a:rPr lang="en-US" altLang="zh-CN" dirty="0">
                <a:solidFill>
                  <a:schemeClr val="tx1"/>
                </a:solidFill>
              </a:rPr>
              <a:t>)</a:t>
            </a:r>
          </a:p>
          <a:p>
            <a:r>
              <a:rPr lang="en-US" altLang="zh-CN" dirty="0">
                <a:solidFill>
                  <a:schemeClr val="tx1"/>
                </a:solidFill>
              </a:rPr>
              <a:t>public @interface </a:t>
            </a:r>
            <a:r>
              <a:rPr lang="en-US" altLang="zh-CN" dirty="0" err="1">
                <a:solidFill>
                  <a:schemeClr val="tx1"/>
                </a:solidFill>
              </a:rPr>
              <a:t>MyAfter</a:t>
            </a:r>
            <a:r>
              <a:rPr lang="en-US" altLang="zh-CN" dirty="0">
                <a:solidFill>
                  <a:schemeClr val="tx1"/>
                </a:solidFill>
              </a:rPr>
              <a:t> {}</a:t>
            </a:r>
            <a:endParaRPr lang="zh-CN" altLang="en-US" dirty="0">
              <a:solidFill>
                <a:schemeClr val="tx1"/>
              </a:solidFill>
            </a:endParaRPr>
          </a:p>
        </p:txBody>
      </p:sp>
      <p:sp>
        <p:nvSpPr>
          <p:cNvPr id="18" name="圆角矩形 17"/>
          <p:cNvSpPr/>
          <p:nvPr/>
        </p:nvSpPr>
        <p:spPr>
          <a:xfrm>
            <a:off x="6817510" y="1988665"/>
            <a:ext cx="4726745" cy="1920660"/>
          </a:xfrm>
          <a:prstGeom prst="roundRect">
            <a:avLst>
              <a:gd name="adj" fmla="val 862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dirty="0">
                <a:solidFill>
                  <a:prstClr val="black"/>
                </a:solidFill>
              </a:rPr>
              <a:t>//  </a:t>
            </a:r>
            <a:r>
              <a:rPr lang="en-US" altLang="zh-CN" dirty="0" smtClean="0">
                <a:solidFill>
                  <a:prstClr val="black"/>
                </a:solidFill>
              </a:rPr>
              <a:t>MyTest.java</a:t>
            </a:r>
            <a:endParaRPr lang="en-US" altLang="zh-CN" dirty="0">
              <a:solidFill>
                <a:prstClr val="black"/>
              </a:solidFill>
            </a:endParaRPr>
          </a:p>
          <a:p>
            <a:pPr lvl="0"/>
            <a:r>
              <a:rPr lang="en-US" altLang="zh-CN" dirty="0">
                <a:solidFill>
                  <a:prstClr val="black"/>
                </a:solidFill>
              </a:rPr>
              <a:t>import </a:t>
            </a:r>
            <a:r>
              <a:rPr lang="en-US" altLang="zh-CN" dirty="0" err="1">
                <a:solidFill>
                  <a:prstClr val="black"/>
                </a:solidFill>
              </a:rPr>
              <a:t>java.lang.annotation</a:t>
            </a:r>
            <a:r>
              <a:rPr lang="en-US" altLang="zh-CN" dirty="0">
                <a:solidFill>
                  <a:prstClr val="black"/>
                </a:solidFill>
              </a:rPr>
              <a:t>.*;</a:t>
            </a:r>
          </a:p>
          <a:p>
            <a:pPr lvl="0"/>
            <a:endParaRPr lang="en-US" altLang="zh-CN" dirty="0">
              <a:solidFill>
                <a:prstClr val="black"/>
              </a:solidFill>
            </a:endParaRPr>
          </a:p>
          <a:p>
            <a:pPr lvl="0"/>
            <a:r>
              <a:rPr lang="en-US" altLang="zh-CN" dirty="0">
                <a:solidFill>
                  <a:prstClr val="black"/>
                </a:solidFill>
              </a:rPr>
              <a:t>@Retention(</a:t>
            </a:r>
            <a:r>
              <a:rPr lang="en-US" altLang="zh-CN" dirty="0" err="1">
                <a:solidFill>
                  <a:prstClr val="black"/>
                </a:solidFill>
              </a:rPr>
              <a:t>RetentionPolicy.RUNTIME</a:t>
            </a:r>
            <a:r>
              <a:rPr lang="en-US" altLang="zh-CN" dirty="0">
                <a:solidFill>
                  <a:prstClr val="black"/>
                </a:solidFill>
              </a:rPr>
              <a:t>)</a:t>
            </a:r>
          </a:p>
          <a:p>
            <a:pPr lvl="0"/>
            <a:r>
              <a:rPr lang="en-US" altLang="zh-CN" dirty="0">
                <a:solidFill>
                  <a:prstClr val="black"/>
                </a:solidFill>
              </a:rPr>
              <a:t>@Target(</a:t>
            </a:r>
            <a:r>
              <a:rPr lang="en-US" altLang="zh-CN" dirty="0" err="1">
                <a:solidFill>
                  <a:prstClr val="black"/>
                </a:solidFill>
              </a:rPr>
              <a:t>ElementType.METHOD</a:t>
            </a:r>
            <a:r>
              <a:rPr lang="en-US" altLang="zh-CN" dirty="0">
                <a:solidFill>
                  <a:prstClr val="black"/>
                </a:solidFill>
              </a:rPr>
              <a:t>)</a:t>
            </a:r>
          </a:p>
          <a:p>
            <a:pPr lvl="0"/>
            <a:r>
              <a:rPr lang="en-US" altLang="zh-CN" dirty="0">
                <a:solidFill>
                  <a:prstClr val="black"/>
                </a:solidFill>
              </a:rPr>
              <a:t>public @interface </a:t>
            </a:r>
            <a:r>
              <a:rPr lang="en-US" altLang="zh-CN" dirty="0" err="1">
                <a:solidFill>
                  <a:prstClr val="black"/>
                </a:solidFill>
              </a:rPr>
              <a:t>MyTest</a:t>
            </a:r>
            <a:r>
              <a:rPr lang="en-US" altLang="zh-CN" dirty="0">
                <a:solidFill>
                  <a:prstClr val="black"/>
                </a:solidFill>
              </a:rPr>
              <a:t> {}</a:t>
            </a:r>
            <a:endParaRPr lang="zh-CN" altLang="en-US" dirty="0">
              <a:solidFill>
                <a:prstClr val="black"/>
              </a:solidFill>
            </a:endParaRPr>
          </a:p>
        </p:txBody>
      </p:sp>
    </p:spTree>
    <p:extLst>
      <p:ext uri="{BB962C8B-B14F-4D97-AF65-F5344CB8AC3E}">
        <p14:creationId xmlns:p14="http://schemas.microsoft.com/office/powerpoint/2010/main" val="3797921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flipV="1">
            <a:off x="337625" y="832513"/>
            <a:ext cx="11513234" cy="13643"/>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3" name="标题 2"/>
          <p:cNvSpPr>
            <a:spLocks noGrp="1"/>
          </p:cNvSpPr>
          <p:nvPr>
            <p:ph type="title"/>
          </p:nvPr>
        </p:nvSpPr>
        <p:spPr>
          <a:xfrm>
            <a:off x="337625" y="-168394"/>
            <a:ext cx="11513234" cy="1325563"/>
          </a:xfrm>
        </p:spPr>
        <p:txBody>
          <a:bodyPr/>
          <a:lstStyle/>
          <a:p>
            <a:pPr algn="ctr"/>
            <a:r>
              <a:rPr lang="zh-CN" altLang="en-US" dirty="0">
                <a:solidFill>
                  <a:schemeClr val="accent5"/>
                </a:solidFill>
                <a:latin typeface="微软雅黑" panose="020B0503020204020204" pitchFamily="34" charset="-122"/>
                <a:ea typeface="微软雅黑" panose="020B0503020204020204" pitchFamily="34" charset="-122"/>
              </a:rPr>
              <a:t>注解（</a:t>
            </a:r>
            <a:r>
              <a:rPr lang="en-US" altLang="zh-CN" dirty="0">
                <a:solidFill>
                  <a:schemeClr val="accent5"/>
                </a:solidFill>
                <a:latin typeface="微软雅黑" panose="020B0503020204020204" pitchFamily="34" charset="-122"/>
                <a:ea typeface="微软雅黑" panose="020B0503020204020204" pitchFamily="34" charset="-122"/>
              </a:rPr>
              <a:t>Annotation</a:t>
            </a:r>
            <a:r>
              <a:rPr lang="zh-CN" altLang="en-US" dirty="0">
                <a:solidFill>
                  <a:schemeClr val="accent5"/>
                </a:solidFill>
                <a:latin typeface="微软雅黑" panose="020B0503020204020204" pitchFamily="34" charset="-122"/>
                <a:ea typeface="微软雅黑" panose="020B0503020204020204" pitchFamily="34" charset="-122"/>
              </a:rPr>
              <a:t>）</a:t>
            </a:r>
          </a:p>
        </p:txBody>
      </p:sp>
      <p:sp>
        <p:nvSpPr>
          <p:cNvPr id="7" name="TextBox 4"/>
          <p:cNvSpPr txBox="1"/>
          <p:nvPr/>
        </p:nvSpPr>
        <p:spPr>
          <a:xfrm>
            <a:off x="268952" y="1351235"/>
            <a:ext cx="8280920" cy="892552"/>
          </a:xfrm>
          <a:prstGeom prst="rect">
            <a:avLst/>
          </a:prstGeom>
          <a:noFill/>
        </p:spPr>
        <p:txBody>
          <a:bodyPr wrap="square" rtlCol="0">
            <a:spAutoFit/>
          </a:bodyPr>
          <a:lstStyle/>
          <a:p>
            <a:r>
              <a:rPr lang="en-US" altLang="zh-CN" sz="2600" dirty="0" smtClean="0">
                <a:latin typeface="微软雅黑" panose="020B0503020204020204" pitchFamily="34" charset="-122"/>
                <a:ea typeface="微软雅黑" panose="020B0503020204020204" pitchFamily="34" charset="-122"/>
              </a:rPr>
              <a:t>2</a:t>
            </a:r>
            <a:r>
              <a:rPr lang="zh-CN" altLang="en-US" sz="2600" dirty="0" smtClean="0">
                <a:latin typeface="微软雅黑" panose="020B0503020204020204" pitchFamily="34" charset="-122"/>
                <a:ea typeface="微软雅黑" panose="020B0503020204020204" pitchFamily="34" charset="-122"/>
              </a:rPr>
              <a:t>、在</a:t>
            </a:r>
            <a:r>
              <a:rPr lang="en-US" altLang="zh-CN" sz="2600" dirty="0" err="1" smtClean="0">
                <a:latin typeface="微软雅黑" panose="020B0503020204020204" pitchFamily="34" charset="-122"/>
                <a:ea typeface="微软雅黑" panose="020B0503020204020204" pitchFamily="34" charset="-122"/>
              </a:rPr>
              <a:t>EmployeeDAOTest</a:t>
            </a:r>
            <a:r>
              <a:rPr lang="zh-CN" altLang="en-US" sz="2600" dirty="0" smtClean="0">
                <a:latin typeface="微软雅黑" panose="020B0503020204020204" pitchFamily="34" charset="-122"/>
                <a:ea typeface="微软雅黑" panose="020B0503020204020204" pitchFamily="34" charset="-122"/>
              </a:rPr>
              <a:t>中使用注解。   </a:t>
            </a:r>
            <a:r>
              <a:rPr lang="en-US" altLang="zh-CN" sz="2600" dirty="0">
                <a:latin typeface="微软雅黑" panose="020B0503020204020204" pitchFamily="34" charset="-122"/>
                <a:ea typeface="微软雅黑" panose="020B0503020204020204" pitchFamily="34" charset="-122"/>
              </a:rPr>
              <a:t> </a:t>
            </a:r>
          </a:p>
          <a:p>
            <a:pPr algn="ctr"/>
            <a:r>
              <a:rPr lang="en-US" altLang="zh-CN" sz="2600" dirty="0" smtClean="0">
                <a:latin typeface="微软雅黑" panose="020B0503020204020204" pitchFamily="34" charset="-122"/>
                <a:ea typeface="微软雅黑" panose="020B0503020204020204" pitchFamily="34" charset="-122"/>
              </a:rPr>
              <a:t> </a:t>
            </a:r>
            <a:endParaRPr lang="zh-CN" altLang="en-US" sz="2600" dirty="0">
              <a:latin typeface="微软雅黑" panose="020B0503020204020204" pitchFamily="34" charset="-122"/>
              <a:ea typeface="微软雅黑" panose="020B0503020204020204" pitchFamily="34" charset="-122"/>
            </a:endParaRPr>
          </a:p>
        </p:txBody>
      </p:sp>
      <p:sp>
        <p:nvSpPr>
          <p:cNvPr id="13" name="矩形 12"/>
          <p:cNvSpPr/>
          <p:nvPr/>
        </p:nvSpPr>
        <p:spPr>
          <a:xfrm>
            <a:off x="182879" y="918224"/>
            <a:ext cx="8247007" cy="492443"/>
          </a:xfrm>
          <a:prstGeom prst="rect">
            <a:avLst/>
          </a:prstGeom>
        </p:spPr>
        <p:txBody>
          <a:bodyPr wrap="square">
            <a:spAutoFit/>
          </a:bodyPr>
          <a:lstStyle/>
          <a:p>
            <a:r>
              <a:rPr lang="en-US" altLang="zh-CN" sz="2600" dirty="0" smtClean="0">
                <a:latin typeface="微软雅黑" panose="020B0503020204020204" pitchFamily="34" charset="-122"/>
                <a:ea typeface="微软雅黑" panose="020B0503020204020204" pitchFamily="34" charset="-122"/>
              </a:rPr>
              <a:t>【</a:t>
            </a:r>
            <a:r>
              <a:rPr lang="zh-CN" altLang="en-US" sz="2600" dirty="0" smtClean="0">
                <a:latin typeface="微软雅黑" panose="020B0503020204020204" pitchFamily="34" charset="-122"/>
                <a:ea typeface="微软雅黑" panose="020B0503020204020204" pitchFamily="34" charset="-122"/>
              </a:rPr>
              <a:t>例</a:t>
            </a:r>
            <a:r>
              <a:rPr lang="en-US" altLang="zh-CN" sz="2600" dirty="0">
                <a:latin typeface="微软雅黑" panose="020B0503020204020204" pitchFamily="34" charset="-122"/>
                <a:ea typeface="微软雅黑" panose="020B0503020204020204" pitchFamily="34" charset="-122"/>
              </a:rPr>
              <a:t>2</a:t>
            </a:r>
            <a:r>
              <a:rPr lang="en-US" altLang="zh-CN" sz="2600" dirty="0" smtClean="0">
                <a:latin typeface="微软雅黑" panose="020B0503020204020204" pitchFamily="34" charset="-122"/>
                <a:ea typeface="微软雅黑" panose="020B0503020204020204" pitchFamily="34" charset="-122"/>
              </a:rPr>
              <a:t>】</a:t>
            </a:r>
            <a:r>
              <a:rPr lang="zh-CN" altLang="en-US" sz="2600" dirty="0">
                <a:latin typeface="微软雅黑" panose="020B0503020204020204" pitchFamily="34" charset="-122"/>
                <a:ea typeface="微软雅黑" panose="020B0503020204020204" pitchFamily="34" charset="-122"/>
              </a:rPr>
              <a:t>自定义</a:t>
            </a:r>
            <a:r>
              <a:rPr lang="en-US" altLang="zh-CN" sz="2600" dirty="0" smtClean="0">
                <a:latin typeface="微软雅黑" panose="020B0503020204020204" pitchFamily="34" charset="-122"/>
                <a:ea typeface="微软雅黑" panose="020B0503020204020204" pitchFamily="34" charset="-122"/>
              </a:rPr>
              <a:t>Junit</a:t>
            </a:r>
            <a:r>
              <a:rPr lang="zh-CN" altLang="en-US" sz="2600" dirty="0" smtClean="0">
                <a:latin typeface="微软雅黑" panose="020B0503020204020204" pitchFamily="34" charset="-122"/>
                <a:ea typeface="微软雅黑" panose="020B0503020204020204" pitchFamily="34" charset="-122"/>
              </a:rPr>
              <a:t>框架</a:t>
            </a:r>
            <a:r>
              <a:rPr lang="zh-CN" altLang="en-US" sz="2600" dirty="0">
                <a:latin typeface="微软雅黑" panose="020B0503020204020204" pitchFamily="34" charset="-122"/>
                <a:ea typeface="微软雅黑" panose="020B0503020204020204" pitchFamily="34" charset="-122"/>
              </a:rPr>
              <a:t>。</a:t>
            </a:r>
          </a:p>
        </p:txBody>
      </p:sp>
      <p:sp>
        <p:nvSpPr>
          <p:cNvPr id="15" name="圆角矩形 14"/>
          <p:cNvSpPr/>
          <p:nvPr/>
        </p:nvSpPr>
        <p:spPr>
          <a:xfrm>
            <a:off x="3146252" y="1932774"/>
            <a:ext cx="6008524" cy="4591463"/>
          </a:xfrm>
          <a:prstGeom prst="roundRect">
            <a:avLst>
              <a:gd name="adj" fmla="val 587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pPr>
            <a:r>
              <a:rPr lang="en-US" altLang="zh-CN" dirty="0">
                <a:solidFill>
                  <a:schemeClr val="tx1"/>
                </a:solidFill>
              </a:rPr>
              <a:t>public class </a:t>
            </a:r>
            <a:r>
              <a:rPr lang="en-US" altLang="zh-CN" dirty="0" err="1">
                <a:solidFill>
                  <a:schemeClr val="tx1"/>
                </a:solidFill>
              </a:rPr>
              <a:t>EmployeeDAOTest</a:t>
            </a:r>
            <a:r>
              <a:rPr lang="en-US" altLang="zh-CN" dirty="0">
                <a:solidFill>
                  <a:schemeClr val="tx1"/>
                </a:solidFill>
              </a:rPr>
              <a:t> {</a:t>
            </a:r>
          </a:p>
          <a:p>
            <a:pPr>
              <a:lnSpc>
                <a:spcPct val="90000"/>
              </a:lnSpc>
            </a:pPr>
            <a:r>
              <a:rPr lang="en-US" altLang="zh-CN" dirty="0">
                <a:solidFill>
                  <a:schemeClr val="tx1"/>
                </a:solidFill>
              </a:rPr>
              <a:t>	@</a:t>
            </a:r>
            <a:r>
              <a:rPr lang="en-US" altLang="zh-CN" dirty="0" err="1">
                <a:solidFill>
                  <a:schemeClr val="tx1"/>
                </a:solidFill>
              </a:rPr>
              <a:t>MyBefore</a:t>
            </a:r>
            <a:endParaRPr lang="en-US" altLang="zh-CN" dirty="0">
              <a:solidFill>
                <a:schemeClr val="tx1"/>
              </a:solidFill>
            </a:endParaRPr>
          </a:p>
          <a:p>
            <a:pPr>
              <a:lnSpc>
                <a:spcPct val="90000"/>
              </a:lnSpc>
            </a:pPr>
            <a:r>
              <a:rPr lang="en-US" altLang="zh-CN" dirty="0">
                <a:solidFill>
                  <a:schemeClr val="tx1"/>
                </a:solidFill>
              </a:rPr>
              <a:t>	public void </a:t>
            </a:r>
            <a:r>
              <a:rPr lang="en-US" altLang="zh-CN" dirty="0" err="1">
                <a:solidFill>
                  <a:schemeClr val="tx1"/>
                </a:solidFill>
              </a:rPr>
              <a:t>init</a:t>
            </a:r>
            <a:r>
              <a:rPr lang="en-US" altLang="zh-CN" dirty="0">
                <a:solidFill>
                  <a:schemeClr val="tx1"/>
                </a:solidFill>
              </a:rPr>
              <a:t>() {</a:t>
            </a:r>
          </a:p>
          <a:p>
            <a:pPr>
              <a:lnSpc>
                <a:spcPct val="90000"/>
              </a:lnSpc>
            </a:pPr>
            <a:r>
              <a:rPr lang="en-US" altLang="zh-CN" dirty="0">
                <a:solidFill>
                  <a:schemeClr val="tx1"/>
                </a:solidFill>
              </a:rPr>
              <a:t>		</a:t>
            </a:r>
            <a:r>
              <a:rPr lang="en-US" altLang="zh-CN" dirty="0" err="1">
                <a:solidFill>
                  <a:schemeClr val="tx1"/>
                </a:solidFill>
              </a:rPr>
              <a:t>System.out.println</a:t>
            </a:r>
            <a:r>
              <a:rPr lang="en-US" altLang="zh-CN" dirty="0">
                <a:solidFill>
                  <a:schemeClr val="tx1"/>
                </a:solidFill>
              </a:rPr>
              <a:t>("</a:t>
            </a:r>
            <a:r>
              <a:rPr lang="zh-CN" altLang="en-US" dirty="0">
                <a:solidFill>
                  <a:schemeClr val="tx1"/>
                </a:solidFill>
              </a:rPr>
              <a:t>初始化</a:t>
            </a:r>
            <a:r>
              <a:rPr lang="en-US" altLang="zh-CN" dirty="0">
                <a:solidFill>
                  <a:schemeClr val="tx1"/>
                </a:solidFill>
              </a:rPr>
              <a:t>...");</a:t>
            </a:r>
          </a:p>
          <a:p>
            <a:pPr>
              <a:lnSpc>
                <a:spcPct val="90000"/>
              </a:lnSpc>
            </a:pPr>
            <a:r>
              <a:rPr lang="en-US" altLang="zh-CN" dirty="0">
                <a:solidFill>
                  <a:schemeClr val="tx1"/>
                </a:solidFill>
              </a:rPr>
              <a:t>	}</a:t>
            </a:r>
          </a:p>
          <a:p>
            <a:pPr>
              <a:lnSpc>
                <a:spcPct val="90000"/>
              </a:lnSpc>
            </a:pPr>
            <a:r>
              <a:rPr lang="en-US" altLang="zh-CN" dirty="0">
                <a:solidFill>
                  <a:schemeClr val="tx1"/>
                </a:solidFill>
              </a:rPr>
              <a:t>	@</a:t>
            </a:r>
            <a:r>
              <a:rPr lang="en-US" altLang="zh-CN" dirty="0" err="1">
                <a:solidFill>
                  <a:schemeClr val="tx1"/>
                </a:solidFill>
              </a:rPr>
              <a:t>MyAfter</a:t>
            </a:r>
            <a:endParaRPr lang="en-US" altLang="zh-CN" dirty="0">
              <a:solidFill>
                <a:schemeClr val="tx1"/>
              </a:solidFill>
            </a:endParaRPr>
          </a:p>
          <a:p>
            <a:pPr>
              <a:lnSpc>
                <a:spcPct val="90000"/>
              </a:lnSpc>
            </a:pPr>
            <a:r>
              <a:rPr lang="en-US" altLang="zh-CN" dirty="0">
                <a:solidFill>
                  <a:schemeClr val="tx1"/>
                </a:solidFill>
              </a:rPr>
              <a:t>	public void destroy() {</a:t>
            </a:r>
          </a:p>
          <a:p>
            <a:pPr>
              <a:lnSpc>
                <a:spcPct val="90000"/>
              </a:lnSpc>
            </a:pPr>
            <a:r>
              <a:rPr lang="en-US" altLang="zh-CN" dirty="0">
                <a:solidFill>
                  <a:schemeClr val="tx1"/>
                </a:solidFill>
              </a:rPr>
              <a:t>		</a:t>
            </a:r>
            <a:r>
              <a:rPr lang="en-US" altLang="zh-CN" dirty="0" err="1">
                <a:solidFill>
                  <a:schemeClr val="tx1"/>
                </a:solidFill>
              </a:rPr>
              <a:t>System.out.println</a:t>
            </a:r>
            <a:r>
              <a:rPr lang="en-US" altLang="zh-CN" dirty="0">
                <a:solidFill>
                  <a:schemeClr val="tx1"/>
                </a:solidFill>
              </a:rPr>
              <a:t>("</a:t>
            </a:r>
            <a:r>
              <a:rPr lang="zh-CN" altLang="en-US" dirty="0">
                <a:solidFill>
                  <a:schemeClr val="tx1"/>
                </a:solidFill>
              </a:rPr>
              <a:t>销毁</a:t>
            </a:r>
            <a:r>
              <a:rPr lang="en-US" altLang="zh-CN" dirty="0">
                <a:solidFill>
                  <a:schemeClr val="tx1"/>
                </a:solidFill>
              </a:rPr>
              <a:t>...");</a:t>
            </a:r>
          </a:p>
          <a:p>
            <a:pPr>
              <a:lnSpc>
                <a:spcPct val="90000"/>
              </a:lnSpc>
            </a:pPr>
            <a:r>
              <a:rPr lang="en-US" altLang="zh-CN" dirty="0">
                <a:solidFill>
                  <a:schemeClr val="tx1"/>
                </a:solidFill>
              </a:rPr>
              <a:t>	}</a:t>
            </a:r>
          </a:p>
          <a:p>
            <a:pPr>
              <a:lnSpc>
                <a:spcPct val="90000"/>
              </a:lnSpc>
            </a:pPr>
            <a:r>
              <a:rPr lang="en-US" altLang="zh-CN" dirty="0">
                <a:solidFill>
                  <a:schemeClr val="tx1"/>
                </a:solidFill>
              </a:rPr>
              <a:t>	@</a:t>
            </a:r>
            <a:r>
              <a:rPr lang="en-US" altLang="zh-CN" dirty="0" err="1">
                <a:solidFill>
                  <a:schemeClr val="tx1"/>
                </a:solidFill>
              </a:rPr>
              <a:t>MyTest</a:t>
            </a:r>
            <a:endParaRPr lang="en-US" altLang="zh-CN" dirty="0">
              <a:solidFill>
                <a:schemeClr val="tx1"/>
              </a:solidFill>
            </a:endParaRPr>
          </a:p>
          <a:p>
            <a:pPr>
              <a:lnSpc>
                <a:spcPct val="90000"/>
              </a:lnSpc>
            </a:pPr>
            <a:r>
              <a:rPr lang="en-US" altLang="zh-CN" dirty="0">
                <a:solidFill>
                  <a:schemeClr val="tx1"/>
                </a:solidFill>
              </a:rPr>
              <a:t>	public void </a:t>
            </a:r>
            <a:r>
              <a:rPr lang="en-US" altLang="zh-CN" dirty="0" err="1">
                <a:solidFill>
                  <a:schemeClr val="tx1"/>
                </a:solidFill>
              </a:rPr>
              <a:t>testSave</a:t>
            </a:r>
            <a:r>
              <a:rPr lang="en-US" altLang="zh-CN" dirty="0">
                <a:solidFill>
                  <a:schemeClr val="tx1"/>
                </a:solidFill>
              </a:rPr>
              <a:t>() {</a:t>
            </a:r>
          </a:p>
          <a:p>
            <a:pPr>
              <a:lnSpc>
                <a:spcPct val="90000"/>
              </a:lnSpc>
            </a:pPr>
            <a:r>
              <a:rPr lang="en-US" altLang="zh-CN" dirty="0">
                <a:solidFill>
                  <a:schemeClr val="tx1"/>
                </a:solidFill>
              </a:rPr>
              <a:t>		</a:t>
            </a:r>
            <a:r>
              <a:rPr lang="en-US" altLang="zh-CN" dirty="0" err="1">
                <a:solidFill>
                  <a:schemeClr val="tx1"/>
                </a:solidFill>
              </a:rPr>
              <a:t>System.out.println</a:t>
            </a:r>
            <a:r>
              <a:rPr lang="en-US" altLang="zh-CN" dirty="0">
                <a:solidFill>
                  <a:schemeClr val="tx1"/>
                </a:solidFill>
              </a:rPr>
              <a:t>("save...");</a:t>
            </a:r>
          </a:p>
          <a:p>
            <a:pPr>
              <a:lnSpc>
                <a:spcPct val="90000"/>
              </a:lnSpc>
            </a:pPr>
            <a:r>
              <a:rPr lang="en-US" altLang="zh-CN" dirty="0">
                <a:solidFill>
                  <a:schemeClr val="tx1"/>
                </a:solidFill>
              </a:rPr>
              <a:t>	}</a:t>
            </a:r>
          </a:p>
          <a:p>
            <a:pPr>
              <a:lnSpc>
                <a:spcPct val="90000"/>
              </a:lnSpc>
            </a:pPr>
            <a:r>
              <a:rPr lang="en-US" altLang="zh-CN" dirty="0">
                <a:solidFill>
                  <a:schemeClr val="tx1"/>
                </a:solidFill>
              </a:rPr>
              <a:t>	@</a:t>
            </a:r>
            <a:r>
              <a:rPr lang="en-US" altLang="zh-CN" dirty="0" err="1">
                <a:solidFill>
                  <a:schemeClr val="tx1"/>
                </a:solidFill>
              </a:rPr>
              <a:t>MyTest</a:t>
            </a:r>
            <a:endParaRPr lang="en-US" altLang="zh-CN" dirty="0">
              <a:solidFill>
                <a:schemeClr val="tx1"/>
              </a:solidFill>
            </a:endParaRPr>
          </a:p>
          <a:p>
            <a:pPr>
              <a:lnSpc>
                <a:spcPct val="90000"/>
              </a:lnSpc>
            </a:pPr>
            <a:r>
              <a:rPr lang="en-US" altLang="zh-CN" dirty="0">
                <a:solidFill>
                  <a:schemeClr val="tx1"/>
                </a:solidFill>
              </a:rPr>
              <a:t>	public void </a:t>
            </a:r>
            <a:r>
              <a:rPr lang="en-US" altLang="zh-CN" dirty="0" err="1">
                <a:solidFill>
                  <a:schemeClr val="tx1"/>
                </a:solidFill>
              </a:rPr>
              <a:t>testDelete</a:t>
            </a:r>
            <a:r>
              <a:rPr lang="en-US" altLang="zh-CN" dirty="0">
                <a:solidFill>
                  <a:schemeClr val="tx1"/>
                </a:solidFill>
              </a:rPr>
              <a:t>() {</a:t>
            </a:r>
          </a:p>
          <a:p>
            <a:pPr>
              <a:lnSpc>
                <a:spcPct val="90000"/>
              </a:lnSpc>
            </a:pPr>
            <a:r>
              <a:rPr lang="en-US" altLang="zh-CN" dirty="0">
                <a:solidFill>
                  <a:schemeClr val="tx1"/>
                </a:solidFill>
              </a:rPr>
              <a:t>		</a:t>
            </a:r>
            <a:r>
              <a:rPr lang="en-US" altLang="zh-CN" dirty="0" err="1">
                <a:solidFill>
                  <a:schemeClr val="tx1"/>
                </a:solidFill>
              </a:rPr>
              <a:t>System.out.println</a:t>
            </a:r>
            <a:r>
              <a:rPr lang="en-US" altLang="zh-CN" dirty="0">
                <a:solidFill>
                  <a:schemeClr val="tx1"/>
                </a:solidFill>
              </a:rPr>
              <a:t>("delete...");</a:t>
            </a:r>
          </a:p>
          <a:p>
            <a:pPr>
              <a:lnSpc>
                <a:spcPct val="90000"/>
              </a:lnSpc>
            </a:pPr>
            <a:r>
              <a:rPr lang="en-US" altLang="zh-CN" dirty="0">
                <a:solidFill>
                  <a:schemeClr val="tx1"/>
                </a:solidFill>
              </a:rPr>
              <a:t>	}</a:t>
            </a:r>
          </a:p>
          <a:p>
            <a:pPr>
              <a:lnSpc>
                <a:spcPct val="90000"/>
              </a:lnSpc>
            </a:pPr>
            <a:r>
              <a:rPr lang="en-US" altLang="zh-CN" dirty="0">
                <a:solidFill>
                  <a:schemeClr val="tx1"/>
                </a:solidFill>
              </a:rPr>
              <a:t>}</a:t>
            </a:r>
            <a:endParaRPr lang="zh-CN" altLang="en-US" dirty="0">
              <a:solidFill>
                <a:schemeClr val="tx1"/>
              </a:solidFill>
            </a:endParaRPr>
          </a:p>
        </p:txBody>
      </p:sp>
    </p:spTree>
    <p:extLst>
      <p:ext uri="{BB962C8B-B14F-4D97-AF65-F5344CB8AC3E}">
        <p14:creationId xmlns:p14="http://schemas.microsoft.com/office/powerpoint/2010/main" val="32185903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flipV="1">
            <a:off x="337625" y="832513"/>
            <a:ext cx="11513234" cy="13643"/>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3" name="标题 2"/>
          <p:cNvSpPr>
            <a:spLocks noGrp="1"/>
          </p:cNvSpPr>
          <p:nvPr>
            <p:ph type="title"/>
          </p:nvPr>
        </p:nvSpPr>
        <p:spPr>
          <a:xfrm>
            <a:off x="337625" y="-168394"/>
            <a:ext cx="11513234" cy="1325563"/>
          </a:xfrm>
        </p:spPr>
        <p:txBody>
          <a:bodyPr/>
          <a:lstStyle/>
          <a:p>
            <a:pPr algn="ctr"/>
            <a:r>
              <a:rPr lang="zh-CN" altLang="en-US" dirty="0">
                <a:solidFill>
                  <a:schemeClr val="accent5"/>
                </a:solidFill>
                <a:latin typeface="微软雅黑" panose="020B0503020204020204" pitchFamily="34" charset="-122"/>
                <a:ea typeface="微软雅黑" panose="020B0503020204020204" pitchFamily="34" charset="-122"/>
              </a:rPr>
              <a:t>注解（</a:t>
            </a:r>
            <a:r>
              <a:rPr lang="en-US" altLang="zh-CN" dirty="0">
                <a:solidFill>
                  <a:schemeClr val="accent5"/>
                </a:solidFill>
                <a:latin typeface="微软雅黑" panose="020B0503020204020204" pitchFamily="34" charset="-122"/>
                <a:ea typeface="微软雅黑" panose="020B0503020204020204" pitchFamily="34" charset="-122"/>
              </a:rPr>
              <a:t>Annotation</a:t>
            </a:r>
            <a:r>
              <a:rPr lang="zh-CN" altLang="en-US" dirty="0">
                <a:solidFill>
                  <a:schemeClr val="accent5"/>
                </a:solidFill>
                <a:latin typeface="微软雅黑" panose="020B0503020204020204" pitchFamily="34" charset="-122"/>
                <a:ea typeface="微软雅黑" panose="020B0503020204020204" pitchFamily="34" charset="-122"/>
              </a:rPr>
              <a:t>）</a:t>
            </a:r>
          </a:p>
        </p:txBody>
      </p:sp>
      <p:sp>
        <p:nvSpPr>
          <p:cNvPr id="7" name="TextBox 4"/>
          <p:cNvSpPr txBox="1"/>
          <p:nvPr/>
        </p:nvSpPr>
        <p:spPr>
          <a:xfrm>
            <a:off x="295392" y="1408297"/>
            <a:ext cx="9312842" cy="492443"/>
          </a:xfrm>
          <a:prstGeom prst="rect">
            <a:avLst/>
          </a:prstGeom>
          <a:noFill/>
        </p:spPr>
        <p:txBody>
          <a:bodyPr wrap="square" rtlCol="0">
            <a:spAutoFit/>
          </a:bodyPr>
          <a:lstStyle/>
          <a:p>
            <a:r>
              <a:rPr lang="en-US" altLang="zh-CN" sz="2600" dirty="0">
                <a:latin typeface="微软雅黑" panose="020B0503020204020204" pitchFamily="34" charset="-122"/>
                <a:ea typeface="微软雅黑" panose="020B0503020204020204" pitchFamily="34" charset="-122"/>
              </a:rPr>
              <a:t>3</a:t>
            </a:r>
            <a:r>
              <a:rPr lang="zh-CN" altLang="en-US" sz="2600" dirty="0" smtClean="0">
                <a:latin typeface="微软雅黑" panose="020B0503020204020204" pitchFamily="34" charset="-122"/>
                <a:ea typeface="微软雅黑" panose="020B0503020204020204" pitchFamily="34" charset="-122"/>
              </a:rPr>
              <a:t>、在</a:t>
            </a:r>
            <a:r>
              <a:rPr lang="en-US" altLang="zh-CN" sz="2600" dirty="0" err="1" smtClean="0">
                <a:latin typeface="微软雅黑" panose="020B0503020204020204" pitchFamily="34" charset="-122"/>
                <a:ea typeface="微软雅黑" panose="020B0503020204020204" pitchFamily="34" charset="-122"/>
              </a:rPr>
              <a:t>MyJunitFrameWork</a:t>
            </a:r>
            <a:r>
              <a:rPr lang="zh-CN" altLang="en-US" sz="2600" dirty="0" smtClean="0">
                <a:latin typeface="微软雅黑" panose="020B0503020204020204" pitchFamily="34" charset="-122"/>
                <a:ea typeface="微软雅黑" panose="020B0503020204020204" pitchFamily="34" charset="-122"/>
              </a:rPr>
              <a:t>类中，使用</a:t>
            </a:r>
            <a:r>
              <a:rPr lang="zh-CN" altLang="en-US" sz="2600" dirty="0" smtClean="0">
                <a:solidFill>
                  <a:srgbClr val="FF0000"/>
                </a:solidFill>
                <a:latin typeface="微软雅黑" panose="020B0503020204020204" pitchFamily="34" charset="-122"/>
                <a:ea typeface="微软雅黑" panose="020B0503020204020204" pitchFamily="34" charset="-122"/>
              </a:rPr>
              <a:t>反射</a:t>
            </a:r>
            <a:r>
              <a:rPr lang="zh-CN" altLang="en-US" sz="2600" dirty="0" smtClean="0">
                <a:latin typeface="微软雅黑" panose="020B0503020204020204" pitchFamily="34" charset="-122"/>
                <a:ea typeface="微软雅黑" panose="020B0503020204020204" pitchFamily="34" charset="-122"/>
              </a:rPr>
              <a:t>技术，读取注解。</a:t>
            </a:r>
            <a:endParaRPr lang="en-US" altLang="zh-CN" sz="2600" dirty="0" smtClean="0">
              <a:latin typeface="微软雅黑" panose="020B0503020204020204" pitchFamily="34" charset="-122"/>
              <a:ea typeface="微软雅黑" panose="020B0503020204020204" pitchFamily="34" charset="-122"/>
            </a:endParaRPr>
          </a:p>
        </p:txBody>
      </p:sp>
      <p:sp>
        <p:nvSpPr>
          <p:cNvPr id="12" name="矩形 11"/>
          <p:cNvSpPr/>
          <p:nvPr/>
        </p:nvSpPr>
        <p:spPr>
          <a:xfrm>
            <a:off x="182879" y="918224"/>
            <a:ext cx="8247007" cy="492443"/>
          </a:xfrm>
          <a:prstGeom prst="rect">
            <a:avLst/>
          </a:prstGeom>
        </p:spPr>
        <p:txBody>
          <a:bodyPr wrap="square">
            <a:spAutoFit/>
          </a:bodyPr>
          <a:lstStyle/>
          <a:p>
            <a:r>
              <a:rPr lang="en-US" altLang="zh-CN" sz="2600" dirty="0" smtClean="0">
                <a:latin typeface="微软雅黑" panose="020B0503020204020204" pitchFamily="34" charset="-122"/>
                <a:ea typeface="微软雅黑" panose="020B0503020204020204" pitchFamily="34" charset="-122"/>
              </a:rPr>
              <a:t>【</a:t>
            </a:r>
            <a:r>
              <a:rPr lang="zh-CN" altLang="en-US" sz="2600" dirty="0" smtClean="0">
                <a:latin typeface="微软雅黑" panose="020B0503020204020204" pitchFamily="34" charset="-122"/>
                <a:ea typeface="微软雅黑" panose="020B0503020204020204" pitchFamily="34" charset="-122"/>
              </a:rPr>
              <a:t>例</a:t>
            </a:r>
            <a:r>
              <a:rPr lang="en-US" altLang="zh-CN" sz="2600" dirty="0">
                <a:latin typeface="微软雅黑" panose="020B0503020204020204" pitchFamily="34" charset="-122"/>
                <a:ea typeface="微软雅黑" panose="020B0503020204020204" pitchFamily="34" charset="-122"/>
              </a:rPr>
              <a:t>2</a:t>
            </a:r>
            <a:r>
              <a:rPr lang="en-US" altLang="zh-CN" sz="2600" dirty="0" smtClean="0">
                <a:latin typeface="微软雅黑" panose="020B0503020204020204" pitchFamily="34" charset="-122"/>
                <a:ea typeface="微软雅黑" panose="020B0503020204020204" pitchFamily="34" charset="-122"/>
              </a:rPr>
              <a:t>】</a:t>
            </a:r>
            <a:r>
              <a:rPr lang="zh-CN" altLang="en-US" sz="2600" dirty="0">
                <a:latin typeface="微软雅黑" panose="020B0503020204020204" pitchFamily="34" charset="-122"/>
                <a:ea typeface="微软雅黑" panose="020B0503020204020204" pitchFamily="34" charset="-122"/>
              </a:rPr>
              <a:t>自定义</a:t>
            </a:r>
            <a:r>
              <a:rPr lang="en-US" altLang="zh-CN" sz="2600" dirty="0" smtClean="0">
                <a:latin typeface="微软雅黑" panose="020B0503020204020204" pitchFamily="34" charset="-122"/>
                <a:ea typeface="微软雅黑" panose="020B0503020204020204" pitchFamily="34" charset="-122"/>
              </a:rPr>
              <a:t>Junit</a:t>
            </a:r>
            <a:r>
              <a:rPr lang="zh-CN" altLang="en-US" sz="2600" dirty="0" smtClean="0">
                <a:latin typeface="微软雅黑" panose="020B0503020204020204" pitchFamily="34" charset="-122"/>
                <a:ea typeface="微软雅黑" panose="020B0503020204020204" pitchFamily="34" charset="-122"/>
              </a:rPr>
              <a:t>框架</a:t>
            </a:r>
            <a:r>
              <a:rPr lang="zh-CN" altLang="en-US" sz="2600" dirty="0">
                <a:latin typeface="微软雅黑" panose="020B0503020204020204" pitchFamily="34" charset="-122"/>
                <a:ea typeface="微软雅黑" panose="020B0503020204020204" pitchFamily="34" charset="-122"/>
              </a:rPr>
              <a:t>。</a:t>
            </a:r>
          </a:p>
        </p:txBody>
      </p:sp>
    </p:spTree>
    <p:controls>
      <mc:AlternateContent xmlns:mc="http://schemas.openxmlformats.org/markup-compatibility/2006">
        <mc:Choice xmlns:v="urn:schemas-microsoft-com:vml" Requires="v">
          <p:control spid="6265" name="TextBox2" r:id="rId2" imgW="9887040" imgH="4714920"/>
        </mc:Choice>
        <mc:Fallback>
          <p:control name="TextBox2" r:id="rId2" imgW="9887040" imgH="4714920">
            <p:pic>
              <p:nvPicPr>
                <p:cNvPr id="8" name="TextBox2"/>
                <p:cNvPicPr preferRelativeResize="0">
                  <a:picLocks noChangeArrowheads="1" noChangeShapeType="1"/>
                </p:cNvPicPr>
                <p:nvPr/>
              </p:nvPicPr>
              <p:blipFill>
                <a:blip r:embed="rId4"/>
                <a:srcRect/>
                <a:stretch>
                  <a:fillRect/>
                </a:stretch>
              </p:blipFill>
              <p:spPr bwMode="auto">
                <a:xfrm>
                  <a:off x="1157782" y="1932773"/>
                  <a:ext cx="9886249" cy="4714769"/>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35596811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80451" y="261257"/>
            <a:ext cx="11667980" cy="523220"/>
          </a:xfrm>
          <a:prstGeom prst="rect">
            <a:avLst/>
          </a:prstGeom>
        </p:spPr>
        <p:txBody>
          <a:bodyPr wrap="square">
            <a:spAutoFit/>
          </a:bodyPr>
          <a:lstStyle/>
          <a:p>
            <a:pPr algn="ctr"/>
            <a:r>
              <a:rPr lang="zh-CN" altLang="en-US" sz="2800" b="1" dirty="0" smtClean="0">
                <a:latin typeface="微软雅黑" panose="020B0503020204020204" pitchFamily="34" charset="-122"/>
                <a:ea typeface="微软雅黑" panose="020B0503020204020204" pitchFamily="34" charset="-122"/>
              </a:rPr>
              <a:t>反射（</a:t>
            </a:r>
            <a:r>
              <a:rPr lang="en-US" altLang="zh-CN" sz="2800" b="1" dirty="0" smtClean="0">
                <a:latin typeface="微软雅黑" panose="020B0503020204020204" pitchFamily="34" charset="-122"/>
                <a:ea typeface="微软雅黑" panose="020B0503020204020204" pitchFamily="34" charset="-122"/>
              </a:rPr>
              <a:t>Reflect</a:t>
            </a:r>
            <a:r>
              <a:rPr lang="zh-CN" altLang="en-US" sz="2800" b="1" dirty="0" smtClean="0">
                <a:latin typeface="微软雅黑" panose="020B0503020204020204" pitchFamily="34" charset="-122"/>
                <a:ea typeface="微软雅黑" panose="020B0503020204020204" pitchFamily="34" charset="-122"/>
              </a:rPr>
              <a:t>）是框架设计的灵魂。</a:t>
            </a:r>
            <a:endParaRPr lang="zh-CN" altLang="en-US" sz="2800" dirty="0">
              <a:latin typeface="微软雅黑" panose="020B0503020204020204" pitchFamily="34" charset="-122"/>
              <a:ea typeface="微软雅黑" panose="020B0503020204020204" pitchFamily="34" charset="-122"/>
            </a:endParaRPr>
          </a:p>
        </p:txBody>
      </p:sp>
      <p:sp>
        <p:nvSpPr>
          <p:cNvPr id="23" name="圆角矩形 22"/>
          <p:cNvSpPr/>
          <p:nvPr/>
        </p:nvSpPr>
        <p:spPr>
          <a:xfrm>
            <a:off x="841829" y="2382305"/>
            <a:ext cx="10513116" cy="4229509"/>
          </a:xfrm>
          <a:prstGeom prst="roundRect">
            <a:avLst>
              <a:gd name="adj" fmla="val 587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dirty="0">
                <a:solidFill>
                  <a:schemeClr val="tx1"/>
                </a:solidFill>
                <a:latin typeface="Times New Roman" panose="02020603050405020304" pitchFamily="18" charset="0"/>
                <a:ea typeface="微软雅黑" panose="020B0503020204020204" pitchFamily="34" charset="-122"/>
              </a:rPr>
              <a:t>1</a:t>
            </a:r>
            <a:r>
              <a:rPr lang="zh-CN" altLang="en-US" sz="2200" dirty="0">
                <a:solidFill>
                  <a:schemeClr val="tx1"/>
                </a:solidFill>
                <a:latin typeface="Times New Roman" panose="02020603050405020304" pitchFamily="18" charset="0"/>
                <a:ea typeface="微软雅黑" panose="020B0503020204020204" pitchFamily="34" charset="-122"/>
              </a:rPr>
              <a:t>、加载类，获取类的字节码对象（</a:t>
            </a:r>
            <a:r>
              <a:rPr lang="en-US" altLang="zh-CN" sz="2200" dirty="0">
                <a:solidFill>
                  <a:srgbClr val="FF0000"/>
                </a:solidFill>
                <a:latin typeface="Times New Roman" panose="02020603050405020304" pitchFamily="18" charset="0"/>
                <a:ea typeface="微软雅黑" panose="020B0503020204020204" pitchFamily="34" charset="-122"/>
              </a:rPr>
              <a:t>Class</a:t>
            </a:r>
            <a:r>
              <a:rPr lang="zh-CN" altLang="en-US" sz="2200" dirty="0">
                <a:solidFill>
                  <a:srgbClr val="FF0000"/>
                </a:solidFill>
                <a:latin typeface="Times New Roman" panose="02020603050405020304" pitchFamily="18" charset="0"/>
                <a:ea typeface="微软雅黑" panose="020B0503020204020204" pitchFamily="34" charset="-122"/>
              </a:rPr>
              <a:t>对象</a:t>
            </a:r>
            <a:r>
              <a:rPr lang="zh-CN" altLang="en-US" sz="2200" dirty="0">
                <a:solidFill>
                  <a:schemeClr val="tx1"/>
                </a:solidFill>
                <a:latin typeface="Times New Roman" panose="02020603050405020304" pitchFamily="18" charset="0"/>
                <a:ea typeface="微软雅黑" panose="020B0503020204020204" pitchFamily="34" charset="-122"/>
              </a:rPr>
              <a:t>）</a:t>
            </a:r>
            <a:r>
              <a:rPr lang="en-US" altLang="zh-CN" sz="2200" dirty="0">
                <a:solidFill>
                  <a:schemeClr val="tx1"/>
                </a:solidFill>
                <a:latin typeface="Times New Roman" panose="02020603050405020304" pitchFamily="18" charset="0"/>
                <a:ea typeface="微软雅黑" panose="020B0503020204020204" pitchFamily="34" charset="-122"/>
              </a:rPr>
              <a:t> </a:t>
            </a:r>
          </a:p>
          <a:p>
            <a:r>
              <a:rPr lang="en-US" altLang="zh-CN" sz="2200" dirty="0">
                <a:solidFill>
                  <a:schemeClr val="tx1"/>
                </a:solidFill>
                <a:latin typeface="Times New Roman" panose="02020603050405020304" pitchFamily="18" charset="0"/>
                <a:ea typeface="微软雅黑" panose="020B0503020204020204" pitchFamily="34" charset="-122"/>
              </a:rPr>
              <a:t>	Class </a:t>
            </a:r>
            <a:r>
              <a:rPr lang="en-US" altLang="zh-CN" sz="2200" dirty="0" err="1">
                <a:solidFill>
                  <a:schemeClr val="tx1"/>
                </a:solidFill>
                <a:latin typeface="Times New Roman" panose="02020603050405020304" pitchFamily="18" charset="0"/>
                <a:ea typeface="微软雅黑" panose="020B0503020204020204" pitchFamily="34" charset="-122"/>
              </a:rPr>
              <a:t>clazz</a:t>
            </a:r>
            <a:r>
              <a:rPr lang="en-US" altLang="zh-CN" sz="2200" dirty="0">
                <a:solidFill>
                  <a:schemeClr val="tx1"/>
                </a:solidFill>
                <a:latin typeface="Times New Roman" panose="02020603050405020304" pitchFamily="18" charset="0"/>
                <a:ea typeface="微软雅黑" panose="020B0503020204020204" pitchFamily="34" charset="-122"/>
              </a:rPr>
              <a:t> = </a:t>
            </a:r>
            <a:r>
              <a:rPr lang="en-US" altLang="zh-CN" sz="2200" dirty="0" err="1">
                <a:solidFill>
                  <a:schemeClr val="tx1"/>
                </a:solidFill>
                <a:latin typeface="Times New Roman" panose="02020603050405020304" pitchFamily="18" charset="0"/>
                <a:ea typeface="微软雅黑" panose="020B0503020204020204" pitchFamily="34" charset="-122"/>
              </a:rPr>
              <a:t>EmployeeDAOTest.class</a:t>
            </a:r>
            <a:r>
              <a:rPr lang="en-US" altLang="zh-CN" sz="2200" dirty="0" smtClean="0">
                <a:solidFill>
                  <a:schemeClr val="tx1"/>
                </a:solidFill>
                <a:latin typeface="Times New Roman" panose="02020603050405020304" pitchFamily="18" charset="0"/>
                <a:ea typeface="微软雅黑" panose="020B0503020204020204" pitchFamily="34" charset="-122"/>
              </a:rPr>
              <a:t>; //</a:t>
            </a:r>
            <a:r>
              <a:rPr lang="zh-CN" altLang="en-US" sz="2200" dirty="0" smtClean="0">
                <a:solidFill>
                  <a:schemeClr val="tx1"/>
                </a:solidFill>
                <a:latin typeface="Times New Roman" panose="02020603050405020304" pitchFamily="18" charset="0"/>
                <a:ea typeface="微软雅黑" panose="020B0503020204020204" pitchFamily="34" charset="-122"/>
              </a:rPr>
              <a:t>获取</a:t>
            </a:r>
            <a:r>
              <a:rPr lang="en-US" altLang="zh-CN" sz="2200" dirty="0" err="1" smtClean="0">
                <a:solidFill>
                  <a:schemeClr val="tx1"/>
                </a:solidFill>
                <a:latin typeface="Times New Roman" panose="02020603050405020304" pitchFamily="18" charset="0"/>
                <a:ea typeface="微软雅黑" panose="020B0503020204020204" pitchFamily="34" charset="-122"/>
              </a:rPr>
              <a:t>EmployeeDAOTest</a:t>
            </a:r>
            <a:r>
              <a:rPr lang="zh-CN" altLang="en-US" sz="2200" dirty="0" smtClean="0">
                <a:solidFill>
                  <a:schemeClr val="tx1"/>
                </a:solidFill>
                <a:latin typeface="Times New Roman" panose="02020603050405020304" pitchFamily="18" charset="0"/>
                <a:ea typeface="微软雅黑" panose="020B0503020204020204" pitchFamily="34" charset="-122"/>
              </a:rPr>
              <a:t>的字节码对象</a:t>
            </a:r>
            <a:endParaRPr lang="en-US" altLang="zh-CN" sz="2200" dirty="0">
              <a:solidFill>
                <a:schemeClr val="tx1"/>
              </a:solidFill>
              <a:latin typeface="Times New Roman" panose="02020603050405020304" pitchFamily="18" charset="0"/>
              <a:ea typeface="微软雅黑" panose="020B0503020204020204" pitchFamily="34" charset="-122"/>
            </a:endParaRPr>
          </a:p>
          <a:p>
            <a:r>
              <a:rPr lang="en-US" altLang="zh-CN" sz="2200" dirty="0">
                <a:solidFill>
                  <a:schemeClr val="tx1"/>
                </a:solidFill>
                <a:latin typeface="Times New Roman" panose="02020603050405020304" pitchFamily="18" charset="0"/>
                <a:ea typeface="微软雅黑" panose="020B0503020204020204" pitchFamily="34" charset="-122"/>
              </a:rPr>
              <a:t>	</a:t>
            </a:r>
            <a:r>
              <a:rPr lang="en-US" altLang="zh-CN" sz="2200" dirty="0" err="1">
                <a:solidFill>
                  <a:schemeClr val="tx1"/>
                </a:solidFill>
                <a:latin typeface="Times New Roman" panose="02020603050405020304" pitchFamily="18" charset="0"/>
                <a:ea typeface="微软雅黑" panose="020B0503020204020204" pitchFamily="34" charset="-122"/>
              </a:rPr>
              <a:t>EmployeeDAOTest</a:t>
            </a:r>
            <a:r>
              <a:rPr lang="en-US" altLang="zh-CN" sz="2200" dirty="0">
                <a:solidFill>
                  <a:schemeClr val="tx1"/>
                </a:solidFill>
                <a:latin typeface="Times New Roman" panose="02020603050405020304" pitchFamily="18" charset="0"/>
                <a:ea typeface="微软雅黑" panose="020B0503020204020204" pitchFamily="34" charset="-122"/>
              </a:rPr>
              <a:t> </a:t>
            </a:r>
            <a:r>
              <a:rPr lang="en-US" altLang="zh-CN" sz="2200" dirty="0" err="1">
                <a:solidFill>
                  <a:schemeClr val="tx1"/>
                </a:solidFill>
                <a:latin typeface="Times New Roman" panose="02020603050405020304" pitchFamily="18" charset="0"/>
                <a:ea typeface="微软雅黑" panose="020B0503020204020204" pitchFamily="34" charset="-122"/>
              </a:rPr>
              <a:t>obj</a:t>
            </a:r>
            <a:r>
              <a:rPr lang="en-US" altLang="zh-CN" sz="2200" dirty="0">
                <a:solidFill>
                  <a:schemeClr val="tx1"/>
                </a:solidFill>
                <a:latin typeface="Times New Roman" panose="02020603050405020304" pitchFamily="18" charset="0"/>
                <a:ea typeface="微软雅黑" panose="020B0503020204020204" pitchFamily="34" charset="-122"/>
              </a:rPr>
              <a:t> = (</a:t>
            </a:r>
            <a:r>
              <a:rPr lang="en-US" altLang="zh-CN" sz="2200" dirty="0" err="1">
                <a:solidFill>
                  <a:schemeClr val="tx1"/>
                </a:solidFill>
                <a:latin typeface="Times New Roman" panose="02020603050405020304" pitchFamily="18" charset="0"/>
                <a:ea typeface="微软雅黑" panose="020B0503020204020204" pitchFamily="34" charset="-122"/>
              </a:rPr>
              <a:t>EmployeeDAOTest</a:t>
            </a:r>
            <a:r>
              <a:rPr lang="en-US" altLang="zh-CN" sz="2200" dirty="0">
                <a:solidFill>
                  <a:schemeClr val="tx1"/>
                </a:solidFill>
                <a:latin typeface="Times New Roman" panose="02020603050405020304" pitchFamily="18" charset="0"/>
                <a:ea typeface="微软雅黑" panose="020B0503020204020204" pitchFamily="34" charset="-122"/>
              </a:rPr>
              <a:t>)</a:t>
            </a:r>
            <a:r>
              <a:rPr lang="en-US" altLang="zh-CN" sz="2200" dirty="0" err="1">
                <a:solidFill>
                  <a:schemeClr val="tx1"/>
                </a:solidFill>
                <a:latin typeface="Times New Roman" panose="02020603050405020304" pitchFamily="18" charset="0"/>
                <a:ea typeface="微软雅黑" panose="020B0503020204020204" pitchFamily="34" charset="-122"/>
              </a:rPr>
              <a:t>clazz.newInstance</a:t>
            </a:r>
            <a:r>
              <a:rPr lang="en-US" altLang="zh-CN" sz="2200" dirty="0" smtClean="0">
                <a:solidFill>
                  <a:schemeClr val="tx1"/>
                </a:solidFill>
                <a:latin typeface="Times New Roman" panose="02020603050405020304" pitchFamily="18" charset="0"/>
                <a:ea typeface="微软雅黑" panose="020B0503020204020204" pitchFamily="34" charset="-122"/>
              </a:rPr>
              <a:t>(); </a:t>
            </a:r>
          </a:p>
          <a:p>
            <a:r>
              <a:rPr lang="en-US" altLang="zh-CN" sz="2200" dirty="0">
                <a:solidFill>
                  <a:schemeClr val="tx1"/>
                </a:solidFill>
                <a:latin typeface="Times New Roman" panose="02020603050405020304" pitchFamily="18" charset="0"/>
                <a:ea typeface="微软雅黑" panose="020B0503020204020204" pitchFamily="34" charset="-122"/>
              </a:rPr>
              <a:t>	</a:t>
            </a:r>
            <a:r>
              <a:rPr lang="en-US" altLang="zh-CN" sz="2200" dirty="0" smtClean="0">
                <a:solidFill>
                  <a:schemeClr val="tx1"/>
                </a:solidFill>
                <a:latin typeface="Times New Roman" panose="02020603050405020304" pitchFamily="18" charset="0"/>
                <a:ea typeface="微软雅黑" panose="020B0503020204020204" pitchFamily="34" charset="-122"/>
              </a:rPr>
              <a:t>//</a:t>
            </a:r>
            <a:r>
              <a:rPr lang="zh-CN" altLang="en-US" sz="2200" dirty="0" smtClean="0">
                <a:solidFill>
                  <a:schemeClr val="tx1"/>
                </a:solidFill>
                <a:latin typeface="Times New Roman" panose="02020603050405020304" pitchFamily="18" charset="0"/>
                <a:ea typeface="微软雅黑" panose="020B0503020204020204" pitchFamily="34" charset="-122"/>
              </a:rPr>
              <a:t>创建</a:t>
            </a:r>
            <a:r>
              <a:rPr lang="en-US" altLang="zh-CN" sz="2200" dirty="0" err="1">
                <a:solidFill>
                  <a:schemeClr val="tx1"/>
                </a:solidFill>
                <a:latin typeface="Times New Roman" panose="02020603050405020304" pitchFamily="18" charset="0"/>
                <a:ea typeface="微软雅黑" panose="020B0503020204020204" pitchFamily="34" charset="-122"/>
              </a:rPr>
              <a:t>EmployeeDAOTest</a:t>
            </a:r>
            <a:r>
              <a:rPr lang="zh-CN" altLang="en-US" sz="2200" dirty="0" smtClean="0">
                <a:solidFill>
                  <a:schemeClr val="tx1"/>
                </a:solidFill>
                <a:latin typeface="Times New Roman" panose="02020603050405020304" pitchFamily="18" charset="0"/>
                <a:ea typeface="微软雅黑" panose="020B0503020204020204" pitchFamily="34" charset="-122"/>
              </a:rPr>
              <a:t>对象</a:t>
            </a:r>
            <a:endParaRPr lang="en-US" altLang="zh-CN" sz="2200" dirty="0" smtClean="0">
              <a:solidFill>
                <a:schemeClr val="tx1"/>
              </a:solidFill>
              <a:latin typeface="Times New Roman" panose="02020603050405020304" pitchFamily="18" charset="0"/>
              <a:ea typeface="微软雅黑" panose="020B0503020204020204" pitchFamily="34" charset="-122"/>
            </a:endParaRPr>
          </a:p>
          <a:p>
            <a:r>
              <a:rPr lang="en-US" altLang="zh-CN" sz="2200" dirty="0" smtClean="0">
                <a:solidFill>
                  <a:schemeClr val="tx1"/>
                </a:solidFill>
                <a:latin typeface="Times New Roman" panose="02020603050405020304" pitchFamily="18" charset="0"/>
                <a:ea typeface="微软雅黑" panose="020B0503020204020204" pitchFamily="34" charset="-122"/>
              </a:rPr>
              <a:t>2</a:t>
            </a:r>
            <a:r>
              <a:rPr lang="zh-CN" altLang="en-US" sz="2200" dirty="0">
                <a:solidFill>
                  <a:schemeClr val="tx1"/>
                </a:solidFill>
                <a:latin typeface="Times New Roman" panose="02020603050405020304" pitchFamily="18" charset="0"/>
                <a:ea typeface="微软雅黑" panose="020B0503020204020204" pitchFamily="34" charset="-122"/>
              </a:rPr>
              <a:t>、获取类的构造器（</a:t>
            </a:r>
            <a:r>
              <a:rPr lang="en-US" altLang="zh-CN" sz="2200" dirty="0">
                <a:solidFill>
                  <a:schemeClr val="tx1"/>
                </a:solidFill>
                <a:latin typeface="Times New Roman" panose="02020603050405020304" pitchFamily="18" charset="0"/>
                <a:ea typeface="微软雅黑" panose="020B0503020204020204" pitchFamily="34" charset="-122"/>
              </a:rPr>
              <a:t>Constructor</a:t>
            </a:r>
            <a:r>
              <a:rPr lang="zh-CN" altLang="en-US" sz="2200" dirty="0">
                <a:solidFill>
                  <a:schemeClr val="tx1"/>
                </a:solidFill>
                <a:latin typeface="Times New Roman" panose="02020603050405020304" pitchFamily="18" charset="0"/>
                <a:ea typeface="微软雅黑" panose="020B0503020204020204" pitchFamily="34" charset="-122"/>
              </a:rPr>
              <a:t>对象）</a:t>
            </a:r>
            <a:endParaRPr lang="en-US" altLang="zh-CN" sz="2200" dirty="0">
              <a:solidFill>
                <a:schemeClr val="tx1"/>
              </a:solidFill>
              <a:latin typeface="Times New Roman" panose="02020603050405020304" pitchFamily="18" charset="0"/>
              <a:ea typeface="微软雅黑" panose="020B0503020204020204" pitchFamily="34" charset="-122"/>
            </a:endParaRPr>
          </a:p>
          <a:p>
            <a:r>
              <a:rPr lang="en-US" altLang="zh-CN" sz="2200" dirty="0">
                <a:solidFill>
                  <a:schemeClr val="tx1"/>
                </a:solidFill>
                <a:latin typeface="Times New Roman" panose="02020603050405020304" pitchFamily="18" charset="0"/>
                <a:ea typeface="微软雅黑" panose="020B0503020204020204" pitchFamily="34" charset="-122"/>
              </a:rPr>
              <a:t>3</a:t>
            </a:r>
            <a:r>
              <a:rPr lang="zh-CN" altLang="en-US" sz="2200" dirty="0">
                <a:solidFill>
                  <a:schemeClr val="tx1"/>
                </a:solidFill>
                <a:latin typeface="Times New Roman" panose="02020603050405020304" pitchFamily="18" charset="0"/>
                <a:ea typeface="微软雅黑" panose="020B0503020204020204" pitchFamily="34" charset="-122"/>
              </a:rPr>
              <a:t>、获取类的成员变量（</a:t>
            </a:r>
            <a:r>
              <a:rPr lang="en-US" altLang="zh-CN" sz="2200" dirty="0">
                <a:solidFill>
                  <a:schemeClr val="tx1"/>
                </a:solidFill>
                <a:latin typeface="Times New Roman" panose="02020603050405020304" pitchFamily="18" charset="0"/>
                <a:ea typeface="微软雅黑" panose="020B0503020204020204" pitchFamily="34" charset="-122"/>
              </a:rPr>
              <a:t>Field</a:t>
            </a:r>
            <a:r>
              <a:rPr lang="zh-CN" altLang="en-US" sz="2200" dirty="0">
                <a:solidFill>
                  <a:schemeClr val="tx1"/>
                </a:solidFill>
                <a:latin typeface="Times New Roman" panose="02020603050405020304" pitchFamily="18" charset="0"/>
                <a:ea typeface="微软雅黑" panose="020B0503020204020204" pitchFamily="34" charset="-122"/>
              </a:rPr>
              <a:t>对象）</a:t>
            </a:r>
            <a:endParaRPr lang="en-US" altLang="zh-CN" sz="2200" dirty="0">
              <a:solidFill>
                <a:schemeClr val="tx1"/>
              </a:solidFill>
              <a:latin typeface="Times New Roman" panose="02020603050405020304" pitchFamily="18" charset="0"/>
              <a:ea typeface="微软雅黑" panose="020B0503020204020204" pitchFamily="34" charset="-122"/>
            </a:endParaRPr>
          </a:p>
          <a:p>
            <a:r>
              <a:rPr lang="en-US" altLang="zh-CN" sz="2200" dirty="0">
                <a:solidFill>
                  <a:schemeClr val="tx1"/>
                </a:solidFill>
                <a:latin typeface="Times New Roman" panose="02020603050405020304" pitchFamily="18" charset="0"/>
                <a:ea typeface="微软雅黑" panose="020B0503020204020204" pitchFamily="34" charset="-122"/>
              </a:rPr>
              <a:t>4</a:t>
            </a:r>
            <a:r>
              <a:rPr lang="zh-CN" altLang="en-US" sz="2200" dirty="0">
                <a:solidFill>
                  <a:schemeClr val="tx1"/>
                </a:solidFill>
                <a:latin typeface="Times New Roman" panose="02020603050405020304" pitchFamily="18" charset="0"/>
                <a:ea typeface="微软雅黑" panose="020B0503020204020204" pitchFamily="34" charset="-122"/>
              </a:rPr>
              <a:t>、获取类的成员方法（</a:t>
            </a:r>
            <a:r>
              <a:rPr lang="en-US" altLang="zh-CN" sz="2200" dirty="0">
                <a:solidFill>
                  <a:srgbClr val="FF0000"/>
                </a:solidFill>
                <a:latin typeface="Times New Roman" panose="02020603050405020304" pitchFamily="18" charset="0"/>
                <a:ea typeface="微软雅黑" panose="020B0503020204020204" pitchFamily="34" charset="-122"/>
              </a:rPr>
              <a:t>Method</a:t>
            </a:r>
            <a:r>
              <a:rPr lang="zh-CN" altLang="en-US" sz="2200" dirty="0">
                <a:solidFill>
                  <a:srgbClr val="FF0000"/>
                </a:solidFill>
                <a:latin typeface="Times New Roman" panose="02020603050405020304" pitchFamily="18" charset="0"/>
                <a:ea typeface="微软雅黑" panose="020B0503020204020204" pitchFamily="34" charset="-122"/>
              </a:rPr>
              <a:t>对象</a:t>
            </a:r>
            <a:r>
              <a:rPr lang="zh-CN" altLang="en-US" sz="2200" dirty="0">
                <a:solidFill>
                  <a:schemeClr val="tx1"/>
                </a:solidFill>
                <a:latin typeface="Times New Roman" panose="02020603050405020304" pitchFamily="18" charset="0"/>
                <a:ea typeface="微软雅黑" panose="020B0503020204020204" pitchFamily="34" charset="-122"/>
              </a:rPr>
              <a:t>）</a:t>
            </a:r>
            <a:endParaRPr lang="en-US" altLang="zh-CN" sz="2200" dirty="0">
              <a:solidFill>
                <a:schemeClr val="tx1"/>
              </a:solidFill>
              <a:latin typeface="Times New Roman" panose="02020603050405020304" pitchFamily="18" charset="0"/>
              <a:ea typeface="微软雅黑" panose="020B0503020204020204" pitchFamily="34" charset="-122"/>
            </a:endParaRPr>
          </a:p>
          <a:p>
            <a:r>
              <a:rPr lang="en-US" altLang="zh-CN" sz="2200" dirty="0">
                <a:solidFill>
                  <a:schemeClr val="tx1"/>
                </a:solidFill>
                <a:latin typeface="Times New Roman" panose="02020603050405020304" pitchFamily="18" charset="0"/>
                <a:ea typeface="微软雅黑" panose="020B0503020204020204" pitchFamily="34" charset="-122"/>
              </a:rPr>
              <a:t>	Method[] methods = </a:t>
            </a:r>
            <a:r>
              <a:rPr lang="en-US" altLang="zh-CN" sz="2200" dirty="0" err="1">
                <a:solidFill>
                  <a:schemeClr val="tx1"/>
                </a:solidFill>
                <a:latin typeface="Times New Roman" panose="02020603050405020304" pitchFamily="18" charset="0"/>
                <a:ea typeface="微软雅黑" panose="020B0503020204020204" pitchFamily="34" charset="-122"/>
              </a:rPr>
              <a:t>clazz.getDeclaredMethods</a:t>
            </a:r>
            <a:r>
              <a:rPr lang="en-US" altLang="zh-CN" sz="2200" dirty="0" smtClean="0">
                <a:solidFill>
                  <a:schemeClr val="tx1"/>
                </a:solidFill>
                <a:latin typeface="Times New Roman" panose="02020603050405020304" pitchFamily="18" charset="0"/>
                <a:ea typeface="微软雅黑" panose="020B0503020204020204" pitchFamily="34" charset="-122"/>
              </a:rPr>
              <a:t>();//</a:t>
            </a:r>
            <a:r>
              <a:rPr lang="zh-CN" altLang="en-US" sz="2200" dirty="0" smtClean="0">
                <a:solidFill>
                  <a:schemeClr val="tx1"/>
                </a:solidFill>
                <a:latin typeface="Times New Roman" panose="02020603050405020304" pitchFamily="18" charset="0"/>
                <a:ea typeface="微软雅黑" panose="020B0503020204020204" pitchFamily="34" charset="-122"/>
              </a:rPr>
              <a:t>获取类的全部成员方法</a:t>
            </a:r>
            <a:endParaRPr lang="en-US" altLang="zh-CN" sz="2200" dirty="0">
              <a:solidFill>
                <a:schemeClr val="tx1"/>
              </a:solidFill>
              <a:latin typeface="Times New Roman" panose="02020603050405020304" pitchFamily="18" charset="0"/>
              <a:ea typeface="微软雅黑" panose="020B0503020204020204" pitchFamily="34" charset="-122"/>
            </a:endParaRPr>
          </a:p>
          <a:p>
            <a:r>
              <a:rPr lang="en-US" altLang="zh-CN" sz="2200" dirty="0">
                <a:solidFill>
                  <a:schemeClr val="tx1"/>
                </a:solidFill>
                <a:latin typeface="Times New Roman" panose="02020603050405020304" pitchFamily="18" charset="0"/>
                <a:ea typeface="微软雅黑" panose="020B0503020204020204" pitchFamily="34" charset="-122"/>
              </a:rPr>
              <a:t>	for (Method </a:t>
            </a:r>
            <a:r>
              <a:rPr lang="en-US" altLang="zh-CN" sz="2200" dirty="0" err="1">
                <a:solidFill>
                  <a:schemeClr val="tx1"/>
                </a:solidFill>
                <a:latin typeface="Times New Roman" panose="02020603050405020304" pitchFamily="18" charset="0"/>
                <a:ea typeface="微软雅黑" panose="020B0503020204020204" pitchFamily="34" charset="-122"/>
              </a:rPr>
              <a:t>method</a:t>
            </a:r>
            <a:r>
              <a:rPr lang="en-US" altLang="zh-CN" sz="2200" dirty="0">
                <a:solidFill>
                  <a:schemeClr val="tx1"/>
                </a:solidFill>
                <a:latin typeface="Times New Roman" panose="02020603050405020304" pitchFamily="18" charset="0"/>
                <a:ea typeface="微软雅黑" panose="020B0503020204020204" pitchFamily="34" charset="-122"/>
              </a:rPr>
              <a:t> : methods) </a:t>
            </a:r>
            <a:r>
              <a:rPr lang="en-US" altLang="zh-CN" sz="2200" dirty="0" smtClean="0">
                <a:solidFill>
                  <a:schemeClr val="tx1"/>
                </a:solidFill>
                <a:latin typeface="Times New Roman" panose="02020603050405020304" pitchFamily="18" charset="0"/>
                <a:ea typeface="微软雅黑" panose="020B0503020204020204" pitchFamily="34" charset="-122"/>
              </a:rPr>
              <a:t>{</a:t>
            </a:r>
          </a:p>
          <a:p>
            <a:r>
              <a:rPr lang="en-US" altLang="zh-CN" sz="2200" dirty="0" smtClean="0">
                <a:solidFill>
                  <a:schemeClr val="tx1"/>
                </a:solidFill>
                <a:latin typeface="Times New Roman" panose="02020603050405020304" pitchFamily="18" charset="0"/>
                <a:ea typeface="微软雅黑" panose="020B0503020204020204" pitchFamily="34" charset="-122"/>
              </a:rPr>
              <a:t>	             </a:t>
            </a:r>
            <a:r>
              <a:rPr lang="en-US" altLang="zh-CN" sz="2200" dirty="0" err="1" smtClean="0">
                <a:solidFill>
                  <a:schemeClr val="tx1"/>
                </a:solidFill>
                <a:latin typeface="Times New Roman" panose="02020603050405020304" pitchFamily="18" charset="0"/>
                <a:ea typeface="微软雅黑" panose="020B0503020204020204" pitchFamily="34" charset="-122"/>
              </a:rPr>
              <a:t>m.setAccessible</a:t>
            </a:r>
            <a:r>
              <a:rPr lang="en-US" altLang="zh-CN" sz="2200" dirty="0" smtClean="0">
                <a:solidFill>
                  <a:schemeClr val="tx1"/>
                </a:solidFill>
                <a:latin typeface="Times New Roman" panose="02020603050405020304" pitchFamily="18" charset="0"/>
                <a:ea typeface="微软雅黑" panose="020B0503020204020204" pitchFamily="34" charset="-122"/>
              </a:rPr>
              <a:t>(true);</a:t>
            </a:r>
            <a:r>
              <a:rPr lang="en-US" altLang="zh-CN" sz="2200" dirty="0">
                <a:solidFill>
                  <a:schemeClr val="tx1"/>
                </a:solidFill>
                <a:latin typeface="Times New Roman" panose="02020603050405020304" pitchFamily="18" charset="0"/>
                <a:ea typeface="微软雅黑" panose="020B0503020204020204" pitchFamily="34" charset="-122"/>
              </a:rPr>
              <a:t> //</a:t>
            </a:r>
            <a:r>
              <a:rPr lang="zh-CN" altLang="en-US" sz="2200" dirty="0">
                <a:solidFill>
                  <a:schemeClr val="tx1"/>
                </a:solidFill>
                <a:latin typeface="Times New Roman" panose="02020603050405020304" pitchFamily="18" charset="0"/>
                <a:ea typeface="微软雅黑" panose="020B0503020204020204" pitchFamily="34" charset="-122"/>
              </a:rPr>
              <a:t>暴力反射：绕过方法的访问权限检查</a:t>
            </a:r>
            <a:endParaRPr lang="en-US" altLang="zh-CN" sz="2200" dirty="0" smtClean="0">
              <a:solidFill>
                <a:schemeClr val="tx1"/>
              </a:solidFill>
              <a:latin typeface="Times New Roman" panose="02020603050405020304" pitchFamily="18" charset="0"/>
              <a:ea typeface="微软雅黑" panose="020B0503020204020204" pitchFamily="34" charset="-122"/>
            </a:endParaRPr>
          </a:p>
          <a:p>
            <a:r>
              <a:rPr lang="en-US" altLang="zh-CN" sz="2200" dirty="0">
                <a:solidFill>
                  <a:schemeClr val="tx1"/>
                </a:solidFill>
                <a:latin typeface="Times New Roman" panose="02020603050405020304" pitchFamily="18" charset="0"/>
                <a:ea typeface="微软雅黑" panose="020B0503020204020204" pitchFamily="34" charset="-122"/>
              </a:rPr>
              <a:t>		</a:t>
            </a:r>
            <a:r>
              <a:rPr lang="en-US" altLang="zh-CN" sz="2200" dirty="0" err="1">
                <a:solidFill>
                  <a:schemeClr val="tx1"/>
                </a:solidFill>
                <a:latin typeface="Times New Roman" panose="02020603050405020304" pitchFamily="18" charset="0"/>
                <a:ea typeface="微软雅黑" panose="020B0503020204020204" pitchFamily="34" charset="-122"/>
              </a:rPr>
              <a:t>method.invoke</a:t>
            </a:r>
            <a:r>
              <a:rPr lang="en-US" altLang="zh-CN" sz="2200" dirty="0">
                <a:solidFill>
                  <a:schemeClr val="tx1"/>
                </a:solidFill>
                <a:latin typeface="Times New Roman" panose="02020603050405020304" pitchFamily="18" charset="0"/>
                <a:ea typeface="微软雅黑" panose="020B0503020204020204" pitchFamily="34" charset="-122"/>
              </a:rPr>
              <a:t>(</a:t>
            </a:r>
            <a:r>
              <a:rPr lang="en-US" altLang="zh-CN" sz="2200" dirty="0" err="1">
                <a:solidFill>
                  <a:schemeClr val="tx1"/>
                </a:solidFill>
                <a:latin typeface="Times New Roman" panose="02020603050405020304" pitchFamily="18" charset="0"/>
                <a:ea typeface="微软雅黑" panose="020B0503020204020204" pitchFamily="34" charset="-122"/>
              </a:rPr>
              <a:t>obj</a:t>
            </a:r>
            <a:r>
              <a:rPr lang="en-US" altLang="zh-CN" sz="2200" dirty="0">
                <a:solidFill>
                  <a:schemeClr val="tx1"/>
                </a:solidFill>
                <a:latin typeface="Times New Roman" panose="02020603050405020304" pitchFamily="18" charset="0"/>
                <a:ea typeface="微软雅黑" panose="020B0503020204020204" pitchFamily="34" charset="-122"/>
              </a:rPr>
              <a:t>); </a:t>
            </a:r>
            <a:r>
              <a:rPr lang="en-US" altLang="zh-CN" sz="2200" dirty="0" smtClean="0">
                <a:solidFill>
                  <a:schemeClr val="tx1"/>
                </a:solidFill>
                <a:latin typeface="Times New Roman" panose="02020603050405020304" pitchFamily="18" charset="0"/>
                <a:ea typeface="微软雅黑" panose="020B0503020204020204" pitchFamily="34" charset="-122"/>
              </a:rPr>
              <a:t>//</a:t>
            </a:r>
            <a:r>
              <a:rPr lang="zh-CN" altLang="en-US" sz="2200" dirty="0" smtClean="0">
                <a:solidFill>
                  <a:schemeClr val="tx1"/>
                </a:solidFill>
                <a:latin typeface="Times New Roman" panose="02020603050405020304" pitchFamily="18" charset="0"/>
                <a:ea typeface="微软雅黑" panose="020B0503020204020204" pitchFamily="34" charset="-122"/>
              </a:rPr>
              <a:t>执行方法，私有的方法也能被执行</a:t>
            </a:r>
            <a:endParaRPr lang="en-US" altLang="zh-CN" sz="2200" dirty="0">
              <a:solidFill>
                <a:schemeClr val="tx1"/>
              </a:solidFill>
              <a:latin typeface="Times New Roman" panose="02020603050405020304" pitchFamily="18" charset="0"/>
              <a:ea typeface="微软雅黑" panose="020B0503020204020204" pitchFamily="34" charset="-122"/>
            </a:endParaRPr>
          </a:p>
          <a:p>
            <a:r>
              <a:rPr lang="en-US" altLang="zh-CN" sz="2200" dirty="0">
                <a:solidFill>
                  <a:schemeClr val="tx1"/>
                </a:solidFill>
                <a:latin typeface="Times New Roman" panose="02020603050405020304" pitchFamily="18" charset="0"/>
                <a:ea typeface="微软雅黑" panose="020B0503020204020204" pitchFamily="34" charset="-122"/>
              </a:rPr>
              <a:t>	}</a:t>
            </a:r>
          </a:p>
        </p:txBody>
      </p:sp>
      <p:sp>
        <p:nvSpPr>
          <p:cNvPr id="24" name="矩形 23"/>
          <p:cNvSpPr/>
          <p:nvPr/>
        </p:nvSpPr>
        <p:spPr>
          <a:xfrm>
            <a:off x="165937" y="872940"/>
            <a:ext cx="11822863" cy="1420902"/>
          </a:xfrm>
          <a:prstGeom prst="rect">
            <a:avLst/>
          </a:prstGeom>
        </p:spPr>
        <p:txBody>
          <a:bodyPr wrap="square">
            <a:spAutoFit/>
          </a:bodyPr>
          <a:lstStyle/>
          <a:p>
            <a:pPr marL="457200" indent="-457200">
              <a:spcBef>
                <a:spcPts val="1000"/>
              </a:spcBef>
              <a:buClr>
                <a:srgbClr val="00B0F0"/>
              </a:buClr>
              <a:buFont typeface="Wingdings" panose="05000000000000000000" pitchFamily="2" charset="2"/>
              <a:buChar char="u"/>
            </a:pPr>
            <a:r>
              <a:rPr lang="zh-CN" altLang="en-US" sz="2600" b="1" dirty="0">
                <a:solidFill>
                  <a:srgbClr val="00B0F0"/>
                </a:solidFill>
                <a:latin typeface="微软雅黑" panose="020B0503020204020204" pitchFamily="34" charset="-122"/>
                <a:ea typeface="微软雅黑" panose="020B0503020204020204" pitchFamily="34" charset="-122"/>
              </a:rPr>
              <a:t>反射：</a:t>
            </a:r>
            <a:r>
              <a:rPr lang="zh-CN" altLang="en-US" sz="2600" dirty="0">
                <a:latin typeface="微软雅黑" panose="020B0503020204020204" pitchFamily="34" charset="-122"/>
                <a:ea typeface="微软雅黑" panose="020B0503020204020204" pitchFamily="34" charset="-122"/>
              </a:rPr>
              <a:t>在程序</a:t>
            </a:r>
            <a:r>
              <a:rPr lang="zh-CN" altLang="en-US" sz="2600" dirty="0">
                <a:solidFill>
                  <a:srgbClr val="FF0000"/>
                </a:solidFill>
                <a:latin typeface="微软雅黑" panose="020B0503020204020204" pitchFamily="34" charset="-122"/>
                <a:ea typeface="微软雅黑" panose="020B0503020204020204" pitchFamily="34" charset="-122"/>
              </a:rPr>
              <a:t>运行</a:t>
            </a:r>
            <a:r>
              <a:rPr lang="zh-CN" altLang="en-US" sz="2600" dirty="0">
                <a:latin typeface="微软雅黑" panose="020B0503020204020204" pitchFamily="34" charset="-122"/>
                <a:ea typeface="微软雅黑" panose="020B0503020204020204" pitchFamily="34" charset="-122"/>
              </a:rPr>
              <a:t>的过程中，将类的各个部分（构造器、成员变量、成员方法）封装为对象，然后，通过对象提供的方法，对类的各个部分进行操作。</a:t>
            </a:r>
            <a:endParaRPr lang="en-US" altLang="zh-CN" sz="2600" dirty="0">
              <a:latin typeface="微软雅黑" panose="020B0503020204020204" pitchFamily="34" charset="-122"/>
              <a:ea typeface="微软雅黑" panose="020B0503020204020204" pitchFamily="34" charset="-122"/>
            </a:endParaRPr>
          </a:p>
          <a:p>
            <a:pPr marL="457200" indent="-457200">
              <a:spcBef>
                <a:spcPts val="1000"/>
              </a:spcBef>
              <a:buClr>
                <a:srgbClr val="00B0F0"/>
              </a:buClr>
              <a:buFont typeface="Wingdings" panose="05000000000000000000" pitchFamily="2" charset="2"/>
              <a:buChar char="u"/>
            </a:pPr>
            <a:r>
              <a:rPr lang="zh-CN" altLang="en-US" sz="2600" b="1" dirty="0">
                <a:solidFill>
                  <a:srgbClr val="00B0F0"/>
                </a:solidFill>
                <a:latin typeface="微软雅黑" panose="020B0503020204020204" pitchFamily="34" charset="-122"/>
                <a:ea typeface="微软雅黑" panose="020B0503020204020204" pitchFamily="34" charset="-122"/>
              </a:rPr>
              <a:t>反射的步骤：</a:t>
            </a:r>
            <a:endParaRPr lang="en-US" altLang="zh-CN" sz="2600" b="1" dirty="0">
              <a:solidFill>
                <a:srgbClr val="00B0F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584893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flipV="1">
            <a:off x="337625" y="832513"/>
            <a:ext cx="11513234" cy="13643"/>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3" name="标题 2"/>
          <p:cNvSpPr>
            <a:spLocks noGrp="1"/>
          </p:cNvSpPr>
          <p:nvPr>
            <p:ph type="title"/>
          </p:nvPr>
        </p:nvSpPr>
        <p:spPr>
          <a:xfrm>
            <a:off x="337625" y="-168394"/>
            <a:ext cx="11513234" cy="1325563"/>
          </a:xfrm>
        </p:spPr>
        <p:txBody>
          <a:bodyPr/>
          <a:lstStyle/>
          <a:p>
            <a:pPr algn="ctr"/>
            <a:r>
              <a:rPr lang="zh-CN" altLang="en-US" dirty="0">
                <a:solidFill>
                  <a:schemeClr val="accent5"/>
                </a:solidFill>
                <a:latin typeface="微软雅黑" panose="020B0503020204020204" pitchFamily="34" charset="-122"/>
                <a:ea typeface="微软雅黑" panose="020B0503020204020204" pitchFamily="34" charset="-122"/>
              </a:rPr>
              <a:t>注解（</a:t>
            </a:r>
            <a:r>
              <a:rPr lang="en-US" altLang="zh-CN" dirty="0">
                <a:solidFill>
                  <a:schemeClr val="accent5"/>
                </a:solidFill>
                <a:latin typeface="微软雅黑" panose="020B0503020204020204" pitchFamily="34" charset="-122"/>
                <a:ea typeface="微软雅黑" panose="020B0503020204020204" pitchFamily="34" charset="-122"/>
              </a:rPr>
              <a:t>Annotation</a:t>
            </a:r>
            <a:r>
              <a:rPr lang="zh-CN" altLang="en-US" dirty="0">
                <a:solidFill>
                  <a:schemeClr val="accent5"/>
                </a:solidFill>
                <a:latin typeface="微软雅黑" panose="020B0503020204020204" pitchFamily="34" charset="-122"/>
                <a:ea typeface="微软雅黑" panose="020B0503020204020204" pitchFamily="34" charset="-122"/>
              </a:rPr>
              <a:t>）</a:t>
            </a:r>
          </a:p>
        </p:txBody>
      </p:sp>
      <p:sp>
        <p:nvSpPr>
          <p:cNvPr id="12" name="矩形 11"/>
          <p:cNvSpPr/>
          <p:nvPr/>
        </p:nvSpPr>
        <p:spPr>
          <a:xfrm>
            <a:off x="4184499" y="3200561"/>
            <a:ext cx="3059832" cy="2308324"/>
          </a:xfrm>
          <a:prstGeom prst="rect">
            <a:avLst/>
          </a:prstGeom>
          <a:ln w="25400">
            <a:solidFill>
              <a:schemeClr val="tx1"/>
            </a:solidFill>
          </a:ln>
        </p:spPr>
        <p:txBody>
          <a:bodyPr wrap="square">
            <a:spAutoFit/>
          </a:bodyPr>
          <a:lstStyle/>
          <a:p>
            <a:pPr lvl="2"/>
            <a:r>
              <a:rPr lang="zh-CN" altLang="en-US" sz="2400" dirty="0">
                <a:latin typeface="微软雅黑" panose="020B0503020204020204" pitchFamily="34" charset="-122"/>
                <a:ea typeface="微软雅黑" panose="020B0503020204020204" pitchFamily="34" charset="-122"/>
              </a:rPr>
              <a:t>初始化</a:t>
            </a:r>
            <a:r>
              <a:rPr lang="en-US" altLang="zh-CN" sz="2400" dirty="0">
                <a:latin typeface="微软雅黑" panose="020B0503020204020204" pitchFamily="34" charset="-122"/>
                <a:ea typeface="微软雅黑" panose="020B0503020204020204" pitchFamily="34" charset="-122"/>
              </a:rPr>
              <a:t>...</a:t>
            </a:r>
          </a:p>
          <a:p>
            <a:pPr lvl="2"/>
            <a:r>
              <a:rPr lang="en-US" altLang="zh-CN" sz="2400" dirty="0">
                <a:latin typeface="微软雅黑" panose="020B0503020204020204" pitchFamily="34" charset="-122"/>
                <a:ea typeface="微软雅黑" panose="020B0503020204020204" pitchFamily="34" charset="-122"/>
              </a:rPr>
              <a:t>save...</a:t>
            </a:r>
          </a:p>
          <a:p>
            <a:pPr lvl="2"/>
            <a:r>
              <a:rPr lang="zh-CN" altLang="en-US" sz="2400" dirty="0">
                <a:latin typeface="微软雅黑" panose="020B0503020204020204" pitchFamily="34" charset="-122"/>
                <a:ea typeface="微软雅黑" panose="020B0503020204020204" pitchFamily="34" charset="-122"/>
              </a:rPr>
              <a:t>销毁</a:t>
            </a:r>
            <a:r>
              <a:rPr lang="en-US" altLang="zh-CN" sz="2400" dirty="0">
                <a:latin typeface="微软雅黑" panose="020B0503020204020204" pitchFamily="34" charset="-122"/>
                <a:ea typeface="微软雅黑" panose="020B0503020204020204" pitchFamily="34" charset="-122"/>
              </a:rPr>
              <a:t>...</a:t>
            </a:r>
          </a:p>
          <a:p>
            <a:pPr lvl="2"/>
            <a:r>
              <a:rPr lang="zh-CN" altLang="en-US" sz="2400" dirty="0">
                <a:latin typeface="微软雅黑" panose="020B0503020204020204" pitchFamily="34" charset="-122"/>
                <a:ea typeface="微软雅黑" panose="020B0503020204020204" pitchFamily="34" charset="-122"/>
              </a:rPr>
              <a:t>初始化</a:t>
            </a:r>
            <a:r>
              <a:rPr lang="en-US" altLang="zh-CN" sz="2400" dirty="0">
                <a:latin typeface="微软雅黑" panose="020B0503020204020204" pitchFamily="34" charset="-122"/>
                <a:ea typeface="微软雅黑" panose="020B0503020204020204" pitchFamily="34" charset="-122"/>
              </a:rPr>
              <a:t>...</a:t>
            </a:r>
          </a:p>
          <a:p>
            <a:pPr lvl="2"/>
            <a:r>
              <a:rPr lang="en-US" altLang="zh-CN" sz="2400" dirty="0">
                <a:latin typeface="微软雅黑" panose="020B0503020204020204" pitchFamily="34" charset="-122"/>
                <a:ea typeface="微软雅黑" panose="020B0503020204020204" pitchFamily="34" charset="-122"/>
              </a:rPr>
              <a:t>delete...</a:t>
            </a:r>
          </a:p>
          <a:p>
            <a:pPr lvl="2"/>
            <a:r>
              <a:rPr lang="zh-CN" altLang="en-US" sz="2400" dirty="0">
                <a:latin typeface="微软雅黑" panose="020B0503020204020204" pitchFamily="34" charset="-122"/>
                <a:ea typeface="微软雅黑" panose="020B0503020204020204" pitchFamily="34" charset="-122"/>
              </a:rPr>
              <a:t>销毁</a:t>
            </a:r>
            <a:r>
              <a:rPr lang="en-US" altLang="zh-CN" sz="2400" dirty="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
        <p:nvSpPr>
          <p:cNvPr id="13" name="矩形 12"/>
          <p:cNvSpPr/>
          <p:nvPr/>
        </p:nvSpPr>
        <p:spPr>
          <a:xfrm>
            <a:off x="182879" y="918224"/>
            <a:ext cx="8247007" cy="492443"/>
          </a:xfrm>
          <a:prstGeom prst="rect">
            <a:avLst/>
          </a:prstGeom>
        </p:spPr>
        <p:txBody>
          <a:bodyPr wrap="square">
            <a:spAutoFit/>
          </a:bodyPr>
          <a:lstStyle/>
          <a:p>
            <a:r>
              <a:rPr lang="en-US" altLang="zh-CN" sz="2600" dirty="0" smtClean="0">
                <a:latin typeface="微软雅黑" panose="020B0503020204020204" pitchFamily="34" charset="-122"/>
                <a:ea typeface="微软雅黑" panose="020B0503020204020204" pitchFamily="34" charset="-122"/>
              </a:rPr>
              <a:t>【</a:t>
            </a:r>
            <a:r>
              <a:rPr lang="zh-CN" altLang="en-US" sz="2600" dirty="0" smtClean="0">
                <a:latin typeface="微软雅黑" panose="020B0503020204020204" pitchFamily="34" charset="-122"/>
                <a:ea typeface="微软雅黑" panose="020B0503020204020204" pitchFamily="34" charset="-122"/>
              </a:rPr>
              <a:t>例</a:t>
            </a:r>
            <a:r>
              <a:rPr lang="en-US" altLang="zh-CN" sz="2600" dirty="0">
                <a:latin typeface="微软雅黑" panose="020B0503020204020204" pitchFamily="34" charset="-122"/>
                <a:ea typeface="微软雅黑" panose="020B0503020204020204" pitchFamily="34" charset="-122"/>
              </a:rPr>
              <a:t>2</a:t>
            </a:r>
            <a:r>
              <a:rPr lang="en-US" altLang="zh-CN" sz="2600" dirty="0" smtClean="0">
                <a:latin typeface="微软雅黑" panose="020B0503020204020204" pitchFamily="34" charset="-122"/>
                <a:ea typeface="微软雅黑" panose="020B0503020204020204" pitchFamily="34" charset="-122"/>
              </a:rPr>
              <a:t>】</a:t>
            </a:r>
            <a:r>
              <a:rPr lang="zh-CN" altLang="en-US" sz="2600" dirty="0">
                <a:latin typeface="微软雅黑" panose="020B0503020204020204" pitchFamily="34" charset="-122"/>
                <a:ea typeface="微软雅黑" panose="020B0503020204020204" pitchFamily="34" charset="-122"/>
              </a:rPr>
              <a:t>自定义</a:t>
            </a:r>
            <a:r>
              <a:rPr lang="en-US" altLang="zh-CN" sz="2600" dirty="0" smtClean="0">
                <a:latin typeface="微软雅黑" panose="020B0503020204020204" pitchFamily="34" charset="-122"/>
                <a:ea typeface="微软雅黑" panose="020B0503020204020204" pitchFamily="34" charset="-122"/>
              </a:rPr>
              <a:t>Junit</a:t>
            </a:r>
            <a:r>
              <a:rPr lang="zh-CN" altLang="en-US" sz="2600" dirty="0" smtClean="0">
                <a:latin typeface="微软雅黑" panose="020B0503020204020204" pitchFamily="34" charset="-122"/>
                <a:ea typeface="微软雅黑" panose="020B0503020204020204" pitchFamily="34" charset="-122"/>
              </a:rPr>
              <a:t>框架</a:t>
            </a:r>
            <a:r>
              <a:rPr lang="zh-CN" altLang="en-US" sz="2600" dirty="0">
                <a:latin typeface="微软雅黑" panose="020B0503020204020204" pitchFamily="34" charset="-122"/>
                <a:ea typeface="微软雅黑" panose="020B0503020204020204" pitchFamily="34" charset="-122"/>
              </a:rPr>
              <a:t>。</a:t>
            </a:r>
          </a:p>
        </p:txBody>
      </p:sp>
      <p:sp>
        <p:nvSpPr>
          <p:cNvPr id="7" name="TextBox 4"/>
          <p:cNvSpPr txBox="1"/>
          <p:nvPr/>
        </p:nvSpPr>
        <p:spPr>
          <a:xfrm>
            <a:off x="295392" y="1484509"/>
            <a:ext cx="8280920" cy="492443"/>
          </a:xfrm>
          <a:prstGeom prst="rect">
            <a:avLst/>
          </a:prstGeom>
          <a:noFill/>
        </p:spPr>
        <p:txBody>
          <a:bodyPr wrap="square" rtlCol="0">
            <a:spAutoFit/>
          </a:bodyPr>
          <a:lstStyle/>
          <a:p>
            <a:r>
              <a:rPr lang="en-US" altLang="zh-CN" sz="2600" dirty="0">
                <a:latin typeface="微软雅黑" panose="020B0503020204020204" pitchFamily="34" charset="-122"/>
                <a:ea typeface="微软雅黑" panose="020B0503020204020204" pitchFamily="34" charset="-122"/>
              </a:rPr>
              <a:t>4</a:t>
            </a:r>
            <a:r>
              <a:rPr lang="zh-CN" altLang="en-US" sz="2600" dirty="0" smtClean="0">
                <a:latin typeface="微软雅黑" panose="020B0503020204020204" pitchFamily="34" charset="-122"/>
                <a:ea typeface="微软雅黑" panose="020B0503020204020204" pitchFamily="34" charset="-122"/>
              </a:rPr>
              <a:t>、执行</a:t>
            </a:r>
            <a:r>
              <a:rPr lang="en-US" altLang="zh-CN" sz="2600" dirty="0" err="1" smtClean="0">
                <a:latin typeface="微软雅黑" panose="020B0503020204020204" pitchFamily="34" charset="-122"/>
                <a:ea typeface="微软雅黑" panose="020B0503020204020204" pitchFamily="34" charset="-122"/>
              </a:rPr>
              <a:t>MyJunitFrameWork</a:t>
            </a:r>
            <a:r>
              <a:rPr lang="zh-CN" altLang="en-US" sz="2600" dirty="0" smtClean="0">
                <a:latin typeface="微软雅黑" panose="020B0503020204020204" pitchFamily="34" charset="-122"/>
                <a:ea typeface="微软雅黑" panose="020B0503020204020204" pitchFamily="34" charset="-122"/>
              </a:rPr>
              <a:t>类。</a:t>
            </a:r>
            <a:endParaRPr lang="zh-CN" altLang="en-US" sz="2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727412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274659" y="776660"/>
            <a:ext cx="11598473" cy="13648"/>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5" name="标题 4"/>
          <p:cNvSpPr>
            <a:spLocks noGrp="1"/>
          </p:cNvSpPr>
          <p:nvPr>
            <p:ph type="title"/>
          </p:nvPr>
        </p:nvSpPr>
        <p:spPr>
          <a:xfrm>
            <a:off x="533970" y="-251122"/>
            <a:ext cx="10515600" cy="1325563"/>
          </a:xfrm>
        </p:spPr>
        <p:txBody>
          <a:bodyPr/>
          <a:lstStyle/>
          <a:p>
            <a:pPr algn="ctr"/>
            <a:r>
              <a:rPr lang="en-US" altLang="zh-CN" dirty="0" smtClean="0">
                <a:solidFill>
                  <a:schemeClr val="accent5"/>
                </a:solidFill>
                <a:latin typeface="微软雅黑" panose="020B0503020204020204" pitchFamily="34" charset="-122"/>
                <a:ea typeface="微软雅黑" panose="020B0503020204020204" pitchFamily="34" charset="-122"/>
              </a:rPr>
              <a:t>Junit</a:t>
            </a:r>
            <a:r>
              <a:rPr lang="zh-CN" altLang="en-US" dirty="0" smtClean="0">
                <a:solidFill>
                  <a:schemeClr val="accent5"/>
                </a:solidFill>
                <a:latin typeface="微软雅黑" panose="020B0503020204020204" pitchFamily="34" charset="-122"/>
                <a:ea typeface="微软雅黑" panose="020B0503020204020204" pitchFamily="34" charset="-122"/>
              </a:rPr>
              <a:t>单元测试框架</a:t>
            </a:r>
            <a:endParaRPr lang="zh-CN" altLang="en-US" dirty="0">
              <a:solidFill>
                <a:schemeClr val="accent5"/>
              </a:solidFill>
              <a:latin typeface="微软雅黑" panose="020B0503020204020204" pitchFamily="34" charset="-122"/>
              <a:ea typeface="微软雅黑" panose="020B0503020204020204" pitchFamily="34" charset="-122"/>
            </a:endParaRPr>
          </a:p>
        </p:txBody>
      </p:sp>
      <p:sp>
        <p:nvSpPr>
          <p:cNvPr id="2" name="矩形 1"/>
          <p:cNvSpPr/>
          <p:nvPr/>
        </p:nvSpPr>
        <p:spPr>
          <a:xfrm>
            <a:off x="225653" y="1534531"/>
            <a:ext cx="11647479" cy="954107"/>
          </a:xfrm>
          <a:prstGeom prst="rect">
            <a:avLst/>
          </a:prstGeom>
        </p:spPr>
        <p:txBody>
          <a:bodyPr wrap="square">
            <a:spAutoFit/>
          </a:bodyPr>
          <a:lstStyle/>
          <a:p>
            <a:pPr marL="457200" indent="-457200" algn="just">
              <a:spcAft>
                <a:spcPts val="0"/>
              </a:spcAft>
              <a:buClr>
                <a:srgbClr val="0070C0"/>
              </a:buClr>
              <a:buFont typeface="Wingdings" panose="05000000000000000000" pitchFamily="2" charset="2"/>
              <a:buChar char="u"/>
            </a:pPr>
            <a:r>
              <a:rPr lang="zh-CN" altLang="zh-CN" sz="2800" b="1" kern="100" dirty="0" smtClean="0">
                <a:latin typeface="微软雅黑" panose="020B0503020204020204" pitchFamily="34" charset="-122"/>
                <a:ea typeface="微软雅黑" panose="020B0503020204020204" pitchFamily="34" charset="-122"/>
                <a:cs typeface="Times New Roman" panose="02020603050405020304" pitchFamily="18" charset="0"/>
              </a:rPr>
              <a:t>单元测试</a:t>
            </a:r>
            <a:r>
              <a:rPr lang="zh-CN" altLang="en-US" sz="2800" b="1" kern="100" dirty="0" smtClean="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8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en-US" altLang="zh-CN" sz="2800" b="1" kern="1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800" kern="100" dirty="0" smtClean="0">
                <a:latin typeface="微软雅黑" panose="020B0503020204020204" pitchFamily="34" charset="-122"/>
                <a:ea typeface="微软雅黑" panose="020B0503020204020204" pitchFamily="34" charset="-122"/>
                <a:cs typeface="Times New Roman" panose="02020603050405020304" pitchFamily="18" charset="0"/>
              </a:rPr>
              <a:t>针对</a:t>
            </a:r>
            <a:r>
              <a:rPr lang="zh-CN" altLang="zh-CN" sz="2800" kern="100" dirty="0">
                <a:latin typeface="微软雅黑" panose="020B0503020204020204" pitchFamily="34" charset="-122"/>
                <a:ea typeface="微软雅黑" panose="020B0503020204020204" pitchFamily="34" charset="-122"/>
                <a:cs typeface="Times New Roman" panose="02020603050405020304" pitchFamily="18" charset="0"/>
              </a:rPr>
              <a:t>最小的</a:t>
            </a:r>
            <a:r>
              <a:rPr lang="zh-CN" altLang="zh-CN" sz="28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功能单元（方法</a:t>
            </a:r>
            <a:r>
              <a:rPr lang="zh-CN" altLang="zh-CN" sz="2800" kern="1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800" kern="1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800" kern="100" dirty="0">
                <a:latin typeface="微软雅黑" panose="020B0503020204020204" pitchFamily="34" charset="-122"/>
                <a:ea typeface="微软雅黑" panose="020B0503020204020204" pitchFamily="34" charset="-122"/>
                <a:cs typeface="Times New Roman" panose="02020603050405020304" pitchFamily="18" charset="0"/>
              </a:rPr>
              <a:t>编写测试代码对其进行</a:t>
            </a:r>
            <a:r>
              <a:rPr lang="zh-CN" altLang="zh-CN" sz="28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正确性</a:t>
            </a:r>
            <a:r>
              <a:rPr lang="zh-CN" altLang="zh-CN" sz="2800" kern="100" dirty="0">
                <a:latin typeface="微软雅黑" panose="020B0503020204020204" pitchFamily="34" charset="-122"/>
                <a:ea typeface="微软雅黑" panose="020B0503020204020204" pitchFamily="34" charset="-122"/>
                <a:cs typeface="Times New Roman" panose="02020603050405020304" pitchFamily="18" charset="0"/>
              </a:rPr>
              <a:t>测试。</a:t>
            </a:r>
          </a:p>
        </p:txBody>
      </p:sp>
      <p:sp>
        <p:nvSpPr>
          <p:cNvPr id="4" name="矩形 3"/>
          <p:cNvSpPr/>
          <p:nvPr/>
        </p:nvSpPr>
        <p:spPr>
          <a:xfrm>
            <a:off x="225652" y="2821388"/>
            <a:ext cx="11369029" cy="523220"/>
          </a:xfrm>
          <a:prstGeom prst="rect">
            <a:avLst/>
          </a:prstGeom>
        </p:spPr>
        <p:txBody>
          <a:bodyPr wrap="square">
            <a:spAutoFit/>
          </a:bodyPr>
          <a:lstStyle/>
          <a:p>
            <a:pPr marL="457200" indent="-457200" algn="just">
              <a:spcAft>
                <a:spcPts val="0"/>
              </a:spcAft>
              <a:buClr>
                <a:srgbClr val="0070C0"/>
              </a:buClr>
              <a:buFont typeface="Wingdings" panose="05000000000000000000" pitchFamily="2" charset="2"/>
              <a:buChar char="u"/>
            </a:pPr>
            <a:r>
              <a:rPr lang="zh-CN" altLang="en-US" sz="2800" b="1" kern="100" dirty="0" smtClean="0">
                <a:latin typeface="微软雅黑" panose="020B0503020204020204" pitchFamily="34" charset="-122"/>
                <a:ea typeface="微软雅黑" panose="020B0503020204020204" pitchFamily="34" charset="-122"/>
                <a:cs typeface="Times New Roman" panose="02020603050405020304" pitchFamily="18" charset="0"/>
              </a:rPr>
              <a:t>在</a:t>
            </a:r>
            <a:r>
              <a:rPr lang="en-US" altLang="zh-CN" sz="2800" b="1" kern="100" dirty="0" smtClean="0">
                <a:latin typeface="微软雅黑" panose="020B0503020204020204" pitchFamily="34" charset="-122"/>
                <a:ea typeface="微软雅黑" panose="020B0503020204020204" pitchFamily="34" charset="-122"/>
                <a:cs typeface="Times New Roman" panose="02020603050405020304" pitchFamily="18" charset="0"/>
              </a:rPr>
              <a:t>main()</a:t>
            </a:r>
            <a:r>
              <a:rPr lang="zh-CN" altLang="en-US" sz="2800" b="1" kern="100" dirty="0" smtClean="0">
                <a:latin typeface="微软雅黑" panose="020B0503020204020204" pitchFamily="34" charset="-122"/>
                <a:ea typeface="微软雅黑" panose="020B0503020204020204" pitchFamily="34" charset="-122"/>
                <a:cs typeface="Times New Roman" panose="02020603050405020304" pitchFamily="18" charset="0"/>
              </a:rPr>
              <a:t>中编写测试代码，进行单元测试，存在哪些</a:t>
            </a:r>
            <a:r>
              <a:rPr lang="zh-CN" altLang="zh-CN" sz="2800" b="1" kern="100" dirty="0" smtClean="0">
                <a:latin typeface="微软雅黑" panose="020B0503020204020204" pitchFamily="34" charset="-122"/>
                <a:ea typeface="微软雅黑" panose="020B0503020204020204" pitchFamily="34" charset="-122"/>
                <a:cs typeface="Times New Roman" panose="02020603050405020304" pitchFamily="18" charset="0"/>
              </a:rPr>
              <a:t>问题？</a:t>
            </a:r>
            <a:endParaRPr lang="zh-CN" altLang="zh-CN" sz="2800" b="1" kern="100"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9" name="图片 8"/>
          <p:cNvPicPr/>
          <p:nvPr/>
        </p:nvPicPr>
        <p:blipFill>
          <a:blip r:embed="rId3">
            <a:extLst>
              <a:ext uri="{28A0092B-C50C-407E-A947-70E740481C1C}">
                <a14:useLocalDpi xmlns:a14="http://schemas.microsoft.com/office/drawing/2010/main" val="0"/>
              </a:ext>
            </a:extLst>
          </a:blip>
          <a:srcRect/>
          <a:stretch>
            <a:fillRect/>
          </a:stretch>
        </p:blipFill>
        <p:spPr bwMode="auto">
          <a:xfrm>
            <a:off x="7371471" y="3488788"/>
            <a:ext cx="4223211" cy="3165230"/>
          </a:xfrm>
          <a:prstGeom prst="rect">
            <a:avLst/>
          </a:prstGeom>
          <a:noFill/>
          <a:ln>
            <a:noFill/>
          </a:ln>
        </p:spPr>
      </p:pic>
      <p:sp>
        <p:nvSpPr>
          <p:cNvPr id="10" name="矩形 9"/>
          <p:cNvSpPr/>
          <p:nvPr/>
        </p:nvSpPr>
        <p:spPr>
          <a:xfrm>
            <a:off x="3273653" y="933504"/>
            <a:ext cx="5036234" cy="634020"/>
          </a:xfrm>
          <a:prstGeom prst="rect">
            <a:avLst/>
          </a:prstGeom>
          <a:solidFill>
            <a:schemeClr val="accent3">
              <a:alpha val="50000"/>
            </a:schemeClr>
          </a:solidFill>
        </p:spPr>
        <p:txBody>
          <a:bodyPr wrap="square">
            <a:spAutoFit/>
          </a:bodyPr>
          <a:lstStyle/>
          <a:p>
            <a:pPr algn="ctr">
              <a:lnSpc>
                <a:spcPct val="110000"/>
              </a:lnSpc>
            </a:pPr>
            <a:r>
              <a:rPr lang="en-US" altLang="zh-CN" sz="3200" dirty="0" smtClean="0">
                <a:latin typeface="微软雅黑" panose="020B0503020204020204" pitchFamily="34" charset="-122"/>
                <a:ea typeface="微软雅黑" panose="020B0503020204020204" pitchFamily="34" charset="-122"/>
              </a:rPr>
              <a:t>1</a:t>
            </a:r>
            <a:r>
              <a:rPr lang="zh-CN" altLang="en-US" sz="3200" dirty="0" smtClean="0">
                <a:latin typeface="微软雅黑" panose="020B0503020204020204" pitchFamily="34" charset="-122"/>
                <a:ea typeface="微软雅黑" panose="020B0503020204020204" pitchFamily="34" charset="-122"/>
              </a:rPr>
              <a:t>、什么是</a:t>
            </a:r>
            <a:r>
              <a:rPr lang="en-US" altLang="zh-CN" sz="3200" dirty="0" smtClean="0">
                <a:latin typeface="微软雅黑" panose="020B0503020204020204" pitchFamily="34" charset="-122"/>
                <a:ea typeface="微软雅黑" panose="020B0503020204020204" pitchFamily="34" charset="-122"/>
              </a:rPr>
              <a:t>Junit</a:t>
            </a:r>
            <a:r>
              <a:rPr lang="zh-CN" altLang="en-US" sz="3200" dirty="0" smtClean="0">
                <a:latin typeface="微软雅黑" panose="020B0503020204020204" pitchFamily="34" charset="-122"/>
                <a:ea typeface="微软雅黑" panose="020B0503020204020204" pitchFamily="34" charset="-122"/>
              </a:rPr>
              <a:t>单元测试</a:t>
            </a:r>
            <a:endParaRPr lang="en-US" altLang="zh-CN" sz="3200" dirty="0">
              <a:solidFill>
                <a:srgbClr val="00B0F0"/>
              </a:solidFill>
              <a:latin typeface="微软雅黑" panose="020B0503020204020204" pitchFamily="34" charset="-122"/>
              <a:ea typeface="微软雅黑" panose="020B0503020204020204" pitchFamily="34" charset="-122"/>
            </a:endParaRPr>
          </a:p>
        </p:txBody>
      </p:sp>
      <p:sp>
        <p:nvSpPr>
          <p:cNvPr id="11" name="矩形 10"/>
          <p:cNvSpPr/>
          <p:nvPr/>
        </p:nvSpPr>
        <p:spPr>
          <a:xfrm>
            <a:off x="533970" y="3480411"/>
            <a:ext cx="6654621" cy="2728952"/>
          </a:xfrm>
          <a:prstGeom prst="rect">
            <a:avLst/>
          </a:prstGeom>
        </p:spPr>
        <p:txBody>
          <a:bodyPr wrap="square">
            <a:spAutoFit/>
          </a:bodyPr>
          <a:lstStyle/>
          <a:p>
            <a:pPr algn="just">
              <a:spcBef>
                <a:spcPts val="100"/>
              </a:spcBef>
              <a:spcAft>
                <a:spcPts val="100"/>
              </a:spcAft>
            </a:pPr>
            <a:r>
              <a:rPr lang="zh-CN" altLang="en-US" sz="2800"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800" kern="1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8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800" kern="100" dirty="0">
                <a:latin typeface="微软雅黑" panose="020B0503020204020204" pitchFamily="34" charset="-122"/>
                <a:ea typeface="微软雅黑" panose="020B0503020204020204" pitchFamily="34" charset="-122"/>
                <a:cs typeface="Times New Roman" panose="02020603050405020304" pitchFamily="18" charset="0"/>
              </a:rPr>
              <a:t>无法实现</a:t>
            </a:r>
            <a:r>
              <a:rPr lang="zh-CN" altLang="zh-CN" sz="28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自动化测试</a:t>
            </a:r>
            <a:r>
              <a:rPr lang="zh-CN" altLang="zh-CN" sz="2800" kern="100" dirty="0">
                <a:latin typeface="微软雅黑" panose="020B0503020204020204" pitchFamily="34" charset="-122"/>
                <a:ea typeface="微软雅黑" panose="020B0503020204020204" pitchFamily="34" charset="-122"/>
                <a:cs typeface="Times New Roman" panose="02020603050405020304" pitchFamily="18" charset="0"/>
              </a:rPr>
              <a:t>（将一个类中的所有方法全部测试一遍），一个方法测试失败，会影响其他方法的测试</a:t>
            </a:r>
            <a:r>
              <a:rPr lang="zh-CN" altLang="zh-CN" sz="2800" kern="100" dirty="0" smtClean="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8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algn="just">
              <a:spcBef>
                <a:spcPts val="100"/>
              </a:spcBef>
              <a:spcAft>
                <a:spcPts val="100"/>
              </a:spcAft>
            </a:pPr>
            <a:endParaRPr lang="zh-CN" altLang="zh-CN" sz="2800"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spcBef>
                <a:spcPts val="100"/>
              </a:spcBef>
              <a:spcAft>
                <a:spcPts val="100"/>
              </a:spcAft>
            </a:pPr>
            <a:r>
              <a:rPr lang="zh-CN" altLang="en-US" sz="2800"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800" kern="100"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8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800" kern="100" dirty="0">
                <a:latin typeface="微软雅黑" panose="020B0503020204020204" pitchFamily="34" charset="-122"/>
                <a:ea typeface="微软雅黑" panose="020B0503020204020204" pitchFamily="34" charset="-122"/>
                <a:cs typeface="Times New Roman" panose="02020603050405020304" pitchFamily="18" charset="0"/>
              </a:rPr>
              <a:t>无法得到测试报告，需要程序员自己去观察测试是否成功。</a:t>
            </a:r>
          </a:p>
        </p:txBody>
      </p:sp>
    </p:spTree>
    <p:extLst>
      <p:ext uri="{BB962C8B-B14F-4D97-AF65-F5344CB8AC3E}">
        <p14:creationId xmlns:p14="http://schemas.microsoft.com/office/powerpoint/2010/main" val="29617964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274659" y="858548"/>
            <a:ext cx="11598473" cy="13648"/>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5" name="标题 4"/>
          <p:cNvSpPr>
            <a:spLocks noGrp="1"/>
          </p:cNvSpPr>
          <p:nvPr>
            <p:ph type="title"/>
          </p:nvPr>
        </p:nvSpPr>
        <p:spPr>
          <a:xfrm>
            <a:off x="274658" y="-182884"/>
            <a:ext cx="11598473" cy="1325563"/>
          </a:xfrm>
        </p:spPr>
        <p:txBody>
          <a:bodyPr/>
          <a:lstStyle/>
          <a:p>
            <a:pPr algn="ctr"/>
            <a:r>
              <a:rPr lang="zh-CN" altLang="en-US" dirty="0" smtClean="0">
                <a:solidFill>
                  <a:schemeClr val="accent5"/>
                </a:solidFill>
                <a:latin typeface="微软雅黑" panose="020B0503020204020204" pitchFamily="34" charset="-122"/>
                <a:ea typeface="微软雅黑" panose="020B0503020204020204" pitchFamily="34" charset="-122"/>
              </a:rPr>
              <a:t>注释（</a:t>
            </a:r>
            <a:r>
              <a:rPr lang="en-US" altLang="zh-CN" dirty="0" smtClean="0">
                <a:solidFill>
                  <a:schemeClr val="accent5"/>
                </a:solidFill>
                <a:latin typeface="微软雅黑" panose="020B0503020204020204" pitchFamily="34" charset="-122"/>
                <a:ea typeface="微软雅黑" panose="020B0503020204020204" pitchFamily="34" charset="-122"/>
              </a:rPr>
              <a:t>Comment</a:t>
            </a:r>
            <a:r>
              <a:rPr lang="zh-CN" altLang="en-US" dirty="0" smtClean="0">
                <a:solidFill>
                  <a:schemeClr val="accent5"/>
                </a:solidFill>
                <a:latin typeface="微软雅黑" panose="020B0503020204020204" pitchFamily="34" charset="-122"/>
                <a:ea typeface="微软雅黑" panose="020B0503020204020204" pitchFamily="34" charset="-122"/>
              </a:rPr>
              <a:t>）</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8" name="矩形 7"/>
          <p:cNvSpPr/>
          <p:nvPr/>
        </p:nvSpPr>
        <p:spPr>
          <a:xfrm>
            <a:off x="4269698" y="1055319"/>
            <a:ext cx="3468515" cy="634020"/>
          </a:xfrm>
          <a:prstGeom prst="rect">
            <a:avLst/>
          </a:prstGeom>
          <a:solidFill>
            <a:schemeClr val="accent3">
              <a:alpha val="50000"/>
            </a:schemeClr>
          </a:solidFill>
        </p:spPr>
        <p:txBody>
          <a:bodyPr wrap="square">
            <a:spAutoFit/>
          </a:bodyPr>
          <a:lstStyle/>
          <a:p>
            <a:pPr algn="ctr">
              <a:lnSpc>
                <a:spcPct val="110000"/>
              </a:lnSpc>
            </a:pPr>
            <a:r>
              <a:rPr lang="en-US" altLang="zh-CN" sz="3200" dirty="0" smtClean="0">
                <a:latin typeface="微软雅黑" panose="020B0503020204020204" pitchFamily="34" charset="-122"/>
                <a:ea typeface="微软雅黑" panose="020B0503020204020204" pitchFamily="34" charset="-122"/>
              </a:rPr>
              <a:t>2</a:t>
            </a:r>
            <a:r>
              <a:rPr lang="zh-CN" altLang="en-US" sz="3200" dirty="0" smtClean="0">
                <a:latin typeface="微软雅黑" panose="020B0503020204020204" pitchFamily="34" charset="-122"/>
                <a:ea typeface="微软雅黑" panose="020B0503020204020204" pitchFamily="34" charset="-122"/>
              </a:rPr>
              <a:t>、注释的分类</a:t>
            </a:r>
            <a:endParaRPr lang="en-US" altLang="zh-CN" sz="3200" dirty="0">
              <a:latin typeface="微软雅黑" panose="020B0503020204020204" pitchFamily="34" charset="-122"/>
              <a:ea typeface="微软雅黑" panose="020B0503020204020204" pitchFamily="34" charset="-122"/>
            </a:endParaRPr>
          </a:p>
        </p:txBody>
      </p:sp>
      <p:sp>
        <p:nvSpPr>
          <p:cNvPr id="10" name="Content Placeholder 2"/>
          <p:cNvSpPr>
            <a:spLocks noGrp="1" noChangeArrowheads="1"/>
          </p:cNvSpPr>
          <p:nvPr>
            <p:ph idx="1"/>
          </p:nvPr>
        </p:nvSpPr>
        <p:spPr>
          <a:xfrm>
            <a:off x="274658" y="1590863"/>
            <a:ext cx="11598473" cy="5041900"/>
          </a:xfrm>
        </p:spPr>
        <p:txBody>
          <a:bodyPr>
            <a:normAutofit/>
          </a:bodyPr>
          <a:lstStyle/>
          <a:p>
            <a:pPr marL="0" indent="0">
              <a:buNone/>
            </a:pPr>
            <a:r>
              <a:rPr lang="zh-CN" altLang="en-US" b="1" dirty="0" smtClean="0">
                <a:latin typeface="微软雅黑" panose="020B0503020204020204" pitchFamily="34" charset="-122"/>
                <a:ea typeface="微软雅黑" panose="020B0503020204020204" pitchFamily="34" charset="-122"/>
              </a:rPr>
              <a:t>（</a:t>
            </a:r>
            <a:r>
              <a:rPr lang="en-US" altLang="zh-CN" b="1" dirty="0" smtClean="0">
                <a:latin typeface="微软雅黑" panose="020B0503020204020204" pitchFamily="34" charset="-122"/>
                <a:ea typeface="微软雅黑" panose="020B0503020204020204" pitchFamily="34" charset="-122"/>
              </a:rPr>
              <a:t>1</a:t>
            </a:r>
            <a:r>
              <a:rPr lang="zh-CN" altLang="en-US" b="1" dirty="0" smtClean="0">
                <a:latin typeface="微软雅黑" panose="020B0503020204020204" pitchFamily="34" charset="-122"/>
                <a:ea typeface="微软雅黑" panose="020B0503020204020204" pitchFamily="34" charset="-122"/>
              </a:rPr>
              <a:t>）单行</a:t>
            </a:r>
            <a:r>
              <a:rPr lang="zh-CN" altLang="en-US" b="1" dirty="0">
                <a:latin typeface="微软雅黑" panose="020B0503020204020204" pitchFamily="34" charset="-122"/>
                <a:ea typeface="微软雅黑" panose="020B0503020204020204" pitchFamily="34" charset="-122"/>
              </a:rPr>
              <a:t>注释</a:t>
            </a:r>
          </a:p>
          <a:p>
            <a:pPr marL="0" indent="0">
              <a:buNone/>
            </a:pPr>
            <a:r>
              <a:rPr lang="en-US" altLang="zh-CN" dirty="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以</a:t>
            </a:r>
            <a:r>
              <a:rPr lang="zh-CN" altLang="en-US" dirty="0">
                <a:latin typeface="微软雅黑" panose="020B0503020204020204" pitchFamily="34" charset="-122"/>
                <a:ea typeface="微软雅黑" panose="020B0503020204020204" pitchFamily="34" charset="-122"/>
              </a:rPr>
              <a:t>双斜杠“</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标识，只能注释一行内容，用在</a:t>
            </a:r>
            <a:r>
              <a:rPr lang="zh-CN" altLang="en-US" dirty="0" smtClean="0">
                <a:latin typeface="微软雅黑" panose="020B0503020204020204" pitchFamily="34" charset="-122"/>
                <a:ea typeface="微软雅黑" panose="020B0503020204020204" pitchFamily="34" charset="-122"/>
              </a:rPr>
              <a:t>注释内容</a:t>
            </a:r>
            <a:r>
              <a:rPr lang="zh-CN" altLang="en-US" dirty="0">
                <a:latin typeface="微软雅黑" panose="020B0503020204020204" pitchFamily="34" charset="-122"/>
                <a:ea typeface="微软雅黑" panose="020B0503020204020204" pitchFamily="34" charset="-122"/>
              </a:rPr>
              <a:t>少的地方</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0" indent="0">
              <a:buNone/>
            </a:pP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Idea</a:t>
            </a:r>
            <a:r>
              <a:rPr lang="zh-CN" altLang="en-US" dirty="0" smtClean="0">
                <a:latin typeface="微软雅黑" panose="020B0503020204020204" pitchFamily="34" charset="-122"/>
                <a:ea typeface="微软雅黑" panose="020B0503020204020204" pitchFamily="34" charset="-122"/>
              </a:rPr>
              <a:t>、</a:t>
            </a:r>
            <a:r>
              <a:rPr lang="en-US" altLang="zh-CN" dirty="0" err="1" smtClean="0">
                <a:latin typeface="微软雅黑" panose="020B0503020204020204" pitchFamily="34" charset="-122"/>
                <a:ea typeface="微软雅黑" panose="020B0503020204020204" pitchFamily="34" charset="-122"/>
              </a:rPr>
              <a:t>netbeans</a:t>
            </a:r>
            <a:r>
              <a:rPr lang="zh-CN" altLang="en-US" dirty="0" smtClean="0">
                <a:latin typeface="微软雅黑" panose="020B0503020204020204" pitchFamily="34" charset="-122"/>
                <a:ea typeface="微软雅黑" panose="020B0503020204020204" pitchFamily="34" charset="-122"/>
              </a:rPr>
              <a:t>的快捷键为</a:t>
            </a:r>
            <a:r>
              <a:rPr lang="en-US" altLang="zh-CN" dirty="0" smtClean="0">
                <a:latin typeface="微软雅黑" panose="020B0503020204020204" pitchFamily="34" charset="-122"/>
                <a:ea typeface="微软雅黑" panose="020B0503020204020204" pitchFamily="34" charset="-122"/>
              </a:rPr>
              <a:t>Ctrl+/</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0" indent="0">
              <a:buNone/>
            </a:pPr>
            <a:endParaRPr lang="en-US" altLang="zh-CN" dirty="0" smtClean="0">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8173" y="3334043"/>
            <a:ext cx="7927835" cy="3113019"/>
          </a:xfrm>
          <a:prstGeom prst="rect">
            <a:avLst/>
          </a:prstGeom>
        </p:spPr>
      </p:pic>
    </p:spTree>
    <p:extLst>
      <p:ext uri="{BB962C8B-B14F-4D97-AF65-F5344CB8AC3E}">
        <p14:creationId xmlns:p14="http://schemas.microsoft.com/office/powerpoint/2010/main" val="18000110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274659" y="776660"/>
            <a:ext cx="11598473" cy="13648"/>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5" name="标题 4"/>
          <p:cNvSpPr>
            <a:spLocks noGrp="1"/>
          </p:cNvSpPr>
          <p:nvPr>
            <p:ph type="title"/>
          </p:nvPr>
        </p:nvSpPr>
        <p:spPr>
          <a:xfrm>
            <a:off x="533970" y="-251122"/>
            <a:ext cx="10515600" cy="1325563"/>
          </a:xfrm>
        </p:spPr>
        <p:txBody>
          <a:bodyPr/>
          <a:lstStyle/>
          <a:p>
            <a:pPr algn="ctr"/>
            <a:r>
              <a:rPr lang="en-US" altLang="zh-CN" dirty="0" smtClean="0">
                <a:solidFill>
                  <a:schemeClr val="accent5"/>
                </a:solidFill>
                <a:latin typeface="微软雅黑" panose="020B0503020204020204" pitchFamily="34" charset="-122"/>
                <a:ea typeface="微软雅黑" panose="020B0503020204020204" pitchFamily="34" charset="-122"/>
              </a:rPr>
              <a:t>Junit</a:t>
            </a:r>
            <a:r>
              <a:rPr lang="zh-CN" altLang="en-US" dirty="0" smtClean="0">
                <a:solidFill>
                  <a:schemeClr val="accent5"/>
                </a:solidFill>
                <a:latin typeface="微软雅黑" panose="020B0503020204020204" pitchFamily="34" charset="-122"/>
                <a:ea typeface="微软雅黑" panose="020B0503020204020204" pitchFamily="34" charset="-122"/>
              </a:rPr>
              <a:t>单元测试框架</a:t>
            </a:r>
            <a:endParaRPr lang="zh-CN" altLang="en-US" dirty="0">
              <a:solidFill>
                <a:schemeClr val="accent5"/>
              </a:solidFill>
              <a:latin typeface="微软雅黑" panose="020B0503020204020204" pitchFamily="34" charset="-122"/>
              <a:ea typeface="微软雅黑" panose="020B0503020204020204" pitchFamily="34" charset="-122"/>
            </a:endParaRPr>
          </a:p>
        </p:txBody>
      </p:sp>
      <p:sp>
        <p:nvSpPr>
          <p:cNvPr id="2" name="矩形 1"/>
          <p:cNvSpPr/>
          <p:nvPr/>
        </p:nvSpPr>
        <p:spPr>
          <a:xfrm>
            <a:off x="344999" y="1623796"/>
            <a:ext cx="11198485" cy="4760278"/>
          </a:xfrm>
          <a:prstGeom prst="rect">
            <a:avLst/>
          </a:prstGeom>
        </p:spPr>
        <p:txBody>
          <a:bodyPr wrap="square">
            <a:spAutoFit/>
          </a:bodyPr>
          <a:lstStyle/>
          <a:p>
            <a:pPr marL="457200" indent="-457200" algn="just">
              <a:spcBef>
                <a:spcPts val="200"/>
              </a:spcBef>
              <a:spcAft>
                <a:spcPts val="200"/>
              </a:spcAft>
              <a:buClr>
                <a:srgbClr val="00B0F0"/>
              </a:buClr>
              <a:buFont typeface="Wingdings" panose="05000000000000000000" pitchFamily="2" charset="2"/>
              <a:buChar char="u"/>
            </a:pPr>
            <a:r>
              <a:rPr lang="en-US" altLang="zh-CN" sz="2800" b="1" kern="100" dirty="0" smtClean="0">
                <a:latin typeface="微软雅黑" panose="020B0503020204020204" pitchFamily="34" charset="-122"/>
                <a:ea typeface="微软雅黑" panose="020B0503020204020204" pitchFamily="34" charset="-122"/>
                <a:cs typeface="Times New Roman" panose="02020603050405020304" pitchFamily="18" charset="0"/>
              </a:rPr>
              <a:t>Junit</a:t>
            </a:r>
            <a:r>
              <a:rPr lang="zh-CN" altLang="en-US" sz="2800" b="1" kern="100" dirty="0" smtClean="0">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800" b="1"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spcBef>
                <a:spcPts val="200"/>
              </a:spcBef>
              <a:spcAft>
                <a:spcPts val="200"/>
              </a:spcAft>
            </a:pPr>
            <a:r>
              <a:rPr lang="en-US" altLang="zh-CN" sz="2800" kern="1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800" kern="100" dirty="0" smtClean="0">
                <a:latin typeface="微软雅黑" panose="020B0503020204020204" pitchFamily="34" charset="-122"/>
                <a:ea typeface="微软雅黑" panose="020B0503020204020204" pitchFamily="34" charset="-122"/>
                <a:cs typeface="Times New Roman" panose="02020603050405020304" pitchFamily="18" charset="0"/>
              </a:rPr>
              <a:t>由第三方提供的单元测试框架。很多</a:t>
            </a:r>
            <a:r>
              <a:rPr lang="en-US" altLang="zh-CN" sz="2800" kern="100" dirty="0" smtClean="0">
                <a:latin typeface="微软雅黑" panose="020B0503020204020204" pitchFamily="34" charset="-122"/>
                <a:ea typeface="微软雅黑" panose="020B0503020204020204" pitchFamily="34" charset="-122"/>
                <a:cs typeface="Times New Roman" panose="02020603050405020304" pitchFamily="18" charset="0"/>
              </a:rPr>
              <a:t>IDE</a:t>
            </a:r>
            <a:r>
              <a:rPr lang="zh-CN" altLang="en-US" sz="2800" kern="100" dirty="0" smtClean="0">
                <a:latin typeface="微软雅黑" panose="020B0503020204020204" pitchFamily="34" charset="-122"/>
                <a:ea typeface="微软雅黑" panose="020B0503020204020204" pitchFamily="34" charset="-122"/>
                <a:cs typeface="Times New Roman" panose="02020603050405020304" pitchFamily="18" charset="0"/>
              </a:rPr>
              <a:t>已经集成了</a:t>
            </a:r>
            <a:r>
              <a:rPr lang="en-US" altLang="zh-CN" sz="2800" kern="100" dirty="0" smtClean="0">
                <a:latin typeface="微软雅黑" panose="020B0503020204020204" pitchFamily="34" charset="-122"/>
                <a:ea typeface="微软雅黑" panose="020B0503020204020204" pitchFamily="34" charset="-122"/>
                <a:cs typeface="Times New Roman" panose="02020603050405020304" pitchFamily="18" charset="0"/>
              </a:rPr>
              <a:t>Junit</a:t>
            </a:r>
            <a:r>
              <a:rPr lang="zh-CN" altLang="en-US" sz="2800" kern="100" dirty="0" smtClean="0">
                <a:latin typeface="微软雅黑" panose="020B0503020204020204" pitchFamily="34" charset="-122"/>
                <a:ea typeface="微软雅黑" panose="020B0503020204020204" pitchFamily="34" charset="-122"/>
                <a:cs typeface="Times New Roman" panose="02020603050405020304" pitchFamily="18" charset="0"/>
              </a:rPr>
              <a:t>，比如</a:t>
            </a:r>
            <a:r>
              <a:rPr lang="en-US" altLang="zh-CN" sz="2800" kern="100" dirty="0" smtClean="0">
                <a:latin typeface="微软雅黑" panose="020B0503020204020204" pitchFamily="34" charset="-122"/>
                <a:ea typeface="微软雅黑" panose="020B0503020204020204" pitchFamily="34" charset="-122"/>
                <a:cs typeface="Times New Roman" panose="02020603050405020304" pitchFamily="18" charset="0"/>
              </a:rPr>
              <a:t>idea</a:t>
            </a:r>
            <a:r>
              <a:rPr lang="zh-CN" altLang="en-US" sz="2800" kern="1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800" kern="100" dirty="0" err="1" smtClean="0">
                <a:latin typeface="微软雅黑" panose="020B0503020204020204" pitchFamily="34" charset="-122"/>
                <a:ea typeface="微软雅黑" panose="020B0503020204020204" pitchFamily="34" charset="-122"/>
                <a:cs typeface="Times New Roman" panose="02020603050405020304" pitchFamily="18" charset="0"/>
              </a:rPr>
              <a:t>netbeans</a:t>
            </a:r>
            <a:r>
              <a:rPr lang="zh-CN" altLang="en-US" sz="2800" kern="100" dirty="0" smtClean="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8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algn="just">
              <a:spcBef>
                <a:spcPts val="200"/>
              </a:spcBef>
              <a:spcAft>
                <a:spcPts val="200"/>
              </a:spcAft>
            </a:pPr>
            <a:endParaRPr lang="en-US" altLang="zh-CN" sz="28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spcBef>
                <a:spcPts val="200"/>
              </a:spcBef>
              <a:spcAft>
                <a:spcPts val="200"/>
              </a:spcAft>
              <a:buClr>
                <a:srgbClr val="00B0F0"/>
              </a:buClr>
              <a:buFont typeface="Wingdings" panose="05000000000000000000" pitchFamily="2" charset="2"/>
              <a:buChar char="u"/>
            </a:pPr>
            <a:r>
              <a:rPr lang="en-US" altLang="zh-CN" sz="2800" b="1" kern="100" dirty="0">
                <a:latin typeface="微软雅黑" panose="020B0503020204020204" pitchFamily="34" charset="-122"/>
                <a:ea typeface="微软雅黑" panose="020B0503020204020204" pitchFamily="34" charset="-122"/>
                <a:cs typeface="Times New Roman" panose="02020603050405020304" pitchFamily="18" charset="0"/>
              </a:rPr>
              <a:t>Junit</a:t>
            </a:r>
            <a:r>
              <a:rPr lang="zh-CN" altLang="en-US" sz="2800" b="1" kern="100" dirty="0">
                <a:latin typeface="微软雅黑" panose="020B0503020204020204" pitchFamily="34" charset="-122"/>
                <a:ea typeface="微软雅黑" panose="020B0503020204020204" pitchFamily="34" charset="-122"/>
                <a:cs typeface="Times New Roman" panose="02020603050405020304" pitchFamily="18" charset="0"/>
              </a:rPr>
              <a:t>单元测试的优点：</a:t>
            </a:r>
            <a:endParaRPr lang="en-US" altLang="zh-CN" sz="2800" b="1" kern="100" dirty="0">
              <a:latin typeface="微软雅黑" panose="020B0503020204020204" pitchFamily="34" charset="-122"/>
              <a:ea typeface="微软雅黑" panose="020B0503020204020204" pitchFamily="34" charset="-122"/>
              <a:cs typeface="Times New Roman" panose="02020603050405020304" pitchFamily="18" charset="0"/>
            </a:endParaRPr>
          </a:p>
          <a:p>
            <a:pPr>
              <a:spcBef>
                <a:spcPts val="200"/>
              </a:spcBef>
              <a:spcAft>
                <a:spcPts val="200"/>
              </a:spcAft>
            </a:pPr>
            <a:r>
              <a:rPr lang="zh-CN" altLang="en-US" sz="2800" dirty="0" smtClean="0">
                <a:latin typeface="微软雅黑" panose="020B0503020204020204" pitchFamily="34" charset="-122"/>
                <a:ea typeface="微软雅黑" panose="020B0503020204020204" pitchFamily="34" charset="-122"/>
              </a:rPr>
              <a:t>（</a:t>
            </a:r>
            <a:r>
              <a:rPr lang="en-US" altLang="zh-CN" sz="2800" dirty="0" smtClean="0">
                <a:latin typeface="微软雅黑" panose="020B0503020204020204" pitchFamily="34" charset="-122"/>
                <a:ea typeface="微软雅黑" panose="020B0503020204020204" pitchFamily="34" charset="-122"/>
              </a:rPr>
              <a:t>1</a:t>
            </a:r>
            <a:r>
              <a:rPr lang="zh-CN" altLang="en-US" sz="2800" dirty="0" smtClean="0">
                <a:latin typeface="微软雅黑" panose="020B0503020204020204" pitchFamily="34" charset="-122"/>
                <a:ea typeface="微软雅黑" panose="020B0503020204020204" pitchFamily="34" charset="-122"/>
              </a:rPr>
              <a:t>）</a:t>
            </a:r>
            <a:r>
              <a:rPr lang="zh-CN" altLang="zh-CN" sz="2800" dirty="0" smtClean="0">
                <a:latin typeface="微软雅黑" panose="020B0503020204020204" pitchFamily="34" charset="-122"/>
                <a:ea typeface="微软雅黑" panose="020B0503020204020204" pitchFamily="34" charset="-122"/>
              </a:rPr>
              <a:t>可以</a:t>
            </a:r>
            <a:r>
              <a:rPr lang="zh-CN" altLang="zh-CN" sz="2800" dirty="0">
                <a:latin typeface="微软雅黑" panose="020B0503020204020204" pitchFamily="34" charset="-122"/>
                <a:ea typeface="微软雅黑" panose="020B0503020204020204" pitchFamily="34" charset="-122"/>
              </a:rPr>
              <a:t>灵活编写测试</a:t>
            </a:r>
            <a:r>
              <a:rPr lang="zh-CN" altLang="zh-CN" sz="2800" dirty="0" smtClean="0">
                <a:latin typeface="微软雅黑" panose="020B0503020204020204" pitchFamily="34" charset="-122"/>
                <a:ea typeface="微软雅黑" panose="020B0503020204020204" pitchFamily="34" charset="-122"/>
              </a:rPr>
              <a:t>代码</a:t>
            </a:r>
            <a:r>
              <a:rPr lang="zh-CN" altLang="en-US"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pPr>
              <a:spcBef>
                <a:spcPts val="200"/>
              </a:spcBef>
              <a:spcAft>
                <a:spcPts val="200"/>
              </a:spcAft>
            </a:pPr>
            <a:r>
              <a:rPr lang="en-US" altLang="zh-CN" sz="2800" dirty="0">
                <a:latin typeface="微软雅黑" panose="020B0503020204020204" pitchFamily="34" charset="-122"/>
                <a:ea typeface="微软雅黑" panose="020B0503020204020204" pitchFamily="34" charset="-122"/>
              </a:rPr>
              <a:t>	</a:t>
            </a:r>
            <a:r>
              <a:rPr lang="zh-CN" altLang="zh-CN" sz="2800" dirty="0" smtClean="0">
                <a:latin typeface="微软雅黑" panose="020B0503020204020204" pitchFamily="34" charset="-122"/>
                <a:ea typeface="微软雅黑" panose="020B0503020204020204" pitchFamily="34" charset="-122"/>
              </a:rPr>
              <a:t>可以</a:t>
            </a:r>
            <a:r>
              <a:rPr lang="zh-CN" altLang="zh-CN" sz="2800" dirty="0">
                <a:latin typeface="微软雅黑" panose="020B0503020204020204" pitchFamily="34" charset="-122"/>
                <a:ea typeface="微软雅黑" panose="020B0503020204020204" pitchFamily="34" charset="-122"/>
              </a:rPr>
              <a:t>对某个方法执行测试，也支持一键完成对全部方法的</a:t>
            </a:r>
            <a:r>
              <a:rPr lang="zh-CN" altLang="zh-CN" sz="2800" dirty="0">
                <a:solidFill>
                  <a:srgbClr val="FF0000"/>
                </a:solidFill>
                <a:latin typeface="微软雅黑" panose="020B0503020204020204" pitchFamily="34" charset="-122"/>
                <a:ea typeface="微软雅黑" panose="020B0503020204020204" pitchFamily="34" charset="-122"/>
              </a:rPr>
              <a:t>自动化测试</a:t>
            </a:r>
            <a:r>
              <a:rPr lang="zh-CN" altLang="zh-CN" sz="2800" dirty="0">
                <a:latin typeface="微软雅黑" panose="020B0503020204020204" pitchFamily="34" charset="-122"/>
                <a:ea typeface="微软雅黑" panose="020B0503020204020204" pitchFamily="34" charset="-122"/>
              </a:rPr>
              <a:t>，且</a:t>
            </a:r>
            <a:r>
              <a:rPr lang="zh-CN" altLang="zh-CN" sz="2800" dirty="0">
                <a:solidFill>
                  <a:srgbClr val="FF0000"/>
                </a:solidFill>
                <a:latin typeface="微软雅黑" panose="020B0503020204020204" pitchFamily="34" charset="-122"/>
                <a:ea typeface="微软雅黑" panose="020B0503020204020204" pitchFamily="34" charset="-122"/>
              </a:rPr>
              <a:t>各自独立</a:t>
            </a:r>
            <a:r>
              <a:rPr lang="zh-CN" altLang="zh-CN" sz="2800" dirty="0">
                <a:latin typeface="微软雅黑" panose="020B0503020204020204" pitchFamily="34" charset="-122"/>
                <a:ea typeface="微软雅黑" panose="020B0503020204020204" pitchFamily="34" charset="-122"/>
              </a:rPr>
              <a:t>。</a:t>
            </a:r>
          </a:p>
          <a:p>
            <a:pPr>
              <a:spcBef>
                <a:spcPts val="200"/>
              </a:spcBef>
              <a:spcAft>
                <a:spcPts val="200"/>
              </a:spcAft>
            </a:pPr>
            <a:r>
              <a:rPr lang="zh-CN" altLang="en-US" sz="2800" dirty="0" smtClean="0">
                <a:latin typeface="微软雅黑" panose="020B0503020204020204" pitchFamily="34" charset="-122"/>
                <a:ea typeface="微软雅黑" panose="020B0503020204020204" pitchFamily="34" charset="-122"/>
              </a:rPr>
              <a:t>（</a:t>
            </a:r>
            <a:r>
              <a:rPr lang="en-US" altLang="zh-CN" sz="2800" dirty="0" smtClean="0">
                <a:latin typeface="微软雅黑" panose="020B0503020204020204" pitchFamily="34" charset="-122"/>
                <a:ea typeface="微软雅黑" panose="020B0503020204020204" pitchFamily="34" charset="-122"/>
              </a:rPr>
              <a:t>2</a:t>
            </a:r>
            <a:r>
              <a:rPr lang="zh-CN" altLang="en-US" sz="2800" dirty="0" smtClean="0">
                <a:latin typeface="微软雅黑" panose="020B0503020204020204" pitchFamily="34" charset="-122"/>
                <a:ea typeface="微软雅黑" panose="020B0503020204020204" pitchFamily="34" charset="-122"/>
              </a:rPr>
              <a:t>）</a:t>
            </a:r>
            <a:r>
              <a:rPr lang="zh-CN" altLang="zh-CN" sz="2800" dirty="0" smtClean="0">
                <a:latin typeface="微软雅黑" panose="020B0503020204020204" pitchFamily="34" charset="-122"/>
                <a:ea typeface="微软雅黑" panose="020B0503020204020204" pitchFamily="34" charset="-122"/>
              </a:rPr>
              <a:t>会</a:t>
            </a:r>
            <a:r>
              <a:rPr lang="zh-CN" altLang="zh-CN" sz="2800" dirty="0">
                <a:latin typeface="微软雅黑" panose="020B0503020204020204" pitchFamily="34" charset="-122"/>
                <a:ea typeface="微软雅黑" panose="020B0503020204020204" pitchFamily="34" charset="-122"/>
              </a:rPr>
              <a:t>自动生成</a:t>
            </a:r>
            <a:r>
              <a:rPr lang="zh-CN" altLang="zh-CN" sz="2800" dirty="0" smtClean="0">
                <a:latin typeface="微软雅黑" panose="020B0503020204020204" pitchFamily="34" charset="-122"/>
                <a:ea typeface="微软雅黑" panose="020B0503020204020204" pitchFamily="34" charset="-122"/>
              </a:rPr>
              <a:t>测试报告</a:t>
            </a:r>
            <a:r>
              <a:rPr lang="zh-CN" altLang="en-US" sz="2800" dirty="0" smtClean="0">
                <a:latin typeface="微软雅黑" panose="020B0503020204020204" pitchFamily="34" charset="-122"/>
                <a:ea typeface="微软雅黑" panose="020B0503020204020204" pitchFamily="34" charset="-122"/>
              </a:rPr>
              <a:t>，方便程序员分析问题。</a:t>
            </a:r>
            <a:endParaRPr lang="zh-CN" altLang="zh-CN" sz="2800" dirty="0">
              <a:latin typeface="微软雅黑" panose="020B0503020204020204" pitchFamily="34" charset="-122"/>
              <a:ea typeface="微软雅黑" panose="020B0503020204020204" pitchFamily="34" charset="-122"/>
            </a:endParaRPr>
          </a:p>
          <a:p>
            <a:pPr algn="just">
              <a:spcBef>
                <a:spcPts val="200"/>
              </a:spcBef>
              <a:spcAft>
                <a:spcPts val="200"/>
              </a:spcAft>
            </a:pPr>
            <a:endParaRPr lang="zh-CN" altLang="zh-CN" sz="28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矩形 6"/>
          <p:cNvSpPr/>
          <p:nvPr/>
        </p:nvSpPr>
        <p:spPr>
          <a:xfrm>
            <a:off x="3273653" y="933504"/>
            <a:ext cx="5036234" cy="634020"/>
          </a:xfrm>
          <a:prstGeom prst="rect">
            <a:avLst/>
          </a:prstGeom>
          <a:solidFill>
            <a:schemeClr val="accent3">
              <a:alpha val="50000"/>
            </a:schemeClr>
          </a:solidFill>
        </p:spPr>
        <p:txBody>
          <a:bodyPr wrap="square">
            <a:spAutoFit/>
          </a:bodyPr>
          <a:lstStyle/>
          <a:p>
            <a:pPr algn="ctr">
              <a:lnSpc>
                <a:spcPct val="110000"/>
              </a:lnSpc>
            </a:pPr>
            <a:r>
              <a:rPr lang="en-US" altLang="zh-CN" sz="3200" dirty="0" smtClean="0">
                <a:latin typeface="微软雅黑" panose="020B0503020204020204" pitchFamily="34" charset="-122"/>
                <a:ea typeface="微软雅黑" panose="020B0503020204020204" pitchFamily="34" charset="-122"/>
              </a:rPr>
              <a:t>1</a:t>
            </a:r>
            <a:r>
              <a:rPr lang="zh-CN" altLang="en-US" sz="3200" dirty="0" smtClean="0">
                <a:latin typeface="微软雅黑" panose="020B0503020204020204" pitchFamily="34" charset="-122"/>
                <a:ea typeface="微软雅黑" panose="020B0503020204020204" pitchFamily="34" charset="-122"/>
              </a:rPr>
              <a:t>、什么是</a:t>
            </a:r>
            <a:r>
              <a:rPr lang="en-US" altLang="zh-CN" sz="3200" dirty="0" smtClean="0">
                <a:latin typeface="微软雅黑" panose="020B0503020204020204" pitchFamily="34" charset="-122"/>
                <a:ea typeface="微软雅黑" panose="020B0503020204020204" pitchFamily="34" charset="-122"/>
              </a:rPr>
              <a:t>Junit</a:t>
            </a:r>
            <a:r>
              <a:rPr lang="zh-CN" altLang="en-US" sz="3200" dirty="0" smtClean="0">
                <a:latin typeface="微软雅黑" panose="020B0503020204020204" pitchFamily="34" charset="-122"/>
                <a:ea typeface="微软雅黑" panose="020B0503020204020204" pitchFamily="34" charset="-122"/>
              </a:rPr>
              <a:t>单元测试</a:t>
            </a:r>
            <a:endParaRPr lang="en-US" altLang="zh-CN" sz="3200" dirty="0">
              <a:solidFill>
                <a:srgbClr val="00B0F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237252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274659" y="776660"/>
            <a:ext cx="11598473" cy="13648"/>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5" name="标题 4"/>
          <p:cNvSpPr>
            <a:spLocks noGrp="1"/>
          </p:cNvSpPr>
          <p:nvPr>
            <p:ph type="title"/>
          </p:nvPr>
        </p:nvSpPr>
        <p:spPr>
          <a:xfrm>
            <a:off x="274659" y="-251122"/>
            <a:ext cx="11598473" cy="1325563"/>
          </a:xfrm>
        </p:spPr>
        <p:txBody>
          <a:bodyPr/>
          <a:lstStyle/>
          <a:p>
            <a:pPr algn="ctr"/>
            <a:r>
              <a:rPr lang="en-US" altLang="zh-CN" dirty="0">
                <a:solidFill>
                  <a:schemeClr val="accent5"/>
                </a:solidFill>
                <a:latin typeface="微软雅黑" panose="020B0503020204020204" pitchFamily="34" charset="-122"/>
                <a:ea typeface="微软雅黑" panose="020B0503020204020204" pitchFamily="34" charset="-122"/>
              </a:rPr>
              <a:t>Junit</a:t>
            </a:r>
            <a:r>
              <a:rPr lang="zh-CN" altLang="en-US" dirty="0">
                <a:solidFill>
                  <a:schemeClr val="accent5"/>
                </a:solidFill>
                <a:latin typeface="微软雅黑" panose="020B0503020204020204" pitchFamily="34" charset="-122"/>
                <a:ea typeface="微软雅黑" panose="020B0503020204020204" pitchFamily="34" charset="-122"/>
              </a:rPr>
              <a:t>单元测试框架</a:t>
            </a:r>
          </a:p>
        </p:txBody>
      </p:sp>
      <p:sp>
        <p:nvSpPr>
          <p:cNvPr id="8" name="矩形 7"/>
          <p:cNvSpPr/>
          <p:nvPr/>
        </p:nvSpPr>
        <p:spPr>
          <a:xfrm>
            <a:off x="133642" y="1533518"/>
            <a:ext cx="11880505" cy="4708981"/>
          </a:xfrm>
          <a:prstGeom prst="rect">
            <a:avLst/>
          </a:prstGeom>
          <a:noFill/>
        </p:spPr>
        <p:txBody>
          <a:bodyPr wrap="square">
            <a:spAutoFit/>
          </a:bodyPr>
          <a:lstStyle/>
          <a:p>
            <a:r>
              <a:rPr lang="en-US" altLang="zh-CN" sz="2500" dirty="0" smtClean="0">
                <a:latin typeface="微软雅黑" panose="020B0503020204020204" pitchFamily="34" charset="-122"/>
                <a:ea typeface="微软雅黑" panose="020B0503020204020204" pitchFamily="34" charset="-122"/>
              </a:rPr>
              <a:t>1</a:t>
            </a:r>
            <a:r>
              <a:rPr lang="zh-CN" altLang="en-US" sz="2500" dirty="0" smtClean="0">
                <a:latin typeface="微软雅黑" panose="020B0503020204020204" pitchFamily="34" charset="-122"/>
                <a:ea typeface="微软雅黑" panose="020B0503020204020204" pitchFamily="34" charset="-122"/>
              </a:rPr>
              <a:t>、</a:t>
            </a:r>
            <a:r>
              <a:rPr lang="zh-CN" altLang="zh-CN" sz="2500" dirty="0" smtClean="0">
                <a:latin typeface="微软雅黑" panose="020B0503020204020204" pitchFamily="34" charset="-122"/>
                <a:ea typeface="微软雅黑" panose="020B0503020204020204" pitchFamily="34" charset="-122"/>
              </a:rPr>
              <a:t>将</a:t>
            </a:r>
            <a:r>
              <a:rPr lang="en-US" altLang="zh-CN" sz="2500" dirty="0" err="1">
                <a:latin typeface="微软雅黑" panose="020B0503020204020204" pitchFamily="34" charset="-122"/>
                <a:ea typeface="微软雅黑" panose="020B0503020204020204" pitchFamily="34" charset="-122"/>
              </a:rPr>
              <a:t>junit</a:t>
            </a:r>
            <a:r>
              <a:rPr lang="zh-CN" altLang="zh-CN" sz="2500" dirty="0">
                <a:latin typeface="微软雅黑" panose="020B0503020204020204" pitchFamily="34" charset="-122"/>
                <a:ea typeface="微软雅黑" panose="020B0503020204020204" pitchFamily="34" charset="-122"/>
              </a:rPr>
              <a:t>框架的</a:t>
            </a:r>
            <a:r>
              <a:rPr lang="en-US" altLang="zh-CN" sz="2500" dirty="0">
                <a:latin typeface="微软雅黑" panose="020B0503020204020204" pitchFamily="34" charset="-122"/>
                <a:ea typeface="微软雅黑" panose="020B0503020204020204" pitchFamily="34" charset="-122"/>
              </a:rPr>
              <a:t>jar</a:t>
            </a:r>
            <a:r>
              <a:rPr lang="zh-CN" altLang="zh-CN" sz="2500" dirty="0">
                <a:latin typeface="微软雅黑" panose="020B0503020204020204" pitchFamily="34" charset="-122"/>
                <a:ea typeface="微软雅黑" panose="020B0503020204020204" pitchFamily="34" charset="-122"/>
              </a:rPr>
              <a:t>包导入到项目</a:t>
            </a:r>
            <a:r>
              <a:rPr lang="zh-CN" altLang="zh-CN" sz="2500" dirty="0" smtClean="0">
                <a:latin typeface="微软雅黑" panose="020B0503020204020204" pitchFamily="34" charset="-122"/>
                <a:ea typeface="微软雅黑" panose="020B0503020204020204" pitchFamily="34" charset="-122"/>
              </a:rPr>
              <a:t>中</a:t>
            </a:r>
            <a:r>
              <a:rPr lang="zh-CN" altLang="en-US" sz="2500" dirty="0" smtClean="0">
                <a:latin typeface="微软雅黑" panose="020B0503020204020204" pitchFamily="34" charset="-122"/>
                <a:ea typeface="微软雅黑" panose="020B0503020204020204" pitchFamily="34" charset="-122"/>
              </a:rPr>
              <a:t>。</a:t>
            </a:r>
            <a:endParaRPr lang="en-US" altLang="zh-CN" sz="2500" dirty="0" smtClean="0">
              <a:latin typeface="微软雅黑" panose="020B0503020204020204" pitchFamily="34" charset="-122"/>
              <a:ea typeface="微软雅黑" panose="020B0503020204020204" pitchFamily="34" charset="-122"/>
            </a:endParaRPr>
          </a:p>
          <a:p>
            <a:endParaRPr lang="en-US" altLang="zh-CN" sz="2500" dirty="0" smtClean="0">
              <a:latin typeface="微软雅黑" panose="020B0503020204020204" pitchFamily="34" charset="-122"/>
              <a:ea typeface="微软雅黑" panose="020B0503020204020204" pitchFamily="34" charset="-122"/>
            </a:endParaRPr>
          </a:p>
          <a:p>
            <a:pPr>
              <a:buClr>
                <a:srgbClr val="0070C0"/>
              </a:buClr>
            </a:pPr>
            <a:r>
              <a:rPr lang="zh-CN" altLang="en-US" sz="2500" b="1" dirty="0" smtClean="0">
                <a:latin typeface="微软雅黑" panose="020B0503020204020204" pitchFamily="34" charset="-122"/>
                <a:ea typeface="微软雅黑" panose="020B0503020204020204" pitchFamily="34" charset="-122"/>
              </a:rPr>
              <a:t>方法</a:t>
            </a:r>
            <a:r>
              <a:rPr lang="en-US" altLang="zh-CN" sz="2500" b="1" dirty="0" smtClean="0">
                <a:latin typeface="微软雅黑" panose="020B0503020204020204" pitchFamily="34" charset="-122"/>
                <a:ea typeface="微软雅黑" panose="020B0503020204020204" pitchFamily="34" charset="-122"/>
              </a:rPr>
              <a:t>1</a:t>
            </a:r>
            <a:r>
              <a:rPr lang="zh-CN" altLang="en-US" sz="2500" b="1" dirty="0" smtClean="0">
                <a:latin typeface="微软雅黑" panose="020B0503020204020204" pitchFamily="34" charset="-122"/>
                <a:ea typeface="微软雅黑" panose="020B0503020204020204" pitchFamily="34" charset="-122"/>
              </a:rPr>
              <a:t>：</a:t>
            </a:r>
            <a:r>
              <a:rPr lang="zh-CN" altLang="en-US" sz="2500" dirty="0" smtClean="0">
                <a:latin typeface="微软雅黑" panose="020B0503020204020204" pitchFamily="34" charset="-122"/>
                <a:ea typeface="微软雅黑" panose="020B0503020204020204" pitchFamily="34" charset="-122"/>
              </a:rPr>
              <a:t>在方法上写上</a:t>
            </a:r>
            <a:r>
              <a:rPr lang="en-US" altLang="zh-CN" sz="2500" dirty="0" smtClean="0">
                <a:latin typeface="微软雅黑" panose="020B0503020204020204" pitchFamily="34" charset="-122"/>
                <a:ea typeface="微软雅黑" panose="020B0503020204020204" pitchFamily="34" charset="-122"/>
              </a:rPr>
              <a:t>@</a:t>
            </a:r>
            <a:r>
              <a:rPr lang="en-US" altLang="zh-CN" sz="2500" dirty="0">
                <a:latin typeface="微软雅黑" panose="020B0503020204020204" pitchFamily="34" charset="-122"/>
                <a:ea typeface="微软雅黑" panose="020B0503020204020204" pitchFamily="34" charset="-122"/>
              </a:rPr>
              <a:t>Test</a:t>
            </a:r>
            <a:r>
              <a:rPr lang="zh-CN" altLang="en-US" sz="2500" dirty="0" smtClean="0">
                <a:latin typeface="微软雅黑" panose="020B0503020204020204" pitchFamily="34" charset="-122"/>
                <a:ea typeface="微软雅黑" panose="020B0503020204020204" pitchFamily="34" charset="-122"/>
              </a:rPr>
              <a:t>注解。鼠标放在红色的</a:t>
            </a:r>
            <a:r>
              <a:rPr lang="en-US" altLang="zh-CN" sz="2500" dirty="0" smtClean="0">
                <a:latin typeface="微软雅黑" panose="020B0503020204020204" pitchFamily="34" charset="-122"/>
                <a:ea typeface="微软雅黑" panose="020B0503020204020204" pitchFamily="34" charset="-122"/>
              </a:rPr>
              <a:t>@Test</a:t>
            </a:r>
            <a:r>
              <a:rPr lang="zh-CN" altLang="en-US" sz="2500" dirty="0" smtClean="0">
                <a:latin typeface="微软雅黑" panose="020B0503020204020204" pitchFamily="34" charset="-122"/>
                <a:ea typeface="微软雅黑" panose="020B0503020204020204" pitchFamily="34" charset="-122"/>
              </a:rPr>
              <a:t>注解上，按</a:t>
            </a:r>
            <a:r>
              <a:rPr lang="en-US" altLang="zh-CN" sz="2500" dirty="0" err="1">
                <a:solidFill>
                  <a:srgbClr val="FF0000"/>
                </a:solidFill>
                <a:latin typeface="微软雅黑" panose="020B0503020204020204" pitchFamily="34" charset="-122"/>
                <a:ea typeface="微软雅黑" panose="020B0503020204020204" pitchFamily="34" charset="-122"/>
              </a:rPr>
              <a:t>Alt+Enter</a:t>
            </a:r>
            <a:r>
              <a:rPr lang="zh-CN" altLang="en-US" sz="2500" dirty="0">
                <a:latin typeface="微软雅黑" panose="020B0503020204020204" pitchFamily="34" charset="-122"/>
                <a:ea typeface="微软雅黑" panose="020B0503020204020204" pitchFamily="34" charset="-122"/>
              </a:rPr>
              <a:t>或者点击</a:t>
            </a:r>
            <a:r>
              <a:rPr lang="zh-CN" altLang="en-US" sz="2500" dirty="0">
                <a:solidFill>
                  <a:srgbClr val="FF0000"/>
                </a:solidFill>
                <a:latin typeface="微软雅黑" panose="020B0503020204020204" pitchFamily="34" charset="-122"/>
                <a:ea typeface="微软雅黑" panose="020B0503020204020204" pitchFamily="34" charset="-122"/>
              </a:rPr>
              <a:t>小</a:t>
            </a:r>
            <a:r>
              <a:rPr lang="zh-CN" altLang="en-US" sz="2500" dirty="0" smtClean="0">
                <a:solidFill>
                  <a:srgbClr val="FF0000"/>
                </a:solidFill>
                <a:latin typeface="微软雅黑" panose="020B0503020204020204" pitchFamily="34" charset="-122"/>
                <a:ea typeface="微软雅黑" panose="020B0503020204020204" pitchFamily="34" charset="-122"/>
              </a:rPr>
              <a:t>灯泡</a:t>
            </a:r>
            <a:r>
              <a:rPr lang="zh-CN" altLang="en-US" sz="2500" dirty="0" smtClean="0">
                <a:latin typeface="微软雅黑" panose="020B0503020204020204" pitchFamily="34" charset="-122"/>
                <a:ea typeface="微软雅黑" panose="020B0503020204020204" pitchFamily="34" charset="-122"/>
              </a:rPr>
              <a:t>，导</a:t>
            </a:r>
            <a:r>
              <a:rPr lang="zh-CN" altLang="en-US" sz="2500" dirty="0">
                <a:latin typeface="微软雅黑" panose="020B0503020204020204" pitchFamily="34" charset="-122"/>
                <a:ea typeface="微软雅黑" panose="020B0503020204020204" pitchFamily="34" charset="-122"/>
              </a:rPr>
              <a:t>入</a:t>
            </a:r>
            <a:r>
              <a:rPr lang="en-US" altLang="zh-CN" sz="2500" dirty="0">
                <a:latin typeface="微软雅黑" panose="020B0503020204020204" pitchFamily="34" charset="-122"/>
                <a:ea typeface="微软雅黑" panose="020B0503020204020204" pitchFamily="34" charset="-122"/>
              </a:rPr>
              <a:t>Junit4 to </a:t>
            </a:r>
            <a:r>
              <a:rPr lang="en-US" altLang="zh-CN" sz="2500" dirty="0" err="1" smtClean="0">
                <a:latin typeface="微软雅黑" panose="020B0503020204020204" pitchFamily="34" charset="-122"/>
                <a:ea typeface="微软雅黑" panose="020B0503020204020204" pitchFamily="34" charset="-122"/>
              </a:rPr>
              <a:t>classPath</a:t>
            </a:r>
            <a:r>
              <a:rPr lang="zh-CN" altLang="en-US" sz="2500" dirty="0" smtClean="0">
                <a:latin typeface="微软雅黑" panose="020B0503020204020204" pitchFamily="34" charset="-122"/>
                <a:ea typeface="微软雅黑" panose="020B0503020204020204" pitchFamily="34" charset="-122"/>
              </a:rPr>
              <a:t>。</a:t>
            </a:r>
            <a:endParaRPr lang="en-US" altLang="zh-CN" sz="2500" dirty="0" smtClean="0">
              <a:latin typeface="微软雅黑" panose="020B0503020204020204" pitchFamily="34" charset="-122"/>
              <a:ea typeface="微软雅黑" panose="020B0503020204020204" pitchFamily="34" charset="-122"/>
            </a:endParaRPr>
          </a:p>
          <a:p>
            <a:endParaRPr lang="en-US" altLang="zh-CN" sz="2500" dirty="0" smtClean="0">
              <a:latin typeface="微软雅黑" panose="020B0503020204020204" pitchFamily="34" charset="-122"/>
              <a:ea typeface="微软雅黑" panose="020B0503020204020204" pitchFamily="34" charset="-122"/>
            </a:endParaRPr>
          </a:p>
          <a:p>
            <a:endParaRPr lang="en-US" altLang="zh-CN" sz="2500" dirty="0">
              <a:latin typeface="微软雅黑" panose="020B0503020204020204" pitchFamily="34" charset="-122"/>
              <a:ea typeface="微软雅黑" panose="020B0503020204020204" pitchFamily="34" charset="-122"/>
            </a:endParaRPr>
          </a:p>
          <a:p>
            <a:endParaRPr lang="en-US" altLang="zh-CN" sz="2500" dirty="0" smtClean="0">
              <a:latin typeface="微软雅黑" panose="020B0503020204020204" pitchFamily="34" charset="-122"/>
              <a:ea typeface="微软雅黑" panose="020B0503020204020204" pitchFamily="34" charset="-122"/>
            </a:endParaRPr>
          </a:p>
          <a:p>
            <a:endParaRPr lang="en-US" altLang="zh-CN" sz="2500" dirty="0">
              <a:latin typeface="微软雅黑" panose="020B0503020204020204" pitchFamily="34" charset="-122"/>
              <a:ea typeface="微软雅黑" panose="020B0503020204020204" pitchFamily="34" charset="-122"/>
            </a:endParaRPr>
          </a:p>
          <a:p>
            <a:endParaRPr lang="en-US" altLang="zh-CN" sz="2500" dirty="0">
              <a:latin typeface="微软雅黑" panose="020B0503020204020204" pitchFamily="34" charset="-122"/>
              <a:ea typeface="微软雅黑" panose="020B0503020204020204" pitchFamily="34" charset="-122"/>
            </a:endParaRPr>
          </a:p>
          <a:p>
            <a:endParaRPr lang="en-US" altLang="zh-CN" sz="2500" dirty="0" smtClean="0">
              <a:latin typeface="微软雅黑" panose="020B0503020204020204" pitchFamily="34" charset="-122"/>
              <a:ea typeface="微软雅黑" panose="020B0503020204020204" pitchFamily="34" charset="-122"/>
            </a:endParaRPr>
          </a:p>
          <a:p>
            <a:endParaRPr lang="en-US" altLang="zh-CN" sz="2500" dirty="0" smtClean="0">
              <a:latin typeface="微软雅黑" panose="020B0503020204020204" pitchFamily="34" charset="-122"/>
              <a:ea typeface="微软雅黑" panose="020B0503020204020204" pitchFamily="34" charset="-122"/>
            </a:endParaRPr>
          </a:p>
          <a:p>
            <a:endParaRPr lang="zh-CN" altLang="zh-CN" sz="25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1570453" y="3336476"/>
            <a:ext cx="3522052" cy="3145649"/>
          </a:xfrm>
          <a:prstGeom prst="rect">
            <a:avLst/>
          </a:prstGeom>
          <a:ln>
            <a:solidFill>
              <a:schemeClr val="bg2"/>
            </a:solidFill>
          </a:ln>
        </p:spPr>
      </p:pic>
      <p:pic>
        <p:nvPicPr>
          <p:cNvPr id="7" name="图片 6"/>
          <p:cNvPicPr>
            <a:picLocks noChangeAspect="1"/>
          </p:cNvPicPr>
          <p:nvPr/>
        </p:nvPicPr>
        <p:blipFill>
          <a:blip r:embed="rId4"/>
          <a:stretch>
            <a:fillRect/>
          </a:stretch>
        </p:blipFill>
        <p:spPr>
          <a:xfrm>
            <a:off x="6782425" y="3336476"/>
            <a:ext cx="3856008" cy="3145649"/>
          </a:xfrm>
          <a:prstGeom prst="rect">
            <a:avLst/>
          </a:prstGeom>
          <a:ln>
            <a:solidFill>
              <a:schemeClr val="bg2"/>
            </a:solidFill>
          </a:ln>
        </p:spPr>
      </p:pic>
      <p:sp>
        <p:nvSpPr>
          <p:cNvPr id="10" name="矩形 9"/>
          <p:cNvSpPr/>
          <p:nvPr/>
        </p:nvSpPr>
        <p:spPr>
          <a:xfrm>
            <a:off x="4149969" y="899498"/>
            <a:ext cx="3605214" cy="634020"/>
          </a:xfrm>
          <a:prstGeom prst="rect">
            <a:avLst/>
          </a:prstGeom>
          <a:solidFill>
            <a:schemeClr val="accent3">
              <a:alpha val="50000"/>
            </a:schemeClr>
          </a:solidFill>
        </p:spPr>
        <p:txBody>
          <a:bodyPr wrap="square">
            <a:spAutoFit/>
          </a:bodyPr>
          <a:lstStyle/>
          <a:p>
            <a:pPr algn="ctr">
              <a:lnSpc>
                <a:spcPct val="110000"/>
              </a:lnSpc>
            </a:pPr>
            <a:r>
              <a:rPr lang="en-US" altLang="zh-CN" sz="3200" dirty="0">
                <a:latin typeface="微软雅黑" panose="020B0503020204020204" pitchFamily="34" charset="-122"/>
                <a:ea typeface="微软雅黑" panose="020B0503020204020204" pitchFamily="34" charset="-122"/>
              </a:rPr>
              <a:t>2</a:t>
            </a:r>
            <a:r>
              <a:rPr lang="zh-CN" altLang="en-US" sz="3200" dirty="0" smtClean="0">
                <a:latin typeface="微软雅黑" panose="020B0503020204020204" pitchFamily="34" charset="-122"/>
                <a:ea typeface="微软雅黑" panose="020B0503020204020204" pitchFamily="34" charset="-122"/>
              </a:rPr>
              <a:t>、</a:t>
            </a:r>
            <a:r>
              <a:rPr lang="en-US" altLang="zh-CN" sz="3200" dirty="0" smtClean="0">
                <a:latin typeface="微软雅黑" panose="020B0503020204020204" pitchFamily="34" charset="-122"/>
                <a:ea typeface="微软雅黑" panose="020B0503020204020204" pitchFamily="34" charset="-122"/>
              </a:rPr>
              <a:t>Junit</a:t>
            </a:r>
            <a:r>
              <a:rPr lang="zh-CN" altLang="en-US" sz="3200" dirty="0" smtClean="0">
                <a:latin typeface="微软雅黑" panose="020B0503020204020204" pitchFamily="34" charset="-122"/>
                <a:ea typeface="微软雅黑" panose="020B0503020204020204" pitchFamily="34" charset="-122"/>
              </a:rPr>
              <a:t>使用步骤</a:t>
            </a:r>
            <a:endParaRPr lang="en-US" altLang="zh-CN" sz="3200" dirty="0">
              <a:solidFill>
                <a:srgbClr val="00B0F0"/>
              </a:solidFill>
              <a:latin typeface="微软雅黑" panose="020B0503020204020204" pitchFamily="34" charset="-122"/>
              <a:ea typeface="微软雅黑" panose="020B0503020204020204" pitchFamily="34" charset="-122"/>
            </a:endParaRPr>
          </a:p>
        </p:txBody>
      </p:sp>
      <p:sp>
        <p:nvSpPr>
          <p:cNvPr id="2" name="右箭头 1"/>
          <p:cNvSpPr/>
          <p:nvPr/>
        </p:nvSpPr>
        <p:spPr>
          <a:xfrm>
            <a:off x="5556740" y="4557934"/>
            <a:ext cx="886265" cy="3798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428663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274659" y="776660"/>
            <a:ext cx="11598473" cy="13648"/>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5" name="标题 4"/>
          <p:cNvSpPr>
            <a:spLocks noGrp="1"/>
          </p:cNvSpPr>
          <p:nvPr>
            <p:ph type="title"/>
          </p:nvPr>
        </p:nvSpPr>
        <p:spPr>
          <a:xfrm>
            <a:off x="274659" y="-251122"/>
            <a:ext cx="11598473" cy="1325563"/>
          </a:xfrm>
        </p:spPr>
        <p:txBody>
          <a:bodyPr/>
          <a:lstStyle/>
          <a:p>
            <a:pPr algn="ctr"/>
            <a:r>
              <a:rPr lang="en-US" altLang="zh-CN" dirty="0">
                <a:solidFill>
                  <a:schemeClr val="accent5"/>
                </a:solidFill>
                <a:latin typeface="微软雅黑" panose="020B0503020204020204" pitchFamily="34" charset="-122"/>
                <a:ea typeface="微软雅黑" panose="020B0503020204020204" pitchFamily="34" charset="-122"/>
              </a:rPr>
              <a:t>Junit</a:t>
            </a:r>
            <a:r>
              <a:rPr lang="zh-CN" altLang="en-US" dirty="0">
                <a:solidFill>
                  <a:schemeClr val="accent5"/>
                </a:solidFill>
                <a:latin typeface="微软雅黑" panose="020B0503020204020204" pitchFamily="34" charset="-122"/>
                <a:ea typeface="微软雅黑" panose="020B0503020204020204" pitchFamily="34" charset="-122"/>
              </a:rPr>
              <a:t>单元测试框架</a:t>
            </a:r>
          </a:p>
        </p:txBody>
      </p:sp>
      <p:sp>
        <p:nvSpPr>
          <p:cNvPr id="8" name="矩形 7"/>
          <p:cNvSpPr/>
          <p:nvPr/>
        </p:nvSpPr>
        <p:spPr>
          <a:xfrm>
            <a:off x="133642" y="1467764"/>
            <a:ext cx="3692770" cy="7402026"/>
          </a:xfrm>
          <a:prstGeom prst="rect">
            <a:avLst/>
          </a:prstGeom>
          <a:noFill/>
        </p:spPr>
        <p:txBody>
          <a:bodyPr wrap="square">
            <a:spAutoFit/>
          </a:bodyPr>
          <a:lstStyle/>
          <a:p>
            <a:r>
              <a:rPr lang="en-US" altLang="zh-CN" sz="2500" dirty="0" smtClean="0">
                <a:latin typeface="微软雅黑" panose="020B0503020204020204" pitchFamily="34" charset="-122"/>
                <a:ea typeface="微软雅黑" panose="020B0503020204020204" pitchFamily="34" charset="-122"/>
              </a:rPr>
              <a:t>1</a:t>
            </a:r>
            <a:r>
              <a:rPr lang="zh-CN" altLang="en-US" sz="2500" dirty="0" smtClean="0">
                <a:latin typeface="微软雅黑" panose="020B0503020204020204" pitchFamily="34" charset="-122"/>
                <a:ea typeface="微软雅黑" panose="020B0503020204020204" pitchFamily="34" charset="-122"/>
              </a:rPr>
              <a:t>、</a:t>
            </a:r>
            <a:r>
              <a:rPr lang="zh-CN" altLang="zh-CN" sz="2500" dirty="0" smtClean="0">
                <a:latin typeface="微软雅黑" panose="020B0503020204020204" pitchFamily="34" charset="-122"/>
                <a:ea typeface="微软雅黑" panose="020B0503020204020204" pitchFamily="34" charset="-122"/>
              </a:rPr>
              <a:t>将</a:t>
            </a:r>
            <a:r>
              <a:rPr lang="en-US" altLang="zh-CN" sz="2500" dirty="0" err="1">
                <a:latin typeface="微软雅黑" panose="020B0503020204020204" pitchFamily="34" charset="-122"/>
                <a:ea typeface="微软雅黑" panose="020B0503020204020204" pitchFamily="34" charset="-122"/>
              </a:rPr>
              <a:t>junit</a:t>
            </a:r>
            <a:r>
              <a:rPr lang="zh-CN" altLang="zh-CN" sz="2500" dirty="0">
                <a:latin typeface="微软雅黑" panose="020B0503020204020204" pitchFamily="34" charset="-122"/>
                <a:ea typeface="微软雅黑" panose="020B0503020204020204" pitchFamily="34" charset="-122"/>
              </a:rPr>
              <a:t>框架的</a:t>
            </a:r>
            <a:r>
              <a:rPr lang="en-US" altLang="zh-CN" sz="2500" dirty="0">
                <a:latin typeface="微软雅黑" panose="020B0503020204020204" pitchFamily="34" charset="-122"/>
                <a:ea typeface="微软雅黑" panose="020B0503020204020204" pitchFamily="34" charset="-122"/>
              </a:rPr>
              <a:t>jar</a:t>
            </a:r>
            <a:r>
              <a:rPr lang="zh-CN" altLang="zh-CN" sz="2500" dirty="0">
                <a:latin typeface="微软雅黑" panose="020B0503020204020204" pitchFamily="34" charset="-122"/>
                <a:ea typeface="微软雅黑" panose="020B0503020204020204" pitchFamily="34" charset="-122"/>
              </a:rPr>
              <a:t>包导入到项目</a:t>
            </a:r>
            <a:r>
              <a:rPr lang="zh-CN" altLang="zh-CN" sz="2500" dirty="0" smtClean="0">
                <a:latin typeface="微软雅黑" panose="020B0503020204020204" pitchFamily="34" charset="-122"/>
                <a:ea typeface="微软雅黑" panose="020B0503020204020204" pitchFamily="34" charset="-122"/>
              </a:rPr>
              <a:t>中</a:t>
            </a:r>
            <a:r>
              <a:rPr lang="zh-CN" altLang="en-US" sz="2500" dirty="0" smtClean="0">
                <a:latin typeface="微软雅黑" panose="020B0503020204020204" pitchFamily="34" charset="-122"/>
                <a:ea typeface="微软雅黑" panose="020B0503020204020204" pitchFamily="34" charset="-122"/>
              </a:rPr>
              <a:t>。</a:t>
            </a:r>
            <a:endParaRPr lang="en-US" altLang="zh-CN" sz="2500" dirty="0" smtClean="0">
              <a:latin typeface="微软雅黑" panose="020B0503020204020204" pitchFamily="34" charset="-122"/>
              <a:ea typeface="微软雅黑" panose="020B0503020204020204" pitchFamily="34" charset="-122"/>
            </a:endParaRPr>
          </a:p>
          <a:p>
            <a:endParaRPr lang="en-US" altLang="zh-CN" sz="2500" dirty="0" smtClean="0">
              <a:latin typeface="微软雅黑" panose="020B0503020204020204" pitchFamily="34" charset="-122"/>
              <a:ea typeface="微软雅黑" panose="020B0503020204020204" pitchFamily="34" charset="-122"/>
            </a:endParaRPr>
          </a:p>
          <a:p>
            <a:pPr>
              <a:buClr>
                <a:srgbClr val="0070C0"/>
              </a:buClr>
            </a:pPr>
            <a:r>
              <a:rPr lang="zh-CN" altLang="en-US" sz="2500" b="1" dirty="0" smtClean="0">
                <a:latin typeface="微软雅黑" panose="020B0503020204020204" pitchFamily="34" charset="-122"/>
                <a:ea typeface="微软雅黑" panose="020B0503020204020204" pitchFamily="34" charset="-122"/>
              </a:rPr>
              <a:t>方法</a:t>
            </a:r>
            <a:r>
              <a:rPr lang="en-US" altLang="zh-CN" sz="2500" b="1" dirty="0">
                <a:latin typeface="微软雅黑" panose="020B0503020204020204" pitchFamily="34" charset="-122"/>
                <a:ea typeface="微软雅黑" panose="020B0503020204020204" pitchFamily="34" charset="-122"/>
              </a:rPr>
              <a:t>2</a:t>
            </a:r>
            <a:r>
              <a:rPr lang="zh-CN" altLang="en-US" sz="2500" dirty="0" smtClean="0">
                <a:latin typeface="微软雅黑" panose="020B0503020204020204" pitchFamily="34" charset="-122"/>
                <a:ea typeface="微软雅黑" panose="020B0503020204020204" pitchFamily="34" charset="-122"/>
              </a:rPr>
              <a:t>：</a:t>
            </a:r>
            <a:endParaRPr lang="en-US" altLang="zh-CN" sz="2500" dirty="0" smtClean="0">
              <a:latin typeface="微软雅黑" panose="020B0503020204020204" pitchFamily="34" charset="-122"/>
              <a:ea typeface="微软雅黑" panose="020B0503020204020204" pitchFamily="34" charset="-122"/>
            </a:endParaRPr>
          </a:p>
          <a:p>
            <a:pPr>
              <a:buClr>
                <a:srgbClr val="0070C0"/>
              </a:buClr>
            </a:pPr>
            <a:r>
              <a:rPr lang="zh-CN" altLang="en-US" sz="2500" dirty="0" smtClean="0">
                <a:latin typeface="微软雅黑" panose="020B0503020204020204" pitchFamily="34" charset="-122"/>
                <a:ea typeface="微软雅黑" panose="020B0503020204020204" pitchFamily="34" charset="-122"/>
              </a:rPr>
              <a:t>（</a:t>
            </a:r>
            <a:r>
              <a:rPr lang="en-US" altLang="zh-CN" sz="2500" dirty="0" smtClean="0">
                <a:latin typeface="微软雅黑" panose="020B0503020204020204" pitchFamily="34" charset="-122"/>
                <a:ea typeface="微软雅黑" panose="020B0503020204020204" pitchFamily="34" charset="-122"/>
              </a:rPr>
              <a:t>1</a:t>
            </a:r>
            <a:r>
              <a:rPr lang="zh-CN" altLang="en-US" sz="2500" dirty="0" smtClean="0">
                <a:latin typeface="微软雅黑" panose="020B0503020204020204" pitchFamily="34" charset="-122"/>
                <a:ea typeface="微软雅黑" panose="020B0503020204020204" pitchFamily="34" charset="-122"/>
              </a:rPr>
              <a:t>）在项目中，新建文件夹“</a:t>
            </a:r>
            <a:r>
              <a:rPr lang="en-US" altLang="zh-CN" sz="2500" dirty="0" smtClean="0">
                <a:latin typeface="微软雅黑" panose="020B0503020204020204" pitchFamily="34" charset="-122"/>
                <a:ea typeface="微软雅黑" panose="020B0503020204020204" pitchFamily="34" charset="-122"/>
              </a:rPr>
              <a:t>lib</a:t>
            </a:r>
            <a:r>
              <a:rPr lang="zh-CN" altLang="en-US" sz="2500" dirty="0" smtClean="0">
                <a:latin typeface="微软雅黑" panose="020B0503020204020204" pitchFamily="34" charset="-122"/>
                <a:ea typeface="微软雅黑" panose="020B0503020204020204" pitchFamily="34" charset="-122"/>
              </a:rPr>
              <a:t>”，将</a:t>
            </a:r>
            <a:r>
              <a:rPr lang="en-US" altLang="zh-CN" sz="2500" dirty="0" err="1" smtClean="0">
                <a:latin typeface="微软雅黑" panose="020B0503020204020204" pitchFamily="34" charset="-122"/>
                <a:ea typeface="微软雅黑" panose="020B0503020204020204" pitchFamily="34" charset="-122"/>
              </a:rPr>
              <a:t>junit</a:t>
            </a:r>
            <a:r>
              <a:rPr lang="zh-CN" altLang="en-US" sz="2500" dirty="0" smtClean="0">
                <a:latin typeface="微软雅黑" panose="020B0503020204020204" pitchFamily="34" charset="-122"/>
                <a:ea typeface="微软雅黑" panose="020B0503020204020204" pitchFamily="34" charset="-122"/>
              </a:rPr>
              <a:t>对应的</a:t>
            </a:r>
            <a:r>
              <a:rPr lang="en-US" altLang="zh-CN" sz="2500" dirty="0" smtClean="0">
                <a:latin typeface="微软雅黑" panose="020B0503020204020204" pitchFamily="34" charset="-122"/>
                <a:ea typeface="微软雅黑" panose="020B0503020204020204" pitchFamily="34" charset="-122"/>
              </a:rPr>
              <a:t>jar</a:t>
            </a:r>
            <a:r>
              <a:rPr lang="zh-CN" altLang="en-US" sz="2500" dirty="0" smtClean="0">
                <a:latin typeface="微软雅黑" panose="020B0503020204020204" pitchFamily="34" charset="-122"/>
                <a:ea typeface="微软雅黑" panose="020B0503020204020204" pitchFamily="34" charset="-122"/>
              </a:rPr>
              <a:t>包拷贝到</a:t>
            </a:r>
            <a:r>
              <a:rPr lang="en-US" altLang="zh-CN" sz="2500" dirty="0" smtClean="0">
                <a:latin typeface="微软雅黑" panose="020B0503020204020204" pitchFamily="34" charset="-122"/>
                <a:ea typeface="微软雅黑" panose="020B0503020204020204" pitchFamily="34" charset="-122"/>
              </a:rPr>
              <a:t>lib</a:t>
            </a:r>
            <a:r>
              <a:rPr lang="zh-CN" altLang="en-US" sz="2500" dirty="0" smtClean="0">
                <a:latin typeface="微软雅黑" panose="020B0503020204020204" pitchFamily="34" charset="-122"/>
                <a:ea typeface="微软雅黑" panose="020B0503020204020204" pitchFamily="34" charset="-122"/>
              </a:rPr>
              <a:t>文件夹中。</a:t>
            </a:r>
            <a:endParaRPr lang="en-US" altLang="zh-CN" sz="2500" dirty="0" smtClean="0">
              <a:latin typeface="微软雅黑" panose="020B0503020204020204" pitchFamily="34" charset="-122"/>
              <a:ea typeface="微软雅黑" panose="020B0503020204020204" pitchFamily="34" charset="-122"/>
            </a:endParaRPr>
          </a:p>
          <a:p>
            <a:pPr>
              <a:buClr>
                <a:srgbClr val="0070C0"/>
              </a:buClr>
            </a:pPr>
            <a:r>
              <a:rPr lang="zh-CN" altLang="en-US" sz="2500" dirty="0" smtClean="0">
                <a:latin typeface="微软雅黑" panose="020B0503020204020204" pitchFamily="34" charset="-122"/>
                <a:ea typeface="微软雅黑" panose="020B0503020204020204" pitchFamily="34" charset="-122"/>
              </a:rPr>
              <a:t>（</a:t>
            </a:r>
            <a:r>
              <a:rPr lang="en-US" altLang="zh-CN" sz="2500" dirty="0" smtClean="0">
                <a:latin typeface="微软雅黑" panose="020B0503020204020204" pitchFamily="34" charset="-122"/>
                <a:ea typeface="微软雅黑" panose="020B0503020204020204" pitchFamily="34" charset="-122"/>
              </a:rPr>
              <a:t>2</a:t>
            </a:r>
            <a:r>
              <a:rPr lang="zh-CN" altLang="en-US" sz="2500" dirty="0" smtClean="0">
                <a:latin typeface="微软雅黑" panose="020B0503020204020204" pitchFamily="34" charset="-122"/>
                <a:ea typeface="微软雅黑" panose="020B0503020204020204" pitchFamily="34" charset="-122"/>
              </a:rPr>
              <a:t>）右键“</a:t>
            </a:r>
            <a:r>
              <a:rPr lang="en-US" altLang="zh-CN" sz="2500" dirty="0" smtClean="0">
                <a:latin typeface="微软雅黑" panose="020B0503020204020204" pitchFamily="34" charset="-122"/>
                <a:ea typeface="微软雅黑" panose="020B0503020204020204" pitchFamily="34" charset="-122"/>
              </a:rPr>
              <a:t>lib</a:t>
            </a:r>
            <a:r>
              <a:rPr lang="zh-CN" altLang="en-US" sz="2500" dirty="0" smtClean="0">
                <a:latin typeface="微软雅黑" panose="020B0503020204020204" pitchFamily="34" charset="-122"/>
                <a:ea typeface="微软雅黑" panose="020B0503020204020204" pitchFamily="34" charset="-122"/>
              </a:rPr>
              <a:t>”，选择“</a:t>
            </a:r>
            <a:r>
              <a:rPr lang="en-US" altLang="zh-CN" sz="2500" dirty="0"/>
              <a:t>Add as Library……</a:t>
            </a:r>
            <a:r>
              <a:rPr lang="zh-CN" altLang="en-US" sz="2500" dirty="0" smtClean="0">
                <a:latin typeface="微软雅黑" panose="020B0503020204020204" pitchFamily="34" charset="-122"/>
                <a:ea typeface="微软雅黑" panose="020B0503020204020204" pitchFamily="34" charset="-122"/>
              </a:rPr>
              <a:t>”；（</a:t>
            </a:r>
            <a:r>
              <a:rPr lang="en-US" altLang="zh-CN" sz="2500" dirty="0" smtClean="0">
                <a:latin typeface="微软雅黑" panose="020B0503020204020204" pitchFamily="34" charset="-122"/>
                <a:ea typeface="微软雅黑" panose="020B0503020204020204" pitchFamily="34" charset="-122"/>
              </a:rPr>
              <a:t>3</a:t>
            </a:r>
            <a:r>
              <a:rPr lang="zh-CN" altLang="en-US" sz="2500" dirty="0" smtClean="0">
                <a:latin typeface="微软雅黑" panose="020B0503020204020204" pitchFamily="34" charset="-122"/>
                <a:ea typeface="微软雅黑" panose="020B0503020204020204" pitchFamily="34" charset="-122"/>
              </a:rPr>
              <a:t>）在弹出的“</a:t>
            </a:r>
            <a:r>
              <a:rPr lang="en-US" altLang="zh-CN" sz="2500" dirty="0" smtClean="0">
                <a:latin typeface="微软雅黑" panose="020B0503020204020204" pitchFamily="34" charset="-122"/>
                <a:ea typeface="微软雅黑" panose="020B0503020204020204" pitchFamily="34" charset="-122"/>
              </a:rPr>
              <a:t>Create Library</a:t>
            </a:r>
            <a:r>
              <a:rPr lang="zh-CN" altLang="en-US" sz="2500" dirty="0" smtClean="0">
                <a:latin typeface="微软雅黑" panose="020B0503020204020204" pitchFamily="34" charset="-122"/>
                <a:ea typeface="微软雅黑" panose="020B0503020204020204" pitchFamily="34" charset="-122"/>
              </a:rPr>
              <a:t>”中点击“</a:t>
            </a:r>
            <a:r>
              <a:rPr lang="en-US" altLang="zh-CN" sz="2500" dirty="0" smtClean="0">
                <a:latin typeface="微软雅黑" panose="020B0503020204020204" pitchFamily="34" charset="-122"/>
                <a:ea typeface="微软雅黑" panose="020B0503020204020204" pitchFamily="34" charset="-122"/>
              </a:rPr>
              <a:t>OK</a:t>
            </a:r>
            <a:r>
              <a:rPr lang="zh-CN" altLang="en-US" sz="2500" dirty="0" smtClean="0">
                <a:latin typeface="微软雅黑" panose="020B0503020204020204" pitchFamily="34" charset="-122"/>
                <a:ea typeface="微软雅黑" panose="020B0503020204020204" pitchFamily="34" charset="-122"/>
              </a:rPr>
              <a:t>”</a:t>
            </a:r>
            <a:endParaRPr lang="en-US" altLang="zh-CN" sz="2500" dirty="0" smtClean="0">
              <a:latin typeface="微软雅黑" panose="020B0503020204020204" pitchFamily="34" charset="-122"/>
              <a:ea typeface="微软雅黑" panose="020B0503020204020204" pitchFamily="34" charset="-122"/>
            </a:endParaRPr>
          </a:p>
          <a:p>
            <a:endParaRPr lang="en-US" altLang="zh-CN" sz="2500" dirty="0">
              <a:latin typeface="微软雅黑" panose="020B0503020204020204" pitchFamily="34" charset="-122"/>
              <a:ea typeface="微软雅黑" panose="020B0503020204020204" pitchFamily="34" charset="-122"/>
            </a:endParaRPr>
          </a:p>
          <a:p>
            <a:endParaRPr lang="en-US" altLang="zh-CN" sz="2500" dirty="0" smtClean="0">
              <a:latin typeface="微软雅黑" panose="020B0503020204020204" pitchFamily="34" charset="-122"/>
              <a:ea typeface="微软雅黑" panose="020B0503020204020204" pitchFamily="34" charset="-122"/>
            </a:endParaRPr>
          </a:p>
          <a:p>
            <a:endParaRPr lang="en-US" altLang="zh-CN" sz="2500" dirty="0">
              <a:latin typeface="微软雅黑" panose="020B0503020204020204" pitchFamily="34" charset="-122"/>
              <a:ea typeface="微软雅黑" panose="020B0503020204020204" pitchFamily="34" charset="-122"/>
            </a:endParaRPr>
          </a:p>
          <a:p>
            <a:endParaRPr lang="en-US" altLang="zh-CN" sz="2500" dirty="0">
              <a:latin typeface="微软雅黑" panose="020B0503020204020204" pitchFamily="34" charset="-122"/>
              <a:ea typeface="微软雅黑" panose="020B0503020204020204" pitchFamily="34" charset="-122"/>
            </a:endParaRPr>
          </a:p>
          <a:p>
            <a:endParaRPr lang="en-US" altLang="zh-CN" sz="2500" dirty="0" smtClean="0">
              <a:latin typeface="微软雅黑" panose="020B0503020204020204" pitchFamily="34" charset="-122"/>
              <a:ea typeface="微软雅黑" panose="020B0503020204020204" pitchFamily="34" charset="-122"/>
            </a:endParaRPr>
          </a:p>
          <a:p>
            <a:endParaRPr lang="en-US" altLang="zh-CN" sz="2500" dirty="0" smtClean="0">
              <a:latin typeface="微软雅黑" panose="020B0503020204020204" pitchFamily="34" charset="-122"/>
              <a:ea typeface="微软雅黑" panose="020B0503020204020204" pitchFamily="34" charset="-122"/>
            </a:endParaRPr>
          </a:p>
          <a:p>
            <a:endParaRPr lang="zh-CN" altLang="zh-CN" sz="2500" dirty="0">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3"/>
          <a:stretch>
            <a:fillRect/>
          </a:stretch>
        </p:blipFill>
        <p:spPr>
          <a:xfrm>
            <a:off x="9020398" y="2940201"/>
            <a:ext cx="2998442" cy="1758408"/>
          </a:xfrm>
          <a:prstGeom prst="rect">
            <a:avLst/>
          </a:prstGeom>
        </p:spPr>
      </p:pic>
      <p:sp>
        <p:nvSpPr>
          <p:cNvPr id="12" name="右箭头 11"/>
          <p:cNvSpPr/>
          <p:nvPr/>
        </p:nvSpPr>
        <p:spPr>
          <a:xfrm>
            <a:off x="8417566" y="3747110"/>
            <a:ext cx="576132" cy="3798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67285" y="843226"/>
            <a:ext cx="3605214" cy="634020"/>
          </a:xfrm>
          <a:prstGeom prst="rect">
            <a:avLst/>
          </a:prstGeom>
          <a:solidFill>
            <a:schemeClr val="accent3">
              <a:alpha val="50000"/>
            </a:schemeClr>
          </a:solidFill>
        </p:spPr>
        <p:txBody>
          <a:bodyPr wrap="square">
            <a:spAutoFit/>
          </a:bodyPr>
          <a:lstStyle/>
          <a:p>
            <a:pPr algn="ctr">
              <a:lnSpc>
                <a:spcPct val="110000"/>
              </a:lnSpc>
            </a:pPr>
            <a:r>
              <a:rPr lang="en-US" altLang="zh-CN" sz="3200" dirty="0">
                <a:latin typeface="微软雅黑" panose="020B0503020204020204" pitchFamily="34" charset="-122"/>
                <a:ea typeface="微软雅黑" panose="020B0503020204020204" pitchFamily="34" charset="-122"/>
              </a:rPr>
              <a:t>2</a:t>
            </a:r>
            <a:r>
              <a:rPr lang="zh-CN" altLang="en-US" sz="3200" dirty="0" smtClean="0">
                <a:latin typeface="微软雅黑" panose="020B0503020204020204" pitchFamily="34" charset="-122"/>
                <a:ea typeface="微软雅黑" panose="020B0503020204020204" pitchFamily="34" charset="-122"/>
              </a:rPr>
              <a:t>、</a:t>
            </a:r>
            <a:r>
              <a:rPr lang="en-US" altLang="zh-CN" sz="3200" dirty="0" smtClean="0">
                <a:latin typeface="微软雅黑" panose="020B0503020204020204" pitchFamily="34" charset="-122"/>
                <a:ea typeface="微软雅黑" panose="020B0503020204020204" pitchFamily="34" charset="-122"/>
              </a:rPr>
              <a:t>Junit</a:t>
            </a:r>
            <a:r>
              <a:rPr lang="zh-CN" altLang="en-US" sz="3200" dirty="0" smtClean="0">
                <a:latin typeface="微软雅黑" panose="020B0503020204020204" pitchFamily="34" charset="-122"/>
                <a:ea typeface="微软雅黑" panose="020B0503020204020204" pitchFamily="34" charset="-122"/>
              </a:rPr>
              <a:t>使用步骤</a:t>
            </a:r>
            <a:endParaRPr lang="en-US" altLang="zh-CN" sz="3200" dirty="0">
              <a:solidFill>
                <a:srgbClr val="00B0F0"/>
              </a:solidFill>
              <a:latin typeface="微软雅黑" panose="020B0503020204020204" pitchFamily="34" charset="-122"/>
              <a:ea typeface="微软雅黑" panose="020B0503020204020204" pitchFamily="34" charset="-122"/>
            </a:endParaRPr>
          </a:p>
        </p:txBody>
      </p:sp>
      <p:pic>
        <p:nvPicPr>
          <p:cNvPr id="16" name="图片 15"/>
          <p:cNvPicPr>
            <a:picLocks noChangeAspect="1"/>
          </p:cNvPicPr>
          <p:nvPr/>
        </p:nvPicPr>
        <p:blipFill>
          <a:blip r:embed="rId4"/>
          <a:stretch>
            <a:fillRect/>
          </a:stretch>
        </p:blipFill>
        <p:spPr>
          <a:xfrm>
            <a:off x="4277315" y="951132"/>
            <a:ext cx="4008556" cy="5809932"/>
          </a:xfrm>
          <a:prstGeom prst="rect">
            <a:avLst/>
          </a:prstGeom>
          <a:ln>
            <a:solidFill>
              <a:schemeClr val="bg2">
                <a:lumMod val="90000"/>
              </a:schemeClr>
            </a:solidFill>
          </a:ln>
        </p:spPr>
      </p:pic>
    </p:spTree>
    <p:extLst>
      <p:ext uri="{BB962C8B-B14F-4D97-AF65-F5344CB8AC3E}">
        <p14:creationId xmlns:p14="http://schemas.microsoft.com/office/powerpoint/2010/main" val="39388694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274659" y="776660"/>
            <a:ext cx="11598473" cy="13648"/>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5" name="标题 4"/>
          <p:cNvSpPr>
            <a:spLocks noGrp="1"/>
          </p:cNvSpPr>
          <p:nvPr>
            <p:ph type="title"/>
          </p:nvPr>
        </p:nvSpPr>
        <p:spPr>
          <a:xfrm>
            <a:off x="274659" y="-251122"/>
            <a:ext cx="11598473" cy="1325563"/>
          </a:xfrm>
        </p:spPr>
        <p:txBody>
          <a:bodyPr/>
          <a:lstStyle/>
          <a:p>
            <a:pPr algn="ctr"/>
            <a:r>
              <a:rPr lang="en-US" altLang="zh-CN" dirty="0">
                <a:solidFill>
                  <a:schemeClr val="accent5"/>
                </a:solidFill>
                <a:latin typeface="微软雅黑" panose="020B0503020204020204" pitchFamily="34" charset="-122"/>
                <a:ea typeface="微软雅黑" panose="020B0503020204020204" pitchFamily="34" charset="-122"/>
              </a:rPr>
              <a:t>Junit</a:t>
            </a:r>
            <a:r>
              <a:rPr lang="zh-CN" altLang="en-US" dirty="0">
                <a:solidFill>
                  <a:schemeClr val="accent5"/>
                </a:solidFill>
                <a:latin typeface="微软雅黑" panose="020B0503020204020204" pitchFamily="34" charset="-122"/>
                <a:ea typeface="微软雅黑" panose="020B0503020204020204" pitchFamily="34" charset="-122"/>
              </a:rPr>
              <a:t>单元测试框架</a:t>
            </a:r>
          </a:p>
        </p:txBody>
      </p:sp>
      <p:sp>
        <p:nvSpPr>
          <p:cNvPr id="8" name="矩形 7"/>
          <p:cNvSpPr/>
          <p:nvPr/>
        </p:nvSpPr>
        <p:spPr>
          <a:xfrm>
            <a:off x="133642" y="1533518"/>
            <a:ext cx="11880505" cy="4401205"/>
          </a:xfrm>
          <a:prstGeom prst="rect">
            <a:avLst/>
          </a:prstGeom>
          <a:noFill/>
        </p:spPr>
        <p:txBody>
          <a:bodyPr wrap="square">
            <a:spAutoFit/>
          </a:bodyPr>
          <a:lstStyle/>
          <a:p>
            <a:endParaRPr lang="en-US" altLang="zh-CN" sz="2800" dirty="0" smtClean="0">
              <a:latin typeface="微软雅黑" panose="020B0503020204020204" pitchFamily="34" charset="-122"/>
              <a:ea typeface="微软雅黑" panose="020B0503020204020204" pitchFamily="34" charset="-122"/>
            </a:endParaRPr>
          </a:p>
          <a:p>
            <a:r>
              <a:rPr lang="en-US" altLang="zh-CN" sz="2800" dirty="0" smtClean="0">
                <a:latin typeface="微软雅黑" panose="020B0503020204020204" pitchFamily="34" charset="-122"/>
                <a:ea typeface="微软雅黑" panose="020B0503020204020204" pitchFamily="34" charset="-122"/>
              </a:rPr>
              <a:t>2</a:t>
            </a:r>
            <a:r>
              <a:rPr lang="zh-CN" altLang="en-US" sz="2800" dirty="0" smtClean="0">
                <a:latin typeface="微软雅黑" panose="020B0503020204020204" pitchFamily="34" charset="-122"/>
                <a:ea typeface="微软雅黑" panose="020B0503020204020204" pitchFamily="34" charset="-122"/>
              </a:rPr>
              <a:t>、</a:t>
            </a:r>
            <a:r>
              <a:rPr lang="zh-CN" altLang="zh-CN" sz="2800" dirty="0" smtClean="0">
                <a:latin typeface="微软雅黑" panose="020B0503020204020204" pitchFamily="34" charset="-122"/>
                <a:ea typeface="微软雅黑" panose="020B0503020204020204" pitchFamily="34" charset="-122"/>
              </a:rPr>
              <a:t>为</a:t>
            </a:r>
            <a:r>
              <a:rPr lang="zh-CN" altLang="zh-CN" sz="2800" dirty="0">
                <a:latin typeface="微软雅黑" panose="020B0503020204020204" pitchFamily="34" charset="-122"/>
                <a:ea typeface="微软雅黑" panose="020B0503020204020204" pitchFamily="34" charset="-122"/>
              </a:rPr>
              <a:t>需要测试的业务类，定义对应的测试</a:t>
            </a:r>
            <a:r>
              <a:rPr lang="zh-CN" altLang="zh-CN" sz="2800" dirty="0" smtClean="0">
                <a:latin typeface="微软雅黑" panose="020B0503020204020204" pitchFamily="34" charset="-122"/>
                <a:ea typeface="微软雅黑" panose="020B0503020204020204" pitchFamily="34" charset="-122"/>
              </a:rPr>
              <a:t>类</a:t>
            </a:r>
            <a:r>
              <a:rPr lang="zh-CN" altLang="en-US" sz="2800" dirty="0" smtClean="0">
                <a:latin typeface="微软雅黑" panose="020B0503020204020204" pitchFamily="34" charset="-122"/>
                <a:ea typeface="微软雅黑" panose="020B0503020204020204" pitchFamily="34" charset="-122"/>
              </a:rPr>
              <a:t>；</a:t>
            </a:r>
            <a:r>
              <a:rPr lang="zh-CN" altLang="zh-CN" sz="2800" dirty="0" smtClean="0">
                <a:latin typeface="微软雅黑" panose="020B0503020204020204" pitchFamily="34" charset="-122"/>
                <a:ea typeface="微软雅黑" panose="020B0503020204020204" pitchFamily="34" charset="-122"/>
              </a:rPr>
              <a:t>并</a:t>
            </a:r>
            <a:r>
              <a:rPr lang="zh-CN" altLang="zh-CN" sz="2800" dirty="0">
                <a:latin typeface="微软雅黑" panose="020B0503020204020204" pitchFamily="34" charset="-122"/>
                <a:ea typeface="微软雅黑" panose="020B0503020204020204" pitchFamily="34" charset="-122"/>
              </a:rPr>
              <a:t>为每个业务方法，编写对应的测试</a:t>
            </a:r>
            <a:r>
              <a:rPr lang="zh-CN" altLang="zh-CN" sz="2800" dirty="0" smtClean="0">
                <a:latin typeface="微软雅黑" panose="020B0503020204020204" pitchFamily="34" charset="-122"/>
                <a:ea typeface="微软雅黑" panose="020B0503020204020204" pitchFamily="34" charset="-122"/>
              </a:rPr>
              <a:t>方法</a:t>
            </a:r>
            <a:r>
              <a:rPr lang="zh-CN" altLang="en-US"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r>
              <a:rPr lang="en-US" altLang="zh-CN" sz="2800" dirty="0">
                <a:latin typeface="微软雅黑" panose="020B0503020204020204" pitchFamily="34" charset="-122"/>
                <a:ea typeface="微软雅黑" panose="020B0503020204020204" pitchFamily="34" charset="-122"/>
              </a:rPr>
              <a:t>	</a:t>
            </a:r>
            <a:r>
              <a:rPr lang="zh-CN" altLang="en-US" sz="2800" dirty="0" smtClean="0">
                <a:latin typeface="微软雅黑" panose="020B0503020204020204" pitchFamily="34" charset="-122"/>
                <a:ea typeface="微软雅黑" panose="020B0503020204020204" pitchFamily="34" charset="-122"/>
              </a:rPr>
              <a:t>测试方法</a:t>
            </a:r>
            <a:r>
              <a:rPr lang="zh-CN" altLang="zh-CN" sz="2800" dirty="0" smtClean="0">
                <a:latin typeface="微软雅黑" panose="020B0503020204020204" pitchFamily="34" charset="-122"/>
                <a:ea typeface="微软雅黑" panose="020B0503020204020204" pitchFamily="34" charset="-122"/>
              </a:rPr>
              <a:t>必须：</a:t>
            </a:r>
            <a:r>
              <a:rPr lang="en-US" altLang="zh-CN" sz="2800" dirty="0" smtClean="0">
                <a:solidFill>
                  <a:srgbClr val="FF0000"/>
                </a:solidFill>
                <a:latin typeface="微软雅黑" panose="020B0503020204020204" pitchFamily="34" charset="-122"/>
                <a:ea typeface="微软雅黑" panose="020B0503020204020204" pitchFamily="34" charset="-122"/>
              </a:rPr>
              <a:t>public void</a:t>
            </a:r>
            <a:r>
              <a:rPr lang="zh-CN" altLang="zh-CN" sz="2800" dirty="0" smtClean="0">
                <a:solidFill>
                  <a:srgbClr val="FF0000"/>
                </a:solidFill>
                <a:latin typeface="微软雅黑" panose="020B0503020204020204" pitchFamily="34" charset="-122"/>
                <a:ea typeface="微软雅黑" panose="020B0503020204020204" pitchFamily="34" charset="-122"/>
              </a:rPr>
              <a:t>、</a:t>
            </a:r>
            <a:r>
              <a:rPr lang="zh-CN" altLang="zh-CN" sz="2800" dirty="0">
                <a:solidFill>
                  <a:srgbClr val="FF0000"/>
                </a:solidFill>
                <a:latin typeface="微软雅黑" panose="020B0503020204020204" pitchFamily="34" charset="-122"/>
                <a:ea typeface="微软雅黑" panose="020B0503020204020204" pitchFamily="34" charset="-122"/>
              </a:rPr>
              <a:t>无</a:t>
            </a:r>
            <a:r>
              <a:rPr lang="zh-CN" altLang="zh-CN" sz="2800" dirty="0" smtClean="0">
                <a:solidFill>
                  <a:srgbClr val="FF0000"/>
                </a:solidFill>
                <a:latin typeface="微软雅黑" panose="020B0503020204020204" pitchFamily="34" charset="-122"/>
                <a:ea typeface="微软雅黑" panose="020B0503020204020204" pitchFamily="34" charset="-122"/>
              </a:rPr>
              <a:t>参</a:t>
            </a:r>
            <a:r>
              <a:rPr lang="zh-CN" altLang="en-US"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endParaRPr lang="zh-CN" altLang="zh-CN" sz="2800" dirty="0">
              <a:latin typeface="微软雅黑" panose="020B0503020204020204" pitchFamily="34" charset="-122"/>
              <a:ea typeface="微软雅黑" panose="020B0503020204020204" pitchFamily="34" charset="-122"/>
            </a:endParaRPr>
          </a:p>
          <a:p>
            <a:r>
              <a:rPr lang="en-US" altLang="zh-CN" sz="2800" dirty="0" smtClean="0">
                <a:latin typeface="微软雅黑" panose="020B0503020204020204" pitchFamily="34" charset="-122"/>
                <a:ea typeface="微软雅黑" panose="020B0503020204020204" pitchFamily="34" charset="-122"/>
              </a:rPr>
              <a:t>3</a:t>
            </a:r>
            <a:r>
              <a:rPr lang="zh-CN" altLang="en-US" sz="2800" dirty="0" smtClean="0">
                <a:latin typeface="微软雅黑" panose="020B0503020204020204" pitchFamily="34" charset="-122"/>
                <a:ea typeface="微软雅黑" panose="020B0503020204020204" pitchFamily="34" charset="-122"/>
              </a:rPr>
              <a:t>、</a:t>
            </a:r>
            <a:r>
              <a:rPr lang="zh-CN" altLang="zh-CN" sz="2800" dirty="0" smtClean="0">
                <a:latin typeface="微软雅黑" panose="020B0503020204020204" pitchFamily="34" charset="-122"/>
                <a:ea typeface="微软雅黑" panose="020B0503020204020204" pitchFamily="34" charset="-122"/>
              </a:rPr>
              <a:t>测试</a:t>
            </a:r>
            <a:r>
              <a:rPr lang="zh-CN" altLang="zh-CN" sz="2800" dirty="0">
                <a:latin typeface="微软雅黑" panose="020B0503020204020204" pitchFamily="34" charset="-122"/>
                <a:ea typeface="微软雅黑" panose="020B0503020204020204" pitchFamily="34" charset="-122"/>
              </a:rPr>
              <a:t>方法上必须声明</a:t>
            </a:r>
            <a:r>
              <a:rPr lang="en-US" altLang="zh-CN" sz="2800" dirty="0">
                <a:latin typeface="微软雅黑" panose="020B0503020204020204" pitchFamily="34" charset="-122"/>
                <a:ea typeface="微软雅黑" panose="020B0503020204020204" pitchFamily="34" charset="-122"/>
              </a:rPr>
              <a:t>@Test</a:t>
            </a:r>
            <a:r>
              <a:rPr lang="zh-CN" altLang="zh-CN" sz="2800" dirty="0" smtClean="0">
                <a:latin typeface="微软雅黑" panose="020B0503020204020204" pitchFamily="34" charset="-122"/>
                <a:ea typeface="微软雅黑" panose="020B0503020204020204" pitchFamily="34" charset="-122"/>
              </a:rPr>
              <a:t>注解</a:t>
            </a:r>
            <a:r>
              <a:rPr lang="zh-CN" altLang="en-US"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endParaRPr lang="en-US" altLang="zh-CN" sz="2800" dirty="0" smtClean="0">
              <a:latin typeface="微软雅黑" panose="020B0503020204020204" pitchFamily="34" charset="-122"/>
              <a:ea typeface="微软雅黑" panose="020B0503020204020204" pitchFamily="34" charset="-122"/>
            </a:endParaRPr>
          </a:p>
          <a:p>
            <a:r>
              <a:rPr lang="en-US" altLang="zh-CN" sz="2800" dirty="0" smtClean="0">
                <a:latin typeface="微软雅黑" panose="020B0503020204020204" pitchFamily="34" charset="-122"/>
                <a:ea typeface="微软雅黑" panose="020B0503020204020204" pitchFamily="34" charset="-122"/>
              </a:rPr>
              <a:t>4</a:t>
            </a:r>
            <a:r>
              <a:rPr lang="zh-CN" altLang="en-US" sz="2800" dirty="0" smtClean="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点击</a:t>
            </a:r>
            <a:r>
              <a:rPr lang="zh-CN" altLang="en-US" sz="2800" dirty="0" smtClean="0">
                <a:latin typeface="微软雅黑" panose="020B0503020204020204" pitchFamily="34" charset="-122"/>
                <a:ea typeface="微软雅黑" panose="020B0503020204020204" pitchFamily="34" charset="-122"/>
              </a:rPr>
              <a:t>方法前的绿色按钮，对该方法执行测试。</a:t>
            </a:r>
            <a:r>
              <a:rPr lang="en-US" altLang="zh-CN" sz="2800" dirty="0" smtClean="0">
                <a:latin typeface="微软雅黑" panose="020B0503020204020204" pitchFamily="34" charset="-122"/>
                <a:ea typeface="微软雅黑" panose="020B0503020204020204" pitchFamily="34" charset="-122"/>
              </a:rPr>
              <a:t>Junit</a:t>
            </a:r>
            <a:r>
              <a:rPr lang="zh-CN" altLang="en-US" sz="2800" dirty="0" smtClean="0">
                <a:latin typeface="微软雅黑" panose="020B0503020204020204" pitchFamily="34" charset="-122"/>
                <a:ea typeface="微软雅黑" panose="020B0503020204020204" pitchFamily="34" charset="-122"/>
              </a:rPr>
              <a:t>还支持对一个类、一个包、一个项目中所有方法的自动化测试。</a:t>
            </a:r>
            <a:endParaRPr lang="en-US" altLang="zh-CN" sz="2800" dirty="0" smtClean="0">
              <a:latin typeface="微软雅黑" panose="020B0503020204020204" pitchFamily="34" charset="-122"/>
              <a:ea typeface="微软雅黑" panose="020B0503020204020204" pitchFamily="34" charset="-122"/>
            </a:endParaRPr>
          </a:p>
          <a:p>
            <a:r>
              <a:rPr lang="en-US" altLang="zh-CN" sz="2800" dirty="0">
                <a:solidFill>
                  <a:srgbClr val="FF0000"/>
                </a:solidFill>
                <a:latin typeface="微软雅黑" panose="020B0503020204020204" pitchFamily="34" charset="-122"/>
                <a:ea typeface="微软雅黑" panose="020B0503020204020204" pitchFamily="34" charset="-122"/>
              </a:rPr>
              <a:t>	</a:t>
            </a:r>
            <a:r>
              <a:rPr lang="zh-CN" altLang="zh-CN" sz="2800" dirty="0" smtClean="0">
                <a:solidFill>
                  <a:srgbClr val="FF0000"/>
                </a:solidFill>
                <a:latin typeface="微软雅黑" panose="020B0503020204020204" pitchFamily="34" charset="-122"/>
                <a:ea typeface="微软雅黑" panose="020B0503020204020204" pitchFamily="34" charset="-122"/>
              </a:rPr>
              <a:t>红色</a:t>
            </a:r>
            <a:r>
              <a:rPr lang="zh-CN" altLang="zh-CN" sz="2800" dirty="0">
                <a:latin typeface="微软雅黑" panose="020B0503020204020204" pitchFamily="34" charset="-122"/>
                <a:ea typeface="微软雅黑" panose="020B0503020204020204" pitchFamily="34" charset="-122"/>
              </a:rPr>
              <a:t>失败，</a:t>
            </a:r>
            <a:r>
              <a:rPr lang="zh-CN" altLang="zh-CN" sz="2800" dirty="0">
                <a:solidFill>
                  <a:srgbClr val="33CC33"/>
                </a:solidFill>
                <a:latin typeface="微软雅黑" panose="020B0503020204020204" pitchFamily="34" charset="-122"/>
                <a:ea typeface="微软雅黑" panose="020B0503020204020204" pitchFamily="34" charset="-122"/>
              </a:rPr>
              <a:t>绿色</a:t>
            </a:r>
            <a:r>
              <a:rPr lang="zh-CN" altLang="zh-CN" sz="2800" dirty="0">
                <a:latin typeface="微软雅黑" panose="020B0503020204020204" pitchFamily="34" charset="-122"/>
                <a:ea typeface="微软雅黑" panose="020B0503020204020204" pitchFamily="34" charset="-122"/>
              </a:rPr>
              <a:t>通过。</a:t>
            </a:r>
          </a:p>
        </p:txBody>
      </p:sp>
      <p:sp>
        <p:nvSpPr>
          <p:cNvPr id="10" name="矩形 9"/>
          <p:cNvSpPr/>
          <p:nvPr/>
        </p:nvSpPr>
        <p:spPr>
          <a:xfrm>
            <a:off x="3695686" y="899498"/>
            <a:ext cx="4087633" cy="634020"/>
          </a:xfrm>
          <a:prstGeom prst="rect">
            <a:avLst/>
          </a:prstGeom>
          <a:solidFill>
            <a:schemeClr val="accent3">
              <a:alpha val="50000"/>
            </a:schemeClr>
          </a:solidFill>
        </p:spPr>
        <p:txBody>
          <a:bodyPr wrap="square">
            <a:spAutoFit/>
          </a:bodyPr>
          <a:lstStyle/>
          <a:p>
            <a:pPr algn="ctr">
              <a:lnSpc>
                <a:spcPct val="110000"/>
              </a:lnSpc>
            </a:pPr>
            <a:r>
              <a:rPr lang="en-US" altLang="zh-CN" sz="3200" dirty="0">
                <a:latin typeface="微软雅黑" panose="020B0503020204020204" pitchFamily="34" charset="-122"/>
                <a:ea typeface="微软雅黑" panose="020B0503020204020204" pitchFamily="34" charset="-122"/>
              </a:rPr>
              <a:t>2</a:t>
            </a:r>
            <a:r>
              <a:rPr lang="zh-CN" altLang="en-US" sz="3200" dirty="0" smtClean="0">
                <a:latin typeface="微软雅黑" panose="020B0503020204020204" pitchFamily="34" charset="-122"/>
                <a:ea typeface="微软雅黑" panose="020B0503020204020204" pitchFamily="34" charset="-122"/>
              </a:rPr>
              <a:t>、</a:t>
            </a:r>
            <a:r>
              <a:rPr lang="en-US" altLang="zh-CN" sz="3200" dirty="0" smtClean="0">
                <a:latin typeface="微软雅黑" panose="020B0503020204020204" pitchFamily="34" charset="-122"/>
                <a:ea typeface="微软雅黑" panose="020B0503020204020204" pitchFamily="34" charset="-122"/>
              </a:rPr>
              <a:t>Junit</a:t>
            </a:r>
            <a:r>
              <a:rPr lang="zh-CN" altLang="en-US" sz="3200" dirty="0" smtClean="0">
                <a:latin typeface="微软雅黑" panose="020B0503020204020204" pitchFamily="34" charset="-122"/>
                <a:ea typeface="微软雅黑" panose="020B0503020204020204" pitchFamily="34" charset="-122"/>
              </a:rPr>
              <a:t>使用步骤</a:t>
            </a:r>
            <a:endParaRPr lang="en-US" altLang="zh-CN" sz="3200" dirty="0">
              <a:solidFill>
                <a:srgbClr val="00B0F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953570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274659" y="776660"/>
            <a:ext cx="11598473" cy="13648"/>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5" name="标题 4"/>
          <p:cNvSpPr>
            <a:spLocks noGrp="1"/>
          </p:cNvSpPr>
          <p:nvPr>
            <p:ph type="title"/>
          </p:nvPr>
        </p:nvSpPr>
        <p:spPr>
          <a:xfrm>
            <a:off x="274659" y="-251122"/>
            <a:ext cx="11598473" cy="1325563"/>
          </a:xfrm>
        </p:spPr>
        <p:txBody>
          <a:bodyPr/>
          <a:lstStyle/>
          <a:p>
            <a:pPr algn="ctr"/>
            <a:r>
              <a:rPr lang="en-US" altLang="zh-CN" dirty="0">
                <a:solidFill>
                  <a:schemeClr val="accent5"/>
                </a:solidFill>
                <a:latin typeface="微软雅黑" panose="020B0503020204020204" pitchFamily="34" charset="-122"/>
                <a:ea typeface="微软雅黑" panose="020B0503020204020204" pitchFamily="34" charset="-122"/>
              </a:rPr>
              <a:t>Junit</a:t>
            </a:r>
            <a:r>
              <a:rPr lang="zh-CN" altLang="en-US" dirty="0">
                <a:solidFill>
                  <a:schemeClr val="accent5"/>
                </a:solidFill>
                <a:latin typeface="微软雅黑" panose="020B0503020204020204" pitchFamily="34" charset="-122"/>
                <a:ea typeface="微软雅黑" panose="020B0503020204020204" pitchFamily="34" charset="-122"/>
              </a:rPr>
              <a:t>单元测试框架</a:t>
            </a:r>
          </a:p>
        </p:txBody>
      </p:sp>
      <p:sp>
        <p:nvSpPr>
          <p:cNvPr id="8" name="矩形 7"/>
          <p:cNvSpPr/>
          <p:nvPr/>
        </p:nvSpPr>
        <p:spPr>
          <a:xfrm>
            <a:off x="133981" y="899890"/>
            <a:ext cx="11598473" cy="918200"/>
          </a:xfrm>
          <a:prstGeom prst="rect">
            <a:avLst/>
          </a:prstGeom>
          <a:noFill/>
        </p:spPr>
        <p:txBody>
          <a:bodyPr wrap="square">
            <a:spAutoFit/>
          </a:bodyPr>
          <a:lstStyle/>
          <a:p>
            <a:pPr>
              <a:spcBef>
                <a:spcPts val="200"/>
              </a:spcBef>
            </a:pPr>
            <a:r>
              <a:rPr lang="en-US" altLang="zh-CN" sz="2600" dirty="0" smtClean="0">
                <a:latin typeface="微软雅黑" panose="020B0503020204020204" pitchFamily="34" charset="-122"/>
                <a:ea typeface="微软雅黑" panose="020B0503020204020204" pitchFamily="34" charset="-122"/>
              </a:rPr>
              <a:t>【</a:t>
            </a:r>
            <a:r>
              <a:rPr lang="zh-CN" altLang="en-US" sz="2600" dirty="0" smtClean="0">
                <a:latin typeface="微软雅黑" panose="020B0503020204020204" pitchFamily="34" charset="-122"/>
                <a:ea typeface="微软雅黑" panose="020B0503020204020204" pitchFamily="34" charset="-122"/>
              </a:rPr>
              <a:t>例</a:t>
            </a:r>
            <a:r>
              <a:rPr lang="en-US" altLang="zh-CN" sz="2600" dirty="0" smtClean="0">
                <a:latin typeface="微软雅黑" panose="020B0503020204020204" pitchFamily="34" charset="-122"/>
                <a:ea typeface="微软雅黑" panose="020B0503020204020204" pitchFamily="34" charset="-122"/>
              </a:rPr>
              <a:t>1】</a:t>
            </a:r>
            <a:r>
              <a:rPr lang="zh-CN" altLang="en-US" sz="2600" dirty="0" smtClean="0">
                <a:latin typeface="微软雅黑" panose="020B0503020204020204" pitchFamily="34" charset="-122"/>
                <a:ea typeface="微软雅黑" panose="020B0503020204020204" pitchFamily="34" charset="-122"/>
              </a:rPr>
              <a:t>使用</a:t>
            </a:r>
            <a:r>
              <a:rPr lang="en-US" altLang="zh-CN" sz="2600" dirty="0" smtClean="0">
                <a:latin typeface="微软雅黑" panose="020B0503020204020204" pitchFamily="34" charset="-122"/>
                <a:ea typeface="微软雅黑" panose="020B0503020204020204" pitchFamily="34" charset="-122"/>
              </a:rPr>
              <a:t>Junit</a:t>
            </a:r>
            <a:r>
              <a:rPr lang="zh-CN" altLang="en-US" sz="2600" dirty="0" smtClean="0">
                <a:latin typeface="微软雅黑" panose="020B0503020204020204" pitchFamily="34" charset="-122"/>
                <a:ea typeface="微软雅黑" panose="020B0503020204020204" pitchFamily="34" charset="-122"/>
              </a:rPr>
              <a:t>，对</a:t>
            </a:r>
            <a:r>
              <a:rPr lang="en-US" altLang="zh-CN" sz="2600" dirty="0" err="1" smtClean="0">
                <a:latin typeface="微软雅黑" panose="020B0503020204020204" pitchFamily="34" charset="-122"/>
                <a:ea typeface="微软雅黑" panose="020B0503020204020204" pitchFamily="34" charset="-122"/>
              </a:rPr>
              <a:t>StringUtil</a:t>
            </a:r>
            <a:r>
              <a:rPr lang="zh-CN" altLang="en-US" sz="2600" dirty="0" smtClean="0">
                <a:latin typeface="微软雅黑" panose="020B0503020204020204" pitchFamily="34" charset="-122"/>
                <a:ea typeface="微软雅黑" panose="020B0503020204020204" pitchFamily="34" charset="-122"/>
              </a:rPr>
              <a:t>类进行单元测试。</a:t>
            </a:r>
            <a:endParaRPr lang="en-US" altLang="zh-CN" sz="2600" dirty="0" smtClean="0">
              <a:latin typeface="微软雅黑" panose="020B0503020204020204" pitchFamily="34" charset="-122"/>
              <a:ea typeface="微软雅黑" panose="020B0503020204020204" pitchFamily="34" charset="-122"/>
            </a:endParaRPr>
          </a:p>
          <a:p>
            <a:pPr>
              <a:spcBef>
                <a:spcPts val="200"/>
              </a:spcBef>
            </a:pPr>
            <a:r>
              <a:rPr lang="en-US" altLang="zh-CN" sz="2600" dirty="0" smtClean="0">
                <a:latin typeface="微软雅黑" panose="020B0503020204020204" pitchFamily="34" charset="-122"/>
                <a:ea typeface="微软雅黑" panose="020B0503020204020204" pitchFamily="34" charset="-122"/>
              </a:rPr>
              <a:t>1</a:t>
            </a:r>
            <a:r>
              <a:rPr lang="zh-CN" altLang="en-US" sz="2600" dirty="0" smtClean="0">
                <a:latin typeface="微软雅黑" panose="020B0503020204020204" pitchFamily="34" charset="-122"/>
                <a:ea typeface="微软雅黑" panose="020B0503020204020204" pitchFamily="34" charset="-122"/>
              </a:rPr>
              <a:t>、</a:t>
            </a:r>
            <a:r>
              <a:rPr lang="en-US" altLang="zh-CN" sz="2600" dirty="0" err="1" smtClean="0">
                <a:latin typeface="微软雅黑" panose="020B0503020204020204" pitchFamily="34" charset="-122"/>
                <a:ea typeface="微软雅黑" panose="020B0503020204020204" pitchFamily="34" charset="-122"/>
              </a:rPr>
              <a:t>StringUtil</a:t>
            </a:r>
            <a:r>
              <a:rPr lang="zh-CN" altLang="en-US" sz="2600" dirty="0" smtClean="0">
                <a:latin typeface="微软雅黑" panose="020B0503020204020204" pitchFamily="34" charset="-122"/>
                <a:ea typeface="微软雅黑" panose="020B0503020204020204" pitchFamily="34" charset="-122"/>
              </a:rPr>
              <a:t>类的定义</a:t>
            </a:r>
            <a:endParaRPr lang="zh-CN" altLang="zh-CN" sz="2600" dirty="0">
              <a:latin typeface="微软雅黑" panose="020B0503020204020204" pitchFamily="34" charset="-122"/>
              <a:ea typeface="微软雅黑" panose="020B0503020204020204" pitchFamily="34" charset="-122"/>
            </a:endParaRPr>
          </a:p>
        </p:txBody>
      </p:sp>
      <p:sp>
        <p:nvSpPr>
          <p:cNvPr id="11" name="圆角矩形 10"/>
          <p:cNvSpPr/>
          <p:nvPr/>
        </p:nvSpPr>
        <p:spPr>
          <a:xfrm>
            <a:off x="2650834" y="1941320"/>
            <a:ext cx="6858927" cy="4591463"/>
          </a:xfrm>
          <a:prstGeom prst="roundRect">
            <a:avLst>
              <a:gd name="adj" fmla="val 617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pPr>
            <a:r>
              <a:rPr lang="en-US" altLang="zh-CN" dirty="0">
                <a:solidFill>
                  <a:schemeClr val="tx1"/>
                </a:solidFill>
              </a:rPr>
              <a:t>package </a:t>
            </a:r>
            <a:r>
              <a:rPr lang="en-US" altLang="zh-CN" dirty="0" err="1">
                <a:solidFill>
                  <a:schemeClr val="tx1"/>
                </a:solidFill>
              </a:rPr>
              <a:t>fafu.jsxy</a:t>
            </a:r>
            <a:r>
              <a:rPr lang="en-US" altLang="zh-CN" dirty="0">
                <a:solidFill>
                  <a:schemeClr val="tx1"/>
                </a:solidFill>
              </a:rPr>
              <a:t>;</a:t>
            </a:r>
          </a:p>
          <a:p>
            <a:pPr>
              <a:lnSpc>
                <a:spcPct val="90000"/>
              </a:lnSpc>
            </a:pPr>
            <a:endParaRPr lang="en-US" altLang="zh-CN" dirty="0">
              <a:solidFill>
                <a:schemeClr val="tx1"/>
              </a:solidFill>
            </a:endParaRPr>
          </a:p>
          <a:p>
            <a:pPr>
              <a:lnSpc>
                <a:spcPct val="90000"/>
              </a:lnSpc>
            </a:pPr>
            <a:r>
              <a:rPr lang="en-US" altLang="zh-CN" dirty="0">
                <a:solidFill>
                  <a:schemeClr val="tx1"/>
                </a:solidFill>
              </a:rPr>
              <a:t>public class </a:t>
            </a:r>
            <a:r>
              <a:rPr lang="en-US" altLang="zh-CN" dirty="0" err="1">
                <a:solidFill>
                  <a:schemeClr val="tx1"/>
                </a:solidFill>
              </a:rPr>
              <a:t>StringUtil</a:t>
            </a:r>
            <a:r>
              <a:rPr lang="en-US" altLang="zh-CN" dirty="0">
                <a:solidFill>
                  <a:schemeClr val="tx1"/>
                </a:solidFill>
              </a:rPr>
              <a:t> {</a:t>
            </a:r>
          </a:p>
          <a:p>
            <a:pPr>
              <a:lnSpc>
                <a:spcPct val="90000"/>
              </a:lnSpc>
            </a:pPr>
            <a:r>
              <a:rPr lang="en-US" altLang="zh-CN" dirty="0">
                <a:solidFill>
                  <a:schemeClr val="tx1"/>
                </a:solidFill>
              </a:rPr>
              <a:t>    //</a:t>
            </a:r>
            <a:r>
              <a:rPr lang="zh-CN" altLang="en-US" dirty="0">
                <a:solidFill>
                  <a:schemeClr val="tx1"/>
                </a:solidFill>
              </a:rPr>
              <a:t>输出字符串的长度</a:t>
            </a:r>
          </a:p>
          <a:p>
            <a:pPr>
              <a:lnSpc>
                <a:spcPct val="90000"/>
              </a:lnSpc>
            </a:pPr>
            <a:r>
              <a:rPr lang="zh-CN" altLang="en-US" dirty="0">
                <a:solidFill>
                  <a:schemeClr val="tx1"/>
                </a:solidFill>
              </a:rPr>
              <a:t>    </a:t>
            </a:r>
            <a:r>
              <a:rPr lang="en-US" altLang="zh-CN" dirty="0">
                <a:solidFill>
                  <a:schemeClr val="tx1"/>
                </a:solidFill>
              </a:rPr>
              <a:t>public static  void </a:t>
            </a:r>
            <a:r>
              <a:rPr lang="en-US" altLang="zh-CN" dirty="0" err="1">
                <a:solidFill>
                  <a:schemeClr val="tx1"/>
                </a:solidFill>
              </a:rPr>
              <a:t>printNumber</a:t>
            </a:r>
            <a:r>
              <a:rPr lang="en-US" altLang="zh-CN" dirty="0">
                <a:solidFill>
                  <a:schemeClr val="tx1"/>
                </a:solidFill>
              </a:rPr>
              <a:t>(String name){</a:t>
            </a:r>
          </a:p>
          <a:p>
            <a:pPr>
              <a:lnSpc>
                <a:spcPct val="90000"/>
              </a:lnSpc>
            </a:pPr>
            <a:r>
              <a:rPr lang="en-US" altLang="zh-CN" dirty="0">
                <a:solidFill>
                  <a:schemeClr val="tx1"/>
                </a:solidFill>
              </a:rPr>
              <a:t>        if(name==null){</a:t>
            </a:r>
          </a:p>
          <a:p>
            <a:pPr>
              <a:lnSpc>
                <a:spcPct val="90000"/>
              </a:lnSpc>
            </a:pPr>
            <a:r>
              <a:rPr lang="en-US" altLang="zh-CN" dirty="0">
                <a:solidFill>
                  <a:schemeClr val="tx1"/>
                </a:solidFill>
              </a:rPr>
              <a:t>            return;</a:t>
            </a:r>
          </a:p>
          <a:p>
            <a:pPr>
              <a:lnSpc>
                <a:spcPct val="90000"/>
              </a:lnSpc>
            </a:pPr>
            <a:r>
              <a:rPr lang="en-US" altLang="zh-CN" dirty="0">
                <a:solidFill>
                  <a:schemeClr val="tx1"/>
                </a:solidFill>
              </a:rPr>
              <a:t>        }</a:t>
            </a:r>
          </a:p>
          <a:p>
            <a:pPr>
              <a:lnSpc>
                <a:spcPct val="90000"/>
              </a:lnSpc>
            </a:pPr>
            <a:r>
              <a:rPr lang="en-US" altLang="zh-CN" dirty="0">
                <a:solidFill>
                  <a:schemeClr val="tx1"/>
                </a:solidFill>
              </a:rPr>
              <a:t>        </a:t>
            </a:r>
            <a:r>
              <a:rPr lang="en-US" altLang="zh-CN" dirty="0" err="1">
                <a:solidFill>
                  <a:schemeClr val="tx1"/>
                </a:solidFill>
              </a:rPr>
              <a:t>System.out.println</a:t>
            </a:r>
            <a:r>
              <a:rPr lang="en-US" altLang="zh-CN" dirty="0">
                <a:solidFill>
                  <a:schemeClr val="tx1"/>
                </a:solidFill>
              </a:rPr>
              <a:t>("name</a:t>
            </a:r>
            <a:r>
              <a:rPr lang="zh-CN" altLang="en-US" dirty="0">
                <a:solidFill>
                  <a:schemeClr val="tx1"/>
                </a:solidFill>
              </a:rPr>
              <a:t>的长度是：</a:t>
            </a:r>
            <a:r>
              <a:rPr lang="en-US" altLang="zh-CN" dirty="0">
                <a:solidFill>
                  <a:schemeClr val="tx1"/>
                </a:solidFill>
              </a:rPr>
              <a:t>"+</a:t>
            </a:r>
            <a:r>
              <a:rPr lang="en-US" altLang="zh-CN" dirty="0" err="1">
                <a:solidFill>
                  <a:schemeClr val="tx1"/>
                </a:solidFill>
              </a:rPr>
              <a:t>name.length</a:t>
            </a:r>
            <a:r>
              <a:rPr lang="en-US" altLang="zh-CN" dirty="0">
                <a:solidFill>
                  <a:schemeClr val="tx1"/>
                </a:solidFill>
              </a:rPr>
              <a:t>());</a:t>
            </a:r>
          </a:p>
          <a:p>
            <a:pPr>
              <a:lnSpc>
                <a:spcPct val="90000"/>
              </a:lnSpc>
            </a:pPr>
            <a:r>
              <a:rPr lang="en-US" altLang="zh-CN" dirty="0">
                <a:solidFill>
                  <a:schemeClr val="tx1"/>
                </a:solidFill>
              </a:rPr>
              <a:t>    }</a:t>
            </a:r>
          </a:p>
          <a:p>
            <a:pPr>
              <a:lnSpc>
                <a:spcPct val="90000"/>
              </a:lnSpc>
            </a:pPr>
            <a:r>
              <a:rPr lang="en-US" altLang="zh-CN" dirty="0">
                <a:solidFill>
                  <a:schemeClr val="tx1"/>
                </a:solidFill>
              </a:rPr>
              <a:t>    //</a:t>
            </a:r>
            <a:r>
              <a:rPr lang="zh-CN" altLang="en-US" dirty="0">
                <a:solidFill>
                  <a:schemeClr val="tx1"/>
                </a:solidFill>
              </a:rPr>
              <a:t>求字符串的最大索引</a:t>
            </a:r>
          </a:p>
          <a:p>
            <a:pPr>
              <a:lnSpc>
                <a:spcPct val="90000"/>
              </a:lnSpc>
            </a:pPr>
            <a:r>
              <a:rPr lang="zh-CN" altLang="en-US" dirty="0">
                <a:solidFill>
                  <a:schemeClr val="tx1"/>
                </a:solidFill>
              </a:rPr>
              <a:t>    </a:t>
            </a:r>
            <a:r>
              <a:rPr lang="en-US" altLang="zh-CN" dirty="0">
                <a:solidFill>
                  <a:schemeClr val="tx1"/>
                </a:solidFill>
              </a:rPr>
              <a:t>public static </a:t>
            </a:r>
            <a:r>
              <a:rPr lang="en-US" altLang="zh-CN" dirty="0" err="1">
                <a:solidFill>
                  <a:schemeClr val="tx1"/>
                </a:solidFill>
              </a:rPr>
              <a:t>int</a:t>
            </a:r>
            <a:r>
              <a:rPr lang="en-US" altLang="zh-CN" dirty="0">
                <a:solidFill>
                  <a:schemeClr val="tx1"/>
                </a:solidFill>
              </a:rPr>
              <a:t> </a:t>
            </a:r>
            <a:r>
              <a:rPr lang="en-US" altLang="zh-CN" dirty="0" err="1">
                <a:solidFill>
                  <a:schemeClr val="tx1"/>
                </a:solidFill>
              </a:rPr>
              <a:t>getMaxIndex</a:t>
            </a:r>
            <a:r>
              <a:rPr lang="en-US" altLang="zh-CN" dirty="0">
                <a:solidFill>
                  <a:schemeClr val="tx1"/>
                </a:solidFill>
              </a:rPr>
              <a:t>(String data){</a:t>
            </a:r>
          </a:p>
          <a:p>
            <a:pPr>
              <a:lnSpc>
                <a:spcPct val="90000"/>
              </a:lnSpc>
            </a:pPr>
            <a:r>
              <a:rPr lang="en-US" altLang="zh-CN" dirty="0">
                <a:solidFill>
                  <a:schemeClr val="tx1"/>
                </a:solidFill>
              </a:rPr>
              <a:t>        if (data == null){</a:t>
            </a:r>
          </a:p>
          <a:p>
            <a:pPr>
              <a:lnSpc>
                <a:spcPct val="90000"/>
              </a:lnSpc>
            </a:pPr>
            <a:r>
              <a:rPr lang="en-US" altLang="zh-CN" dirty="0">
                <a:solidFill>
                  <a:schemeClr val="tx1"/>
                </a:solidFill>
              </a:rPr>
              <a:t>            return -1;</a:t>
            </a:r>
          </a:p>
          <a:p>
            <a:pPr>
              <a:lnSpc>
                <a:spcPct val="90000"/>
              </a:lnSpc>
            </a:pPr>
            <a:r>
              <a:rPr lang="en-US" altLang="zh-CN" dirty="0">
                <a:solidFill>
                  <a:schemeClr val="tx1"/>
                </a:solidFill>
              </a:rPr>
              <a:t>        }</a:t>
            </a:r>
          </a:p>
          <a:p>
            <a:pPr>
              <a:lnSpc>
                <a:spcPct val="90000"/>
              </a:lnSpc>
            </a:pPr>
            <a:r>
              <a:rPr lang="en-US" altLang="zh-CN" dirty="0">
                <a:solidFill>
                  <a:schemeClr val="tx1"/>
                </a:solidFill>
              </a:rPr>
              <a:t>        return </a:t>
            </a:r>
            <a:r>
              <a:rPr lang="en-US" altLang="zh-CN" dirty="0" err="1">
                <a:solidFill>
                  <a:schemeClr val="tx1"/>
                </a:solidFill>
              </a:rPr>
              <a:t>data.length</a:t>
            </a:r>
            <a:r>
              <a:rPr lang="en-US" altLang="zh-CN" dirty="0">
                <a:solidFill>
                  <a:schemeClr val="tx1"/>
                </a:solidFill>
              </a:rPr>
              <a:t>();</a:t>
            </a:r>
          </a:p>
          <a:p>
            <a:pPr>
              <a:lnSpc>
                <a:spcPct val="90000"/>
              </a:lnSpc>
            </a:pPr>
            <a:r>
              <a:rPr lang="en-US" altLang="zh-CN" dirty="0">
                <a:solidFill>
                  <a:schemeClr val="tx1"/>
                </a:solidFill>
              </a:rPr>
              <a:t>    }</a:t>
            </a:r>
          </a:p>
          <a:p>
            <a:pPr>
              <a:lnSpc>
                <a:spcPct val="90000"/>
              </a:lnSpc>
            </a:pPr>
            <a:r>
              <a:rPr lang="en-US" altLang="zh-CN" dirty="0">
                <a:solidFill>
                  <a:schemeClr val="tx1"/>
                </a:solidFill>
              </a:rPr>
              <a:t>}</a:t>
            </a:r>
          </a:p>
        </p:txBody>
      </p:sp>
    </p:spTree>
    <p:extLst>
      <p:ext uri="{BB962C8B-B14F-4D97-AF65-F5344CB8AC3E}">
        <p14:creationId xmlns:p14="http://schemas.microsoft.com/office/powerpoint/2010/main" val="37691925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274659" y="776660"/>
            <a:ext cx="11598473" cy="13648"/>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5" name="标题 4"/>
          <p:cNvSpPr>
            <a:spLocks noGrp="1"/>
          </p:cNvSpPr>
          <p:nvPr>
            <p:ph type="title"/>
          </p:nvPr>
        </p:nvSpPr>
        <p:spPr>
          <a:xfrm>
            <a:off x="274659" y="-251122"/>
            <a:ext cx="11598473" cy="1325563"/>
          </a:xfrm>
        </p:spPr>
        <p:txBody>
          <a:bodyPr/>
          <a:lstStyle/>
          <a:p>
            <a:pPr algn="ctr"/>
            <a:r>
              <a:rPr lang="en-US" altLang="zh-CN" dirty="0">
                <a:solidFill>
                  <a:schemeClr val="accent5"/>
                </a:solidFill>
                <a:latin typeface="微软雅黑" panose="020B0503020204020204" pitchFamily="34" charset="-122"/>
                <a:ea typeface="微软雅黑" panose="020B0503020204020204" pitchFamily="34" charset="-122"/>
              </a:rPr>
              <a:t>Junit</a:t>
            </a:r>
            <a:r>
              <a:rPr lang="zh-CN" altLang="en-US" dirty="0">
                <a:solidFill>
                  <a:schemeClr val="accent5"/>
                </a:solidFill>
                <a:latin typeface="微软雅黑" panose="020B0503020204020204" pitchFamily="34" charset="-122"/>
                <a:ea typeface="微软雅黑" panose="020B0503020204020204" pitchFamily="34" charset="-122"/>
              </a:rPr>
              <a:t>单元测试框架</a:t>
            </a:r>
          </a:p>
        </p:txBody>
      </p:sp>
      <p:sp>
        <p:nvSpPr>
          <p:cNvPr id="8" name="矩形 7"/>
          <p:cNvSpPr/>
          <p:nvPr/>
        </p:nvSpPr>
        <p:spPr>
          <a:xfrm>
            <a:off x="162118" y="776660"/>
            <a:ext cx="12273722" cy="1318310"/>
          </a:xfrm>
          <a:prstGeom prst="rect">
            <a:avLst/>
          </a:prstGeom>
          <a:noFill/>
        </p:spPr>
        <p:txBody>
          <a:bodyPr wrap="square">
            <a:spAutoFit/>
          </a:bodyPr>
          <a:lstStyle/>
          <a:p>
            <a:pPr>
              <a:spcBef>
                <a:spcPts val="200"/>
              </a:spcBef>
            </a:pPr>
            <a:r>
              <a:rPr lang="en-US" altLang="zh-CN" sz="2600" dirty="0" smtClean="0">
                <a:latin typeface="微软雅黑" panose="020B0503020204020204" pitchFamily="34" charset="-122"/>
                <a:ea typeface="微软雅黑" panose="020B0503020204020204" pitchFamily="34" charset="-122"/>
              </a:rPr>
              <a:t>【</a:t>
            </a:r>
            <a:r>
              <a:rPr lang="zh-CN" altLang="en-US" sz="2600" dirty="0" smtClean="0">
                <a:latin typeface="微软雅黑" panose="020B0503020204020204" pitchFamily="34" charset="-122"/>
                <a:ea typeface="微软雅黑" panose="020B0503020204020204" pitchFamily="34" charset="-122"/>
              </a:rPr>
              <a:t>例</a:t>
            </a:r>
            <a:r>
              <a:rPr lang="en-US" altLang="zh-CN" sz="2600" dirty="0" smtClean="0">
                <a:latin typeface="微软雅黑" panose="020B0503020204020204" pitchFamily="34" charset="-122"/>
                <a:ea typeface="微软雅黑" panose="020B0503020204020204" pitchFamily="34" charset="-122"/>
              </a:rPr>
              <a:t>1】</a:t>
            </a:r>
            <a:r>
              <a:rPr lang="zh-CN" altLang="en-US" sz="2600" dirty="0" smtClean="0">
                <a:latin typeface="微软雅黑" panose="020B0503020204020204" pitchFamily="34" charset="-122"/>
                <a:ea typeface="微软雅黑" panose="020B0503020204020204" pitchFamily="34" charset="-122"/>
              </a:rPr>
              <a:t>使用</a:t>
            </a:r>
            <a:r>
              <a:rPr lang="en-US" altLang="zh-CN" sz="2600" dirty="0" smtClean="0">
                <a:latin typeface="微软雅黑" panose="020B0503020204020204" pitchFamily="34" charset="-122"/>
                <a:ea typeface="微软雅黑" panose="020B0503020204020204" pitchFamily="34" charset="-122"/>
              </a:rPr>
              <a:t>Junit</a:t>
            </a:r>
            <a:r>
              <a:rPr lang="zh-CN" altLang="en-US" sz="2600" dirty="0" smtClean="0">
                <a:latin typeface="微软雅黑" panose="020B0503020204020204" pitchFamily="34" charset="-122"/>
                <a:ea typeface="微软雅黑" panose="020B0503020204020204" pitchFamily="34" charset="-122"/>
              </a:rPr>
              <a:t>，对</a:t>
            </a:r>
            <a:r>
              <a:rPr lang="en-US" altLang="zh-CN" sz="2600" dirty="0" err="1" smtClean="0">
                <a:latin typeface="微软雅黑" panose="020B0503020204020204" pitchFamily="34" charset="-122"/>
                <a:ea typeface="微软雅黑" panose="020B0503020204020204" pitchFamily="34" charset="-122"/>
              </a:rPr>
              <a:t>StringUtil</a:t>
            </a:r>
            <a:r>
              <a:rPr lang="zh-CN" altLang="en-US" sz="2600" dirty="0" smtClean="0">
                <a:latin typeface="微软雅黑" panose="020B0503020204020204" pitchFamily="34" charset="-122"/>
                <a:ea typeface="微软雅黑" panose="020B0503020204020204" pitchFamily="34" charset="-122"/>
              </a:rPr>
              <a:t>类进行单元测试。</a:t>
            </a:r>
            <a:endParaRPr lang="en-US" altLang="zh-CN" sz="2600" dirty="0" smtClean="0">
              <a:latin typeface="微软雅黑" panose="020B0503020204020204" pitchFamily="34" charset="-122"/>
              <a:ea typeface="微软雅黑" panose="020B0503020204020204" pitchFamily="34" charset="-122"/>
            </a:endParaRPr>
          </a:p>
          <a:p>
            <a:pPr>
              <a:spcBef>
                <a:spcPts val="200"/>
              </a:spcBef>
            </a:pPr>
            <a:r>
              <a:rPr lang="en-US" altLang="zh-CN" sz="2600" dirty="0">
                <a:latin typeface="微软雅黑" panose="020B0503020204020204" pitchFamily="34" charset="-122"/>
                <a:ea typeface="微软雅黑" panose="020B0503020204020204" pitchFamily="34" charset="-122"/>
              </a:rPr>
              <a:t>2</a:t>
            </a:r>
            <a:r>
              <a:rPr lang="zh-CN" altLang="en-US" sz="2600" dirty="0" smtClean="0">
                <a:latin typeface="微软雅黑" panose="020B0503020204020204" pitchFamily="34" charset="-122"/>
                <a:ea typeface="微软雅黑" panose="020B0503020204020204" pitchFamily="34" charset="-122"/>
              </a:rPr>
              <a:t>、光标放在</a:t>
            </a:r>
            <a:r>
              <a:rPr lang="en-US" altLang="zh-CN" sz="2600" dirty="0" err="1" smtClean="0">
                <a:latin typeface="微软雅黑" panose="020B0503020204020204" pitchFamily="34" charset="-122"/>
                <a:ea typeface="微软雅黑" panose="020B0503020204020204" pitchFamily="34" charset="-122"/>
              </a:rPr>
              <a:t>StringUtil</a:t>
            </a:r>
            <a:r>
              <a:rPr lang="zh-CN" altLang="en-US" sz="2600" dirty="0" smtClean="0">
                <a:latin typeface="微软雅黑" panose="020B0503020204020204" pitchFamily="34" charset="-122"/>
                <a:ea typeface="微软雅黑" panose="020B0503020204020204" pitchFamily="34" charset="-122"/>
              </a:rPr>
              <a:t>类（业务类）中，按下</a:t>
            </a:r>
            <a:r>
              <a:rPr lang="en-US" altLang="zh-CN" sz="2600" dirty="0" err="1" smtClean="0">
                <a:solidFill>
                  <a:srgbClr val="FF0000"/>
                </a:solidFill>
                <a:latin typeface="微软雅黑" panose="020B0503020204020204" pitchFamily="34" charset="-122"/>
                <a:ea typeface="微软雅黑" panose="020B0503020204020204" pitchFamily="34" charset="-122"/>
              </a:rPr>
              <a:t>Alt+Insert</a:t>
            </a:r>
            <a:r>
              <a:rPr lang="zh-CN" altLang="en-US" sz="2600" dirty="0" smtClean="0">
                <a:latin typeface="微软雅黑" panose="020B0503020204020204" pitchFamily="34" charset="-122"/>
                <a:ea typeface="微软雅黑" panose="020B0503020204020204" pitchFamily="34" charset="-122"/>
              </a:rPr>
              <a:t>，执行“</a:t>
            </a:r>
            <a:r>
              <a:rPr lang="en-US" altLang="zh-CN" sz="2600" dirty="0" smtClean="0">
                <a:latin typeface="微软雅黑" panose="020B0503020204020204" pitchFamily="34" charset="-122"/>
                <a:ea typeface="微软雅黑" panose="020B0503020204020204" pitchFamily="34" charset="-122"/>
              </a:rPr>
              <a:t>Generate</a:t>
            </a:r>
            <a:r>
              <a:rPr lang="zh-CN" altLang="en-US" sz="2600" dirty="0" smtClean="0">
                <a:latin typeface="微软雅黑" panose="020B0503020204020204" pitchFamily="34" charset="-122"/>
                <a:ea typeface="微软雅黑" panose="020B0503020204020204" pitchFamily="34" charset="-122"/>
              </a:rPr>
              <a:t>→</a:t>
            </a:r>
            <a:r>
              <a:rPr lang="en-US" altLang="zh-CN" sz="2600" dirty="0">
                <a:latin typeface="微软雅黑" panose="020B0503020204020204" pitchFamily="34" charset="-122"/>
                <a:ea typeface="微软雅黑" panose="020B0503020204020204" pitchFamily="34" charset="-122"/>
              </a:rPr>
              <a:t> Test…</a:t>
            </a:r>
            <a:r>
              <a:rPr lang="zh-CN" altLang="en-US" sz="2600" dirty="0" smtClean="0">
                <a:latin typeface="微软雅黑" panose="020B0503020204020204" pitchFamily="34" charset="-122"/>
                <a:ea typeface="微软雅黑" panose="020B0503020204020204" pitchFamily="34" charset="-122"/>
              </a:rPr>
              <a:t>”命令， 弹出“</a:t>
            </a:r>
            <a:r>
              <a:rPr lang="en-US" altLang="zh-CN" sz="2600" dirty="0">
                <a:latin typeface="微软雅黑" panose="020B0503020204020204" pitchFamily="34" charset="-122"/>
                <a:ea typeface="微软雅黑" panose="020B0503020204020204" pitchFamily="34" charset="-122"/>
              </a:rPr>
              <a:t>C</a:t>
            </a:r>
            <a:r>
              <a:rPr lang="en-US" altLang="zh-CN" sz="2600" dirty="0" smtClean="0">
                <a:latin typeface="微软雅黑" panose="020B0503020204020204" pitchFamily="34" charset="-122"/>
                <a:ea typeface="微软雅黑" panose="020B0503020204020204" pitchFamily="34" charset="-122"/>
              </a:rPr>
              <a:t>reate </a:t>
            </a:r>
            <a:r>
              <a:rPr lang="en-US" altLang="zh-CN" sz="2600" dirty="0">
                <a:latin typeface="微软雅黑" panose="020B0503020204020204" pitchFamily="34" charset="-122"/>
                <a:ea typeface="微软雅黑" panose="020B0503020204020204" pitchFamily="34" charset="-122"/>
              </a:rPr>
              <a:t>T</a:t>
            </a:r>
            <a:r>
              <a:rPr lang="en-US" altLang="zh-CN" sz="2600" dirty="0" smtClean="0">
                <a:latin typeface="微软雅黑" panose="020B0503020204020204" pitchFamily="34" charset="-122"/>
                <a:ea typeface="微软雅黑" panose="020B0503020204020204" pitchFamily="34" charset="-122"/>
              </a:rPr>
              <a:t>est</a:t>
            </a:r>
            <a:r>
              <a:rPr lang="zh-CN" altLang="en-US" sz="2600" dirty="0" smtClean="0">
                <a:latin typeface="微软雅黑" panose="020B0503020204020204" pitchFamily="34" charset="-122"/>
                <a:ea typeface="微软雅黑" panose="020B0503020204020204" pitchFamily="34" charset="-122"/>
              </a:rPr>
              <a:t>”对话框，得到</a:t>
            </a:r>
            <a:r>
              <a:rPr lang="en-US" altLang="zh-CN" sz="2600" dirty="0" err="1" smtClean="0">
                <a:latin typeface="微软雅黑" panose="020B0503020204020204" pitchFamily="34" charset="-122"/>
                <a:ea typeface="微软雅黑" panose="020B0503020204020204" pitchFamily="34" charset="-122"/>
              </a:rPr>
              <a:t>StringUtilTest</a:t>
            </a:r>
            <a:r>
              <a:rPr lang="zh-CN" altLang="en-US" sz="2600" dirty="0" smtClean="0">
                <a:latin typeface="微软雅黑" panose="020B0503020204020204" pitchFamily="34" charset="-122"/>
                <a:ea typeface="微软雅黑" panose="020B0503020204020204" pitchFamily="34" charset="-122"/>
              </a:rPr>
              <a:t>类（测试类）。</a:t>
            </a:r>
            <a:endParaRPr lang="zh-CN" altLang="zh-CN" sz="26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217495" y="2292661"/>
            <a:ext cx="3948105" cy="4164410"/>
          </a:xfrm>
          <a:prstGeom prst="rect">
            <a:avLst/>
          </a:prstGeom>
          <a:ln>
            <a:solidFill>
              <a:schemeClr val="tx2"/>
            </a:solidFill>
          </a:ln>
        </p:spPr>
      </p:pic>
      <p:pic>
        <p:nvPicPr>
          <p:cNvPr id="4" name="图片 3"/>
          <p:cNvPicPr>
            <a:picLocks noChangeAspect="1"/>
          </p:cNvPicPr>
          <p:nvPr/>
        </p:nvPicPr>
        <p:blipFill>
          <a:blip r:embed="rId4"/>
          <a:stretch>
            <a:fillRect/>
          </a:stretch>
        </p:blipFill>
        <p:spPr>
          <a:xfrm>
            <a:off x="4446143" y="2292661"/>
            <a:ext cx="3733800" cy="4164410"/>
          </a:xfrm>
          <a:prstGeom prst="rect">
            <a:avLst/>
          </a:prstGeom>
          <a:ln>
            <a:solidFill>
              <a:schemeClr val="tx2"/>
            </a:solidFill>
          </a:ln>
        </p:spPr>
      </p:pic>
      <p:sp>
        <p:nvSpPr>
          <p:cNvPr id="3" name="圆角矩形标注 2"/>
          <p:cNvSpPr/>
          <p:nvPr/>
        </p:nvSpPr>
        <p:spPr>
          <a:xfrm>
            <a:off x="8460486" y="2292661"/>
            <a:ext cx="3412646" cy="3798649"/>
          </a:xfrm>
          <a:prstGeom prst="wedgeRoundRectCallout">
            <a:avLst>
              <a:gd name="adj1" fmla="val -62169"/>
              <a:gd name="adj2" fmla="val -2042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这里</a:t>
            </a:r>
            <a:r>
              <a:rPr lang="zh-CN" altLang="en-US" sz="2400" dirty="0">
                <a:latin typeface="微软雅黑" panose="020B0503020204020204" pitchFamily="34" charset="-122"/>
                <a:ea typeface="微软雅黑" panose="020B0503020204020204" pitchFamily="34" charset="-122"/>
              </a:rPr>
              <a:t>将测试类与业务类放在同一个包中。</a:t>
            </a: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实际应用中，使用单元测试会新建一个 test 目录存放测试类。在生产部署的时候只需要将 test 目录删除即可。</a:t>
            </a:r>
          </a:p>
          <a:p>
            <a:pPr algn="ctr"/>
            <a:endParaRPr lang="zh-CN" altLang="en-US" sz="2400" dirty="0"/>
          </a:p>
        </p:txBody>
      </p:sp>
    </p:spTree>
    <p:extLst>
      <p:ext uri="{BB962C8B-B14F-4D97-AF65-F5344CB8AC3E}">
        <p14:creationId xmlns:p14="http://schemas.microsoft.com/office/powerpoint/2010/main" val="369921823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274659" y="776660"/>
            <a:ext cx="11598473" cy="13648"/>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5" name="标题 4"/>
          <p:cNvSpPr>
            <a:spLocks noGrp="1"/>
          </p:cNvSpPr>
          <p:nvPr>
            <p:ph type="title"/>
          </p:nvPr>
        </p:nvSpPr>
        <p:spPr>
          <a:xfrm>
            <a:off x="274659" y="-251122"/>
            <a:ext cx="11598473" cy="1325563"/>
          </a:xfrm>
        </p:spPr>
        <p:txBody>
          <a:bodyPr/>
          <a:lstStyle/>
          <a:p>
            <a:pPr algn="ctr"/>
            <a:r>
              <a:rPr lang="en-US" altLang="zh-CN" dirty="0">
                <a:solidFill>
                  <a:schemeClr val="accent5"/>
                </a:solidFill>
                <a:latin typeface="微软雅黑" panose="020B0503020204020204" pitchFamily="34" charset="-122"/>
                <a:ea typeface="微软雅黑" panose="020B0503020204020204" pitchFamily="34" charset="-122"/>
              </a:rPr>
              <a:t>Junit</a:t>
            </a:r>
            <a:r>
              <a:rPr lang="zh-CN" altLang="en-US" dirty="0">
                <a:solidFill>
                  <a:schemeClr val="accent5"/>
                </a:solidFill>
                <a:latin typeface="微软雅黑" panose="020B0503020204020204" pitchFamily="34" charset="-122"/>
                <a:ea typeface="微软雅黑" panose="020B0503020204020204" pitchFamily="34" charset="-122"/>
              </a:rPr>
              <a:t>单元测试框架</a:t>
            </a:r>
          </a:p>
        </p:txBody>
      </p:sp>
      <p:sp>
        <p:nvSpPr>
          <p:cNvPr id="8" name="矩形 7"/>
          <p:cNvSpPr/>
          <p:nvPr/>
        </p:nvSpPr>
        <p:spPr>
          <a:xfrm>
            <a:off x="232455" y="786330"/>
            <a:ext cx="11598473" cy="892552"/>
          </a:xfrm>
          <a:prstGeom prst="rect">
            <a:avLst/>
          </a:prstGeom>
          <a:noFill/>
        </p:spPr>
        <p:txBody>
          <a:bodyPr wrap="square">
            <a:spAutoFit/>
          </a:bodyPr>
          <a:lstStyle/>
          <a:p>
            <a:r>
              <a:rPr lang="en-US" altLang="zh-CN" sz="2600" dirty="0" smtClean="0">
                <a:latin typeface="微软雅黑" panose="020B0503020204020204" pitchFamily="34" charset="-122"/>
                <a:ea typeface="微软雅黑" panose="020B0503020204020204" pitchFamily="34" charset="-122"/>
              </a:rPr>
              <a:t>【</a:t>
            </a:r>
            <a:r>
              <a:rPr lang="zh-CN" altLang="en-US" sz="2600" dirty="0" smtClean="0">
                <a:latin typeface="微软雅黑" panose="020B0503020204020204" pitchFamily="34" charset="-122"/>
                <a:ea typeface="微软雅黑" panose="020B0503020204020204" pitchFamily="34" charset="-122"/>
              </a:rPr>
              <a:t>例</a:t>
            </a:r>
            <a:r>
              <a:rPr lang="en-US" altLang="zh-CN" sz="2600" dirty="0" smtClean="0">
                <a:latin typeface="微软雅黑" panose="020B0503020204020204" pitchFamily="34" charset="-122"/>
                <a:ea typeface="微软雅黑" panose="020B0503020204020204" pitchFamily="34" charset="-122"/>
              </a:rPr>
              <a:t>1】</a:t>
            </a:r>
            <a:r>
              <a:rPr lang="zh-CN" altLang="en-US" sz="2600" dirty="0" smtClean="0">
                <a:latin typeface="微软雅黑" panose="020B0503020204020204" pitchFamily="34" charset="-122"/>
                <a:ea typeface="微软雅黑" panose="020B0503020204020204" pitchFamily="34" charset="-122"/>
              </a:rPr>
              <a:t>使用</a:t>
            </a:r>
            <a:r>
              <a:rPr lang="en-US" altLang="zh-CN" sz="2600" dirty="0" smtClean="0">
                <a:latin typeface="微软雅黑" panose="020B0503020204020204" pitchFamily="34" charset="-122"/>
                <a:ea typeface="微软雅黑" panose="020B0503020204020204" pitchFamily="34" charset="-122"/>
              </a:rPr>
              <a:t>Junit</a:t>
            </a:r>
            <a:r>
              <a:rPr lang="zh-CN" altLang="en-US" sz="2600" dirty="0" smtClean="0">
                <a:latin typeface="微软雅黑" panose="020B0503020204020204" pitchFamily="34" charset="-122"/>
                <a:ea typeface="微软雅黑" panose="020B0503020204020204" pitchFamily="34" charset="-122"/>
              </a:rPr>
              <a:t>，对</a:t>
            </a:r>
            <a:r>
              <a:rPr lang="en-US" altLang="zh-CN" sz="2600" dirty="0" err="1" smtClean="0">
                <a:latin typeface="微软雅黑" panose="020B0503020204020204" pitchFamily="34" charset="-122"/>
                <a:ea typeface="微软雅黑" panose="020B0503020204020204" pitchFamily="34" charset="-122"/>
              </a:rPr>
              <a:t>StringUtil</a:t>
            </a:r>
            <a:r>
              <a:rPr lang="zh-CN" altLang="en-US" sz="2600" dirty="0" smtClean="0">
                <a:latin typeface="微软雅黑" panose="020B0503020204020204" pitchFamily="34" charset="-122"/>
                <a:ea typeface="微软雅黑" panose="020B0503020204020204" pitchFamily="34" charset="-122"/>
              </a:rPr>
              <a:t>类进行单元测试。</a:t>
            </a:r>
            <a:endParaRPr lang="en-US" altLang="zh-CN" sz="2600" dirty="0" smtClean="0">
              <a:latin typeface="微软雅黑" panose="020B0503020204020204" pitchFamily="34" charset="-122"/>
              <a:ea typeface="微软雅黑" panose="020B0503020204020204" pitchFamily="34" charset="-122"/>
            </a:endParaRPr>
          </a:p>
          <a:p>
            <a:r>
              <a:rPr lang="en-US" altLang="zh-CN" sz="2600" dirty="0" smtClean="0">
                <a:latin typeface="微软雅黑" panose="020B0503020204020204" pitchFamily="34" charset="-122"/>
                <a:ea typeface="微软雅黑" panose="020B0503020204020204" pitchFamily="34" charset="-122"/>
              </a:rPr>
              <a:t>3</a:t>
            </a:r>
            <a:r>
              <a:rPr lang="zh-CN" altLang="en-US" sz="2600" dirty="0" smtClean="0">
                <a:latin typeface="微软雅黑" panose="020B0503020204020204" pitchFamily="34" charset="-122"/>
                <a:ea typeface="微软雅黑" panose="020B0503020204020204" pitchFamily="34" charset="-122"/>
              </a:rPr>
              <a:t>、修改第</a:t>
            </a:r>
            <a:r>
              <a:rPr lang="en-US" altLang="zh-CN" sz="2600" dirty="0" smtClean="0">
                <a:latin typeface="微软雅黑" panose="020B0503020204020204" pitchFamily="34" charset="-122"/>
                <a:ea typeface="微软雅黑" panose="020B0503020204020204" pitchFamily="34" charset="-122"/>
              </a:rPr>
              <a:t>2</a:t>
            </a:r>
            <a:r>
              <a:rPr lang="zh-CN" altLang="en-US" sz="2600" dirty="0" smtClean="0">
                <a:latin typeface="微软雅黑" panose="020B0503020204020204" pitchFamily="34" charset="-122"/>
                <a:ea typeface="微软雅黑" panose="020B0503020204020204" pitchFamily="34" charset="-122"/>
              </a:rPr>
              <a:t>步生成的</a:t>
            </a:r>
            <a:r>
              <a:rPr lang="en-US" altLang="zh-CN" sz="2600" dirty="0" err="1" smtClean="0">
                <a:latin typeface="微软雅黑" panose="020B0503020204020204" pitchFamily="34" charset="-122"/>
                <a:ea typeface="微软雅黑" panose="020B0503020204020204" pitchFamily="34" charset="-122"/>
              </a:rPr>
              <a:t>StringUtilTest</a:t>
            </a:r>
            <a:r>
              <a:rPr lang="zh-CN" altLang="en-US" sz="2600" dirty="0" smtClean="0">
                <a:latin typeface="微软雅黑" panose="020B0503020204020204" pitchFamily="34" charset="-122"/>
                <a:ea typeface="微软雅黑" panose="020B0503020204020204" pitchFamily="34" charset="-122"/>
              </a:rPr>
              <a:t>。</a:t>
            </a:r>
            <a:endParaRPr lang="zh-CN" altLang="zh-CN" sz="2600" dirty="0">
              <a:latin typeface="微软雅黑" panose="020B0503020204020204" pitchFamily="34" charset="-122"/>
              <a:ea typeface="微软雅黑" panose="020B0503020204020204" pitchFamily="34" charset="-122"/>
            </a:endParaRPr>
          </a:p>
        </p:txBody>
      </p:sp>
      <p:sp>
        <p:nvSpPr>
          <p:cNvPr id="9" name="圆角矩形 8"/>
          <p:cNvSpPr/>
          <p:nvPr/>
        </p:nvSpPr>
        <p:spPr>
          <a:xfrm>
            <a:off x="1547446" y="1818090"/>
            <a:ext cx="9636370" cy="4853901"/>
          </a:xfrm>
          <a:prstGeom prst="roundRect">
            <a:avLst>
              <a:gd name="adj" fmla="val 617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pPr>
            <a:r>
              <a:rPr lang="en-US" altLang="zh-CN" dirty="0">
                <a:solidFill>
                  <a:schemeClr val="tx1"/>
                </a:solidFill>
              </a:rPr>
              <a:t>package </a:t>
            </a:r>
            <a:r>
              <a:rPr lang="en-US" altLang="zh-CN" dirty="0" err="1">
                <a:solidFill>
                  <a:schemeClr val="tx1"/>
                </a:solidFill>
              </a:rPr>
              <a:t>fafu.jsxy</a:t>
            </a:r>
            <a:r>
              <a:rPr lang="en-US" altLang="zh-CN" dirty="0">
                <a:solidFill>
                  <a:schemeClr val="tx1"/>
                </a:solidFill>
              </a:rPr>
              <a:t>;</a:t>
            </a:r>
          </a:p>
          <a:p>
            <a:pPr>
              <a:lnSpc>
                <a:spcPct val="90000"/>
              </a:lnSpc>
            </a:pPr>
            <a:r>
              <a:rPr lang="en-US" altLang="zh-CN" dirty="0" smtClean="0">
                <a:solidFill>
                  <a:schemeClr val="tx1"/>
                </a:solidFill>
              </a:rPr>
              <a:t>import </a:t>
            </a:r>
            <a:r>
              <a:rPr lang="en-US" altLang="zh-CN" dirty="0" err="1">
                <a:solidFill>
                  <a:schemeClr val="tx1"/>
                </a:solidFill>
              </a:rPr>
              <a:t>org.junit.Assert</a:t>
            </a:r>
            <a:r>
              <a:rPr lang="en-US" altLang="zh-CN" dirty="0">
                <a:solidFill>
                  <a:schemeClr val="tx1"/>
                </a:solidFill>
              </a:rPr>
              <a:t>;</a:t>
            </a:r>
          </a:p>
          <a:p>
            <a:pPr>
              <a:lnSpc>
                <a:spcPct val="90000"/>
              </a:lnSpc>
            </a:pPr>
            <a:r>
              <a:rPr lang="en-US" altLang="zh-CN" dirty="0">
                <a:solidFill>
                  <a:schemeClr val="tx1"/>
                </a:solidFill>
              </a:rPr>
              <a:t>import </a:t>
            </a:r>
            <a:r>
              <a:rPr lang="en-US" altLang="zh-CN" dirty="0" err="1">
                <a:solidFill>
                  <a:schemeClr val="tx1"/>
                </a:solidFill>
              </a:rPr>
              <a:t>org.junit.Test</a:t>
            </a:r>
            <a:r>
              <a:rPr lang="en-US" altLang="zh-CN" dirty="0" smtClean="0">
                <a:solidFill>
                  <a:schemeClr val="tx1"/>
                </a:solidFill>
              </a:rPr>
              <a:t>;</a:t>
            </a:r>
            <a:endParaRPr lang="en-US" altLang="zh-CN" dirty="0">
              <a:solidFill>
                <a:schemeClr val="tx1"/>
              </a:solidFill>
            </a:endParaRPr>
          </a:p>
          <a:p>
            <a:pPr>
              <a:lnSpc>
                <a:spcPct val="90000"/>
              </a:lnSpc>
            </a:pPr>
            <a:r>
              <a:rPr lang="en-US" altLang="zh-CN" dirty="0">
                <a:solidFill>
                  <a:schemeClr val="tx1"/>
                </a:solidFill>
              </a:rPr>
              <a:t>import static </a:t>
            </a:r>
            <a:r>
              <a:rPr lang="en-US" altLang="zh-CN" dirty="0" err="1">
                <a:solidFill>
                  <a:schemeClr val="tx1"/>
                </a:solidFill>
              </a:rPr>
              <a:t>org.junit.Assert</a:t>
            </a:r>
            <a:r>
              <a:rPr lang="en-US" altLang="zh-CN" dirty="0">
                <a:solidFill>
                  <a:schemeClr val="tx1"/>
                </a:solidFill>
              </a:rPr>
              <a:t>.*;</a:t>
            </a:r>
          </a:p>
          <a:p>
            <a:pPr>
              <a:lnSpc>
                <a:spcPct val="90000"/>
              </a:lnSpc>
            </a:pPr>
            <a:endParaRPr lang="en-US" altLang="zh-CN" dirty="0">
              <a:solidFill>
                <a:schemeClr val="tx1"/>
              </a:solidFill>
            </a:endParaRPr>
          </a:p>
          <a:p>
            <a:pPr>
              <a:lnSpc>
                <a:spcPct val="90000"/>
              </a:lnSpc>
            </a:pPr>
            <a:r>
              <a:rPr lang="en-US" altLang="zh-CN" dirty="0">
                <a:solidFill>
                  <a:schemeClr val="tx1"/>
                </a:solidFill>
              </a:rPr>
              <a:t>public class </a:t>
            </a:r>
            <a:r>
              <a:rPr lang="en-US" altLang="zh-CN" dirty="0" err="1">
                <a:solidFill>
                  <a:schemeClr val="tx1"/>
                </a:solidFill>
              </a:rPr>
              <a:t>StringUtilTest</a:t>
            </a:r>
            <a:r>
              <a:rPr lang="en-US" altLang="zh-CN" dirty="0">
                <a:solidFill>
                  <a:schemeClr val="tx1"/>
                </a:solidFill>
              </a:rPr>
              <a:t> {</a:t>
            </a:r>
          </a:p>
          <a:p>
            <a:pPr>
              <a:lnSpc>
                <a:spcPct val="90000"/>
              </a:lnSpc>
            </a:pPr>
            <a:endParaRPr lang="en-US" altLang="zh-CN" dirty="0">
              <a:solidFill>
                <a:schemeClr val="tx1"/>
              </a:solidFill>
            </a:endParaRPr>
          </a:p>
          <a:p>
            <a:pPr>
              <a:lnSpc>
                <a:spcPct val="90000"/>
              </a:lnSpc>
            </a:pPr>
            <a:r>
              <a:rPr lang="en-US" altLang="zh-CN" dirty="0">
                <a:solidFill>
                  <a:schemeClr val="tx1"/>
                </a:solidFill>
              </a:rPr>
              <a:t>    @Test</a:t>
            </a:r>
          </a:p>
          <a:p>
            <a:pPr>
              <a:lnSpc>
                <a:spcPct val="90000"/>
              </a:lnSpc>
            </a:pPr>
            <a:r>
              <a:rPr lang="en-US" altLang="zh-CN" dirty="0">
                <a:solidFill>
                  <a:schemeClr val="tx1"/>
                </a:solidFill>
              </a:rPr>
              <a:t>    public void </a:t>
            </a:r>
            <a:r>
              <a:rPr lang="en-US" altLang="zh-CN" dirty="0" err="1">
                <a:solidFill>
                  <a:schemeClr val="tx1"/>
                </a:solidFill>
              </a:rPr>
              <a:t>printNumber</a:t>
            </a:r>
            <a:r>
              <a:rPr lang="en-US" altLang="zh-CN" dirty="0">
                <a:solidFill>
                  <a:schemeClr val="tx1"/>
                </a:solidFill>
              </a:rPr>
              <a:t>() {</a:t>
            </a:r>
          </a:p>
          <a:p>
            <a:pPr>
              <a:lnSpc>
                <a:spcPct val="90000"/>
              </a:lnSpc>
            </a:pPr>
            <a:r>
              <a:rPr lang="en-US" altLang="zh-CN" dirty="0">
                <a:solidFill>
                  <a:schemeClr val="tx1"/>
                </a:solidFill>
              </a:rPr>
              <a:t>        </a:t>
            </a:r>
            <a:r>
              <a:rPr lang="en-US" altLang="zh-CN" dirty="0" err="1">
                <a:solidFill>
                  <a:schemeClr val="tx1"/>
                </a:solidFill>
              </a:rPr>
              <a:t>StringUtil.printNumber</a:t>
            </a:r>
            <a:r>
              <a:rPr lang="en-US" altLang="zh-CN" dirty="0">
                <a:solidFill>
                  <a:schemeClr val="tx1"/>
                </a:solidFill>
              </a:rPr>
              <a:t>("</a:t>
            </a:r>
            <a:r>
              <a:rPr lang="zh-CN" altLang="en-US" dirty="0">
                <a:solidFill>
                  <a:schemeClr val="tx1"/>
                </a:solidFill>
              </a:rPr>
              <a:t>金山学院</a:t>
            </a:r>
            <a:r>
              <a:rPr lang="en-US" altLang="zh-CN" dirty="0">
                <a:solidFill>
                  <a:schemeClr val="tx1"/>
                </a:solidFill>
              </a:rPr>
              <a:t>");</a:t>
            </a:r>
          </a:p>
          <a:p>
            <a:pPr>
              <a:lnSpc>
                <a:spcPct val="90000"/>
              </a:lnSpc>
            </a:pPr>
            <a:r>
              <a:rPr lang="en-US" altLang="zh-CN" dirty="0">
                <a:solidFill>
                  <a:schemeClr val="tx1"/>
                </a:solidFill>
              </a:rPr>
              <a:t>    }</a:t>
            </a:r>
          </a:p>
          <a:p>
            <a:pPr>
              <a:lnSpc>
                <a:spcPct val="90000"/>
              </a:lnSpc>
            </a:pPr>
            <a:endParaRPr lang="en-US" altLang="zh-CN" dirty="0">
              <a:solidFill>
                <a:schemeClr val="tx1"/>
              </a:solidFill>
            </a:endParaRPr>
          </a:p>
          <a:p>
            <a:pPr>
              <a:lnSpc>
                <a:spcPct val="90000"/>
              </a:lnSpc>
            </a:pPr>
            <a:r>
              <a:rPr lang="en-US" altLang="zh-CN" dirty="0">
                <a:solidFill>
                  <a:schemeClr val="tx1"/>
                </a:solidFill>
              </a:rPr>
              <a:t>    @Test</a:t>
            </a:r>
          </a:p>
          <a:p>
            <a:pPr>
              <a:lnSpc>
                <a:spcPct val="90000"/>
              </a:lnSpc>
            </a:pPr>
            <a:r>
              <a:rPr lang="en-US" altLang="zh-CN" dirty="0">
                <a:solidFill>
                  <a:schemeClr val="tx1"/>
                </a:solidFill>
              </a:rPr>
              <a:t>    public void </a:t>
            </a:r>
            <a:r>
              <a:rPr lang="en-US" altLang="zh-CN" dirty="0" err="1">
                <a:solidFill>
                  <a:schemeClr val="tx1"/>
                </a:solidFill>
              </a:rPr>
              <a:t>getMaxIndex</a:t>
            </a:r>
            <a:r>
              <a:rPr lang="en-US" altLang="zh-CN" dirty="0">
                <a:solidFill>
                  <a:schemeClr val="tx1"/>
                </a:solidFill>
              </a:rPr>
              <a:t>() {</a:t>
            </a:r>
          </a:p>
          <a:p>
            <a:pPr>
              <a:lnSpc>
                <a:spcPct val="90000"/>
              </a:lnSpc>
            </a:pPr>
            <a:r>
              <a:rPr lang="en-US" altLang="zh-CN" dirty="0">
                <a:solidFill>
                  <a:schemeClr val="tx1"/>
                </a:solidFill>
              </a:rPr>
              <a:t>        </a:t>
            </a:r>
            <a:r>
              <a:rPr lang="en-US" altLang="zh-CN" dirty="0" err="1">
                <a:solidFill>
                  <a:schemeClr val="tx1"/>
                </a:solidFill>
              </a:rPr>
              <a:t>int</a:t>
            </a:r>
            <a:r>
              <a:rPr lang="en-US" altLang="zh-CN" dirty="0">
                <a:solidFill>
                  <a:schemeClr val="tx1"/>
                </a:solidFill>
              </a:rPr>
              <a:t> result = </a:t>
            </a:r>
            <a:r>
              <a:rPr lang="en-US" altLang="zh-CN" dirty="0" err="1">
                <a:solidFill>
                  <a:schemeClr val="tx1"/>
                </a:solidFill>
              </a:rPr>
              <a:t>StringUtil.getMaxIndex</a:t>
            </a:r>
            <a:r>
              <a:rPr lang="en-US" altLang="zh-CN" dirty="0">
                <a:solidFill>
                  <a:schemeClr val="tx1"/>
                </a:solidFill>
              </a:rPr>
              <a:t>("</a:t>
            </a:r>
            <a:r>
              <a:rPr lang="zh-CN" altLang="en-US" dirty="0">
                <a:solidFill>
                  <a:schemeClr val="tx1"/>
                </a:solidFill>
              </a:rPr>
              <a:t>金山学院</a:t>
            </a:r>
            <a:r>
              <a:rPr lang="en-US" altLang="zh-CN" dirty="0">
                <a:solidFill>
                  <a:schemeClr val="tx1"/>
                </a:solidFill>
              </a:rPr>
              <a:t>");</a:t>
            </a:r>
          </a:p>
          <a:p>
            <a:pPr>
              <a:lnSpc>
                <a:spcPct val="90000"/>
              </a:lnSpc>
            </a:pPr>
            <a:r>
              <a:rPr lang="en-US" altLang="zh-CN" dirty="0">
                <a:solidFill>
                  <a:schemeClr val="tx1"/>
                </a:solidFill>
              </a:rPr>
              <a:t>        //</a:t>
            </a:r>
            <a:r>
              <a:rPr lang="zh-CN" altLang="en-US" dirty="0">
                <a:solidFill>
                  <a:srgbClr val="FF0000"/>
                </a:solidFill>
              </a:rPr>
              <a:t>断言 </a:t>
            </a:r>
            <a:r>
              <a:rPr lang="en-US" altLang="zh-CN" dirty="0" err="1">
                <a:solidFill>
                  <a:srgbClr val="FF0000"/>
                </a:solidFill>
              </a:rPr>
              <a:t>Assert.assertEquals</a:t>
            </a:r>
            <a:r>
              <a:rPr lang="en-US" altLang="zh-CN" dirty="0">
                <a:solidFill>
                  <a:srgbClr val="FF0000"/>
                </a:solidFill>
              </a:rPr>
              <a:t>(</a:t>
            </a:r>
            <a:r>
              <a:rPr lang="zh-CN" altLang="en-US" dirty="0">
                <a:solidFill>
                  <a:srgbClr val="FF0000"/>
                </a:solidFill>
              </a:rPr>
              <a:t>期望值</a:t>
            </a:r>
            <a:r>
              <a:rPr lang="en-US" altLang="zh-CN" dirty="0">
                <a:solidFill>
                  <a:srgbClr val="FF0000"/>
                </a:solidFill>
              </a:rPr>
              <a:t>,</a:t>
            </a:r>
            <a:r>
              <a:rPr lang="zh-CN" altLang="en-US" dirty="0">
                <a:solidFill>
                  <a:srgbClr val="FF0000"/>
                </a:solidFill>
              </a:rPr>
              <a:t>实际值</a:t>
            </a:r>
            <a:r>
              <a:rPr lang="en-US" altLang="zh-CN" dirty="0">
                <a:solidFill>
                  <a:srgbClr val="FF0000"/>
                </a:solidFill>
              </a:rPr>
              <a:t>)</a:t>
            </a:r>
            <a:r>
              <a:rPr lang="zh-CN" altLang="en-US" dirty="0">
                <a:solidFill>
                  <a:srgbClr val="FF0000"/>
                </a:solidFill>
              </a:rPr>
              <a:t>： </a:t>
            </a:r>
            <a:r>
              <a:rPr lang="zh-CN" altLang="en-US" dirty="0">
                <a:solidFill>
                  <a:schemeClr val="tx1"/>
                </a:solidFill>
              </a:rPr>
              <a:t>如果期望值与实际值相等，则断言成功</a:t>
            </a:r>
          </a:p>
          <a:p>
            <a:pPr>
              <a:lnSpc>
                <a:spcPct val="90000"/>
              </a:lnSpc>
            </a:pPr>
            <a:r>
              <a:rPr lang="zh-CN" altLang="en-US" dirty="0">
                <a:solidFill>
                  <a:schemeClr val="tx1"/>
                </a:solidFill>
              </a:rPr>
              <a:t>        </a:t>
            </a:r>
            <a:r>
              <a:rPr lang="en-US" altLang="zh-CN" dirty="0" err="1">
                <a:solidFill>
                  <a:schemeClr val="tx1"/>
                </a:solidFill>
              </a:rPr>
              <a:t>Assert.assertEquals</a:t>
            </a:r>
            <a:r>
              <a:rPr lang="en-US" altLang="zh-CN" dirty="0">
                <a:solidFill>
                  <a:schemeClr val="tx1"/>
                </a:solidFill>
              </a:rPr>
              <a:t>(3, result);</a:t>
            </a:r>
          </a:p>
          <a:p>
            <a:pPr>
              <a:lnSpc>
                <a:spcPct val="90000"/>
              </a:lnSpc>
            </a:pPr>
            <a:r>
              <a:rPr lang="en-US" altLang="zh-CN" dirty="0">
                <a:solidFill>
                  <a:schemeClr val="tx1"/>
                </a:solidFill>
              </a:rPr>
              <a:t>    }</a:t>
            </a:r>
          </a:p>
          <a:p>
            <a:pPr>
              <a:lnSpc>
                <a:spcPct val="90000"/>
              </a:lnSpc>
            </a:pPr>
            <a:r>
              <a:rPr lang="en-US" altLang="zh-CN" dirty="0">
                <a:solidFill>
                  <a:schemeClr val="tx1"/>
                </a:solidFill>
              </a:rPr>
              <a:t>}</a:t>
            </a:r>
          </a:p>
        </p:txBody>
      </p:sp>
    </p:spTree>
    <p:extLst>
      <p:ext uri="{BB962C8B-B14F-4D97-AF65-F5344CB8AC3E}">
        <p14:creationId xmlns:p14="http://schemas.microsoft.com/office/powerpoint/2010/main" val="214941564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274659" y="776660"/>
            <a:ext cx="11598473" cy="13648"/>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5" name="标题 4"/>
          <p:cNvSpPr>
            <a:spLocks noGrp="1"/>
          </p:cNvSpPr>
          <p:nvPr>
            <p:ph type="title"/>
          </p:nvPr>
        </p:nvSpPr>
        <p:spPr>
          <a:xfrm>
            <a:off x="274659" y="-251122"/>
            <a:ext cx="11598473" cy="1325563"/>
          </a:xfrm>
        </p:spPr>
        <p:txBody>
          <a:bodyPr/>
          <a:lstStyle/>
          <a:p>
            <a:pPr algn="ctr"/>
            <a:r>
              <a:rPr lang="en-US" altLang="zh-CN" dirty="0">
                <a:solidFill>
                  <a:schemeClr val="accent5"/>
                </a:solidFill>
                <a:latin typeface="微软雅黑" panose="020B0503020204020204" pitchFamily="34" charset="-122"/>
                <a:ea typeface="微软雅黑" panose="020B0503020204020204" pitchFamily="34" charset="-122"/>
              </a:rPr>
              <a:t>Junit</a:t>
            </a:r>
            <a:r>
              <a:rPr lang="zh-CN" altLang="en-US" dirty="0">
                <a:solidFill>
                  <a:schemeClr val="accent5"/>
                </a:solidFill>
                <a:latin typeface="微软雅黑" panose="020B0503020204020204" pitchFamily="34" charset="-122"/>
                <a:ea typeface="微软雅黑" panose="020B0503020204020204" pitchFamily="34" charset="-122"/>
              </a:rPr>
              <a:t>单元测试框架</a:t>
            </a:r>
          </a:p>
        </p:txBody>
      </p:sp>
      <p:sp>
        <p:nvSpPr>
          <p:cNvPr id="8" name="矩形 7"/>
          <p:cNvSpPr/>
          <p:nvPr/>
        </p:nvSpPr>
        <p:spPr>
          <a:xfrm>
            <a:off x="175327" y="919088"/>
            <a:ext cx="11598473" cy="1692771"/>
          </a:xfrm>
          <a:prstGeom prst="rect">
            <a:avLst/>
          </a:prstGeom>
          <a:noFill/>
        </p:spPr>
        <p:txBody>
          <a:bodyPr wrap="square">
            <a:spAutoFit/>
          </a:bodyPr>
          <a:lstStyle/>
          <a:p>
            <a:r>
              <a:rPr lang="en-US" altLang="zh-CN" sz="2600" dirty="0" smtClean="0">
                <a:latin typeface="微软雅黑" panose="020B0503020204020204" pitchFamily="34" charset="-122"/>
                <a:ea typeface="微软雅黑" panose="020B0503020204020204" pitchFamily="34" charset="-122"/>
              </a:rPr>
              <a:t>【</a:t>
            </a:r>
            <a:r>
              <a:rPr lang="zh-CN" altLang="en-US" sz="2600" dirty="0" smtClean="0">
                <a:latin typeface="微软雅黑" panose="020B0503020204020204" pitchFamily="34" charset="-122"/>
                <a:ea typeface="微软雅黑" panose="020B0503020204020204" pitchFamily="34" charset="-122"/>
              </a:rPr>
              <a:t>例</a:t>
            </a:r>
            <a:r>
              <a:rPr lang="en-US" altLang="zh-CN" sz="2600" dirty="0" smtClean="0">
                <a:latin typeface="微软雅黑" panose="020B0503020204020204" pitchFamily="34" charset="-122"/>
                <a:ea typeface="微软雅黑" panose="020B0503020204020204" pitchFamily="34" charset="-122"/>
              </a:rPr>
              <a:t>1】</a:t>
            </a:r>
            <a:r>
              <a:rPr lang="zh-CN" altLang="en-US" sz="2600" dirty="0" smtClean="0">
                <a:latin typeface="微软雅黑" panose="020B0503020204020204" pitchFamily="34" charset="-122"/>
                <a:ea typeface="微软雅黑" panose="020B0503020204020204" pitchFamily="34" charset="-122"/>
              </a:rPr>
              <a:t>使用</a:t>
            </a:r>
            <a:r>
              <a:rPr lang="en-US" altLang="zh-CN" sz="2600" dirty="0" smtClean="0">
                <a:latin typeface="微软雅黑" panose="020B0503020204020204" pitchFamily="34" charset="-122"/>
                <a:ea typeface="微软雅黑" panose="020B0503020204020204" pitchFamily="34" charset="-122"/>
              </a:rPr>
              <a:t>Junit</a:t>
            </a:r>
            <a:r>
              <a:rPr lang="zh-CN" altLang="en-US" sz="2600" dirty="0" smtClean="0">
                <a:latin typeface="微软雅黑" panose="020B0503020204020204" pitchFamily="34" charset="-122"/>
                <a:ea typeface="微软雅黑" panose="020B0503020204020204" pitchFamily="34" charset="-122"/>
              </a:rPr>
              <a:t>，对</a:t>
            </a:r>
            <a:r>
              <a:rPr lang="en-US" altLang="zh-CN" sz="2600" dirty="0" err="1" smtClean="0">
                <a:latin typeface="微软雅黑" panose="020B0503020204020204" pitchFamily="34" charset="-122"/>
                <a:ea typeface="微软雅黑" panose="020B0503020204020204" pitchFamily="34" charset="-122"/>
              </a:rPr>
              <a:t>StringUtil</a:t>
            </a:r>
            <a:r>
              <a:rPr lang="zh-CN" altLang="en-US" sz="2600" dirty="0" smtClean="0">
                <a:latin typeface="微软雅黑" panose="020B0503020204020204" pitchFamily="34" charset="-122"/>
                <a:ea typeface="微软雅黑" panose="020B0503020204020204" pitchFamily="34" charset="-122"/>
              </a:rPr>
              <a:t>类进行单元测试。</a:t>
            </a:r>
            <a:endParaRPr lang="en-US" altLang="zh-CN" sz="2600" dirty="0" smtClean="0">
              <a:latin typeface="微软雅黑" panose="020B0503020204020204" pitchFamily="34" charset="-122"/>
              <a:ea typeface="微软雅黑" panose="020B0503020204020204" pitchFamily="34" charset="-122"/>
            </a:endParaRPr>
          </a:p>
          <a:p>
            <a:endParaRPr lang="en-US" altLang="zh-CN" sz="2600" dirty="0" smtClean="0">
              <a:latin typeface="微软雅黑" panose="020B0503020204020204" pitchFamily="34" charset="-122"/>
              <a:ea typeface="微软雅黑" panose="020B0503020204020204" pitchFamily="34" charset="-122"/>
            </a:endParaRPr>
          </a:p>
          <a:p>
            <a:r>
              <a:rPr lang="en-US" altLang="zh-CN" sz="2600" dirty="0">
                <a:latin typeface="微软雅黑" panose="020B0503020204020204" pitchFamily="34" charset="-122"/>
                <a:ea typeface="微软雅黑" panose="020B0503020204020204" pitchFamily="34" charset="-122"/>
              </a:rPr>
              <a:t>4</a:t>
            </a:r>
            <a:r>
              <a:rPr lang="zh-CN" altLang="en-US" sz="2600" dirty="0" smtClean="0">
                <a:latin typeface="微软雅黑" panose="020B0503020204020204" pitchFamily="34" charset="-122"/>
                <a:ea typeface="微软雅黑" panose="020B0503020204020204" pitchFamily="34" charset="-122"/>
              </a:rPr>
              <a:t>、点击</a:t>
            </a:r>
            <a:r>
              <a:rPr lang="en-US" altLang="zh-CN" sz="2600" dirty="0" err="1" smtClean="0">
                <a:latin typeface="微软雅黑" panose="020B0503020204020204" pitchFamily="34" charset="-122"/>
                <a:ea typeface="微软雅黑" panose="020B0503020204020204" pitchFamily="34" charset="-122"/>
              </a:rPr>
              <a:t>StringUtilTest</a:t>
            </a:r>
            <a:r>
              <a:rPr lang="zh-CN" altLang="en-US" sz="2600" dirty="0" smtClean="0">
                <a:latin typeface="微软雅黑" panose="020B0503020204020204" pitchFamily="34" charset="-122"/>
                <a:ea typeface="微软雅黑" panose="020B0503020204020204" pitchFamily="34" charset="-122"/>
              </a:rPr>
              <a:t>左侧的绿色按钮，则会执行该类中的所有测试方法。控制台输出测试报告。</a:t>
            </a:r>
            <a:endParaRPr lang="zh-CN" altLang="zh-CN" sz="26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1564723" y="2903238"/>
            <a:ext cx="8819682" cy="3094893"/>
          </a:xfrm>
          <a:prstGeom prst="rect">
            <a:avLst/>
          </a:prstGeom>
          <a:ln>
            <a:solidFill>
              <a:schemeClr val="tx2"/>
            </a:solidFill>
          </a:ln>
        </p:spPr>
      </p:pic>
    </p:spTree>
    <p:extLst>
      <p:ext uri="{BB962C8B-B14F-4D97-AF65-F5344CB8AC3E}">
        <p14:creationId xmlns:p14="http://schemas.microsoft.com/office/powerpoint/2010/main" val="138734424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274659" y="776660"/>
            <a:ext cx="11598473" cy="13648"/>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5" name="标题 4"/>
          <p:cNvSpPr>
            <a:spLocks noGrp="1"/>
          </p:cNvSpPr>
          <p:nvPr>
            <p:ph type="title"/>
          </p:nvPr>
        </p:nvSpPr>
        <p:spPr>
          <a:xfrm>
            <a:off x="274659" y="-251122"/>
            <a:ext cx="11598473" cy="1325563"/>
          </a:xfrm>
        </p:spPr>
        <p:txBody>
          <a:bodyPr/>
          <a:lstStyle/>
          <a:p>
            <a:pPr algn="ctr"/>
            <a:r>
              <a:rPr lang="en-US" altLang="zh-CN" dirty="0">
                <a:solidFill>
                  <a:schemeClr val="accent5"/>
                </a:solidFill>
                <a:latin typeface="微软雅黑" panose="020B0503020204020204" pitchFamily="34" charset="-122"/>
                <a:ea typeface="微软雅黑" panose="020B0503020204020204" pitchFamily="34" charset="-122"/>
              </a:rPr>
              <a:t>Junit</a:t>
            </a:r>
            <a:r>
              <a:rPr lang="zh-CN" altLang="en-US" dirty="0">
                <a:solidFill>
                  <a:schemeClr val="accent5"/>
                </a:solidFill>
                <a:latin typeface="微软雅黑" panose="020B0503020204020204" pitchFamily="34" charset="-122"/>
                <a:ea typeface="微软雅黑" panose="020B0503020204020204" pitchFamily="34" charset="-122"/>
              </a:rPr>
              <a:t>单元测试框架</a:t>
            </a:r>
          </a:p>
        </p:txBody>
      </p:sp>
      <p:sp>
        <p:nvSpPr>
          <p:cNvPr id="8" name="矩形 7"/>
          <p:cNvSpPr/>
          <p:nvPr/>
        </p:nvSpPr>
        <p:spPr>
          <a:xfrm>
            <a:off x="274658" y="1642708"/>
            <a:ext cx="11598473" cy="5093702"/>
          </a:xfrm>
          <a:prstGeom prst="rect">
            <a:avLst/>
          </a:prstGeom>
          <a:noFill/>
        </p:spPr>
        <p:txBody>
          <a:bodyPr wrap="square">
            <a:spAutoFit/>
          </a:bodyPr>
          <a:lstStyle/>
          <a:p>
            <a:pPr marL="342900" indent="-342900">
              <a:buClr>
                <a:srgbClr val="0070C0"/>
              </a:buClr>
              <a:buFont typeface="Wingdings" panose="05000000000000000000" pitchFamily="2" charset="2"/>
              <a:buChar char="u"/>
            </a:pPr>
            <a:r>
              <a:rPr lang="en-US" altLang="zh-CN" sz="2500" b="1" dirty="0">
                <a:solidFill>
                  <a:srgbClr val="00B0F0"/>
                </a:solidFill>
                <a:latin typeface="微软雅黑" panose="020B0503020204020204" pitchFamily="34" charset="-122"/>
                <a:ea typeface="微软雅黑" panose="020B0503020204020204" pitchFamily="34" charset="-122"/>
              </a:rPr>
              <a:t>@</a:t>
            </a:r>
            <a:r>
              <a:rPr lang="en-US" altLang="zh-CN" sz="2500" b="1" dirty="0" smtClean="0">
                <a:solidFill>
                  <a:srgbClr val="00B0F0"/>
                </a:solidFill>
                <a:latin typeface="微软雅黑" panose="020B0503020204020204" pitchFamily="34" charset="-122"/>
                <a:ea typeface="微软雅黑" panose="020B0503020204020204" pitchFamily="34" charset="-122"/>
              </a:rPr>
              <a:t>Test</a:t>
            </a:r>
            <a:r>
              <a:rPr lang="zh-CN" altLang="en-US" sz="2500" b="1" dirty="0">
                <a:solidFill>
                  <a:srgbClr val="00B0F0"/>
                </a:solidFill>
                <a:latin typeface="微软雅黑" panose="020B0503020204020204" pitchFamily="34" charset="-122"/>
                <a:ea typeface="微软雅黑" panose="020B0503020204020204" pitchFamily="34" charset="-122"/>
              </a:rPr>
              <a:t> </a:t>
            </a:r>
            <a:r>
              <a:rPr lang="zh-CN" altLang="en-US" sz="2500" dirty="0">
                <a:latin typeface="微软雅黑" panose="020B0503020204020204" pitchFamily="34" charset="-122"/>
                <a:ea typeface="微软雅黑" panose="020B0503020204020204" pitchFamily="34" charset="-122"/>
              </a:rPr>
              <a:t>用</a:t>
            </a:r>
            <a:r>
              <a:rPr lang="zh-CN" altLang="en-US" sz="2500" dirty="0" smtClean="0">
                <a:latin typeface="微软雅黑" panose="020B0503020204020204" pitchFamily="34" charset="-122"/>
                <a:ea typeface="微软雅黑" panose="020B0503020204020204" pitchFamily="34" charset="-122"/>
              </a:rPr>
              <a:t>于</a:t>
            </a:r>
            <a:r>
              <a:rPr lang="zh-CN" altLang="en-US" sz="2500" dirty="0">
                <a:latin typeface="微软雅黑" panose="020B0503020204020204" pitchFamily="34" charset="-122"/>
                <a:ea typeface="微软雅黑" panose="020B0503020204020204" pitchFamily="34" charset="-122"/>
              </a:rPr>
              <a:t>标识一个测试</a:t>
            </a:r>
            <a:r>
              <a:rPr lang="zh-CN" altLang="en-US" sz="2500" dirty="0" smtClean="0">
                <a:latin typeface="微软雅黑" panose="020B0503020204020204" pitchFamily="34" charset="-122"/>
                <a:ea typeface="微软雅黑" panose="020B0503020204020204" pitchFamily="34" charset="-122"/>
              </a:rPr>
              <a:t>方法。</a:t>
            </a:r>
            <a:r>
              <a:rPr lang="zh-CN" altLang="en-US" sz="2500" dirty="0">
                <a:latin typeface="微软雅黑" panose="020B0503020204020204" pitchFamily="34" charset="-122"/>
                <a:ea typeface="微软雅黑" panose="020B0503020204020204" pitchFamily="34" charset="-122"/>
              </a:rPr>
              <a:t>使用</a:t>
            </a:r>
            <a:r>
              <a:rPr lang="en-US" altLang="zh-CN" sz="2500" dirty="0">
                <a:latin typeface="微软雅黑" panose="020B0503020204020204" pitchFamily="34" charset="-122"/>
                <a:ea typeface="微软雅黑" panose="020B0503020204020204" pitchFamily="34" charset="-122"/>
              </a:rPr>
              <a:t>@Test</a:t>
            </a:r>
            <a:r>
              <a:rPr lang="zh-CN" altLang="en-US" sz="2500" dirty="0">
                <a:latin typeface="微软雅黑" panose="020B0503020204020204" pitchFamily="34" charset="-122"/>
                <a:ea typeface="微软雅黑" panose="020B0503020204020204" pitchFamily="34" charset="-122"/>
              </a:rPr>
              <a:t>注解的</a:t>
            </a:r>
            <a:r>
              <a:rPr lang="zh-CN" altLang="en-US" sz="2500" dirty="0" smtClean="0">
                <a:latin typeface="微软雅黑" panose="020B0503020204020204" pitchFamily="34" charset="-122"/>
                <a:ea typeface="微软雅黑" panose="020B0503020204020204" pitchFamily="34" charset="-122"/>
              </a:rPr>
              <a:t>方法，必须</a:t>
            </a:r>
            <a:r>
              <a:rPr lang="zh-CN" altLang="en-US" sz="2500" dirty="0">
                <a:latin typeface="微软雅黑" panose="020B0503020204020204" pitchFamily="34" charset="-122"/>
                <a:ea typeface="微软雅黑" panose="020B0503020204020204" pitchFamily="34" charset="-122"/>
              </a:rPr>
              <a:t>是</a:t>
            </a:r>
            <a:r>
              <a:rPr lang="en-US" altLang="zh-CN" sz="2500" dirty="0">
                <a:latin typeface="微软雅黑" panose="020B0503020204020204" pitchFamily="34" charset="-122"/>
                <a:ea typeface="微软雅黑" panose="020B0503020204020204" pitchFamily="34" charset="-122"/>
              </a:rPr>
              <a:t>public void</a:t>
            </a:r>
            <a:r>
              <a:rPr lang="zh-CN" altLang="en-US" sz="2500" dirty="0">
                <a:latin typeface="微软雅黑" panose="020B0503020204020204" pitchFamily="34" charset="-122"/>
                <a:ea typeface="微软雅黑" panose="020B0503020204020204" pitchFamily="34" charset="-122"/>
              </a:rPr>
              <a:t>类型，且不能有任何参数</a:t>
            </a:r>
            <a:r>
              <a:rPr lang="zh-CN" altLang="en-US" sz="2500" dirty="0" smtClean="0">
                <a:latin typeface="微软雅黑" panose="020B0503020204020204" pitchFamily="34" charset="-122"/>
                <a:ea typeface="微软雅黑" panose="020B0503020204020204" pitchFamily="34" charset="-122"/>
              </a:rPr>
              <a:t>。</a:t>
            </a:r>
            <a:endParaRPr lang="en-US" altLang="zh-CN" sz="2500" dirty="0" smtClean="0">
              <a:latin typeface="微软雅黑" panose="020B0503020204020204" pitchFamily="34" charset="-122"/>
              <a:ea typeface="微软雅黑" panose="020B0503020204020204" pitchFamily="34" charset="-122"/>
            </a:endParaRPr>
          </a:p>
          <a:p>
            <a:pPr marL="342900" indent="-342900">
              <a:buClr>
                <a:srgbClr val="0070C0"/>
              </a:buClr>
              <a:buFont typeface="Wingdings" panose="05000000000000000000" pitchFamily="2" charset="2"/>
              <a:buChar char="u"/>
            </a:pPr>
            <a:r>
              <a:rPr lang="en-US" altLang="zh-CN" sz="2500" b="1" dirty="0">
                <a:solidFill>
                  <a:srgbClr val="00B0F0"/>
                </a:solidFill>
                <a:latin typeface="微软雅黑" panose="020B0503020204020204" pitchFamily="34" charset="-122"/>
                <a:ea typeface="微软雅黑" panose="020B0503020204020204" pitchFamily="34" charset="-122"/>
              </a:rPr>
              <a:t>@</a:t>
            </a:r>
            <a:r>
              <a:rPr lang="en-US" altLang="zh-CN" sz="2500" b="1" dirty="0" smtClean="0">
                <a:solidFill>
                  <a:srgbClr val="00B0F0"/>
                </a:solidFill>
                <a:latin typeface="微软雅黑" panose="020B0503020204020204" pitchFamily="34" charset="-122"/>
                <a:ea typeface="微软雅黑" panose="020B0503020204020204" pitchFamily="34" charset="-122"/>
              </a:rPr>
              <a:t>Before</a:t>
            </a:r>
            <a:r>
              <a:rPr lang="zh-CN" altLang="en-US" sz="2500" dirty="0" smtClean="0">
                <a:latin typeface="微软雅黑" panose="020B0503020204020204" pitchFamily="34" charset="-122"/>
                <a:ea typeface="微软雅黑" panose="020B0503020204020204" pitchFamily="34" charset="-122"/>
              </a:rPr>
              <a:t>标识的方法，将</a:t>
            </a:r>
            <a:r>
              <a:rPr lang="zh-CN" altLang="en-US" sz="2500" dirty="0">
                <a:latin typeface="微软雅黑" panose="020B0503020204020204" pitchFamily="34" charset="-122"/>
                <a:ea typeface="微软雅黑" panose="020B0503020204020204" pitchFamily="34" charset="-122"/>
              </a:rPr>
              <a:t>在每个测试方法执行之前运行一次。通常用于设置测试数据或初始化测试环境</a:t>
            </a:r>
            <a:r>
              <a:rPr lang="zh-CN" altLang="en-US" sz="2500" dirty="0" smtClean="0">
                <a:latin typeface="微软雅黑" panose="020B0503020204020204" pitchFamily="34" charset="-122"/>
                <a:ea typeface="微软雅黑" panose="020B0503020204020204" pitchFamily="34" charset="-122"/>
              </a:rPr>
              <a:t>。使用</a:t>
            </a:r>
            <a:r>
              <a:rPr lang="en-US" altLang="zh-CN" sz="2500" dirty="0" smtClean="0">
                <a:latin typeface="微软雅黑" panose="020B0503020204020204" pitchFamily="34" charset="-122"/>
                <a:ea typeface="微软雅黑" panose="020B0503020204020204" pitchFamily="34" charset="-122"/>
              </a:rPr>
              <a:t>@Before</a:t>
            </a:r>
            <a:r>
              <a:rPr lang="zh-CN" altLang="en-US" sz="2500" dirty="0" smtClean="0">
                <a:latin typeface="微软雅黑" panose="020B0503020204020204" pitchFamily="34" charset="-122"/>
                <a:ea typeface="微软雅黑" panose="020B0503020204020204" pitchFamily="34" charset="-122"/>
              </a:rPr>
              <a:t>注解的方法可以不是</a:t>
            </a:r>
            <a:r>
              <a:rPr lang="en-US" altLang="zh-CN" sz="2500" dirty="0" smtClean="0">
                <a:latin typeface="微软雅黑" panose="020B0503020204020204" pitchFamily="34" charset="-122"/>
                <a:ea typeface="微软雅黑" panose="020B0503020204020204" pitchFamily="34" charset="-122"/>
              </a:rPr>
              <a:t>static</a:t>
            </a:r>
            <a:r>
              <a:rPr lang="zh-CN" altLang="en-US" sz="2500" dirty="0" smtClean="0">
                <a:latin typeface="微软雅黑" panose="020B0503020204020204" pitchFamily="34" charset="-122"/>
                <a:ea typeface="微软雅黑" panose="020B0503020204020204" pitchFamily="34" charset="-122"/>
              </a:rPr>
              <a:t>类型，但必须没有参数。</a:t>
            </a:r>
            <a:endParaRPr lang="zh-CN" altLang="en-US" sz="2500" dirty="0">
              <a:latin typeface="微软雅黑" panose="020B0503020204020204" pitchFamily="34" charset="-122"/>
              <a:ea typeface="微软雅黑" panose="020B0503020204020204" pitchFamily="34" charset="-122"/>
            </a:endParaRPr>
          </a:p>
          <a:p>
            <a:pPr marL="342900" indent="-342900">
              <a:buClr>
                <a:srgbClr val="0070C0"/>
              </a:buClr>
              <a:buFont typeface="Wingdings" panose="05000000000000000000" pitchFamily="2" charset="2"/>
              <a:buChar char="u"/>
            </a:pPr>
            <a:r>
              <a:rPr lang="en-US" altLang="zh-CN" sz="2500" b="1" dirty="0">
                <a:solidFill>
                  <a:srgbClr val="00B0F0"/>
                </a:solidFill>
                <a:latin typeface="微软雅黑" panose="020B0503020204020204" pitchFamily="34" charset="-122"/>
                <a:ea typeface="微软雅黑" panose="020B0503020204020204" pitchFamily="34" charset="-122"/>
              </a:rPr>
              <a:t>@</a:t>
            </a:r>
            <a:r>
              <a:rPr lang="en-US" altLang="zh-CN" sz="2500" b="1" dirty="0" smtClean="0">
                <a:solidFill>
                  <a:srgbClr val="00B0F0"/>
                </a:solidFill>
                <a:latin typeface="微软雅黑" panose="020B0503020204020204" pitchFamily="34" charset="-122"/>
                <a:ea typeface="微软雅黑" panose="020B0503020204020204" pitchFamily="34" charset="-122"/>
              </a:rPr>
              <a:t>After</a:t>
            </a:r>
            <a:r>
              <a:rPr lang="zh-CN" altLang="en-US" sz="2500" dirty="0" smtClean="0">
                <a:latin typeface="微软雅黑" panose="020B0503020204020204" pitchFamily="34" charset="-122"/>
                <a:ea typeface="微软雅黑" panose="020B0503020204020204" pitchFamily="34" charset="-122"/>
              </a:rPr>
              <a:t>标识的方法，将</a:t>
            </a:r>
            <a:r>
              <a:rPr lang="zh-CN" altLang="en-US" sz="2500" dirty="0">
                <a:latin typeface="微软雅黑" panose="020B0503020204020204" pitchFamily="34" charset="-122"/>
                <a:ea typeface="微软雅黑" panose="020B0503020204020204" pitchFamily="34" charset="-122"/>
              </a:rPr>
              <a:t>在每个测试方法执行之后运行一次。通常用于清理测试数据或资源。使用</a:t>
            </a:r>
            <a:r>
              <a:rPr lang="en-US" altLang="zh-CN" sz="2500" dirty="0">
                <a:latin typeface="微软雅黑" panose="020B0503020204020204" pitchFamily="34" charset="-122"/>
                <a:ea typeface="微软雅黑" panose="020B0503020204020204" pitchFamily="34" charset="-122"/>
              </a:rPr>
              <a:t>@After</a:t>
            </a:r>
            <a:r>
              <a:rPr lang="zh-CN" altLang="en-US" sz="2500" dirty="0">
                <a:latin typeface="微软雅黑" panose="020B0503020204020204" pitchFamily="34" charset="-122"/>
                <a:ea typeface="微软雅黑" panose="020B0503020204020204" pitchFamily="34" charset="-122"/>
              </a:rPr>
              <a:t>注解的方法可以不是</a:t>
            </a:r>
            <a:r>
              <a:rPr lang="en-US" altLang="zh-CN" sz="2500" dirty="0">
                <a:latin typeface="微软雅黑" panose="020B0503020204020204" pitchFamily="34" charset="-122"/>
                <a:ea typeface="微软雅黑" panose="020B0503020204020204" pitchFamily="34" charset="-122"/>
              </a:rPr>
              <a:t>static</a:t>
            </a:r>
            <a:r>
              <a:rPr lang="zh-CN" altLang="en-US" sz="2500" dirty="0">
                <a:latin typeface="微软雅黑" panose="020B0503020204020204" pitchFamily="34" charset="-122"/>
                <a:ea typeface="微软雅黑" panose="020B0503020204020204" pitchFamily="34" charset="-122"/>
              </a:rPr>
              <a:t>类型，但必须没有参数。</a:t>
            </a:r>
            <a:endParaRPr lang="zh-CN" altLang="zh-CN" sz="2500" dirty="0">
              <a:latin typeface="微软雅黑" panose="020B0503020204020204" pitchFamily="34" charset="-122"/>
              <a:ea typeface="微软雅黑" panose="020B0503020204020204" pitchFamily="34" charset="-122"/>
            </a:endParaRPr>
          </a:p>
          <a:p>
            <a:pPr marL="342900" indent="-342900">
              <a:buClr>
                <a:srgbClr val="0070C0"/>
              </a:buClr>
              <a:buFont typeface="Wingdings" panose="05000000000000000000" pitchFamily="2" charset="2"/>
              <a:buChar char="u"/>
            </a:pPr>
            <a:r>
              <a:rPr lang="en-US" altLang="zh-CN" sz="2500" b="1" dirty="0" smtClean="0">
                <a:solidFill>
                  <a:srgbClr val="00B0F0"/>
                </a:solidFill>
                <a:latin typeface="微软雅黑" panose="020B0503020204020204" pitchFamily="34" charset="-122"/>
                <a:ea typeface="微软雅黑" panose="020B0503020204020204" pitchFamily="34" charset="-122"/>
              </a:rPr>
              <a:t>@</a:t>
            </a:r>
            <a:r>
              <a:rPr lang="en-US" altLang="zh-CN" sz="2500" b="1" dirty="0" err="1" smtClean="0">
                <a:solidFill>
                  <a:srgbClr val="00B0F0"/>
                </a:solidFill>
                <a:latin typeface="微软雅黑" panose="020B0503020204020204" pitchFamily="34" charset="-122"/>
                <a:ea typeface="微软雅黑" panose="020B0503020204020204" pitchFamily="34" charset="-122"/>
              </a:rPr>
              <a:t>BeforeClass</a:t>
            </a:r>
            <a:r>
              <a:rPr lang="zh-CN" altLang="en-US" sz="2500" dirty="0" smtClean="0">
                <a:latin typeface="微软雅黑" panose="020B0503020204020204" pitchFamily="34" charset="-122"/>
                <a:ea typeface="微软雅黑" panose="020B0503020204020204" pitchFamily="34" charset="-122"/>
              </a:rPr>
              <a:t>标识的方法，将</a:t>
            </a:r>
            <a:r>
              <a:rPr lang="zh-CN" altLang="en-US" sz="2500" dirty="0">
                <a:latin typeface="微软雅黑" panose="020B0503020204020204" pitchFamily="34" charset="-122"/>
                <a:ea typeface="微软雅黑" panose="020B0503020204020204" pitchFamily="34" charset="-122"/>
              </a:rPr>
              <a:t>在所有测试方法执行之前运行一次。通常用于初始化共享资源或设置测试环境。使用</a:t>
            </a:r>
            <a:r>
              <a:rPr lang="en-US" altLang="zh-CN" sz="2500" dirty="0">
                <a:latin typeface="微软雅黑" panose="020B0503020204020204" pitchFamily="34" charset="-122"/>
                <a:ea typeface="微软雅黑" panose="020B0503020204020204" pitchFamily="34" charset="-122"/>
              </a:rPr>
              <a:t>@</a:t>
            </a:r>
            <a:r>
              <a:rPr lang="en-US" altLang="zh-CN" sz="2500" dirty="0" err="1">
                <a:latin typeface="微软雅黑" panose="020B0503020204020204" pitchFamily="34" charset="-122"/>
                <a:ea typeface="微软雅黑" panose="020B0503020204020204" pitchFamily="34" charset="-122"/>
              </a:rPr>
              <a:t>BeforeClass</a:t>
            </a:r>
            <a:r>
              <a:rPr lang="zh-CN" altLang="en-US" sz="2500" dirty="0">
                <a:latin typeface="微软雅黑" panose="020B0503020204020204" pitchFamily="34" charset="-122"/>
                <a:ea typeface="微软雅黑" panose="020B0503020204020204" pitchFamily="34" charset="-122"/>
              </a:rPr>
              <a:t>注解的方法必须是</a:t>
            </a:r>
            <a:r>
              <a:rPr lang="en-US" altLang="zh-CN" sz="2500" dirty="0">
                <a:latin typeface="微软雅黑" panose="020B0503020204020204" pitchFamily="34" charset="-122"/>
                <a:ea typeface="微软雅黑" panose="020B0503020204020204" pitchFamily="34" charset="-122"/>
              </a:rPr>
              <a:t>static</a:t>
            </a:r>
            <a:r>
              <a:rPr lang="zh-CN" altLang="en-US" sz="2500" dirty="0">
                <a:latin typeface="微软雅黑" panose="020B0503020204020204" pitchFamily="34" charset="-122"/>
                <a:ea typeface="微软雅黑" panose="020B0503020204020204" pitchFamily="34" charset="-122"/>
              </a:rPr>
              <a:t>类型，且不能有任何参数。</a:t>
            </a:r>
          </a:p>
          <a:p>
            <a:pPr marL="342900" indent="-342900">
              <a:buClr>
                <a:srgbClr val="0070C0"/>
              </a:buClr>
              <a:buFont typeface="Wingdings" panose="05000000000000000000" pitchFamily="2" charset="2"/>
              <a:buChar char="u"/>
            </a:pPr>
            <a:r>
              <a:rPr lang="en-US" altLang="zh-CN" sz="2500" b="1" dirty="0">
                <a:solidFill>
                  <a:srgbClr val="00B0F0"/>
                </a:solidFill>
                <a:latin typeface="微软雅黑" panose="020B0503020204020204" pitchFamily="34" charset="-122"/>
                <a:ea typeface="微软雅黑" panose="020B0503020204020204" pitchFamily="34" charset="-122"/>
              </a:rPr>
              <a:t>@</a:t>
            </a:r>
            <a:r>
              <a:rPr lang="en-US" altLang="zh-CN" sz="2500" b="1" dirty="0" err="1" smtClean="0">
                <a:solidFill>
                  <a:srgbClr val="00B0F0"/>
                </a:solidFill>
                <a:latin typeface="微软雅黑" panose="020B0503020204020204" pitchFamily="34" charset="-122"/>
                <a:ea typeface="微软雅黑" panose="020B0503020204020204" pitchFamily="34" charset="-122"/>
              </a:rPr>
              <a:t>AfterClass</a:t>
            </a:r>
            <a:r>
              <a:rPr lang="zh-CN" altLang="en-US" sz="2500" dirty="0" smtClean="0">
                <a:latin typeface="微软雅黑" panose="020B0503020204020204" pitchFamily="34" charset="-122"/>
                <a:ea typeface="微软雅黑" panose="020B0503020204020204" pitchFamily="34" charset="-122"/>
              </a:rPr>
              <a:t>标识的方法，将</a:t>
            </a:r>
            <a:r>
              <a:rPr lang="zh-CN" altLang="en-US" sz="2500" dirty="0">
                <a:latin typeface="微软雅黑" panose="020B0503020204020204" pitchFamily="34" charset="-122"/>
                <a:ea typeface="微软雅黑" panose="020B0503020204020204" pitchFamily="34" charset="-122"/>
              </a:rPr>
              <a:t>在所有测试方法执行之后运行一次。通常用于清理测试环境或关闭资源。使用</a:t>
            </a:r>
            <a:r>
              <a:rPr lang="en-US" altLang="zh-CN" sz="2500" dirty="0">
                <a:latin typeface="微软雅黑" panose="020B0503020204020204" pitchFamily="34" charset="-122"/>
                <a:ea typeface="微软雅黑" panose="020B0503020204020204" pitchFamily="34" charset="-122"/>
              </a:rPr>
              <a:t>@</a:t>
            </a:r>
            <a:r>
              <a:rPr lang="en-US" altLang="zh-CN" sz="2500" dirty="0" err="1">
                <a:latin typeface="微软雅黑" panose="020B0503020204020204" pitchFamily="34" charset="-122"/>
                <a:ea typeface="微软雅黑" panose="020B0503020204020204" pitchFamily="34" charset="-122"/>
              </a:rPr>
              <a:t>AfterClass</a:t>
            </a:r>
            <a:r>
              <a:rPr lang="zh-CN" altLang="en-US" sz="2500" dirty="0">
                <a:latin typeface="微软雅黑" panose="020B0503020204020204" pitchFamily="34" charset="-122"/>
                <a:ea typeface="微软雅黑" panose="020B0503020204020204" pitchFamily="34" charset="-122"/>
              </a:rPr>
              <a:t>注解的方法必须是</a:t>
            </a:r>
            <a:r>
              <a:rPr lang="en-US" altLang="zh-CN" sz="2500" dirty="0">
                <a:latin typeface="微软雅黑" panose="020B0503020204020204" pitchFamily="34" charset="-122"/>
                <a:ea typeface="微软雅黑" panose="020B0503020204020204" pitchFamily="34" charset="-122"/>
              </a:rPr>
              <a:t>static</a:t>
            </a:r>
            <a:r>
              <a:rPr lang="zh-CN" altLang="en-US" sz="2500" dirty="0">
                <a:latin typeface="微软雅黑" panose="020B0503020204020204" pitchFamily="34" charset="-122"/>
                <a:ea typeface="微软雅黑" panose="020B0503020204020204" pitchFamily="34" charset="-122"/>
              </a:rPr>
              <a:t>类型，且不能有任何参数</a:t>
            </a:r>
            <a:r>
              <a:rPr lang="zh-CN" altLang="en-US" sz="2500" dirty="0" smtClean="0">
                <a:latin typeface="微软雅黑" panose="020B0503020204020204" pitchFamily="34" charset="-122"/>
                <a:ea typeface="微软雅黑" panose="020B0503020204020204" pitchFamily="34" charset="-122"/>
              </a:rPr>
              <a:t>。</a:t>
            </a:r>
            <a:endParaRPr lang="zh-CN" altLang="en-US" sz="2500" dirty="0">
              <a:latin typeface="微软雅黑" panose="020B0503020204020204" pitchFamily="34" charset="-122"/>
              <a:ea typeface="微软雅黑" panose="020B0503020204020204" pitchFamily="34" charset="-122"/>
            </a:endParaRPr>
          </a:p>
        </p:txBody>
      </p:sp>
      <p:sp>
        <p:nvSpPr>
          <p:cNvPr id="10" name="矩形 9"/>
          <p:cNvSpPr/>
          <p:nvPr/>
        </p:nvSpPr>
        <p:spPr>
          <a:xfrm>
            <a:off x="3695686" y="899498"/>
            <a:ext cx="4087633" cy="634020"/>
          </a:xfrm>
          <a:prstGeom prst="rect">
            <a:avLst/>
          </a:prstGeom>
          <a:solidFill>
            <a:schemeClr val="accent3">
              <a:alpha val="50000"/>
            </a:schemeClr>
          </a:solidFill>
        </p:spPr>
        <p:txBody>
          <a:bodyPr wrap="square">
            <a:spAutoFit/>
          </a:bodyPr>
          <a:lstStyle/>
          <a:p>
            <a:pPr algn="ctr">
              <a:lnSpc>
                <a:spcPct val="110000"/>
              </a:lnSpc>
            </a:pPr>
            <a:r>
              <a:rPr lang="en-US" altLang="zh-CN" sz="3200" dirty="0" smtClean="0">
                <a:latin typeface="微软雅黑" panose="020B0503020204020204" pitchFamily="34" charset="-122"/>
                <a:ea typeface="微软雅黑" panose="020B0503020204020204" pitchFamily="34" charset="-122"/>
              </a:rPr>
              <a:t>3</a:t>
            </a:r>
            <a:r>
              <a:rPr lang="zh-CN" altLang="en-US" sz="3200" dirty="0" smtClean="0">
                <a:latin typeface="微软雅黑" panose="020B0503020204020204" pitchFamily="34" charset="-122"/>
                <a:ea typeface="微软雅黑" panose="020B0503020204020204" pitchFamily="34" charset="-122"/>
              </a:rPr>
              <a:t>、</a:t>
            </a:r>
            <a:r>
              <a:rPr lang="en-US" altLang="zh-CN" sz="3200" dirty="0" smtClean="0">
                <a:latin typeface="微软雅黑" panose="020B0503020204020204" pitchFamily="34" charset="-122"/>
                <a:ea typeface="微软雅黑" panose="020B0503020204020204" pitchFamily="34" charset="-122"/>
              </a:rPr>
              <a:t>Junit 4 </a:t>
            </a:r>
            <a:r>
              <a:rPr lang="zh-CN" altLang="en-US" sz="3200" dirty="0" smtClean="0">
                <a:latin typeface="微软雅黑" panose="020B0503020204020204" pitchFamily="34" charset="-122"/>
                <a:ea typeface="微软雅黑" panose="020B0503020204020204" pitchFamily="34" charset="-122"/>
              </a:rPr>
              <a:t>常用注解</a:t>
            </a:r>
            <a:endParaRPr lang="en-US" altLang="zh-CN" sz="3200" dirty="0">
              <a:solidFill>
                <a:srgbClr val="00B0F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881287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274659" y="858548"/>
            <a:ext cx="11598473" cy="13648"/>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5" name="标题 4"/>
          <p:cNvSpPr>
            <a:spLocks noGrp="1"/>
          </p:cNvSpPr>
          <p:nvPr>
            <p:ph type="title"/>
          </p:nvPr>
        </p:nvSpPr>
        <p:spPr>
          <a:xfrm>
            <a:off x="274658" y="-182884"/>
            <a:ext cx="11598473" cy="1325563"/>
          </a:xfrm>
        </p:spPr>
        <p:txBody>
          <a:bodyPr/>
          <a:lstStyle/>
          <a:p>
            <a:pPr algn="ctr"/>
            <a:r>
              <a:rPr lang="zh-CN" altLang="en-US" dirty="0" smtClean="0">
                <a:solidFill>
                  <a:schemeClr val="accent5"/>
                </a:solidFill>
                <a:latin typeface="微软雅黑" panose="020B0503020204020204" pitchFamily="34" charset="-122"/>
                <a:ea typeface="微软雅黑" panose="020B0503020204020204" pitchFamily="34" charset="-122"/>
              </a:rPr>
              <a:t>注释（</a:t>
            </a:r>
            <a:r>
              <a:rPr lang="en-US" altLang="zh-CN" dirty="0" smtClean="0">
                <a:solidFill>
                  <a:schemeClr val="accent5"/>
                </a:solidFill>
                <a:latin typeface="微软雅黑" panose="020B0503020204020204" pitchFamily="34" charset="-122"/>
                <a:ea typeface="微软雅黑" panose="020B0503020204020204" pitchFamily="34" charset="-122"/>
              </a:rPr>
              <a:t>Comment</a:t>
            </a:r>
            <a:r>
              <a:rPr lang="zh-CN" altLang="en-US" dirty="0" smtClean="0">
                <a:solidFill>
                  <a:schemeClr val="accent5"/>
                </a:solidFill>
                <a:latin typeface="微软雅黑" panose="020B0503020204020204" pitchFamily="34" charset="-122"/>
                <a:ea typeface="微软雅黑" panose="020B0503020204020204" pitchFamily="34" charset="-122"/>
              </a:rPr>
              <a:t>）</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8" name="矩形 7"/>
          <p:cNvSpPr/>
          <p:nvPr/>
        </p:nvSpPr>
        <p:spPr>
          <a:xfrm>
            <a:off x="4269698" y="1055319"/>
            <a:ext cx="3468515" cy="634020"/>
          </a:xfrm>
          <a:prstGeom prst="rect">
            <a:avLst/>
          </a:prstGeom>
          <a:solidFill>
            <a:schemeClr val="accent3">
              <a:alpha val="50000"/>
            </a:schemeClr>
          </a:solidFill>
        </p:spPr>
        <p:txBody>
          <a:bodyPr wrap="square">
            <a:spAutoFit/>
          </a:bodyPr>
          <a:lstStyle/>
          <a:p>
            <a:pPr algn="ctr">
              <a:lnSpc>
                <a:spcPct val="110000"/>
              </a:lnSpc>
            </a:pPr>
            <a:r>
              <a:rPr lang="en-US" altLang="zh-CN" sz="3200" dirty="0" smtClean="0">
                <a:latin typeface="微软雅黑" panose="020B0503020204020204" pitchFamily="34" charset="-122"/>
                <a:ea typeface="微软雅黑" panose="020B0503020204020204" pitchFamily="34" charset="-122"/>
              </a:rPr>
              <a:t>2</a:t>
            </a:r>
            <a:r>
              <a:rPr lang="zh-CN" altLang="en-US" sz="3200" dirty="0" smtClean="0">
                <a:latin typeface="微软雅黑" panose="020B0503020204020204" pitchFamily="34" charset="-122"/>
                <a:ea typeface="微软雅黑" panose="020B0503020204020204" pitchFamily="34" charset="-122"/>
              </a:rPr>
              <a:t>、注释的分类</a:t>
            </a:r>
            <a:endParaRPr lang="en-US" altLang="zh-CN" sz="3200" dirty="0">
              <a:latin typeface="微软雅黑" panose="020B0503020204020204" pitchFamily="34" charset="-122"/>
              <a:ea typeface="微软雅黑" panose="020B0503020204020204" pitchFamily="34" charset="-122"/>
            </a:endParaRPr>
          </a:p>
        </p:txBody>
      </p:sp>
      <p:sp>
        <p:nvSpPr>
          <p:cNvPr id="12" name="Content Placeholder 2"/>
          <p:cNvSpPr>
            <a:spLocks noGrp="1" noChangeArrowheads="1"/>
          </p:cNvSpPr>
          <p:nvPr>
            <p:ph idx="1"/>
          </p:nvPr>
        </p:nvSpPr>
        <p:spPr>
          <a:xfrm>
            <a:off x="274658" y="1544040"/>
            <a:ext cx="11602536" cy="5041900"/>
          </a:xfrm>
        </p:spPr>
        <p:txBody>
          <a:bodyPr>
            <a:normAutofit/>
          </a:bodyPr>
          <a:lstStyle/>
          <a:p>
            <a:pPr marL="0" indent="0">
              <a:lnSpc>
                <a:spcPct val="100000"/>
              </a:lnSpc>
              <a:spcBef>
                <a:spcPts val="0"/>
              </a:spcBef>
              <a:buNone/>
            </a:pPr>
            <a:r>
              <a:rPr lang="zh-CN" altLang="en-US" b="1" dirty="0" smtClean="0">
                <a:latin typeface="微软雅黑" panose="020B0503020204020204" pitchFamily="34" charset="-122"/>
                <a:ea typeface="微软雅黑" panose="020B0503020204020204" pitchFamily="34" charset="-122"/>
              </a:rPr>
              <a:t>（</a:t>
            </a:r>
            <a:r>
              <a:rPr lang="en-US" altLang="zh-CN" b="1" dirty="0" smtClean="0">
                <a:latin typeface="微软雅黑" panose="020B0503020204020204" pitchFamily="34" charset="-122"/>
                <a:ea typeface="微软雅黑" panose="020B0503020204020204" pitchFamily="34" charset="-122"/>
              </a:rPr>
              <a:t>2</a:t>
            </a:r>
            <a:r>
              <a:rPr lang="zh-CN" altLang="en-US" b="1" dirty="0" smtClean="0">
                <a:latin typeface="微软雅黑" panose="020B0503020204020204" pitchFamily="34" charset="-122"/>
                <a:ea typeface="微软雅黑" panose="020B0503020204020204" pitchFamily="34" charset="-122"/>
              </a:rPr>
              <a:t>）多</a:t>
            </a:r>
            <a:r>
              <a:rPr lang="zh-CN" altLang="en-US" b="1" dirty="0">
                <a:latin typeface="微软雅黑" panose="020B0503020204020204" pitchFamily="34" charset="-122"/>
                <a:ea typeface="微软雅黑" panose="020B0503020204020204" pitchFamily="34" charset="-122"/>
              </a:rPr>
              <a:t>行注释</a:t>
            </a:r>
          </a:p>
          <a:p>
            <a:pPr marL="0" indent="0">
              <a:lnSpc>
                <a:spcPct val="100000"/>
              </a:lnSpc>
              <a:spcBef>
                <a:spcPts val="0"/>
              </a:spcBef>
              <a:buNone/>
            </a:pPr>
            <a:r>
              <a:rPr lang="zh-CN" altLang="en-US" dirty="0" smtClean="0">
                <a:latin typeface="微软雅黑" panose="020B0503020204020204" pitchFamily="34" charset="-122"/>
                <a:ea typeface="微软雅黑" panose="020B0503020204020204" pitchFamily="34" charset="-122"/>
              </a:rPr>
              <a:t>         包含</a:t>
            </a: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之间，能注释很多行的内容。为了可读性比较好，一般首行和尾行不写注释</a:t>
            </a:r>
            <a:r>
              <a:rPr lang="zh-CN" altLang="en-US" dirty="0" smtClean="0">
                <a:latin typeface="微软雅黑" panose="020B0503020204020204" pitchFamily="34" charset="-122"/>
                <a:ea typeface="微软雅黑" panose="020B0503020204020204" pitchFamily="34" charset="-122"/>
              </a:rPr>
              <a:t>信息。</a:t>
            </a:r>
            <a:endParaRPr lang="en-US" altLang="zh-CN" dirty="0" smtClean="0">
              <a:latin typeface="微软雅黑" panose="020B0503020204020204" pitchFamily="34" charset="-122"/>
              <a:ea typeface="微软雅黑" panose="020B0503020204020204" pitchFamily="34" charset="-122"/>
            </a:endParaRPr>
          </a:p>
          <a:p>
            <a:pPr marL="0" indent="0">
              <a:lnSpc>
                <a:spcPct val="100000"/>
              </a:lnSpc>
              <a:spcBef>
                <a:spcPts val="0"/>
              </a:spcBef>
              <a:buNone/>
            </a:pP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Idea</a:t>
            </a:r>
            <a:r>
              <a:rPr lang="zh-CN" altLang="en-US" dirty="0" smtClean="0">
                <a:latin typeface="微软雅黑" panose="020B0503020204020204" pitchFamily="34" charset="-122"/>
                <a:ea typeface="微软雅黑" panose="020B0503020204020204" pitchFamily="34" charset="-122"/>
              </a:rPr>
              <a:t>的快捷键为</a:t>
            </a:r>
            <a:r>
              <a:rPr lang="en-US" altLang="zh-CN" dirty="0" err="1" smtClean="0">
                <a:latin typeface="微软雅黑" panose="020B0503020204020204" pitchFamily="34" charset="-122"/>
                <a:ea typeface="微软雅黑" panose="020B0503020204020204" pitchFamily="34" charset="-122"/>
              </a:rPr>
              <a:t>ctrl+shift</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p:txBody>
      </p:sp>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0901" y="3419854"/>
            <a:ext cx="6029963" cy="3212909"/>
          </a:xfrm>
          <a:prstGeom prst="rect">
            <a:avLst/>
          </a:prstGeom>
        </p:spPr>
      </p:pic>
    </p:spTree>
    <p:extLst>
      <p:ext uri="{BB962C8B-B14F-4D97-AF65-F5344CB8AC3E}">
        <p14:creationId xmlns:p14="http://schemas.microsoft.com/office/powerpoint/2010/main" val="1780326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274659" y="858548"/>
            <a:ext cx="11598473" cy="13648"/>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5" name="标题 4"/>
          <p:cNvSpPr>
            <a:spLocks noGrp="1"/>
          </p:cNvSpPr>
          <p:nvPr>
            <p:ph type="title"/>
          </p:nvPr>
        </p:nvSpPr>
        <p:spPr>
          <a:xfrm>
            <a:off x="274658" y="-182884"/>
            <a:ext cx="11598473" cy="1325563"/>
          </a:xfrm>
        </p:spPr>
        <p:txBody>
          <a:bodyPr/>
          <a:lstStyle/>
          <a:p>
            <a:pPr algn="ctr"/>
            <a:r>
              <a:rPr lang="zh-CN" altLang="en-US" dirty="0" smtClean="0">
                <a:solidFill>
                  <a:schemeClr val="accent5"/>
                </a:solidFill>
                <a:latin typeface="微软雅黑" panose="020B0503020204020204" pitchFamily="34" charset="-122"/>
                <a:ea typeface="微软雅黑" panose="020B0503020204020204" pitchFamily="34" charset="-122"/>
              </a:rPr>
              <a:t>注释（</a:t>
            </a:r>
            <a:r>
              <a:rPr lang="en-US" altLang="zh-CN" dirty="0" smtClean="0">
                <a:solidFill>
                  <a:schemeClr val="accent5"/>
                </a:solidFill>
                <a:latin typeface="微软雅黑" panose="020B0503020204020204" pitchFamily="34" charset="-122"/>
                <a:ea typeface="微软雅黑" panose="020B0503020204020204" pitchFamily="34" charset="-122"/>
              </a:rPr>
              <a:t>Comment</a:t>
            </a:r>
            <a:r>
              <a:rPr lang="zh-CN" altLang="en-US" dirty="0" smtClean="0">
                <a:solidFill>
                  <a:schemeClr val="accent5"/>
                </a:solidFill>
                <a:latin typeface="微软雅黑" panose="020B0503020204020204" pitchFamily="34" charset="-122"/>
                <a:ea typeface="微软雅黑" panose="020B0503020204020204" pitchFamily="34" charset="-122"/>
              </a:rPr>
              <a:t>）</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8" name="矩形 7"/>
          <p:cNvSpPr/>
          <p:nvPr/>
        </p:nvSpPr>
        <p:spPr>
          <a:xfrm>
            <a:off x="4269698" y="1055319"/>
            <a:ext cx="3468515" cy="634020"/>
          </a:xfrm>
          <a:prstGeom prst="rect">
            <a:avLst/>
          </a:prstGeom>
          <a:solidFill>
            <a:schemeClr val="accent3">
              <a:alpha val="50000"/>
            </a:schemeClr>
          </a:solidFill>
        </p:spPr>
        <p:txBody>
          <a:bodyPr wrap="square">
            <a:spAutoFit/>
          </a:bodyPr>
          <a:lstStyle/>
          <a:p>
            <a:pPr algn="ctr">
              <a:lnSpc>
                <a:spcPct val="110000"/>
              </a:lnSpc>
            </a:pPr>
            <a:r>
              <a:rPr lang="en-US" altLang="zh-CN" sz="3200" dirty="0" smtClean="0">
                <a:latin typeface="微软雅黑" panose="020B0503020204020204" pitchFamily="34" charset="-122"/>
                <a:ea typeface="微软雅黑" panose="020B0503020204020204" pitchFamily="34" charset="-122"/>
              </a:rPr>
              <a:t>2</a:t>
            </a:r>
            <a:r>
              <a:rPr lang="zh-CN" altLang="en-US" sz="3200" dirty="0" smtClean="0">
                <a:latin typeface="微软雅黑" panose="020B0503020204020204" pitchFamily="34" charset="-122"/>
                <a:ea typeface="微软雅黑" panose="020B0503020204020204" pitchFamily="34" charset="-122"/>
              </a:rPr>
              <a:t>、注释的分类</a:t>
            </a:r>
            <a:endParaRPr lang="en-US" altLang="zh-CN" sz="3200" dirty="0">
              <a:latin typeface="微软雅黑" panose="020B0503020204020204" pitchFamily="34" charset="-122"/>
              <a:ea typeface="微软雅黑" panose="020B0503020204020204" pitchFamily="34" charset="-122"/>
            </a:endParaRPr>
          </a:p>
        </p:txBody>
      </p:sp>
      <p:sp>
        <p:nvSpPr>
          <p:cNvPr id="7" name="Content Placeholder 2"/>
          <p:cNvSpPr txBox="1">
            <a:spLocks noChangeArrowheads="1"/>
          </p:cNvSpPr>
          <p:nvPr/>
        </p:nvSpPr>
        <p:spPr>
          <a:xfrm>
            <a:off x="265157" y="1600356"/>
            <a:ext cx="11477595" cy="50419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zh-CN" altLang="en-US" b="1" dirty="0" smtClean="0">
                <a:latin typeface="微软雅黑" panose="020B0503020204020204" pitchFamily="34" charset="-122"/>
                <a:ea typeface="微软雅黑" panose="020B0503020204020204" pitchFamily="34" charset="-122"/>
              </a:rPr>
              <a:t>（</a:t>
            </a:r>
            <a:r>
              <a:rPr lang="en-US" altLang="zh-CN" b="1" dirty="0" smtClean="0">
                <a:latin typeface="微软雅黑" panose="020B0503020204020204" pitchFamily="34" charset="-122"/>
                <a:ea typeface="微软雅黑" panose="020B0503020204020204" pitchFamily="34" charset="-122"/>
              </a:rPr>
              <a:t>3</a:t>
            </a:r>
            <a:r>
              <a:rPr lang="zh-CN" altLang="en-US" b="1" dirty="0" smtClean="0">
                <a:latin typeface="微软雅黑" panose="020B0503020204020204" pitchFamily="34" charset="-122"/>
                <a:ea typeface="微软雅黑" panose="020B0503020204020204" pitchFamily="34" charset="-122"/>
              </a:rPr>
              <a:t>）文档注释</a:t>
            </a:r>
          </a:p>
          <a:p>
            <a:pPr marL="0" indent="0">
              <a:lnSpc>
                <a:spcPct val="100000"/>
              </a:lnSpc>
              <a:spcBef>
                <a:spcPts val="0"/>
              </a:spcBef>
              <a:buFont typeface="Arial" panose="020B0604020202020204" pitchFamily="34" charset="0"/>
              <a:buNone/>
            </a:pPr>
            <a:r>
              <a:rPr lang="zh-CN" altLang="en-US" dirty="0" smtClean="0">
                <a:latin typeface="微软雅黑" panose="020B0503020204020204" pitchFamily="34" charset="-122"/>
                <a:ea typeface="微软雅黑" panose="020B0503020204020204" pitchFamily="34" charset="-122"/>
              </a:rPr>
              <a:t>       包含在“</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和“*</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之间，也能注释多行内容，一般用在类、方法和变量上面，用来描述其作用。</a:t>
            </a:r>
            <a:endParaRPr lang="en-US" altLang="zh-CN" dirty="0" smtClean="0">
              <a:latin typeface="微软雅黑" panose="020B0503020204020204" pitchFamily="34" charset="-122"/>
              <a:ea typeface="微软雅黑" panose="020B0503020204020204" pitchFamily="34" charset="-122"/>
            </a:endParaRPr>
          </a:p>
          <a:p>
            <a:pPr marL="0" indent="0">
              <a:lnSpc>
                <a:spcPct val="100000"/>
              </a:lnSpc>
              <a:spcBef>
                <a:spcPts val="0"/>
              </a:spcBef>
              <a:buFont typeface="Arial" panose="020B0604020202020204" pitchFamily="34" charset="0"/>
              <a:buNone/>
            </a:pP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一般首行和尾行也不写注释信息。文档注释可以通过 </a:t>
            </a:r>
            <a:r>
              <a:rPr lang="en-US" altLang="zh-CN" dirty="0" smtClean="0">
                <a:latin typeface="微软雅黑" panose="020B0503020204020204" pitchFamily="34" charset="-122"/>
                <a:ea typeface="微软雅黑" panose="020B0503020204020204" pitchFamily="34" charset="-122"/>
              </a:rPr>
              <a:t>Javadoc </a:t>
            </a:r>
            <a:r>
              <a:rPr lang="zh-CN" altLang="en-US" dirty="0" smtClean="0">
                <a:latin typeface="微软雅黑" panose="020B0503020204020204" pitchFamily="34" charset="-122"/>
                <a:ea typeface="微软雅黑" panose="020B0503020204020204" pitchFamily="34" charset="-122"/>
              </a:rPr>
              <a:t>命令把文档注释中的内容生成</a:t>
            </a:r>
            <a:r>
              <a:rPr lang="en-US" altLang="zh-CN" dirty="0" smtClean="0">
                <a:latin typeface="微软雅黑" panose="020B0503020204020204" pitchFamily="34" charset="-122"/>
                <a:ea typeface="微软雅黑" panose="020B0503020204020204" pitchFamily="34" charset="-122"/>
              </a:rPr>
              <a:t>Javadoc</a:t>
            </a:r>
            <a:r>
              <a:rPr lang="zh-CN" altLang="en-US" dirty="0" smtClean="0">
                <a:latin typeface="微软雅黑" panose="020B0503020204020204" pitchFamily="34" charset="-122"/>
                <a:ea typeface="微软雅黑" panose="020B0503020204020204" pitchFamily="34" charset="-122"/>
              </a:rPr>
              <a:t>文档（</a:t>
            </a:r>
            <a:r>
              <a:rPr lang="en-US" altLang="zh-CN" dirty="0" smtClean="0">
                <a:latin typeface="微软雅黑" panose="020B0503020204020204" pitchFamily="34" charset="-122"/>
                <a:ea typeface="微软雅黑" panose="020B0503020204020204" pitchFamily="34" charset="-122"/>
              </a:rPr>
              <a:t>HTML </a:t>
            </a:r>
            <a:r>
              <a:rPr lang="zh-CN" altLang="en-US" dirty="0" smtClean="0">
                <a:latin typeface="微软雅黑" panose="020B0503020204020204" pitchFamily="34" charset="-122"/>
                <a:ea typeface="微软雅黑" panose="020B0503020204020204" pitchFamily="34" charset="-122"/>
              </a:rPr>
              <a:t>文件）。</a:t>
            </a:r>
            <a:endParaRPr lang="en-US" altLang="zh-CN" dirty="0" smtClean="0">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1802" y="3924000"/>
            <a:ext cx="6635675" cy="2661984"/>
          </a:xfrm>
          <a:prstGeom prst="rect">
            <a:avLst/>
          </a:prstGeom>
        </p:spPr>
      </p:pic>
    </p:spTree>
    <p:extLst>
      <p:ext uri="{BB962C8B-B14F-4D97-AF65-F5344CB8AC3E}">
        <p14:creationId xmlns:p14="http://schemas.microsoft.com/office/powerpoint/2010/main" val="29283487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274659" y="858548"/>
            <a:ext cx="11598473"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5" name="标题 4"/>
          <p:cNvSpPr>
            <a:spLocks noGrp="1"/>
          </p:cNvSpPr>
          <p:nvPr>
            <p:ph type="title"/>
          </p:nvPr>
        </p:nvSpPr>
        <p:spPr>
          <a:xfrm>
            <a:off x="274658" y="-182884"/>
            <a:ext cx="11598473" cy="1325563"/>
          </a:xfrm>
        </p:spPr>
        <p:txBody>
          <a:bodyPr/>
          <a:lstStyle/>
          <a:p>
            <a:pPr algn="ctr"/>
            <a:r>
              <a:rPr lang="zh-CN" altLang="en-US" dirty="0" smtClean="0">
                <a:solidFill>
                  <a:schemeClr val="accent5"/>
                </a:solidFill>
                <a:latin typeface="微软雅黑" panose="020B0503020204020204" pitchFamily="34" charset="-122"/>
                <a:ea typeface="微软雅黑" panose="020B0503020204020204" pitchFamily="34" charset="-122"/>
              </a:rPr>
              <a:t>注解（</a:t>
            </a:r>
            <a:r>
              <a:rPr lang="en-US" altLang="zh-CN" dirty="0" smtClean="0">
                <a:solidFill>
                  <a:schemeClr val="accent5"/>
                </a:solidFill>
                <a:latin typeface="微软雅黑" panose="020B0503020204020204" pitchFamily="34" charset="-122"/>
                <a:ea typeface="微软雅黑" panose="020B0503020204020204" pitchFamily="34" charset="-122"/>
              </a:rPr>
              <a:t>Annotation</a:t>
            </a:r>
            <a:r>
              <a:rPr lang="zh-CN" altLang="en-US" dirty="0" smtClean="0">
                <a:solidFill>
                  <a:schemeClr val="accent5"/>
                </a:solidFill>
                <a:latin typeface="微软雅黑" panose="020B0503020204020204" pitchFamily="34" charset="-122"/>
                <a:ea typeface="微软雅黑" panose="020B0503020204020204" pitchFamily="34" charset="-122"/>
              </a:rPr>
              <a:t>）</a:t>
            </a:r>
            <a:endParaRPr lang="zh-CN" altLang="en-US" dirty="0">
              <a:solidFill>
                <a:schemeClr val="accent5"/>
              </a:solidFill>
              <a:latin typeface="微软雅黑" panose="020B0503020204020204" pitchFamily="34" charset="-122"/>
              <a:ea typeface="微软雅黑" panose="020B0503020204020204" pitchFamily="34" charset="-122"/>
            </a:endParaRPr>
          </a:p>
        </p:txBody>
      </p:sp>
      <p:sp>
        <p:nvSpPr>
          <p:cNvPr id="7" name="矩形 6"/>
          <p:cNvSpPr/>
          <p:nvPr/>
        </p:nvSpPr>
        <p:spPr>
          <a:xfrm>
            <a:off x="4129018" y="1055319"/>
            <a:ext cx="3468515" cy="596253"/>
          </a:xfrm>
          <a:prstGeom prst="rect">
            <a:avLst/>
          </a:prstGeom>
          <a:solidFill>
            <a:schemeClr val="accent3">
              <a:alpha val="50000"/>
            </a:schemeClr>
          </a:solidFill>
        </p:spPr>
        <p:txBody>
          <a:bodyPr wrap="square">
            <a:spAutoFit/>
          </a:bodyPr>
          <a:lstStyle/>
          <a:p>
            <a:pPr algn="ctr">
              <a:lnSpc>
                <a:spcPct val="110000"/>
              </a:lnSpc>
            </a:pPr>
            <a:r>
              <a:rPr lang="en-US" altLang="zh-CN" sz="3200" dirty="0">
                <a:latin typeface="微软雅黑" panose="020B0503020204020204" pitchFamily="34" charset="-122"/>
                <a:ea typeface="微软雅黑" panose="020B0503020204020204" pitchFamily="34" charset="-122"/>
              </a:rPr>
              <a:t>1</a:t>
            </a:r>
            <a:r>
              <a:rPr lang="zh-CN" altLang="en-US" sz="3200" dirty="0" smtClean="0">
                <a:latin typeface="微软雅黑" panose="020B0503020204020204" pitchFamily="34" charset="-122"/>
                <a:ea typeface="微软雅黑" panose="020B0503020204020204" pitchFamily="34" charset="-122"/>
              </a:rPr>
              <a:t>、什么是注解</a:t>
            </a:r>
            <a:endParaRPr lang="en-US" altLang="zh-CN" sz="3200" dirty="0">
              <a:latin typeface="微软雅黑" panose="020B0503020204020204" pitchFamily="34" charset="-122"/>
              <a:ea typeface="微软雅黑" panose="020B0503020204020204" pitchFamily="34" charset="-122"/>
            </a:endParaRPr>
          </a:p>
        </p:txBody>
      </p:sp>
      <p:sp>
        <p:nvSpPr>
          <p:cNvPr id="8" name="圆角矩形 7"/>
          <p:cNvSpPr/>
          <p:nvPr/>
        </p:nvSpPr>
        <p:spPr>
          <a:xfrm>
            <a:off x="2388324" y="1855977"/>
            <a:ext cx="6858008" cy="9355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smtClean="0">
                <a:latin typeface="微软雅黑" panose="020B0503020204020204" pitchFamily="34" charset="-122"/>
                <a:ea typeface="微软雅黑" panose="020B0503020204020204" pitchFamily="34" charset="-122"/>
              </a:rPr>
              <a:t>注解：</a:t>
            </a:r>
            <a:r>
              <a:rPr lang="zh-CN" altLang="en-US" sz="2800" dirty="0" smtClean="0">
                <a:latin typeface="微软雅黑" panose="020B0503020204020204" pitchFamily="34" charset="-122"/>
                <a:ea typeface="微软雅黑" panose="020B0503020204020204" pitchFamily="34" charset="-122"/>
              </a:rPr>
              <a:t>用于说明程序，给</a:t>
            </a:r>
            <a:r>
              <a:rPr lang="zh-CN" altLang="en-US" sz="2800" b="1" dirty="0" smtClean="0">
                <a:solidFill>
                  <a:srgbClr val="FF0000"/>
                </a:solidFill>
                <a:latin typeface="微软雅黑" panose="020B0503020204020204" pitchFamily="34" charset="-122"/>
                <a:ea typeface="微软雅黑" panose="020B0503020204020204" pitchFamily="34" charset="-122"/>
              </a:rPr>
              <a:t>计算机</a:t>
            </a:r>
            <a:r>
              <a:rPr lang="zh-CN" altLang="en-US" sz="2800" dirty="0" smtClean="0">
                <a:latin typeface="微软雅黑" panose="020B0503020204020204" pitchFamily="34" charset="-122"/>
                <a:ea typeface="微软雅黑" panose="020B0503020204020204" pitchFamily="34" charset="-122"/>
              </a:rPr>
              <a:t>看的。</a:t>
            </a:r>
            <a:endParaRPr lang="zh-CN" altLang="en-US" sz="2800" dirty="0"/>
          </a:p>
        </p:txBody>
      </p:sp>
      <p:sp>
        <p:nvSpPr>
          <p:cNvPr id="3" name="矩形 2"/>
          <p:cNvSpPr/>
          <p:nvPr/>
        </p:nvSpPr>
        <p:spPr>
          <a:xfrm>
            <a:off x="503087" y="3009952"/>
            <a:ext cx="11370044" cy="3000309"/>
          </a:xfrm>
          <a:prstGeom prst="rect">
            <a:avLst/>
          </a:prstGeom>
        </p:spPr>
        <p:txBody>
          <a:bodyPr wrap="square">
            <a:spAutoFit/>
          </a:bodyPr>
          <a:lstStyle/>
          <a:p>
            <a:pPr>
              <a:lnSpc>
                <a:spcPct val="110000"/>
              </a:lnSpc>
              <a:spcBef>
                <a:spcPts val="500"/>
              </a:spcBef>
              <a:buClr>
                <a:srgbClr val="0070C0"/>
              </a:buClr>
              <a:buSzPct val="80000"/>
            </a:pPr>
            <a:r>
              <a:rPr lang="en-US" altLang="zh-CN" sz="2800" dirty="0">
                <a:latin typeface="Times New Roman" panose="02020603050405020304" pitchFamily="18" charset="0"/>
                <a:ea typeface="微软雅黑" panose="020B0503020204020204" pitchFamily="34" charset="-122"/>
              </a:rPr>
              <a:t>	</a:t>
            </a:r>
            <a:r>
              <a:rPr lang="en-US" altLang="zh-CN" sz="2800" dirty="0" smtClean="0">
                <a:latin typeface="Times New Roman" panose="02020603050405020304" pitchFamily="18" charset="0"/>
                <a:ea typeface="微软雅黑" panose="020B0503020204020204" pitchFamily="34" charset="-122"/>
              </a:rPr>
              <a:t>An </a:t>
            </a:r>
            <a:r>
              <a:rPr lang="en-US" altLang="zh-CN" sz="2800" dirty="0">
                <a:latin typeface="Times New Roman" panose="02020603050405020304" pitchFamily="18" charset="0"/>
                <a:ea typeface="微软雅黑" panose="020B0503020204020204" pitchFamily="34" charset="-122"/>
              </a:rPr>
              <a:t>annotation is a form of metadata, that can be added to Java source code. Classes, methods, variables, parameters and packages may be annotated. Annotations have no direct effect on the operation of the code they annotate</a:t>
            </a:r>
            <a:r>
              <a:rPr lang="en-US" altLang="zh-CN" sz="2800" dirty="0" smtClean="0">
                <a:latin typeface="Times New Roman" panose="02020603050405020304" pitchFamily="18" charset="0"/>
                <a:ea typeface="微软雅黑" panose="020B0503020204020204" pitchFamily="34" charset="-122"/>
              </a:rPr>
              <a:t>.</a:t>
            </a:r>
            <a:endParaRPr lang="en-US" altLang="zh-CN" sz="2800" dirty="0">
              <a:latin typeface="Times New Roman" panose="02020603050405020304" pitchFamily="18" charset="0"/>
              <a:ea typeface="微软雅黑" panose="020B0503020204020204" pitchFamily="34" charset="-122"/>
            </a:endParaRPr>
          </a:p>
          <a:p>
            <a:pPr>
              <a:lnSpc>
                <a:spcPct val="110000"/>
              </a:lnSpc>
              <a:spcBef>
                <a:spcPts val="500"/>
              </a:spcBef>
              <a:buClr>
                <a:srgbClr val="0070C0"/>
              </a:buClr>
              <a:buSzPct val="80000"/>
            </a:pPr>
            <a:r>
              <a:rPr lang="en-US" altLang="zh-CN" sz="2800" dirty="0" smtClean="0">
                <a:latin typeface="Times New Roman" panose="02020603050405020304" pitchFamily="18" charset="0"/>
                <a:ea typeface="微软雅黑" panose="020B0503020204020204" pitchFamily="34" charset="-122"/>
              </a:rPr>
              <a:t>	</a:t>
            </a:r>
            <a:r>
              <a:rPr lang="zh-CN" altLang="en-US" sz="2800" dirty="0" smtClean="0">
                <a:latin typeface="Times New Roman" panose="02020603050405020304" pitchFamily="18" charset="0"/>
                <a:ea typeface="微软雅黑" panose="020B0503020204020204" pitchFamily="34" charset="-122"/>
              </a:rPr>
              <a:t>注解</a:t>
            </a:r>
            <a:r>
              <a:rPr lang="zh-CN" altLang="en-US" sz="2800" dirty="0">
                <a:latin typeface="Times New Roman" panose="02020603050405020304" pitchFamily="18" charset="0"/>
                <a:ea typeface="微软雅黑" panose="020B0503020204020204" pitchFamily="34" charset="-122"/>
              </a:rPr>
              <a:t>是一种能被添加到</a:t>
            </a:r>
            <a:r>
              <a:rPr lang="en-US" altLang="zh-CN" sz="2800" dirty="0">
                <a:latin typeface="Times New Roman" panose="02020603050405020304" pitchFamily="18" charset="0"/>
                <a:ea typeface="微软雅黑" panose="020B0503020204020204" pitchFamily="34" charset="-122"/>
              </a:rPr>
              <a:t>java</a:t>
            </a:r>
            <a:r>
              <a:rPr lang="zh-CN" altLang="en-US" sz="2800" dirty="0">
                <a:latin typeface="Times New Roman" panose="02020603050405020304" pitchFamily="18" charset="0"/>
                <a:ea typeface="微软雅黑" panose="020B0503020204020204" pitchFamily="34" charset="-122"/>
              </a:rPr>
              <a:t>代码中的元数据，类、方法、变量、参数和包都可以用注解来修饰。注解对于它所修饰的代码并没有直接的影响。</a:t>
            </a:r>
            <a:endParaRPr lang="en-US" altLang="zh-CN" sz="2800" dirty="0">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4218016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274659" y="776660"/>
            <a:ext cx="11598473"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5" name="标题 4"/>
          <p:cNvSpPr>
            <a:spLocks noGrp="1"/>
          </p:cNvSpPr>
          <p:nvPr>
            <p:ph type="title"/>
          </p:nvPr>
        </p:nvSpPr>
        <p:spPr>
          <a:xfrm>
            <a:off x="274659" y="-251122"/>
            <a:ext cx="11598473" cy="1325563"/>
          </a:xfrm>
        </p:spPr>
        <p:txBody>
          <a:bodyPr/>
          <a:lstStyle/>
          <a:p>
            <a:pPr algn="ctr"/>
            <a:r>
              <a:rPr lang="zh-CN" altLang="en-US" dirty="0">
                <a:solidFill>
                  <a:schemeClr val="accent5"/>
                </a:solidFill>
                <a:latin typeface="微软雅黑" panose="020B0503020204020204" pitchFamily="34" charset="-122"/>
                <a:ea typeface="微软雅黑" panose="020B0503020204020204" pitchFamily="34" charset="-122"/>
              </a:rPr>
              <a:t>注解（</a:t>
            </a:r>
            <a:r>
              <a:rPr lang="en-US" altLang="zh-CN" dirty="0">
                <a:solidFill>
                  <a:schemeClr val="accent5"/>
                </a:solidFill>
                <a:latin typeface="微软雅黑" panose="020B0503020204020204" pitchFamily="34" charset="-122"/>
                <a:ea typeface="微软雅黑" panose="020B0503020204020204" pitchFamily="34" charset="-122"/>
              </a:rPr>
              <a:t>Annotation</a:t>
            </a:r>
            <a:r>
              <a:rPr lang="zh-CN" altLang="en-US" dirty="0">
                <a:solidFill>
                  <a:schemeClr val="accent5"/>
                </a:solidFill>
                <a:latin typeface="微软雅黑" panose="020B0503020204020204" pitchFamily="34" charset="-122"/>
                <a:ea typeface="微软雅黑" panose="020B0503020204020204" pitchFamily="34" charset="-122"/>
              </a:rPr>
              <a:t>）</a:t>
            </a:r>
          </a:p>
        </p:txBody>
      </p:sp>
      <p:sp>
        <p:nvSpPr>
          <p:cNvPr id="7" name="矩形 6"/>
          <p:cNvSpPr/>
          <p:nvPr/>
        </p:nvSpPr>
        <p:spPr>
          <a:xfrm>
            <a:off x="3888906" y="892671"/>
            <a:ext cx="3581039" cy="634020"/>
          </a:xfrm>
          <a:prstGeom prst="rect">
            <a:avLst/>
          </a:prstGeom>
          <a:solidFill>
            <a:schemeClr val="accent3">
              <a:alpha val="50000"/>
            </a:schemeClr>
          </a:solidFill>
        </p:spPr>
        <p:txBody>
          <a:bodyPr wrap="square">
            <a:spAutoFit/>
          </a:bodyPr>
          <a:lstStyle/>
          <a:p>
            <a:pPr algn="ctr">
              <a:lnSpc>
                <a:spcPct val="110000"/>
              </a:lnSpc>
            </a:pPr>
            <a:r>
              <a:rPr lang="en-US" altLang="zh-CN" sz="3200" dirty="0" smtClean="0">
                <a:latin typeface="微软雅黑" panose="020B0503020204020204" pitchFamily="34" charset="-122"/>
                <a:ea typeface="微软雅黑" panose="020B0503020204020204" pitchFamily="34" charset="-122"/>
              </a:rPr>
              <a:t>2</a:t>
            </a:r>
            <a:r>
              <a:rPr lang="zh-CN" altLang="en-US" sz="3200" dirty="0" smtClean="0">
                <a:latin typeface="微软雅黑" panose="020B0503020204020204" pitchFamily="34" charset="-122"/>
                <a:ea typeface="微软雅黑" panose="020B0503020204020204" pitchFamily="34" charset="-122"/>
              </a:rPr>
              <a:t>、注解的作用</a:t>
            </a:r>
            <a:endParaRPr lang="en-US" altLang="zh-CN" sz="3200" dirty="0">
              <a:latin typeface="微软雅黑" panose="020B0503020204020204" pitchFamily="34" charset="-122"/>
              <a:ea typeface="微软雅黑" panose="020B0503020204020204" pitchFamily="34" charset="-122"/>
            </a:endParaRPr>
          </a:p>
        </p:txBody>
      </p:sp>
      <p:sp>
        <p:nvSpPr>
          <p:cNvPr id="2" name="矩形 1"/>
          <p:cNvSpPr/>
          <p:nvPr/>
        </p:nvSpPr>
        <p:spPr>
          <a:xfrm>
            <a:off x="956602" y="1804443"/>
            <a:ext cx="10550769" cy="4549451"/>
          </a:xfrm>
          <a:prstGeom prst="rect">
            <a:avLst/>
          </a:prstGeom>
        </p:spPr>
        <p:txBody>
          <a:bodyPr wrap="square">
            <a:spAutoFit/>
          </a:bodyPr>
          <a:lstStyle/>
          <a:p>
            <a:pPr>
              <a:lnSpc>
                <a:spcPct val="120000"/>
              </a:lnSpc>
              <a:spcBef>
                <a:spcPts val="500"/>
              </a:spcBef>
            </a:pPr>
            <a:r>
              <a:rPr lang="zh-CN" altLang="en-US" sz="2800" b="1" dirty="0" smtClean="0">
                <a:latin typeface="微软雅黑" panose="020B0503020204020204" pitchFamily="34" charset="-122"/>
                <a:ea typeface="微软雅黑" panose="020B0503020204020204" pitchFamily="34" charset="-122"/>
              </a:rPr>
              <a:t>（</a:t>
            </a:r>
            <a:r>
              <a:rPr lang="en-US" altLang="zh-CN" sz="2800" b="1" dirty="0" smtClean="0">
                <a:latin typeface="微软雅黑" panose="020B0503020204020204" pitchFamily="34" charset="-122"/>
                <a:ea typeface="微软雅黑" panose="020B0503020204020204" pitchFamily="34" charset="-122"/>
              </a:rPr>
              <a:t>1</a:t>
            </a:r>
            <a:r>
              <a:rPr lang="zh-CN" altLang="en-US" sz="2800" b="1" dirty="0" smtClean="0">
                <a:latin typeface="微软雅黑" panose="020B0503020204020204" pitchFamily="34" charset="-122"/>
                <a:ea typeface="微软雅黑" panose="020B0503020204020204" pitchFamily="34" charset="-122"/>
              </a:rPr>
              <a:t>）编写</a:t>
            </a:r>
            <a:r>
              <a:rPr lang="zh-CN" altLang="en-US" sz="2800" b="1" dirty="0">
                <a:latin typeface="微软雅黑" panose="020B0503020204020204" pitchFamily="34" charset="-122"/>
                <a:ea typeface="微软雅黑" panose="020B0503020204020204" pitchFamily="34" charset="-122"/>
              </a:rPr>
              <a:t>文档：</a:t>
            </a:r>
            <a:endParaRPr lang="en-US" altLang="zh-CN" sz="2800" b="1" dirty="0">
              <a:latin typeface="微软雅黑" panose="020B0503020204020204" pitchFamily="34" charset="-122"/>
              <a:ea typeface="微软雅黑" panose="020B0503020204020204" pitchFamily="34" charset="-122"/>
            </a:endParaRPr>
          </a:p>
          <a:p>
            <a:pPr>
              <a:lnSpc>
                <a:spcPct val="120000"/>
              </a:lnSpc>
              <a:spcBef>
                <a:spcPts val="500"/>
              </a:spcBef>
            </a:pPr>
            <a:r>
              <a:rPr lang="en-US" altLang="zh-CN" sz="2800" dirty="0">
                <a:latin typeface="微软雅黑" panose="020B0503020204020204" pitchFamily="34" charset="-122"/>
                <a:ea typeface="微软雅黑" panose="020B0503020204020204" pitchFamily="34" charset="-122"/>
              </a:rPr>
              <a:t>	</a:t>
            </a:r>
            <a:r>
              <a:rPr lang="zh-CN" altLang="en-US" sz="2800" dirty="0" smtClean="0">
                <a:latin typeface="微软雅黑" panose="020B0503020204020204" pitchFamily="34" charset="-122"/>
                <a:ea typeface="微软雅黑" panose="020B0503020204020204" pitchFamily="34" charset="-122"/>
              </a:rPr>
              <a:t>通过代码里的注解</a:t>
            </a:r>
            <a:r>
              <a:rPr lang="zh-CN" altLang="en-US" sz="2800" dirty="0">
                <a:latin typeface="微软雅黑" panose="020B0503020204020204" pitchFamily="34" charset="-122"/>
                <a:ea typeface="微软雅黑" panose="020B0503020204020204" pitchFamily="34" charset="-122"/>
              </a:rPr>
              <a:t>，生成</a:t>
            </a:r>
            <a:r>
              <a:rPr lang="en-US" altLang="zh-CN" sz="2800" dirty="0">
                <a:solidFill>
                  <a:srgbClr val="FF0000"/>
                </a:solidFill>
                <a:latin typeface="微软雅黑" panose="020B0503020204020204" pitchFamily="34" charset="-122"/>
                <a:ea typeface="微软雅黑" panose="020B0503020204020204" pitchFamily="34" charset="-122"/>
              </a:rPr>
              <a:t>Javadoc</a:t>
            </a:r>
            <a:r>
              <a:rPr lang="zh-CN" altLang="en-US" sz="2800" dirty="0">
                <a:solidFill>
                  <a:srgbClr val="FF0000"/>
                </a:solidFill>
                <a:latin typeface="微软雅黑" panose="020B0503020204020204" pitchFamily="34" charset="-122"/>
                <a:ea typeface="微软雅黑" panose="020B0503020204020204" pitchFamily="34" charset="-122"/>
              </a:rPr>
              <a:t>文档</a:t>
            </a:r>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a:p>
            <a:pPr>
              <a:lnSpc>
                <a:spcPct val="120000"/>
              </a:lnSpc>
              <a:spcBef>
                <a:spcPts val="500"/>
              </a:spcBef>
            </a:pPr>
            <a:r>
              <a:rPr lang="zh-CN" altLang="en-US" sz="2800" b="1" dirty="0" smtClean="0">
                <a:latin typeface="微软雅黑" panose="020B0503020204020204" pitchFamily="34" charset="-122"/>
                <a:ea typeface="微软雅黑" panose="020B0503020204020204" pitchFamily="34" charset="-122"/>
              </a:rPr>
              <a:t>（</a:t>
            </a:r>
            <a:r>
              <a:rPr lang="en-US" altLang="zh-CN" sz="2800" b="1" dirty="0" smtClean="0">
                <a:latin typeface="微软雅黑" panose="020B0503020204020204" pitchFamily="34" charset="-122"/>
                <a:ea typeface="微软雅黑" panose="020B0503020204020204" pitchFamily="34" charset="-122"/>
              </a:rPr>
              <a:t>2</a:t>
            </a:r>
            <a:r>
              <a:rPr lang="zh-CN" altLang="en-US" sz="2800" b="1" dirty="0" smtClean="0">
                <a:latin typeface="微软雅黑" panose="020B0503020204020204" pitchFamily="34" charset="-122"/>
                <a:ea typeface="微软雅黑" panose="020B0503020204020204" pitchFamily="34" charset="-122"/>
              </a:rPr>
              <a:t>）编译</a:t>
            </a:r>
            <a:r>
              <a:rPr lang="zh-CN" altLang="en-US" sz="2800" b="1" dirty="0">
                <a:latin typeface="微软雅黑" panose="020B0503020204020204" pitchFamily="34" charset="-122"/>
                <a:ea typeface="微软雅黑" panose="020B0503020204020204" pitchFamily="34" charset="-122"/>
              </a:rPr>
              <a:t>检查：</a:t>
            </a:r>
            <a:endParaRPr lang="en-US" altLang="zh-CN" sz="2800" b="1" dirty="0">
              <a:latin typeface="微软雅黑" panose="020B0503020204020204" pitchFamily="34" charset="-122"/>
              <a:ea typeface="微软雅黑" panose="020B0503020204020204" pitchFamily="34" charset="-122"/>
            </a:endParaRPr>
          </a:p>
          <a:p>
            <a:pPr>
              <a:lnSpc>
                <a:spcPct val="120000"/>
              </a:lnSpc>
              <a:spcBef>
                <a:spcPts val="500"/>
              </a:spcBef>
            </a:pP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通过代码里的注解，让编译器实现基本的编译</a:t>
            </a:r>
            <a:r>
              <a:rPr lang="zh-CN" altLang="en-US" sz="2800" dirty="0" smtClean="0">
                <a:latin typeface="微软雅黑" panose="020B0503020204020204" pitchFamily="34" charset="-122"/>
                <a:ea typeface="微软雅黑" panose="020B0503020204020204" pitchFamily="34" charset="-122"/>
              </a:rPr>
              <a:t>检查。例如，</a:t>
            </a:r>
            <a:r>
              <a:rPr lang="en-US" altLang="zh-CN" sz="2800" dirty="0" smtClean="0">
                <a:solidFill>
                  <a:srgbClr val="FF0000"/>
                </a:solidFill>
                <a:latin typeface="微软雅黑" panose="020B0503020204020204" pitchFamily="34" charset="-122"/>
                <a:ea typeface="微软雅黑" panose="020B0503020204020204" pitchFamily="34" charset="-122"/>
              </a:rPr>
              <a:t>@Override</a:t>
            </a:r>
            <a:r>
              <a:rPr lang="zh-CN" altLang="en-US" sz="2800" dirty="0" smtClean="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a:p>
            <a:pPr>
              <a:lnSpc>
                <a:spcPct val="120000"/>
              </a:lnSpc>
              <a:spcBef>
                <a:spcPts val="500"/>
              </a:spcBef>
            </a:pPr>
            <a:r>
              <a:rPr lang="zh-CN" altLang="en-US" sz="2800" b="1" dirty="0" smtClean="0">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3</a:t>
            </a:r>
            <a:r>
              <a:rPr lang="zh-CN" altLang="en-US" sz="2800" b="1" dirty="0" smtClean="0">
                <a:latin typeface="微软雅黑" panose="020B0503020204020204" pitchFamily="34" charset="-122"/>
                <a:ea typeface="微软雅黑" panose="020B0503020204020204" pitchFamily="34" charset="-122"/>
              </a:rPr>
              <a:t>）代码</a:t>
            </a:r>
            <a:r>
              <a:rPr lang="zh-CN" altLang="en-US" sz="2800" b="1" dirty="0">
                <a:latin typeface="微软雅黑" panose="020B0503020204020204" pitchFamily="34" charset="-122"/>
                <a:ea typeface="微软雅黑" panose="020B0503020204020204" pitchFamily="34" charset="-122"/>
              </a:rPr>
              <a:t>分析：</a:t>
            </a:r>
            <a:endParaRPr lang="en-US" altLang="zh-CN" sz="2800" b="1" dirty="0">
              <a:latin typeface="微软雅黑" panose="020B0503020204020204" pitchFamily="34" charset="-122"/>
              <a:ea typeface="微软雅黑" panose="020B0503020204020204" pitchFamily="34" charset="-122"/>
            </a:endParaRPr>
          </a:p>
          <a:p>
            <a:pPr>
              <a:lnSpc>
                <a:spcPct val="120000"/>
              </a:lnSpc>
              <a:spcBef>
                <a:spcPts val="500"/>
              </a:spcBef>
            </a:pP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通过代码里的注解，使用</a:t>
            </a:r>
            <a:r>
              <a:rPr lang="zh-CN" altLang="en-US" sz="2800" dirty="0">
                <a:solidFill>
                  <a:srgbClr val="FF0000"/>
                </a:solidFill>
                <a:latin typeface="微软雅黑" panose="020B0503020204020204" pitchFamily="34" charset="-122"/>
                <a:ea typeface="微软雅黑" panose="020B0503020204020204" pitchFamily="34" charset="-122"/>
              </a:rPr>
              <a:t>反射</a:t>
            </a:r>
            <a:r>
              <a:rPr lang="zh-CN" altLang="en-US" sz="2800" dirty="0">
                <a:latin typeface="微软雅黑" panose="020B0503020204020204" pitchFamily="34" charset="-122"/>
                <a:ea typeface="微软雅黑" panose="020B0503020204020204" pitchFamily="34" charset="-122"/>
              </a:rPr>
              <a:t>对代码进行分析。</a:t>
            </a:r>
            <a:br>
              <a:rPr lang="zh-CN" altLang="en-US" sz="2800" dirty="0">
                <a:latin typeface="微软雅黑" panose="020B0503020204020204" pitchFamily="34" charset="-122"/>
                <a:ea typeface="微软雅黑" panose="020B0503020204020204" pitchFamily="34" charset="-122"/>
              </a:rPr>
            </a:b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535588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274659" y="776660"/>
            <a:ext cx="11598473"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5" name="标题 4"/>
          <p:cNvSpPr>
            <a:spLocks noGrp="1"/>
          </p:cNvSpPr>
          <p:nvPr>
            <p:ph type="title"/>
          </p:nvPr>
        </p:nvSpPr>
        <p:spPr>
          <a:xfrm>
            <a:off x="274659" y="-251122"/>
            <a:ext cx="11598473" cy="1325563"/>
          </a:xfrm>
        </p:spPr>
        <p:txBody>
          <a:bodyPr/>
          <a:lstStyle/>
          <a:p>
            <a:pPr algn="ctr"/>
            <a:r>
              <a:rPr lang="zh-CN" altLang="en-US" dirty="0">
                <a:solidFill>
                  <a:schemeClr val="accent5"/>
                </a:solidFill>
                <a:latin typeface="微软雅黑" panose="020B0503020204020204" pitchFamily="34" charset="-122"/>
                <a:ea typeface="微软雅黑" panose="020B0503020204020204" pitchFamily="34" charset="-122"/>
              </a:rPr>
              <a:t>注解（</a:t>
            </a:r>
            <a:r>
              <a:rPr lang="en-US" altLang="zh-CN" dirty="0">
                <a:solidFill>
                  <a:schemeClr val="accent5"/>
                </a:solidFill>
                <a:latin typeface="微软雅黑" panose="020B0503020204020204" pitchFamily="34" charset="-122"/>
                <a:ea typeface="微软雅黑" panose="020B0503020204020204" pitchFamily="34" charset="-122"/>
              </a:rPr>
              <a:t>Annotation</a:t>
            </a:r>
            <a:r>
              <a:rPr lang="zh-CN" altLang="en-US" dirty="0">
                <a:solidFill>
                  <a:schemeClr val="accent5"/>
                </a:solidFill>
                <a:latin typeface="微软雅黑" panose="020B0503020204020204" pitchFamily="34" charset="-122"/>
                <a:ea typeface="微软雅黑" panose="020B0503020204020204" pitchFamily="34" charset="-122"/>
              </a:rPr>
              <a:t>）</a:t>
            </a:r>
          </a:p>
        </p:txBody>
      </p:sp>
      <p:sp>
        <p:nvSpPr>
          <p:cNvPr id="7" name="矩形 6"/>
          <p:cNvSpPr/>
          <p:nvPr/>
        </p:nvSpPr>
        <p:spPr>
          <a:xfrm>
            <a:off x="3748233" y="934875"/>
            <a:ext cx="3721716" cy="634020"/>
          </a:xfrm>
          <a:prstGeom prst="rect">
            <a:avLst/>
          </a:prstGeom>
          <a:solidFill>
            <a:schemeClr val="accent3">
              <a:alpha val="50000"/>
            </a:schemeClr>
          </a:solidFill>
        </p:spPr>
        <p:txBody>
          <a:bodyPr wrap="square">
            <a:spAutoFit/>
          </a:bodyPr>
          <a:lstStyle/>
          <a:p>
            <a:pPr algn="ctr">
              <a:lnSpc>
                <a:spcPct val="110000"/>
              </a:lnSpc>
            </a:pPr>
            <a:r>
              <a:rPr lang="en-US" altLang="zh-CN" sz="3200" dirty="0">
                <a:latin typeface="微软雅黑" panose="020B0503020204020204" pitchFamily="34" charset="-122"/>
                <a:ea typeface="微软雅黑" panose="020B0503020204020204" pitchFamily="34" charset="-122"/>
              </a:rPr>
              <a:t>3</a:t>
            </a:r>
            <a:r>
              <a:rPr lang="zh-CN" altLang="en-US" sz="3200" dirty="0" smtClean="0">
                <a:latin typeface="微软雅黑" panose="020B0503020204020204" pitchFamily="34" charset="-122"/>
                <a:ea typeface="微软雅黑" panose="020B0503020204020204" pitchFamily="34" charset="-122"/>
              </a:rPr>
              <a:t>、注解的分类</a:t>
            </a:r>
            <a:endParaRPr lang="en-US" altLang="zh-CN" sz="3200" dirty="0">
              <a:latin typeface="微软雅黑" panose="020B0503020204020204" pitchFamily="34" charset="-122"/>
              <a:ea typeface="微软雅黑" panose="020B0503020204020204" pitchFamily="34" charset="-122"/>
            </a:endParaRPr>
          </a:p>
        </p:txBody>
      </p:sp>
      <p:sp>
        <p:nvSpPr>
          <p:cNvPr id="8" name="矩形 7"/>
          <p:cNvSpPr/>
          <p:nvPr/>
        </p:nvSpPr>
        <p:spPr>
          <a:xfrm>
            <a:off x="3505912" y="2679000"/>
            <a:ext cx="5135966" cy="1771767"/>
          </a:xfrm>
          <a:prstGeom prst="rect">
            <a:avLst/>
          </a:prstGeom>
        </p:spPr>
        <p:txBody>
          <a:bodyPr wrap="square">
            <a:spAutoFit/>
          </a:bodyPr>
          <a:lstStyle/>
          <a:p>
            <a:pPr>
              <a:lnSpc>
                <a:spcPct val="120000"/>
              </a:lnSpc>
              <a:spcBef>
                <a:spcPts val="500"/>
              </a:spcBef>
            </a:pPr>
            <a:r>
              <a:rPr lang="zh-CN" altLang="en-US" sz="2800" b="1" dirty="0" smtClean="0">
                <a:latin typeface="微软雅黑" panose="020B0503020204020204" pitchFamily="34" charset="-122"/>
                <a:ea typeface="微软雅黑" panose="020B0503020204020204" pitchFamily="34" charset="-122"/>
              </a:rPr>
              <a:t>（</a:t>
            </a:r>
            <a:r>
              <a:rPr lang="en-US" altLang="zh-CN" sz="2800" b="1" dirty="0" smtClean="0">
                <a:latin typeface="微软雅黑" panose="020B0503020204020204" pitchFamily="34" charset="-122"/>
                <a:ea typeface="微软雅黑" panose="020B0503020204020204" pitchFamily="34" charset="-122"/>
              </a:rPr>
              <a:t>1</a:t>
            </a:r>
            <a:r>
              <a:rPr lang="zh-CN" altLang="en-US" sz="2800" b="1" dirty="0" smtClean="0">
                <a:latin typeface="微软雅黑" panose="020B0503020204020204" pitchFamily="34" charset="-122"/>
                <a:ea typeface="微软雅黑" panose="020B0503020204020204" pitchFamily="34" charset="-122"/>
              </a:rPr>
              <a:t>）</a:t>
            </a:r>
            <a:r>
              <a:rPr lang="en-US" altLang="zh-CN" sz="2800" b="1" dirty="0" smtClean="0">
                <a:latin typeface="微软雅黑" panose="020B0503020204020204" pitchFamily="34" charset="-122"/>
                <a:ea typeface="微软雅黑" panose="020B0503020204020204" pitchFamily="34" charset="-122"/>
              </a:rPr>
              <a:t>JDK</a:t>
            </a:r>
            <a:r>
              <a:rPr lang="zh-CN" altLang="en-US" sz="2800" b="1" dirty="0" smtClean="0">
                <a:latin typeface="微软雅黑" panose="020B0503020204020204" pitchFamily="34" charset="-122"/>
                <a:ea typeface="微软雅黑" panose="020B0503020204020204" pitchFamily="34" charset="-122"/>
              </a:rPr>
              <a:t>内置注解</a:t>
            </a:r>
            <a:endParaRPr lang="en-US" altLang="zh-CN" sz="2800" b="1" dirty="0">
              <a:latin typeface="微软雅黑" panose="020B0503020204020204" pitchFamily="34" charset="-122"/>
              <a:ea typeface="微软雅黑" panose="020B0503020204020204" pitchFamily="34" charset="-122"/>
            </a:endParaRPr>
          </a:p>
          <a:p>
            <a:pPr>
              <a:lnSpc>
                <a:spcPct val="120000"/>
              </a:lnSpc>
              <a:spcBef>
                <a:spcPts val="500"/>
              </a:spcBef>
            </a:pPr>
            <a:r>
              <a:rPr lang="zh-CN" altLang="en-US" sz="2800" b="1" dirty="0" smtClean="0">
                <a:latin typeface="微软雅黑" panose="020B0503020204020204" pitchFamily="34" charset="-122"/>
                <a:ea typeface="微软雅黑" panose="020B0503020204020204" pitchFamily="34" charset="-122"/>
              </a:rPr>
              <a:t>（</a:t>
            </a:r>
            <a:r>
              <a:rPr lang="en-US" altLang="zh-CN" sz="2800" b="1" dirty="0" smtClean="0">
                <a:latin typeface="微软雅黑" panose="020B0503020204020204" pitchFamily="34" charset="-122"/>
                <a:ea typeface="微软雅黑" panose="020B0503020204020204" pitchFamily="34" charset="-122"/>
              </a:rPr>
              <a:t>2</a:t>
            </a:r>
            <a:r>
              <a:rPr lang="zh-CN" altLang="en-US" sz="2800" b="1" dirty="0" smtClean="0">
                <a:latin typeface="微软雅黑" panose="020B0503020204020204" pitchFamily="34" charset="-122"/>
                <a:ea typeface="微软雅黑" panose="020B0503020204020204" pitchFamily="34" charset="-122"/>
              </a:rPr>
              <a:t>）</a:t>
            </a:r>
            <a:r>
              <a:rPr lang="en-US" altLang="zh-CN" sz="2800" b="1" dirty="0" smtClean="0">
                <a:latin typeface="微软雅黑" panose="020B0503020204020204" pitchFamily="34" charset="-122"/>
                <a:ea typeface="微软雅黑" panose="020B0503020204020204" pitchFamily="34" charset="-122"/>
              </a:rPr>
              <a:t>Java</a:t>
            </a:r>
            <a:r>
              <a:rPr lang="zh-CN" altLang="en-US" sz="2800" b="1" dirty="0" smtClean="0">
                <a:latin typeface="微软雅黑" panose="020B0503020204020204" pitchFamily="34" charset="-122"/>
                <a:ea typeface="微软雅黑" panose="020B0503020204020204" pitchFamily="34" charset="-122"/>
              </a:rPr>
              <a:t>第三方注解（框架）</a:t>
            </a:r>
            <a:endParaRPr lang="en-US" altLang="zh-CN" sz="2800" b="1" dirty="0">
              <a:latin typeface="微软雅黑" panose="020B0503020204020204" pitchFamily="34" charset="-122"/>
              <a:ea typeface="微软雅黑" panose="020B0503020204020204" pitchFamily="34" charset="-122"/>
            </a:endParaRPr>
          </a:p>
          <a:p>
            <a:pPr>
              <a:lnSpc>
                <a:spcPct val="120000"/>
              </a:lnSpc>
              <a:spcBef>
                <a:spcPts val="500"/>
              </a:spcBef>
            </a:pPr>
            <a:r>
              <a:rPr lang="zh-CN" altLang="en-US" sz="2800" b="1" dirty="0" smtClean="0">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3</a:t>
            </a:r>
            <a:r>
              <a:rPr lang="zh-CN" altLang="en-US" sz="2800" b="1" dirty="0" smtClean="0">
                <a:latin typeface="微软雅黑" panose="020B0503020204020204" pitchFamily="34" charset="-122"/>
                <a:ea typeface="微软雅黑" panose="020B0503020204020204" pitchFamily="34" charset="-122"/>
              </a:rPr>
              <a:t>）自定义注解</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013732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274659" y="776660"/>
            <a:ext cx="11598473"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5" name="标题 4"/>
          <p:cNvSpPr>
            <a:spLocks noGrp="1"/>
          </p:cNvSpPr>
          <p:nvPr>
            <p:ph type="title"/>
          </p:nvPr>
        </p:nvSpPr>
        <p:spPr>
          <a:xfrm>
            <a:off x="274659" y="-251122"/>
            <a:ext cx="11598473" cy="1325563"/>
          </a:xfrm>
        </p:spPr>
        <p:txBody>
          <a:bodyPr/>
          <a:lstStyle/>
          <a:p>
            <a:pPr algn="ctr"/>
            <a:r>
              <a:rPr lang="zh-CN" altLang="en-US" dirty="0">
                <a:solidFill>
                  <a:schemeClr val="accent5"/>
                </a:solidFill>
                <a:latin typeface="微软雅黑" panose="020B0503020204020204" pitchFamily="34" charset="-122"/>
                <a:ea typeface="微软雅黑" panose="020B0503020204020204" pitchFamily="34" charset="-122"/>
              </a:rPr>
              <a:t>注解（</a:t>
            </a:r>
            <a:r>
              <a:rPr lang="en-US" altLang="zh-CN" dirty="0">
                <a:solidFill>
                  <a:schemeClr val="accent5"/>
                </a:solidFill>
                <a:latin typeface="微软雅黑" panose="020B0503020204020204" pitchFamily="34" charset="-122"/>
                <a:ea typeface="微软雅黑" panose="020B0503020204020204" pitchFamily="34" charset="-122"/>
              </a:rPr>
              <a:t>Annotation</a:t>
            </a:r>
            <a:r>
              <a:rPr lang="zh-CN" altLang="en-US" dirty="0">
                <a:solidFill>
                  <a:schemeClr val="accent5"/>
                </a:solidFill>
                <a:latin typeface="微软雅黑" panose="020B0503020204020204" pitchFamily="34" charset="-122"/>
                <a:ea typeface="微软雅黑" panose="020B0503020204020204" pitchFamily="34" charset="-122"/>
              </a:rPr>
              <a:t>）</a:t>
            </a:r>
          </a:p>
        </p:txBody>
      </p:sp>
      <p:sp>
        <p:nvSpPr>
          <p:cNvPr id="7" name="矩形 6"/>
          <p:cNvSpPr/>
          <p:nvPr/>
        </p:nvSpPr>
        <p:spPr>
          <a:xfrm>
            <a:off x="2693153" y="963011"/>
            <a:ext cx="6478984" cy="634020"/>
          </a:xfrm>
          <a:prstGeom prst="rect">
            <a:avLst/>
          </a:prstGeom>
          <a:solidFill>
            <a:schemeClr val="accent3">
              <a:alpha val="50000"/>
            </a:schemeClr>
          </a:solidFill>
        </p:spPr>
        <p:txBody>
          <a:bodyPr wrap="square">
            <a:spAutoFit/>
          </a:bodyPr>
          <a:lstStyle/>
          <a:p>
            <a:pPr algn="ctr">
              <a:lnSpc>
                <a:spcPct val="110000"/>
              </a:lnSpc>
            </a:pPr>
            <a:r>
              <a:rPr lang="en-US" altLang="zh-CN" sz="3200" dirty="0">
                <a:latin typeface="微软雅黑" panose="020B0503020204020204" pitchFamily="34" charset="-122"/>
                <a:ea typeface="微软雅黑" panose="020B0503020204020204" pitchFamily="34" charset="-122"/>
              </a:rPr>
              <a:t>3</a:t>
            </a:r>
            <a:r>
              <a:rPr lang="zh-CN" altLang="en-US" sz="3200" dirty="0" smtClean="0">
                <a:latin typeface="微软雅黑" panose="020B0503020204020204" pitchFamily="34" charset="-122"/>
                <a:ea typeface="微软雅黑" panose="020B0503020204020204" pitchFamily="34" charset="-122"/>
              </a:rPr>
              <a:t>、注解的分类 </a:t>
            </a:r>
            <a:r>
              <a:rPr lang="en-US" altLang="zh-CN" sz="3200" dirty="0" smtClean="0">
                <a:latin typeface="微软雅黑" panose="020B0503020204020204" pitchFamily="34" charset="-122"/>
                <a:ea typeface="微软雅黑" panose="020B0503020204020204" pitchFamily="34" charset="-122"/>
              </a:rPr>
              <a:t>-- </a:t>
            </a:r>
            <a:r>
              <a:rPr lang="en-US" altLang="zh-CN" sz="3200" dirty="0" smtClean="0">
                <a:solidFill>
                  <a:srgbClr val="00B0F0"/>
                </a:solidFill>
                <a:latin typeface="微软雅黑" panose="020B0503020204020204" pitchFamily="34" charset="-122"/>
                <a:ea typeface="微软雅黑" panose="020B0503020204020204" pitchFamily="34" charset="-122"/>
              </a:rPr>
              <a:t>JDK</a:t>
            </a:r>
            <a:r>
              <a:rPr lang="zh-CN" altLang="en-US" sz="3200" dirty="0" smtClean="0">
                <a:solidFill>
                  <a:srgbClr val="00B0F0"/>
                </a:solidFill>
                <a:latin typeface="微软雅黑" panose="020B0503020204020204" pitchFamily="34" charset="-122"/>
                <a:ea typeface="微软雅黑" panose="020B0503020204020204" pitchFamily="34" charset="-122"/>
              </a:rPr>
              <a:t>内置注解</a:t>
            </a:r>
            <a:endParaRPr lang="en-US" altLang="zh-CN" sz="3200" dirty="0">
              <a:solidFill>
                <a:srgbClr val="00B0F0"/>
              </a:solidFill>
              <a:latin typeface="微软雅黑" panose="020B0503020204020204" pitchFamily="34" charset="-122"/>
              <a:ea typeface="微软雅黑" panose="020B0503020204020204" pitchFamily="34" charset="-122"/>
            </a:endParaRPr>
          </a:p>
        </p:txBody>
      </p:sp>
      <p:sp>
        <p:nvSpPr>
          <p:cNvPr id="2" name="矩形 1"/>
          <p:cNvSpPr/>
          <p:nvPr/>
        </p:nvSpPr>
        <p:spPr>
          <a:xfrm>
            <a:off x="274659" y="1804443"/>
            <a:ext cx="11443729" cy="4043479"/>
          </a:xfrm>
          <a:prstGeom prst="rect">
            <a:avLst/>
          </a:prstGeom>
        </p:spPr>
        <p:txBody>
          <a:bodyPr wrap="square">
            <a:spAutoFit/>
          </a:bodyPr>
          <a:lstStyle/>
          <a:p>
            <a:pPr algn="ctr">
              <a:lnSpc>
                <a:spcPct val="110000"/>
              </a:lnSpc>
              <a:spcBef>
                <a:spcPts val="300"/>
              </a:spcBef>
            </a:pPr>
            <a:r>
              <a:rPr lang="en-US" altLang="zh-CN" sz="2800" dirty="0">
                <a:latin typeface="微软雅黑" panose="020B0503020204020204" pitchFamily="34" charset="-122"/>
                <a:ea typeface="微软雅黑" panose="020B0503020204020204" pitchFamily="34" charset="-122"/>
              </a:rPr>
              <a:t>JDK</a:t>
            </a:r>
            <a:r>
              <a:rPr lang="zh-CN" altLang="en-US" sz="2800" dirty="0">
                <a:latin typeface="微软雅黑" panose="020B0503020204020204" pitchFamily="34" charset="-122"/>
                <a:ea typeface="微软雅黑" panose="020B0503020204020204" pitchFamily="34" charset="-122"/>
              </a:rPr>
              <a:t>中常见的三个内置注解</a:t>
            </a:r>
            <a:r>
              <a:rPr lang="zh-CN" altLang="en-US"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pPr algn="ctr">
              <a:lnSpc>
                <a:spcPct val="110000"/>
              </a:lnSpc>
              <a:spcBef>
                <a:spcPts val="300"/>
              </a:spcBef>
            </a:pPr>
            <a:endParaRPr lang="en-US" altLang="zh-CN" sz="2800" dirty="0" smtClean="0">
              <a:latin typeface="微软雅黑" panose="020B0503020204020204" pitchFamily="34" charset="-122"/>
              <a:ea typeface="微软雅黑" panose="020B0503020204020204" pitchFamily="34" charset="-122"/>
            </a:endParaRPr>
          </a:p>
          <a:p>
            <a:pPr>
              <a:lnSpc>
                <a:spcPct val="110000"/>
              </a:lnSpc>
              <a:spcBef>
                <a:spcPts val="300"/>
              </a:spcBef>
            </a:pPr>
            <a:r>
              <a:rPr lang="en-US" altLang="zh-CN" sz="2800" b="1" dirty="0" smtClean="0">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Override</a:t>
            </a:r>
            <a:r>
              <a:rPr lang="zh-CN" altLang="en-US" sz="2800" b="1"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
            </a:r>
            <a:br>
              <a:rPr lang="zh-CN" altLang="en-US" sz="2800" dirty="0">
                <a:latin typeface="微软雅黑" panose="020B0503020204020204" pitchFamily="34" charset="-122"/>
                <a:ea typeface="微软雅黑" panose="020B0503020204020204" pitchFamily="34" charset="-122"/>
              </a:rPr>
            </a:br>
            <a:r>
              <a:rPr lang="zh-CN" altLang="en-US" sz="2800" dirty="0">
                <a:latin typeface="微软雅黑" panose="020B0503020204020204" pitchFamily="34" charset="-122"/>
                <a:ea typeface="微软雅黑" panose="020B0503020204020204" pitchFamily="34" charset="-122"/>
              </a:rPr>
              <a:t>       检测被该注解标识的方法是否覆盖了它的父类的方法。</a:t>
            </a:r>
            <a:endParaRPr lang="en-US" altLang="zh-CN" sz="2800" dirty="0">
              <a:latin typeface="微软雅黑" panose="020B0503020204020204" pitchFamily="34" charset="-122"/>
              <a:ea typeface="微软雅黑" panose="020B0503020204020204" pitchFamily="34" charset="-122"/>
            </a:endParaRPr>
          </a:p>
          <a:p>
            <a:pPr>
              <a:lnSpc>
                <a:spcPct val="110000"/>
              </a:lnSpc>
              <a:spcBef>
                <a:spcPts val="300"/>
              </a:spcBef>
            </a:pPr>
            <a:r>
              <a:rPr lang="en-US" altLang="zh-CN" sz="2800" b="1" dirty="0">
                <a:latin typeface="微软雅黑" panose="020B0503020204020204" pitchFamily="34" charset="-122"/>
                <a:ea typeface="微软雅黑" panose="020B0503020204020204" pitchFamily="34" charset="-122"/>
              </a:rPr>
              <a:t>@Deprecated</a:t>
            </a:r>
          </a:p>
          <a:p>
            <a:pPr>
              <a:lnSpc>
                <a:spcPct val="110000"/>
              </a:lnSpc>
              <a:spcBef>
                <a:spcPts val="300"/>
              </a:spcBef>
            </a:pPr>
            <a:r>
              <a:rPr lang="zh-CN" altLang="en-US" sz="2800" dirty="0">
                <a:latin typeface="微软雅黑" panose="020B0503020204020204" pitchFamily="34" charset="-122"/>
                <a:ea typeface="微软雅黑" panose="020B0503020204020204" pitchFamily="34" charset="-122"/>
              </a:rPr>
              <a:t>       用来注解不再使用的已经过时的类、方法和</a:t>
            </a:r>
            <a:r>
              <a:rPr lang="zh-CN" altLang="en-US" sz="2800" dirty="0" smtClean="0">
                <a:latin typeface="微软雅黑" panose="020B0503020204020204" pitchFamily="34" charset="-122"/>
                <a:ea typeface="微软雅黑" panose="020B0503020204020204" pitchFamily="34" charset="-122"/>
              </a:rPr>
              <a:t>属性等。</a:t>
            </a:r>
            <a:endParaRPr lang="zh-CN" altLang="en-US" sz="2800" dirty="0">
              <a:latin typeface="微软雅黑" panose="020B0503020204020204" pitchFamily="34" charset="-122"/>
              <a:ea typeface="微软雅黑" panose="020B0503020204020204" pitchFamily="34" charset="-122"/>
            </a:endParaRPr>
          </a:p>
          <a:p>
            <a:pPr>
              <a:lnSpc>
                <a:spcPct val="110000"/>
              </a:lnSpc>
              <a:spcBef>
                <a:spcPts val="300"/>
              </a:spcBef>
            </a:pPr>
            <a:r>
              <a:rPr lang="en-US" altLang="zh-CN" sz="2800" b="1" dirty="0">
                <a:latin typeface="微软雅黑" panose="020B0503020204020204" pitchFamily="34" charset="-122"/>
                <a:ea typeface="微软雅黑" panose="020B0503020204020204" pitchFamily="34" charset="-122"/>
              </a:rPr>
              <a:t>@</a:t>
            </a:r>
            <a:r>
              <a:rPr lang="en-US" altLang="zh-CN" sz="2800" b="1" dirty="0" err="1">
                <a:latin typeface="微软雅黑" panose="020B0503020204020204" pitchFamily="34" charset="-122"/>
                <a:ea typeface="微软雅黑" panose="020B0503020204020204" pitchFamily="34" charset="-122"/>
              </a:rPr>
              <a:t>SuppressWarnings</a:t>
            </a:r>
            <a:r>
              <a:rPr lang="en-US" altLang="zh-CN" sz="2800" b="1"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
            </a:r>
            <a:br>
              <a:rPr lang="zh-CN" altLang="en-US" sz="2800" dirty="0">
                <a:latin typeface="微软雅黑" panose="020B0503020204020204" pitchFamily="34" charset="-122"/>
                <a:ea typeface="微软雅黑" panose="020B0503020204020204" pitchFamily="34" charset="-122"/>
              </a:rPr>
            </a:br>
            <a:r>
              <a:rPr lang="zh-CN" altLang="en-US" sz="2800" dirty="0">
                <a:latin typeface="微软雅黑" panose="020B0503020204020204" pitchFamily="34" charset="-122"/>
                <a:ea typeface="微软雅黑" panose="020B0503020204020204" pitchFamily="34" charset="-122"/>
              </a:rPr>
              <a:t>       抑制编译器产生警告</a:t>
            </a:r>
            <a:r>
              <a:rPr lang="zh-CN" altLang="en-US" sz="2800" dirty="0" smtClean="0">
                <a:latin typeface="微软雅黑" panose="020B0503020204020204" pitchFamily="34" charset="-122"/>
                <a:ea typeface="微软雅黑" panose="020B0503020204020204" pitchFamily="34" charset="-122"/>
              </a:rPr>
              <a:t>信息，常见用法：</a:t>
            </a:r>
            <a:r>
              <a:rPr lang="en-US" altLang="zh-CN" sz="2800" dirty="0">
                <a:latin typeface="微软雅黑" panose="020B0503020204020204" pitchFamily="34" charset="-122"/>
                <a:ea typeface="微软雅黑" panose="020B0503020204020204" pitchFamily="34" charset="-122"/>
              </a:rPr>
              <a:t>@</a:t>
            </a:r>
            <a:r>
              <a:rPr lang="en-US" altLang="zh-CN" sz="2800" dirty="0" err="1">
                <a:latin typeface="微软雅黑" panose="020B0503020204020204" pitchFamily="34" charset="-122"/>
                <a:ea typeface="微软雅黑" panose="020B0503020204020204" pitchFamily="34" charset="-122"/>
              </a:rPr>
              <a:t>SuppressWarnings</a:t>
            </a:r>
            <a:r>
              <a:rPr lang="en-US" altLang="zh-CN" sz="2800" dirty="0">
                <a:latin typeface="微软雅黑" panose="020B0503020204020204" pitchFamily="34" charset="-122"/>
                <a:ea typeface="微软雅黑" panose="020B0503020204020204" pitchFamily="34" charset="-122"/>
              </a:rPr>
              <a:t>("</a:t>
            </a:r>
            <a:r>
              <a:rPr lang="en-US" altLang="zh-CN" sz="2800" dirty="0">
                <a:solidFill>
                  <a:srgbClr val="FF0000"/>
                </a:solidFill>
                <a:latin typeface="微软雅黑" panose="020B0503020204020204" pitchFamily="34" charset="-122"/>
                <a:ea typeface="微软雅黑" panose="020B0503020204020204" pitchFamily="34" charset="-122"/>
              </a:rPr>
              <a:t>all</a:t>
            </a:r>
            <a:r>
              <a:rPr lang="en-US" altLang="zh-CN" sz="2800" dirty="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136811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自定义 4">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FFFFFF"/>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5230</TotalTime>
  <Words>2060</Words>
  <Application>Microsoft Office PowerPoint</Application>
  <PresentationFormat>宽屏</PresentationFormat>
  <Paragraphs>379</Paragraphs>
  <Slides>38</Slides>
  <Notes>26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38</vt:i4>
      </vt:variant>
    </vt:vector>
  </HeadingPairs>
  <TitlesOfParts>
    <vt:vector size="47" baseType="lpstr">
      <vt:lpstr>黑体</vt:lpstr>
      <vt:lpstr>宋体</vt:lpstr>
      <vt:lpstr>微软雅黑</vt:lpstr>
      <vt:lpstr>Arial</vt:lpstr>
      <vt:lpstr>Calibri</vt:lpstr>
      <vt:lpstr>Calibri Light</vt:lpstr>
      <vt:lpstr>Times New Roman</vt:lpstr>
      <vt:lpstr>Wingdings</vt:lpstr>
      <vt:lpstr>Office 主题</vt:lpstr>
      <vt:lpstr>第1讲 注释、注解及Junit</vt:lpstr>
      <vt:lpstr>注释（Comment）</vt:lpstr>
      <vt:lpstr>注释（Comment）</vt:lpstr>
      <vt:lpstr>注释（Comment）</vt:lpstr>
      <vt:lpstr>注释（Comment）</vt:lpstr>
      <vt:lpstr>注解（Annotation）</vt:lpstr>
      <vt:lpstr>注解（Annotation）</vt:lpstr>
      <vt:lpstr>注解（Annotation）</vt:lpstr>
      <vt:lpstr>注解（Annotation）</vt:lpstr>
      <vt:lpstr>注解（Annotation）</vt:lpstr>
      <vt:lpstr>注解（Annotation）</vt:lpstr>
      <vt:lpstr>注解（Annotation）</vt:lpstr>
      <vt:lpstr>注解（Annotation）</vt:lpstr>
      <vt:lpstr>注解（Annotation）</vt:lpstr>
      <vt:lpstr>注解（Annotation）</vt:lpstr>
      <vt:lpstr>注解（Annotation）</vt:lpstr>
      <vt:lpstr>注解（Annotation）</vt:lpstr>
      <vt:lpstr>注解（Annotation）</vt:lpstr>
      <vt:lpstr>注解（Annotation）</vt:lpstr>
      <vt:lpstr>PowerPoint 演示文稿</vt:lpstr>
      <vt:lpstr>PowerPoint 演示文稿</vt:lpstr>
      <vt:lpstr>注解（Annotation）</vt:lpstr>
      <vt:lpstr>注解（Annotation）</vt:lpstr>
      <vt:lpstr>注解（Annotation）</vt:lpstr>
      <vt:lpstr>注解（Annotation）</vt:lpstr>
      <vt:lpstr>注解（Annotation）</vt:lpstr>
      <vt:lpstr>PowerPoint 演示文稿</vt:lpstr>
      <vt:lpstr>注解（Annotation）</vt:lpstr>
      <vt:lpstr>Junit单元测试框架</vt:lpstr>
      <vt:lpstr>Junit单元测试框架</vt:lpstr>
      <vt:lpstr>Junit单元测试框架</vt:lpstr>
      <vt:lpstr>Junit单元测试框架</vt:lpstr>
      <vt:lpstr>Junit单元测试框架</vt:lpstr>
      <vt:lpstr>Junit单元测试框架</vt:lpstr>
      <vt:lpstr>Junit单元测试框架</vt:lpstr>
      <vt:lpstr>Junit单元测试框架</vt:lpstr>
      <vt:lpstr>Junit单元测试框架</vt:lpstr>
      <vt:lpstr>Junit单元测试框架</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MatLab简介</dc:title>
  <dc:creator>宋艳娟</dc:creator>
  <cp:lastModifiedBy>宋艳娟</cp:lastModifiedBy>
  <cp:revision>515</cp:revision>
  <dcterms:created xsi:type="dcterms:W3CDTF">2023-08-02T06:00:33Z</dcterms:created>
  <dcterms:modified xsi:type="dcterms:W3CDTF">2024-09-10T15:36:03Z</dcterms:modified>
</cp:coreProperties>
</file>