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notesMasterIdLst>
    <p:notesMasterId r:id="rId11"/>
  </p:notesMasterIdLst>
  <p:sldIdLst>
    <p:sldId id="287" r:id="rId2"/>
    <p:sldId id="265" r:id="rId3"/>
    <p:sldId id="258" r:id="rId4"/>
    <p:sldId id="267" r:id="rId5"/>
    <p:sldId id="269" r:id="rId6"/>
    <p:sldId id="271" r:id="rId7"/>
    <p:sldId id="284" r:id="rId8"/>
    <p:sldId id="283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F36949-278B-40B5-879F-BF7500338C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EFDF173-907A-4FAF-8CB4-B4B57C6B0ED5}">
      <dgm:prSet custT="1"/>
      <dgm:spPr/>
      <dgm:t>
        <a:bodyPr/>
        <a:lstStyle/>
        <a:p>
          <a:r>
            <a: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TIOBE 2024</a:t>
          </a:r>
          <a:r>
            <a: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月编程语言排行版</a:t>
          </a:r>
          <a:endParaRPr lang="zh-CN" altLang="en-US" sz="28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CA9EF2-B714-4BD3-99E8-E76C3A5B91A8}" type="parTrans" cxnId="{EAD1386F-9548-4CCE-A7B6-344A1B6B3773}">
      <dgm:prSet/>
      <dgm:spPr/>
      <dgm:t>
        <a:bodyPr/>
        <a:lstStyle/>
        <a:p>
          <a:endParaRPr lang="zh-CN" altLang="en-US"/>
        </a:p>
      </dgm:t>
    </dgm:pt>
    <dgm:pt modelId="{873B4550-D679-48A1-9289-5612050AEA83}" type="sibTrans" cxnId="{EAD1386F-9548-4CCE-A7B6-344A1B6B3773}">
      <dgm:prSet/>
      <dgm:spPr/>
      <dgm:t>
        <a:bodyPr/>
        <a:lstStyle/>
        <a:p>
          <a:endParaRPr lang="zh-CN" altLang="en-US"/>
        </a:p>
      </dgm:t>
    </dgm:pt>
    <dgm:pt modelId="{A215D245-E015-458B-B73B-A28308B0277F}">
      <dgm:prSet custT="1"/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个版本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DE67CC-5D17-4623-91A9-31E323B90A5A}" type="parTrans" cxnId="{0C2B60DD-84AA-4F11-837B-8EEBDD4797F0}">
      <dgm:prSet/>
      <dgm:spPr/>
      <dgm:t>
        <a:bodyPr/>
        <a:lstStyle/>
        <a:p>
          <a:endParaRPr lang="zh-CN" altLang="en-US"/>
        </a:p>
      </dgm:t>
    </dgm:pt>
    <dgm:pt modelId="{E72E18B9-5F01-4B26-9937-069692A8A08A}" type="sibTrans" cxnId="{0C2B60DD-84AA-4F11-837B-8EEBDD4797F0}">
      <dgm:prSet/>
      <dgm:spPr/>
      <dgm:t>
        <a:bodyPr/>
        <a:lstStyle/>
        <a:p>
          <a:endParaRPr lang="zh-CN" altLang="en-US"/>
        </a:p>
      </dgm:t>
    </dgm:pt>
    <dgm:pt modelId="{B0D3FA4D-0F1F-4DA8-846F-C46AD14F10A0}">
      <dgm:prSet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学习内容及方法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F25C4D-ED11-433D-A9ED-BE4A4E63DA5B}" type="parTrans" cxnId="{EBFD7295-8A25-4F37-9862-24A003AF274A}">
      <dgm:prSet/>
      <dgm:spPr/>
      <dgm:t>
        <a:bodyPr/>
        <a:lstStyle/>
        <a:p>
          <a:endParaRPr lang="zh-CN" altLang="en-US"/>
        </a:p>
      </dgm:t>
    </dgm:pt>
    <dgm:pt modelId="{1E3E8BA4-DBF4-416E-98DB-A630958D987F}" type="sibTrans" cxnId="{EBFD7295-8A25-4F37-9862-24A003AF274A}">
      <dgm:prSet/>
      <dgm:spPr/>
      <dgm:t>
        <a:bodyPr/>
        <a:lstStyle/>
        <a:p>
          <a:endParaRPr lang="zh-CN" altLang="en-US"/>
        </a:p>
      </dgm:t>
    </dgm:pt>
    <dgm:pt modelId="{DDE36534-20AD-4C17-A4A1-1CAA9E6BCA58}">
      <dgm:prSet custT="1"/>
      <dgm:spPr/>
      <dgm:t>
        <a:bodyPr/>
        <a:lstStyle/>
        <a:p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常见的</a:t>
          </a:r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 IDE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4DBAB2-4364-4DEF-8AEB-0930788BE9CD}" type="parTrans" cxnId="{F8FE636B-B119-46D0-8EAD-645349FCCCB4}">
      <dgm:prSet/>
      <dgm:spPr/>
      <dgm:t>
        <a:bodyPr/>
        <a:lstStyle/>
        <a:p>
          <a:endParaRPr lang="zh-CN" altLang="en-US"/>
        </a:p>
      </dgm:t>
    </dgm:pt>
    <dgm:pt modelId="{1B40C68D-C651-44A7-9965-7376BA257ECB}" type="sibTrans" cxnId="{F8FE636B-B119-46D0-8EAD-645349FCCCB4}">
      <dgm:prSet/>
      <dgm:spPr/>
      <dgm:t>
        <a:bodyPr/>
        <a:lstStyle/>
        <a:p>
          <a:endParaRPr lang="zh-CN" altLang="en-US"/>
        </a:p>
      </dgm:t>
    </dgm:pt>
    <dgm:pt modelId="{11D1F1B5-4FE1-4AB1-8F94-D6CCFCA0941C}">
      <dgm:prSet custT="1"/>
      <dgm:spPr/>
      <dgm:t>
        <a:bodyPr/>
        <a:lstStyle/>
        <a:p>
          <a:r>
            <a: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 Web</a:t>
          </a:r>
          <a:r>
            <a: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学习路线</a:t>
          </a:r>
          <a:endPara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E3F9B8-3A55-48AC-89B1-AA114561129B}" type="parTrans" cxnId="{B70C2856-7CB7-4E00-8898-942935CFC849}">
      <dgm:prSet/>
      <dgm:spPr/>
      <dgm:t>
        <a:bodyPr/>
        <a:lstStyle/>
        <a:p>
          <a:endParaRPr lang="zh-CN" altLang="en-US"/>
        </a:p>
      </dgm:t>
    </dgm:pt>
    <dgm:pt modelId="{C0825BDB-1D85-4B99-95F6-6CAC09C8828D}" type="sibTrans" cxnId="{B70C2856-7CB7-4E00-8898-942935CFC849}">
      <dgm:prSet/>
      <dgm:spPr/>
      <dgm:t>
        <a:bodyPr/>
        <a:lstStyle/>
        <a:p>
          <a:endParaRPr lang="zh-CN" altLang="en-US"/>
        </a:p>
      </dgm:t>
    </dgm:pt>
    <dgm:pt modelId="{2D8A22DC-30E7-4A58-80A2-25B42B09BAA6}" type="pres">
      <dgm:prSet presAssocID="{7CF36949-278B-40B5-879F-BF7500338C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0CB2F2-574C-4405-BED7-FEF45E62DEFE}" type="pres">
      <dgm:prSet presAssocID="{DEFDF173-907A-4FAF-8CB4-B4B57C6B0ED5}" presName="linNode" presStyleCnt="0"/>
      <dgm:spPr/>
    </dgm:pt>
    <dgm:pt modelId="{E7B033FE-C21A-42A9-A4FA-9B4648309661}" type="pres">
      <dgm:prSet presAssocID="{DEFDF173-907A-4FAF-8CB4-B4B57C6B0ED5}" presName="parentText" presStyleLbl="node1" presStyleIdx="0" presStyleCnt="5" custScaleX="150673" custLinFactNeighborX="0" custLinFactNeighborY="-22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5EC230-A478-480C-BD42-2906F7CE710D}" type="pres">
      <dgm:prSet presAssocID="{873B4550-D679-48A1-9289-5612050AEA83}" presName="sp" presStyleCnt="0"/>
      <dgm:spPr/>
    </dgm:pt>
    <dgm:pt modelId="{160A221A-C882-48CA-BE6F-667C70CD19E9}" type="pres">
      <dgm:prSet presAssocID="{A215D245-E015-458B-B73B-A28308B0277F}" presName="linNode" presStyleCnt="0"/>
      <dgm:spPr/>
    </dgm:pt>
    <dgm:pt modelId="{938770D7-C974-4BAD-8CB3-2AF27A0EF71B}" type="pres">
      <dgm:prSet presAssocID="{A215D245-E015-458B-B73B-A28308B0277F}" presName="parentText" presStyleLbl="node1" presStyleIdx="1" presStyleCnt="5" custScaleX="15067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CC600-A143-4A20-92F6-DFBFBD4B9652}" type="pres">
      <dgm:prSet presAssocID="{E72E18B9-5F01-4B26-9937-069692A8A08A}" presName="sp" presStyleCnt="0"/>
      <dgm:spPr/>
    </dgm:pt>
    <dgm:pt modelId="{F4EB209C-27E0-4DAD-A193-20839901039C}" type="pres">
      <dgm:prSet presAssocID="{11D1F1B5-4FE1-4AB1-8F94-D6CCFCA0941C}" presName="linNode" presStyleCnt="0"/>
      <dgm:spPr/>
    </dgm:pt>
    <dgm:pt modelId="{35088713-0EA6-42B1-B484-81CFBB7441B8}" type="pres">
      <dgm:prSet presAssocID="{11D1F1B5-4FE1-4AB1-8F94-D6CCFCA0941C}" presName="parentText" presStyleLbl="node1" presStyleIdx="2" presStyleCnt="5" custScaleX="15067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7C828F-78C0-40B2-9D71-1B8CA097411A}" type="pres">
      <dgm:prSet presAssocID="{C0825BDB-1D85-4B99-95F6-6CAC09C8828D}" presName="sp" presStyleCnt="0"/>
      <dgm:spPr/>
    </dgm:pt>
    <dgm:pt modelId="{3F4C49A9-0C2D-40EE-A7EB-162044500147}" type="pres">
      <dgm:prSet presAssocID="{B0D3FA4D-0F1F-4DA8-846F-C46AD14F10A0}" presName="linNode" presStyleCnt="0"/>
      <dgm:spPr/>
    </dgm:pt>
    <dgm:pt modelId="{7657383F-AF26-49B7-A4BD-5A234B61D6D5}" type="pres">
      <dgm:prSet presAssocID="{B0D3FA4D-0F1F-4DA8-846F-C46AD14F10A0}" presName="parentText" presStyleLbl="node1" presStyleIdx="3" presStyleCnt="5" custScaleX="15067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6317A1-E079-4374-B618-571CBFEBF4BA}" type="pres">
      <dgm:prSet presAssocID="{1E3E8BA4-DBF4-416E-98DB-A630958D987F}" presName="sp" presStyleCnt="0"/>
      <dgm:spPr/>
    </dgm:pt>
    <dgm:pt modelId="{1D18A04C-2EBA-46D5-97CF-6BB098EDBE5C}" type="pres">
      <dgm:prSet presAssocID="{DDE36534-20AD-4C17-A4A1-1CAA9E6BCA58}" presName="linNode" presStyleCnt="0"/>
      <dgm:spPr/>
    </dgm:pt>
    <dgm:pt modelId="{2336BF3C-FB9D-4FA7-9801-AAF823451C60}" type="pres">
      <dgm:prSet presAssocID="{DDE36534-20AD-4C17-A4A1-1CAA9E6BCA58}" presName="parentText" presStyleLbl="node1" presStyleIdx="4" presStyleCnt="5" custScaleX="15067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E54336-E721-4EDD-A15A-74FAF05DB0C7}" type="presOf" srcId="{DEFDF173-907A-4FAF-8CB4-B4B57C6B0ED5}" destId="{E7B033FE-C21A-42A9-A4FA-9B4648309661}" srcOrd="0" destOrd="0" presId="urn:microsoft.com/office/officeart/2005/8/layout/vList5"/>
    <dgm:cxn modelId="{53A8C2FE-A88D-42B8-B18B-A808D4CCC4E7}" type="presOf" srcId="{7CF36949-278B-40B5-879F-BF7500338C13}" destId="{2D8A22DC-30E7-4A58-80A2-25B42B09BAA6}" srcOrd="0" destOrd="0" presId="urn:microsoft.com/office/officeart/2005/8/layout/vList5"/>
    <dgm:cxn modelId="{ECE7C097-A4C0-43EA-AD95-E34D8BA21690}" type="presOf" srcId="{11D1F1B5-4FE1-4AB1-8F94-D6CCFCA0941C}" destId="{35088713-0EA6-42B1-B484-81CFBB7441B8}" srcOrd="0" destOrd="0" presId="urn:microsoft.com/office/officeart/2005/8/layout/vList5"/>
    <dgm:cxn modelId="{B70C2856-7CB7-4E00-8898-942935CFC849}" srcId="{7CF36949-278B-40B5-879F-BF7500338C13}" destId="{11D1F1B5-4FE1-4AB1-8F94-D6CCFCA0941C}" srcOrd="2" destOrd="0" parTransId="{84E3F9B8-3A55-48AC-89B1-AA114561129B}" sibTransId="{C0825BDB-1D85-4B99-95F6-6CAC09C8828D}"/>
    <dgm:cxn modelId="{36FA598B-C535-4486-941E-17BA610A43B0}" type="presOf" srcId="{A215D245-E015-458B-B73B-A28308B0277F}" destId="{938770D7-C974-4BAD-8CB3-2AF27A0EF71B}" srcOrd="0" destOrd="0" presId="urn:microsoft.com/office/officeart/2005/8/layout/vList5"/>
    <dgm:cxn modelId="{F8FE636B-B119-46D0-8EAD-645349FCCCB4}" srcId="{7CF36949-278B-40B5-879F-BF7500338C13}" destId="{DDE36534-20AD-4C17-A4A1-1CAA9E6BCA58}" srcOrd="4" destOrd="0" parTransId="{EA4DBAB2-4364-4DEF-8AEB-0930788BE9CD}" sibTransId="{1B40C68D-C651-44A7-9965-7376BA257ECB}"/>
    <dgm:cxn modelId="{0C2B60DD-84AA-4F11-837B-8EEBDD4797F0}" srcId="{7CF36949-278B-40B5-879F-BF7500338C13}" destId="{A215D245-E015-458B-B73B-A28308B0277F}" srcOrd="1" destOrd="0" parTransId="{52DE67CC-5D17-4623-91A9-31E323B90A5A}" sibTransId="{E72E18B9-5F01-4B26-9937-069692A8A08A}"/>
    <dgm:cxn modelId="{433F97B5-0E2C-4AD8-9DF6-2813F4AD4D84}" type="presOf" srcId="{B0D3FA4D-0F1F-4DA8-846F-C46AD14F10A0}" destId="{7657383F-AF26-49B7-A4BD-5A234B61D6D5}" srcOrd="0" destOrd="0" presId="urn:microsoft.com/office/officeart/2005/8/layout/vList5"/>
    <dgm:cxn modelId="{EAD1386F-9548-4CCE-A7B6-344A1B6B3773}" srcId="{7CF36949-278B-40B5-879F-BF7500338C13}" destId="{DEFDF173-907A-4FAF-8CB4-B4B57C6B0ED5}" srcOrd="0" destOrd="0" parTransId="{98CA9EF2-B714-4BD3-99E8-E76C3A5B91A8}" sibTransId="{873B4550-D679-48A1-9289-5612050AEA83}"/>
    <dgm:cxn modelId="{D0FDCE1F-C373-4443-BFA5-C058E4DCDF84}" type="presOf" srcId="{DDE36534-20AD-4C17-A4A1-1CAA9E6BCA58}" destId="{2336BF3C-FB9D-4FA7-9801-AAF823451C60}" srcOrd="0" destOrd="0" presId="urn:microsoft.com/office/officeart/2005/8/layout/vList5"/>
    <dgm:cxn modelId="{EBFD7295-8A25-4F37-9862-24A003AF274A}" srcId="{7CF36949-278B-40B5-879F-BF7500338C13}" destId="{B0D3FA4D-0F1F-4DA8-846F-C46AD14F10A0}" srcOrd="3" destOrd="0" parTransId="{79F25C4D-ED11-433D-A9ED-BE4A4E63DA5B}" sibTransId="{1E3E8BA4-DBF4-416E-98DB-A630958D987F}"/>
    <dgm:cxn modelId="{408AC079-23A2-4745-98DD-3AD32D341141}" type="presParOf" srcId="{2D8A22DC-30E7-4A58-80A2-25B42B09BAA6}" destId="{690CB2F2-574C-4405-BED7-FEF45E62DEFE}" srcOrd="0" destOrd="0" presId="urn:microsoft.com/office/officeart/2005/8/layout/vList5"/>
    <dgm:cxn modelId="{9A023050-441D-4D6D-9CB2-158CBFD3871E}" type="presParOf" srcId="{690CB2F2-574C-4405-BED7-FEF45E62DEFE}" destId="{E7B033FE-C21A-42A9-A4FA-9B4648309661}" srcOrd="0" destOrd="0" presId="urn:microsoft.com/office/officeart/2005/8/layout/vList5"/>
    <dgm:cxn modelId="{B997C880-0E12-4B67-8168-F2AF11A6C9B3}" type="presParOf" srcId="{2D8A22DC-30E7-4A58-80A2-25B42B09BAA6}" destId="{955EC230-A478-480C-BD42-2906F7CE710D}" srcOrd="1" destOrd="0" presId="urn:microsoft.com/office/officeart/2005/8/layout/vList5"/>
    <dgm:cxn modelId="{4AD41036-A8A3-4321-A7C0-7A07934A1983}" type="presParOf" srcId="{2D8A22DC-30E7-4A58-80A2-25B42B09BAA6}" destId="{160A221A-C882-48CA-BE6F-667C70CD19E9}" srcOrd="2" destOrd="0" presId="urn:microsoft.com/office/officeart/2005/8/layout/vList5"/>
    <dgm:cxn modelId="{ACC366DB-1572-49FB-B88E-85DA81E66645}" type="presParOf" srcId="{160A221A-C882-48CA-BE6F-667C70CD19E9}" destId="{938770D7-C974-4BAD-8CB3-2AF27A0EF71B}" srcOrd="0" destOrd="0" presId="urn:microsoft.com/office/officeart/2005/8/layout/vList5"/>
    <dgm:cxn modelId="{34C60DD1-3A62-4170-9E8B-2D3C6C9AFA4C}" type="presParOf" srcId="{2D8A22DC-30E7-4A58-80A2-25B42B09BAA6}" destId="{8C4CC600-A143-4A20-92F6-DFBFBD4B9652}" srcOrd="3" destOrd="0" presId="urn:microsoft.com/office/officeart/2005/8/layout/vList5"/>
    <dgm:cxn modelId="{9A47324C-21FD-4D95-B787-220F1D425F50}" type="presParOf" srcId="{2D8A22DC-30E7-4A58-80A2-25B42B09BAA6}" destId="{F4EB209C-27E0-4DAD-A193-20839901039C}" srcOrd="4" destOrd="0" presId="urn:microsoft.com/office/officeart/2005/8/layout/vList5"/>
    <dgm:cxn modelId="{E855AF25-9814-473D-81C4-2E5335CF8306}" type="presParOf" srcId="{F4EB209C-27E0-4DAD-A193-20839901039C}" destId="{35088713-0EA6-42B1-B484-81CFBB7441B8}" srcOrd="0" destOrd="0" presId="urn:microsoft.com/office/officeart/2005/8/layout/vList5"/>
    <dgm:cxn modelId="{0CEC50FB-0EBC-4469-932B-F45E849DE643}" type="presParOf" srcId="{2D8A22DC-30E7-4A58-80A2-25B42B09BAA6}" destId="{B07C828F-78C0-40B2-9D71-1B8CA097411A}" srcOrd="5" destOrd="0" presId="urn:microsoft.com/office/officeart/2005/8/layout/vList5"/>
    <dgm:cxn modelId="{219AA958-DF70-45D1-9E92-185A99E64D0E}" type="presParOf" srcId="{2D8A22DC-30E7-4A58-80A2-25B42B09BAA6}" destId="{3F4C49A9-0C2D-40EE-A7EB-162044500147}" srcOrd="6" destOrd="0" presId="urn:microsoft.com/office/officeart/2005/8/layout/vList5"/>
    <dgm:cxn modelId="{049EE09B-E99D-4189-B7BF-D1B4E35D89CF}" type="presParOf" srcId="{3F4C49A9-0C2D-40EE-A7EB-162044500147}" destId="{7657383F-AF26-49B7-A4BD-5A234B61D6D5}" srcOrd="0" destOrd="0" presId="urn:microsoft.com/office/officeart/2005/8/layout/vList5"/>
    <dgm:cxn modelId="{B9BB150D-79A2-4DB8-9AB1-6F21A2F89D0C}" type="presParOf" srcId="{2D8A22DC-30E7-4A58-80A2-25B42B09BAA6}" destId="{7E6317A1-E079-4374-B618-571CBFEBF4BA}" srcOrd="7" destOrd="0" presId="urn:microsoft.com/office/officeart/2005/8/layout/vList5"/>
    <dgm:cxn modelId="{FCA777B8-3716-4608-B2B9-6B89FB0D4725}" type="presParOf" srcId="{2D8A22DC-30E7-4A58-80A2-25B42B09BAA6}" destId="{1D18A04C-2EBA-46D5-97CF-6BB098EDBE5C}" srcOrd="8" destOrd="0" presId="urn:microsoft.com/office/officeart/2005/8/layout/vList5"/>
    <dgm:cxn modelId="{B05B3342-2048-4B4B-8115-146B91E02148}" type="presParOf" srcId="{1D18A04C-2EBA-46D5-97CF-6BB098EDBE5C}" destId="{2336BF3C-FB9D-4FA7-9801-AAF823451C6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033FE-C21A-42A9-A4FA-9B4648309661}">
      <dsp:nvSpPr>
        <dsp:cNvPr id="0" name=""/>
        <dsp:cNvSpPr/>
      </dsp:nvSpPr>
      <dsp:spPr>
        <a:xfrm>
          <a:off x="2448733" y="0"/>
          <a:ext cx="5805572" cy="893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TIOBE 2024</a:t>
          </a:r>
          <a:r>
            <a:rPr lang="zh-CN" altLang="en-US" sz="2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年</a:t>
          </a:r>
          <a:r>
            <a:rPr lang="en-US" altLang="zh-CN" sz="2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280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月编程语言排行版</a:t>
          </a:r>
          <a:endParaRPr lang="zh-CN" altLang="en-US" sz="28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2361" y="43628"/>
        <a:ext cx="5718316" cy="806469"/>
      </dsp:txXfrm>
    </dsp:sp>
    <dsp:sp modelId="{938770D7-C974-4BAD-8CB3-2AF27A0EF71B}">
      <dsp:nvSpPr>
        <dsp:cNvPr id="0" name=""/>
        <dsp:cNvSpPr/>
      </dsp:nvSpPr>
      <dsp:spPr>
        <a:xfrm>
          <a:off x="2448733" y="940456"/>
          <a:ext cx="5805572" cy="893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个版本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2361" y="984084"/>
        <a:ext cx="5718316" cy="806469"/>
      </dsp:txXfrm>
    </dsp:sp>
    <dsp:sp modelId="{35088713-0EA6-42B1-B484-81CFBB7441B8}">
      <dsp:nvSpPr>
        <dsp:cNvPr id="0" name=""/>
        <dsp:cNvSpPr/>
      </dsp:nvSpPr>
      <dsp:spPr>
        <a:xfrm>
          <a:off x="2448733" y="1878868"/>
          <a:ext cx="5805572" cy="893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 Web</a:t>
          </a: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学习路线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2361" y="1922496"/>
        <a:ext cx="5718316" cy="806469"/>
      </dsp:txXfrm>
    </dsp:sp>
    <dsp:sp modelId="{7657383F-AF26-49B7-A4BD-5A234B61D6D5}">
      <dsp:nvSpPr>
        <dsp:cNvPr id="0" name=""/>
        <dsp:cNvSpPr/>
      </dsp:nvSpPr>
      <dsp:spPr>
        <a:xfrm>
          <a:off x="2448733" y="2817280"/>
          <a:ext cx="5805572" cy="893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学习内容及方法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2361" y="2860908"/>
        <a:ext cx="5718316" cy="806469"/>
      </dsp:txXfrm>
    </dsp:sp>
    <dsp:sp modelId="{2336BF3C-FB9D-4FA7-9801-AAF823451C60}">
      <dsp:nvSpPr>
        <dsp:cNvPr id="0" name=""/>
        <dsp:cNvSpPr/>
      </dsp:nvSpPr>
      <dsp:spPr>
        <a:xfrm>
          <a:off x="2448733" y="3755692"/>
          <a:ext cx="5805572" cy="893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常见的</a:t>
          </a:r>
          <a:r>
            <a:rPr lang="en-US" altLang="zh-CN" sz="2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Java IDE</a:t>
          </a:r>
          <a:endParaRPr lang="zh-CN" alt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92361" y="3799320"/>
        <a:ext cx="5718316" cy="806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B0792-6A9D-4501-877B-1D23D2F68C7C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04F8-A0B0-42DB-8341-60B7F75F1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9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5084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4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9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0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5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4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8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4223-F228-4B9B-A86E-703918E8D575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711" y="-124353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8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800" b="1" dirty="0" smtClean="0"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800" b="1" dirty="0" smtClean="0">
                <a:latin typeface="黑体" pitchFamily="2" charset="-122"/>
                <a:ea typeface="黑体" pitchFamily="2" charset="-122"/>
              </a:rPr>
              <a:t>讲 课程介绍</a:t>
            </a:r>
            <a:endParaRPr lang="zh-CN" altLang="en-US" sz="3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567" y="441862"/>
            <a:ext cx="8229600" cy="50292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400" b="1" dirty="0" smtClean="0">
                <a:solidFill>
                  <a:srgbClr val="0066FF"/>
                </a:solidFill>
              </a:rPr>
              <a:t>主要内容</a:t>
            </a:r>
            <a:endParaRPr lang="zh-CN" altLang="en-US" sz="3400" b="1" dirty="0">
              <a:solidFill>
                <a:srgbClr val="0066FF"/>
              </a:solidFill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467664" y="1203427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58139178"/>
              </p:ext>
            </p:extLst>
          </p:nvPr>
        </p:nvGraphicFramePr>
        <p:xfrm>
          <a:off x="562143" y="1642275"/>
          <a:ext cx="10703039" cy="4651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27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625" y="-259309"/>
            <a:ext cx="11366695" cy="145075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TIOBE 2024</a:t>
            </a:r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月编程语言排行版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7625" y="784010"/>
            <a:ext cx="1136669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89" y="1218744"/>
            <a:ext cx="10822675" cy="474533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6673755" y="3889614"/>
            <a:ext cx="4176215" cy="5732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4355" y="1091029"/>
            <a:ext cx="11513234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/>
            </a:pP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Standard Edition 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SE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，标准版）：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65000"/>
              <a:buNone/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用于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桌面应用软件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的开发，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例如文本编辑器、下载软件、即时通讯工具等。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包含构成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语言核心的类，比如：输入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输出、集合、数据库连接、网络编程等。</a:t>
            </a:r>
          </a:p>
          <a:p>
            <a:pPr marL="342900" indent="-3429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/>
            </a:pP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Enterprise Edition 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EE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，企业版）：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65000"/>
              <a:buNone/>
              <a:defRPr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主要用于开发高访问量、大数据量、高并发量的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网站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Java EE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包含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SE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的类，还包含用于开发企业级应用的类，比如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EJB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Servlet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JSP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XML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、事务控制等。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/>
            </a:pP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Micro Edition 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ME</a:t>
            </a:r>
            <a:r>
              <a:rPr kumimoji="1"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，微型版）：</a:t>
            </a:r>
            <a:endParaRPr kumimoji="1"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SzPct val="65000"/>
              <a:buNone/>
              <a:defRPr/>
            </a:pPr>
            <a:r>
              <a:rPr kumimoji="1" lang="en-US" altLang="zh-CN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ME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只包含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SE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的一部分类，也有自己的扩展类。主要用于</a:t>
            </a:r>
            <a:r>
              <a:rPr kumimoji="1"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嵌入式设备和移动设备</a:t>
            </a:r>
            <a:r>
              <a:rPr kumimoji="1"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的开发。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7625" y="886265"/>
            <a:ext cx="1136669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7625" y="-84408"/>
            <a:ext cx="11366695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9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10329" y="766760"/>
            <a:ext cx="1151323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0329" y="-210598"/>
            <a:ext cx="11513234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17" y="1183205"/>
            <a:ext cx="9585658" cy="36563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62523" y="5291270"/>
            <a:ext cx="936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    </a:t>
            </a:r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≠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 </a:t>
            </a:r>
          </a:p>
        </p:txBody>
      </p:sp>
    </p:spTree>
    <p:extLst>
      <p:ext uri="{BB962C8B-B14F-4D97-AF65-F5344CB8AC3E}">
        <p14:creationId xmlns:p14="http://schemas.microsoft.com/office/powerpoint/2010/main" val="25123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51273" y="886680"/>
            <a:ext cx="1136669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7624" y="-154748"/>
            <a:ext cx="11366695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学习路线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554" y="1352016"/>
            <a:ext cx="5629114" cy="526297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基础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/>
              <a:t>Java SE </a:t>
            </a:r>
          </a:p>
          <a:p>
            <a:pPr eaLnBrk="1" hangingPunct="1"/>
            <a:endParaRPr lang="en-US" altLang="zh-CN" sz="2800" dirty="0"/>
          </a:p>
          <a:p>
            <a:pPr marL="114261" lvl="1" eaLnBrk="1" hangingPunct="1"/>
            <a:r>
              <a:rPr lang="en-US" altLang="zh-CN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、数据库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err="1" smtClean="0"/>
              <a:t>MySql</a:t>
            </a:r>
            <a:r>
              <a:rPr lang="zh-CN" altLang="en-US" sz="2800" dirty="0"/>
              <a:t>、</a:t>
            </a:r>
            <a:r>
              <a:rPr lang="en-US" altLang="zh-CN" sz="2800" dirty="0"/>
              <a:t>JDBC</a:t>
            </a:r>
          </a:p>
          <a:p>
            <a:pPr eaLnBrk="1" hangingPunct="1"/>
            <a:endParaRPr lang="en-US" altLang="zh-CN" sz="2800" dirty="0"/>
          </a:p>
          <a:p>
            <a:pPr marL="114261" lvl="1" eaLnBrk="1" hangingPunct="1"/>
            <a:r>
              <a:rPr lang="en-US" altLang="zh-CN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、前端页面：</a:t>
            </a:r>
            <a:r>
              <a:rPr lang="en-US" altLang="zh-CN" sz="2800" dirty="0" smtClean="0"/>
              <a:t>HTML</a:t>
            </a:r>
            <a:r>
              <a:rPr lang="zh-CN" altLang="en-US" sz="2800" dirty="0"/>
              <a:t>、</a:t>
            </a:r>
            <a:r>
              <a:rPr lang="en-US" altLang="zh-CN" sz="2800" dirty="0"/>
              <a:t>CSS</a:t>
            </a:r>
            <a:r>
              <a:rPr lang="zh-CN" altLang="en-US" sz="2800" dirty="0"/>
              <a:t>、</a:t>
            </a:r>
            <a:r>
              <a:rPr lang="en-US" altLang="zh-CN" sz="2800" dirty="0"/>
              <a:t>JavaScript</a:t>
            </a:r>
            <a:r>
              <a:rPr lang="zh-CN" altLang="en-US" sz="2800" dirty="0"/>
              <a:t>、</a:t>
            </a:r>
            <a:r>
              <a:rPr lang="en-US" altLang="zh-CN" sz="2800" dirty="0" smtClean="0"/>
              <a:t>Vue.js</a:t>
            </a:r>
          </a:p>
          <a:p>
            <a:pPr eaLnBrk="1" hangingPunct="1"/>
            <a:endParaRPr lang="en-US" altLang="zh-CN" sz="2800" dirty="0"/>
          </a:p>
          <a:p>
            <a:pPr marL="114261" lvl="1" eaLnBrk="1" hangingPunct="1"/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4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（后端）</a:t>
            </a:r>
            <a:r>
              <a:rPr lang="zh-CN" altLang="en-US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smtClean="0">
                <a:solidFill>
                  <a:srgbClr val="FF0000"/>
                </a:solidFill>
              </a:rPr>
              <a:t>Servlet</a:t>
            </a:r>
            <a:r>
              <a:rPr lang="zh-CN" altLang="en-US" sz="2800" dirty="0" smtClean="0"/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JSP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Spring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Spring Boot</a:t>
            </a:r>
            <a:r>
              <a:rPr lang="zh-CN" altLang="en-US" sz="2800" dirty="0" smtClean="0"/>
              <a:t>、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SpringMVC</a:t>
            </a:r>
            <a:r>
              <a:rPr lang="en-US" altLang="zh-CN" sz="2800" dirty="0"/>
              <a:t> </a:t>
            </a:r>
            <a:r>
              <a:rPr lang="zh-CN" altLang="en-US" sz="2800" dirty="0"/>
              <a:t>、 </a:t>
            </a:r>
            <a:r>
              <a:rPr lang="en-US" altLang="zh-CN" sz="2800" dirty="0" err="1" smtClean="0"/>
              <a:t>Mybatis</a:t>
            </a:r>
            <a:r>
              <a:rPr lang="en-US" altLang="zh-CN" sz="2800" dirty="0" smtClean="0"/>
              <a:t>……</a:t>
            </a:r>
          </a:p>
          <a:p>
            <a:pPr marL="114261" lvl="1" eaLnBrk="1" hangingPunct="1"/>
            <a:endParaRPr lang="en-US" altLang="zh-CN" sz="2800" dirty="0"/>
          </a:p>
          <a:p>
            <a:pPr marL="114261" lvl="1" eaLnBrk="1" hangingPunct="1"/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578" y="1352015"/>
            <a:ext cx="5145854" cy="52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73097" y="1409130"/>
            <a:ext cx="10398948" cy="4800601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550109"/>
            <a:ext cx="10566827" cy="570913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5127272" y="717650"/>
            <a:ext cx="72008" cy="5877272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 flipH="1">
            <a:off x="2309382" y="6196985"/>
            <a:ext cx="285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  端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flipH="1">
            <a:off x="7610178" y="6165471"/>
            <a:ext cx="2853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端</a:t>
            </a:r>
            <a:endParaRPr lang="zh-CN" altLang="en-US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0686" y="2010072"/>
            <a:ext cx="4234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用户输入网址</a:t>
            </a:r>
            <a:r>
              <a:rPr lang="en-US" altLang="zh-CN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用户点击页面超链接或按钮</a:t>
            </a:r>
            <a:endParaRPr lang="en-US" altLang="zh-CN" sz="2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47914" y="108775"/>
            <a:ext cx="99922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 </a:t>
            </a:r>
            <a:r>
              <a:rPr lang="en-US" altLang="zh-CN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前端代码 </a:t>
            </a:r>
            <a:r>
              <a:rPr lang="en-US" altLang="zh-CN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后端业务逻辑代码 </a:t>
            </a:r>
            <a:r>
              <a:rPr lang="en-US" altLang="zh-CN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8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8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1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37625" y="859384"/>
            <a:ext cx="1136669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7626" y="-196948"/>
            <a:ext cx="11366694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课程内容及方法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2591" y="1250311"/>
            <a:ext cx="10750949" cy="608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kumimoji="1"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、进阶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SE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）初级语法、面向对象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Swing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）多线程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数据库连接、集合与泛型、注解、反射、网络编程等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endParaRPr kumimoji="1"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kumimoji="1"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、入门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Java EE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（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endParaRPr kumimoji="1" lang="en-US" altLang="zh-CN" sz="28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kumimoji="1"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1" lang="en-US" altLang="zh-CN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endParaRPr kumimoji="1" lang="zh-CN" altLang="en-US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65000"/>
              <a:defRPr/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2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337625" y="900328"/>
            <a:ext cx="1136669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7624" y="-154748"/>
            <a:ext cx="11366695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课程内容及方法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98" y="1400491"/>
            <a:ext cx="4712665" cy="4903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圆角矩形 9"/>
          <p:cNvSpPr/>
          <p:nvPr/>
        </p:nvSpPr>
        <p:spPr>
          <a:xfrm>
            <a:off x="766805" y="1373194"/>
            <a:ext cx="5099423" cy="4903707"/>
          </a:xfrm>
          <a:prstGeom prst="roundRect">
            <a:avLst>
              <a:gd name="adj" fmla="val 63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Bef>
                <a:spcPts val="1000"/>
              </a:spcBef>
            </a:pPr>
            <a:endParaRPr lang="en-US" altLang="zh-CN" sz="27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7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总学时</a:t>
            </a:r>
            <a:r>
              <a:rPr lang="zh-CN" altLang="en-US" sz="2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sz="2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zh-CN" altLang="en-US" sz="27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二八定律：</a:t>
            </a:r>
            <a:endParaRPr lang="en-US" altLang="zh-CN" sz="27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US" altLang="zh-CN" sz="2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7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意大利</a:t>
            </a:r>
            <a:r>
              <a:rPr lang="zh-CN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经济学家帕累托认为，在任何一组东西中，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</a:t>
            </a:r>
            <a:r>
              <a:rPr lang="zh-CN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的只占其中一小部分，约</a:t>
            </a:r>
            <a:r>
              <a:rPr lang="en-US" altLang="zh-CN" sz="2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，其余</a:t>
            </a:r>
            <a:r>
              <a:rPr lang="en-US" altLang="zh-CN" sz="2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尽管是多数，却是</a:t>
            </a:r>
            <a:r>
              <a:rPr lang="zh-CN" altLang="zh-CN" sz="2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次要</a:t>
            </a:r>
            <a:r>
              <a:rPr lang="zh-CN" altLang="zh-CN" sz="2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en-US" altLang="zh-CN" sz="2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7615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64921" y="1207979"/>
            <a:ext cx="11366695" cy="435133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JCreator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小而且快，常用的功能都支持，适合初学者。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JBuilder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商业软件，插件丰富。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NetBeans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开源免费，配置简单。 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Eclipse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开源免费，插件资源丰富。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MyEclipse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的扩展。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IDEA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商业软件，全称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IntelliJ IDEA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JetBrains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公司的产品，在智能代码助手、代码自动提示、重构、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JavaEE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支持、各类版本工具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整合等方面十分优秀。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37625" y="886260"/>
            <a:ext cx="11366695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7624" y="-154748"/>
            <a:ext cx="11366695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IDE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917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3592</TotalTime>
  <Words>483</Words>
  <Application>Microsoft Office PowerPoint</Application>
  <PresentationFormat>宽屏</PresentationFormat>
  <Paragraphs>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第0讲 课程介绍</vt:lpstr>
      <vt:lpstr>TIOBE 2024年8月编程语言排行版</vt:lpstr>
      <vt:lpstr>Java的3个版本</vt:lpstr>
      <vt:lpstr>Java的3个版本</vt:lpstr>
      <vt:lpstr>Java Web学习路线</vt:lpstr>
      <vt:lpstr>PowerPoint 演示文稿</vt:lpstr>
      <vt:lpstr>课程内容及方法</vt:lpstr>
      <vt:lpstr>课程内容及方法</vt:lpstr>
      <vt:lpstr>常见的Java 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MatLab简介</dc:title>
  <dc:creator>宋艳娟</dc:creator>
  <cp:lastModifiedBy>宋艳娟</cp:lastModifiedBy>
  <cp:revision>203</cp:revision>
  <dcterms:created xsi:type="dcterms:W3CDTF">2023-08-02T06:00:33Z</dcterms:created>
  <dcterms:modified xsi:type="dcterms:W3CDTF">2024-09-03T13:12:04Z</dcterms:modified>
</cp:coreProperties>
</file>