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39"/>
  </p:notesMasterIdLst>
  <p:sldIdLst>
    <p:sldId id="621" r:id="rId2"/>
    <p:sldId id="635" r:id="rId3"/>
    <p:sldId id="679" r:id="rId4"/>
    <p:sldId id="685" r:id="rId5"/>
    <p:sldId id="652" r:id="rId6"/>
    <p:sldId id="690" r:id="rId7"/>
    <p:sldId id="681" r:id="rId8"/>
    <p:sldId id="701" r:id="rId9"/>
    <p:sldId id="662" r:id="rId10"/>
    <p:sldId id="706" r:id="rId11"/>
    <p:sldId id="655" r:id="rId12"/>
    <p:sldId id="656" r:id="rId13"/>
    <p:sldId id="705" r:id="rId14"/>
    <p:sldId id="694" r:id="rId15"/>
    <p:sldId id="695" r:id="rId16"/>
    <p:sldId id="682" r:id="rId17"/>
    <p:sldId id="683" r:id="rId18"/>
    <p:sldId id="693" r:id="rId19"/>
    <p:sldId id="686" r:id="rId20"/>
    <p:sldId id="687" r:id="rId21"/>
    <p:sldId id="691" r:id="rId22"/>
    <p:sldId id="688" r:id="rId23"/>
    <p:sldId id="684" r:id="rId24"/>
    <p:sldId id="666" r:id="rId25"/>
    <p:sldId id="696" r:id="rId26"/>
    <p:sldId id="702" r:id="rId27"/>
    <p:sldId id="703" r:id="rId28"/>
    <p:sldId id="704" r:id="rId29"/>
    <p:sldId id="698" r:id="rId30"/>
    <p:sldId id="697" r:id="rId31"/>
    <p:sldId id="674" r:id="rId32"/>
    <p:sldId id="692" r:id="rId33"/>
    <p:sldId id="675" r:id="rId34"/>
    <p:sldId id="678" r:id="rId35"/>
    <p:sldId id="676" r:id="rId36"/>
    <p:sldId id="699" r:id="rId37"/>
    <p:sldId id="700" r:id="rId3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161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322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483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644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5805" algn="l" defTabSz="914322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2967" algn="l" defTabSz="914322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127" algn="l" defTabSz="914322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288" algn="l" defTabSz="914322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8B"/>
    <a:srgbClr val="FF0066"/>
    <a:srgbClr val="993300"/>
    <a:srgbClr val="006666"/>
    <a:srgbClr val="CCFF99"/>
    <a:srgbClr val="CCFFFF"/>
    <a:srgbClr val="CC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6125" autoAdjust="0"/>
  </p:normalViewPr>
  <p:slideViewPr>
    <p:cSldViewPr>
      <p:cViewPr varScale="1">
        <p:scale>
          <a:sx n="74" d="100"/>
          <a:sy n="74" d="100"/>
        </p:scale>
        <p:origin x="129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slide" Target="../slides/slide14.xml"/><Relationship Id="rId1" Type="http://schemas.openxmlformats.org/officeDocument/2006/relationships/slide" Target="../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7A567D-6AA6-41CE-80F0-A67D113E85B0}" type="doc">
      <dgm:prSet loTypeId="urn:microsoft.com/office/officeart/2005/8/layout/hList1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zh-CN" altLang="en-US"/>
        </a:p>
      </dgm:t>
    </dgm:pt>
    <dgm:pt modelId="{C6547EF9-281F-43F4-AD94-982E7245BB50}">
      <dgm:prSet custT="1"/>
      <dgm:spPr/>
      <dgm:t>
        <a:bodyPr/>
        <a:lstStyle/>
        <a:p>
          <a:pPr rtl="0"/>
          <a:r>
            <a:rPr lang="zh-CN" sz="2000" b="1" baseline="0" dirty="0" smtClean="0">
              <a:latin typeface="Times New Roman" panose="02020603050405020304" pitchFamily="18" charset="0"/>
              <a:ea typeface="微软雅黑" panose="020B0503020204020204" pitchFamily="34" charset="-122"/>
              <a:hlinkClick xmlns:r="http://schemas.openxmlformats.org/officeDocument/2006/relationships" r:id="rId1" action="ppaction://hlinksldjump"/>
            </a:rPr>
            <a:t>什么是</a:t>
          </a:r>
          <a:r>
            <a:rPr lang="en-US" sz="2000" b="1" baseline="0" dirty="0" smtClean="0">
              <a:latin typeface="Times New Roman" panose="02020603050405020304" pitchFamily="18" charset="0"/>
              <a:ea typeface="微软雅黑" panose="020B0503020204020204" pitchFamily="34" charset="-122"/>
              <a:hlinkClick xmlns:r="http://schemas.openxmlformats.org/officeDocument/2006/relationships" r:id="rId1" action="ppaction://hlinksldjump"/>
            </a:rPr>
            <a:t>Servlet</a:t>
          </a:r>
          <a:endParaRPr lang="zh-CN" sz="2000" baseline="0" dirty="0">
            <a:latin typeface="Times New Roman" panose="02020603050405020304" pitchFamily="18" charset="0"/>
            <a:ea typeface="微软雅黑" panose="020B0503020204020204" pitchFamily="34" charset="-122"/>
          </a:endParaRPr>
        </a:p>
      </dgm:t>
    </dgm:pt>
    <dgm:pt modelId="{30DA246E-DE66-42B1-8EA2-319F406CA8C4}" type="parTrans" cxnId="{5C90B211-7E40-45C2-8074-8797AEDB037F}">
      <dgm:prSet/>
      <dgm:spPr/>
      <dgm:t>
        <a:bodyPr/>
        <a:lstStyle/>
        <a:p>
          <a:endParaRPr lang="zh-CN" altLang="en-US" sz="2000" baseline="0">
            <a:latin typeface="Times New Roman" panose="02020603050405020304" pitchFamily="18" charset="0"/>
            <a:ea typeface="微软雅黑" panose="020B0503020204020204" pitchFamily="34" charset="-122"/>
          </a:endParaRPr>
        </a:p>
      </dgm:t>
    </dgm:pt>
    <dgm:pt modelId="{E7D42553-E56E-40FA-AC41-B7C80D41E9DF}" type="sibTrans" cxnId="{5C90B211-7E40-45C2-8074-8797AEDB037F}">
      <dgm:prSet/>
      <dgm:spPr/>
      <dgm:t>
        <a:bodyPr/>
        <a:lstStyle/>
        <a:p>
          <a:endParaRPr lang="zh-CN" altLang="en-US" sz="2000" baseline="0">
            <a:latin typeface="Times New Roman" panose="02020603050405020304" pitchFamily="18" charset="0"/>
            <a:ea typeface="微软雅黑" panose="020B0503020204020204" pitchFamily="34" charset="-122"/>
          </a:endParaRPr>
        </a:p>
      </dgm:t>
    </dgm:pt>
    <dgm:pt modelId="{DBF791F7-A4A9-4875-877E-710C15B0EEAF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zh-CN" altLang="en-US" sz="1800" b="0" baseline="0" dirty="0" smtClean="0">
              <a:latin typeface="Times New Roman" panose="02020603050405020304" pitchFamily="18" charset="0"/>
              <a:ea typeface="微软雅黑" panose="020B0503020204020204" pitchFamily="34" charset="-122"/>
            </a:rPr>
            <a:t>概述</a:t>
          </a:r>
          <a:endParaRPr lang="zh-CN" altLang="en-US" sz="1800" b="0" baseline="0" dirty="0">
            <a:latin typeface="Times New Roman" panose="02020603050405020304" pitchFamily="18" charset="0"/>
            <a:ea typeface="微软雅黑" panose="020B0503020204020204" pitchFamily="34" charset="-122"/>
          </a:endParaRPr>
        </a:p>
      </dgm:t>
    </dgm:pt>
    <dgm:pt modelId="{70F9B705-B2E0-4872-9651-AF5DFF1C6AE1}" type="parTrans" cxnId="{30D411F6-6883-4885-A1EC-205A409C1E29}">
      <dgm:prSet/>
      <dgm:spPr/>
      <dgm:t>
        <a:bodyPr/>
        <a:lstStyle/>
        <a:p>
          <a:endParaRPr lang="zh-CN" altLang="en-US" sz="2000" baseline="0">
            <a:latin typeface="Times New Roman" panose="02020603050405020304" pitchFamily="18" charset="0"/>
            <a:ea typeface="微软雅黑" panose="020B0503020204020204" pitchFamily="34" charset="-122"/>
          </a:endParaRPr>
        </a:p>
      </dgm:t>
    </dgm:pt>
    <dgm:pt modelId="{E1604F63-25E4-4F11-A4B8-9A9964B2CEAC}" type="sibTrans" cxnId="{30D411F6-6883-4885-A1EC-205A409C1E29}">
      <dgm:prSet/>
      <dgm:spPr/>
      <dgm:t>
        <a:bodyPr/>
        <a:lstStyle/>
        <a:p>
          <a:endParaRPr lang="zh-CN" altLang="en-US" sz="2000" baseline="0">
            <a:latin typeface="Times New Roman" panose="02020603050405020304" pitchFamily="18" charset="0"/>
            <a:ea typeface="微软雅黑" panose="020B0503020204020204" pitchFamily="34" charset="-122"/>
          </a:endParaRPr>
        </a:p>
      </dgm:t>
    </dgm:pt>
    <dgm:pt modelId="{AA0EB2BB-3BCD-4BB3-94C4-093E3984B43C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zh-CN" sz="1800" b="0" baseline="0" dirty="0" smtClean="0">
              <a:latin typeface="Times New Roman" panose="02020603050405020304" pitchFamily="18" charset="0"/>
              <a:ea typeface="微软雅黑" panose="020B0503020204020204" pitchFamily="34" charset="-122"/>
            </a:rPr>
            <a:t>静态页面和动态页面</a:t>
          </a:r>
          <a:r>
            <a:rPr lang="en-US" sz="1800" b="0" baseline="0" dirty="0" smtClean="0">
              <a:latin typeface="Times New Roman" panose="02020603050405020304" pitchFamily="18" charset="0"/>
              <a:ea typeface="微软雅黑" panose="020B0503020204020204" pitchFamily="34" charset="-122"/>
            </a:rPr>
            <a:t>	</a:t>
          </a:r>
          <a:endParaRPr lang="zh-CN" sz="1800" b="0" baseline="0" dirty="0">
            <a:latin typeface="Times New Roman" panose="02020603050405020304" pitchFamily="18" charset="0"/>
            <a:ea typeface="微软雅黑" panose="020B0503020204020204" pitchFamily="34" charset="-122"/>
          </a:endParaRPr>
        </a:p>
      </dgm:t>
    </dgm:pt>
    <dgm:pt modelId="{6C8BEDE3-FFF6-4C52-97BB-1997EA32207D}" type="parTrans" cxnId="{5B9D065E-C586-4FD7-9DF2-656534608689}">
      <dgm:prSet/>
      <dgm:spPr/>
      <dgm:t>
        <a:bodyPr/>
        <a:lstStyle/>
        <a:p>
          <a:endParaRPr lang="zh-CN" altLang="en-US" sz="2000" baseline="0">
            <a:latin typeface="Times New Roman" panose="02020603050405020304" pitchFamily="18" charset="0"/>
            <a:ea typeface="微软雅黑" panose="020B0503020204020204" pitchFamily="34" charset="-122"/>
          </a:endParaRPr>
        </a:p>
      </dgm:t>
    </dgm:pt>
    <dgm:pt modelId="{43A5A796-525D-4B2A-AADD-2FD091EF3297}" type="sibTrans" cxnId="{5B9D065E-C586-4FD7-9DF2-656534608689}">
      <dgm:prSet/>
      <dgm:spPr/>
      <dgm:t>
        <a:bodyPr/>
        <a:lstStyle/>
        <a:p>
          <a:endParaRPr lang="zh-CN" altLang="en-US" sz="2000" baseline="0">
            <a:latin typeface="Times New Roman" panose="02020603050405020304" pitchFamily="18" charset="0"/>
            <a:ea typeface="微软雅黑" panose="020B0503020204020204" pitchFamily="34" charset="-122"/>
          </a:endParaRPr>
        </a:p>
      </dgm:t>
    </dgm:pt>
    <dgm:pt modelId="{537D4AEE-CB51-4175-9FE7-9F70FA4CECE2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zh-CN" sz="1800" b="0" baseline="0" dirty="0" smtClean="0">
              <a:latin typeface="Times New Roman" panose="02020603050405020304" pitchFamily="18" charset="0"/>
              <a:ea typeface="微软雅黑" panose="020B0503020204020204" pitchFamily="34" charset="-122"/>
            </a:rPr>
            <a:t>如何使用</a:t>
          </a:r>
          <a:r>
            <a:rPr lang="en-US" sz="1800" b="0" baseline="0" dirty="0" smtClean="0">
              <a:latin typeface="Times New Roman" panose="02020603050405020304" pitchFamily="18" charset="0"/>
              <a:ea typeface="微软雅黑" panose="020B0503020204020204" pitchFamily="34" charset="-122"/>
            </a:rPr>
            <a:t>Servlet</a:t>
          </a:r>
          <a:endParaRPr lang="zh-CN" sz="1800" b="0" baseline="0" dirty="0">
            <a:latin typeface="Times New Roman" panose="02020603050405020304" pitchFamily="18" charset="0"/>
            <a:ea typeface="微软雅黑" panose="020B0503020204020204" pitchFamily="34" charset="-122"/>
          </a:endParaRPr>
        </a:p>
      </dgm:t>
    </dgm:pt>
    <dgm:pt modelId="{64D7196B-F584-444E-8EFC-8E410196FF1D}" type="parTrans" cxnId="{25568309-05C6-47C3-A749-806DDAF98D34}">
      <dgm:prSet/>
      <dgm:spPr/>
      <dgm:t>
        <a:bodyPr/>
        <a:lstStyle/>
        <a:p>
          <a:endParaRPr lang="zh-CN" altLang="en-US" sz="2000" baseline="0">
            <a:latin typeface="Times New Roman" panose="02020603050405020304" pitchFamily="18" charset="0"/>
            <a:ea typeface="微软雅黑" panose="020B0503020204020204" pitchFamily="34" charset="-122"/>
          </a:endParaRPr>
        </a:p>
      </dgm:t>
    </dgm:pt>
    <dgm:pt modelId="{23971BD0-F28D-4E37-85E0-984EDECC62A8}" type="sibTrans" cxnId="{25568309-05C6-47C3-A749-806DDAF98D34}">
      <dgm:prSet/>
      <dgm:spPr/>
      <dgm:t>
        <a:bodyPr/>
        <a:lstStyle/>
        <a:p>
          <a:endParaRPr lang="zh-CN" altLang="en-US" sz="2000" baseline="0">
            <a:latin typeface="Times New Roman" panose="02020603050405020304" pitchFamily="18" charset="0"/>
            <a:ea typeface="微软雅黑" panose="020B0503020204020204" pitchFamily="34" charset="-122"/>
          </a:endParaRPr>
        </a:p>
      </dgm:t>
    </dgm:pt>
    <dgm:pt modelId="{6373755E-0E96-4A64-B4E5-263653C66841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en-US" sz="1800" b="0" baseline="0" dirty="0" smtClean="0">
              <a:latin typeface="Times New Roman" panose="02020603050405020304" pitchFamily="18" charset="0"/>
              <a:ea typeface="微软雅黑" panose="020B0503020204020204" pitchFamily="34" charset="-122"/>
            </a:rPr>
            <a:t>Servlet</a:t>
          </a:r>
          <a:r>
            <a:rPr lang="zh-CN" sz="1800" b="0" baseline="0" dirty="0" smtClean="0">
              <a:latin typeface="Times New Roman" panose="02020603050405020304" pitchFamily="18" charset="0"/>
              <a:ea typeface="微软雅黑" panose="020B0503020204020204" pitchFamily="34" charset="-122"/>
            </a:rPr>
            <a:t>的生命周期</a:t>
          </a:r>
          <a:endParaRPr lang="zh-CN" sz="1800" b="0" baseline="0" dirty="0">
            <a:latin typeface="Times New Roman" panose="02020603050405020304" pitchFamily="18" charset="0"/>
            <a:ea typeface="微软雅黑" panose="020B0503020204020204" pitchFamily="34" charset="-122"/>
          </a:endParaRPr>
        </a:p>
      </dgm:t>
    </dgm:pt>
    <dgm:pt modelId="{804DA74C-9540-4010-8440-52166DF37898}" type="parTrans" cxnId="{1C58B4F4-0E99-48EE-86FD-828AC9C08187}">
      <dgm:prSet/>
      <dgm:spPr/>
      <dgm:t>
        <a:bodyPr/>
        <a:lstStyle/>
        <a:p>
          <a:endParaRPr lang="zh-CN" altLang="en-US" sz="2000" baseline="0">
            <a:latin typeface="Times New Roman" panose="02020603050405020304" pitchFamily="18" charset="0"/>
            <a:ea typeface="微软雅黑" panose="020B0503020204020204" pitchFamily="34" charset="-122"/>
          </a:endParaRPr>
        </a:p>
      </dgm:t>
    </dgm:pt>
    <dgm:pt modelId="{D4C5878E-55A9-496B-8AB7-91041A6C449F}" type="sibTrans" cxnId="{1C58B4F4-0E99-48EE-86FD-828AC9C08187}">
      <dgm:prSet/>
      <dgm:spPr/>
      <dgm:t>
        <a:bodyPr/>
        <a:lstStyle/>
        <a:p>
          <a:endParaRPr lang="zh-CN" altLang="en-US" sz="2000" baseline="0">
            <a:latin typeface="Times New Roman" panose="02020603050405020304" pitchFamily="18" charset="0"/>
            <a:ea typeface="微软雅黑" panose="020B0503020204020204" pitchFamily="34" charset="-122"/>
          </a:endParaRPr>
        </a:p>
      </dgm:t>
    </dgm:pt>
    <dgm:pt modelId="{330A8053-7F34-4676-90CF-6CC18F85B66E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en-US" sz="1800" b="0" baseline="0" dirty="0" smtClean="0">
              <a:latin typeface="Times New Roman" panose="02020603050405020304" pitchFamily="18" charset="0"/>
              <a:ea typeface="微软雅黑" panose="020B0503020204020204" pitchFamily="34" charset="-122"/>
            </a:rPr>
            <a:t>Servlet</a:t>
          </a:r>
          <a:r>
            <a:rPr lang="zh-CN" sz="1800" b="0" baseline="0" dirty="0" smtClean="0">
              <a:latin typeface="Times New Roman" panose="02020603050405020304" pitchFamily="18" charset="0"/>
              <a:ea typeface="微软雅黑" panose="020B0503020204020204" pitchFamily="34" charset="-122"/>
            </a:rPr>
            <a:t>的层次结构</a:t>
          </a:r>
          <a:endParaRPr lang="zh-CN" sz="1800" b="0" baseline="0" dirty="0">
            <a:latin typeface="Times New Roman" panose="02020603050405020304" pitchFamily="18" charset="0"/>
            <a:ea typeface="微软雅黑" panose="020B0503020204020204" pitchFamily="34" charset="-122"/>
          </a:endParaRPr>
        </a:p>
      </dgm:t>
    </dgm:pt>
    <dgm:pt modelId="{A309B53D-0280-47F4-B76F-9F462498C63A}" type="parTrans" cxnId="{C874ECC1-A3C8-4431-AEF8-2432167DA253}">
      <dgm:prSet/>
      <dgm:spPr/>
      <dgm:t>
        <a:bodyPr/>
        <a:lstStyle/>
        <a:p>
          <a:endParaRPr lang="zh-CN" altLang="en-US" sz="2000" baseline="0">
            <a:latin typeface="Times New Roman" panose="02020603050405020304" pitchFamily="18" charset="0"/>
            <a:ea typeface="微软雅黑" panose="020B0503020204020204" pitchFamily="34" charset="-122"/>
          </a:endParaRPr>
        </a:p>
      </dgm:t>
    </dgm:pt>
    <dgm:pt modelId="{4DF82F3C-8723-4334-9178-81FEE1269BF1}" type="sibTrans" cxnId="{C874ECC1-A3C8-4431-AEF8-2432167DA253}">
      <dgm:prSet/>
      <dgm:spPr/>
      <dgm:t>
        <a:bodyPr/>
        <a:lstStyle/>
        <a:p>
          <a:endParaRPr lang="zh-CN" altLang="en-US" sz="2000" baseline="0">
            <a:latin typeface="Times New Roman" panose="02020603050405020304" pitchFamily="18" charset="0"/>
            <a:ea typeface="微软雅黑" panose="020B0503020204020204" pitchFamily="34" charset="-122"/>
          </a:endParaRPr>
        </a:p>
      </dgm:t>
    </dgm:pt>
    <dgm:pt modelId="{0D45347C-5DB8-403C-810D-E62A95CCC582}">
      <dgm:prSet custT="1"/>
      <dgm:spPr/>
      <dgm:t>
        <a:bodyPr/>
        <a:lstStyle/>
        <a:p>
          <a:pPr rtl="0"/>
          <a:r>
            <a:rPr lang="en-US" sz="2000" b="1" baseline="0" dirty="0" smtClean="0">
              <a:latin typeface="Times New Roman" panose="02020603050405020304" pitchFamily="18" charset="0"/>
              <a:ea typeface="微软雅黑" panose="020B0503020204020204" pitchFamily="34" charset="-122"/>
              <a:hlinkClick xmlns:r="http://schemas.openxmlformats.org/officeDocument/2006/relationships" r:id="rId2" action="ppaction://hlinksldjump"/>
            </a:rPr>
            <a:t>ServletConfig</a:t>
          </a:r>
          <a:r>
            <a:rPr lang="zh-CN" sz="2000" b="1" baseline="0" dirty="0" smtClean="0">
              <a:latin typeface="Times New Roman" panose="02020603050405020304" pitchFamily="18" charset="0"/>
              <a:ea typeface="微软雅黑" panose="020B0503020204020204" pitchFamily="34" charset="-122"/>
              <a:hlinkClick xmlns:r="http://schemas.openxmlformats.org/officeDocument/2006/relationships" r:id="rId2" action="ppaction://hlinksldjump"/>
            </a:rPr>
            <a:t>接口</a:t>
          </a:r>
          <a:endParaRPr lang="zh-CN" sz="2000" baseline="0" dirty="0">
            <a:latin typeface="Times New Roman" panose="02020603050405020304" pitchFamily="18" charset="0"/>
            <a:ea typeface="微软雅黑" panose="020B0503020204020204" pitchFamily="34" charset="-122"/>
          </a:endParaRPr>
        </a:p>
      </dgm:t>
    </dgm:pt>
    <dgm:pt modelId="{A65FE937-2AF3-46CD-996B-A6B4DF9A1402}" type="parTrans" cxnId="{C1F46F60-8CFB-4339-931C-628C2092300E}">
      <dgm:prSet/>
      <dgm:spPr/>
      <dgm:t>
        <a:bodyPr/>
        <a:lstStyle/>
        <a:p>
          <a:endParaRPr lang="zh-CN" altLang="en-US" sz="2000" baseline="0">
            <a:latin typeface="Times New Roman" panose="02020603050405020304" pitchFamily="18" charset="0"/>
            <a:ea typeface="微软雅黑" panose="020B0503020204020204" pitchFamily="34" charset="-122"/>
          </a:endParaRPr>
        </a:p>
      </dgm:t>
    </dgm:pt>
    <dgm:pt modelId="{0D816564-1047-4767-BBBD-0127BCEC38A8}" type="sibTrans" cxnId="{C1F46F60-8CFB-4339-931C-628C2092300E}">
      <dgm:prSet/>
      <dgm:spPr/>
      <dgm:t>
        <a:bodyPr/>
        <a:lstStyle/>
        <a:p>
          <a:endParaRPr lang="zh-CN" altLang="en-US" sz="2000" baseline="0">
            <a:latin typeface="Times New Roman" panose="02020603050405020304" pitchFamily="18" charset="0"/>
            <a:ea typeface="微软雅黑" panose="020B0503020204020204" pitchFamily="34" charset="-122"/>
          </a:endParaRPr>
        </a:p>
      </dgm:t>
    </dgm:pt>
    <dgm:pt modelId="{E54C8787-7D95-491B-957F-C205C511FD26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zh-CN" altLang="en-US" sz="1800" b="0" baseline="0" dirty="0" smtClean="0">
              <a:latin typeface="Times New Roman" panose="02020603050405020304" pitchFamily="18" charset="0"/>
              <a:ea typeface="微软雅黑" panose="020B0503020204020204" pitchFamily="34" charset="-122"/>
            </a:rPr>
            <a:t>概述</a:t>
          </a:r>
          <a:endParaRPr lang="zh-CN" sz="1800" b="0" baseline="0" dirty="0">
            <a:latin typeface="Times New Roman" panose="02020603050405020304" pitchFamily="18" charset="0"/>
            <a:ea typeface="微软雅黑" panose="020B0503020204020204" pitchFamily="34" charset="-122"/>
          </a:endParaRPr>
        </a:p>
      </dgm:t>
    </dgm:pt>
    <dgm:pt modelId="{5034F757-7866-4AFD-8709-C32A9276EAD0}" type="parTrans" cxnId="{ECDCCBFB-040C-44A5-B676-3343C8BDCCB2}">
      <dgm:prSet/>
      <dgm:spPr/>
      <dgm:t>
        <a:bodyPr/>
        <a:lstStyle/>
        <a:p>
          <a:endParaRPr lang="zh-CN" altLang="en-US" sz="2000" baseline="0">
            <a:latin typeface="Times New Roman" panose="02020603050405020304" pitchFamily="18" charset="0"/>
            <a:ea typeface="微软雅黑" panose="020B0503020204020204" pitchFamily="34" charset="-122"/>
          </a:endParaRPr>
        </a:p>
      </dgm:t>
    </dgm:pt>
    <dgm:pt modelId="{4F19ABF2-A6B1-4F46-AE73-8B81C3BB4188}" type="sibTrans" cxnId="{ECDCCBFB-040C-44A5-B676-3343C8BDCCB2}">
      <dgm:prSet/>
      <dgm:spPr/>
      <dgm:t>
        <a:bodyPr/>
        <a:lstStyle/>
        <a:p>
          <a:endParaRPr lang="zh-CN" altLang="en-US" sz="2000" baseline="0">
            <a:latin typeface="Times New Roman" panose="02020603050405020304" pitchFamily="18" charset="0"/>
            <a:ea typeface="微软雅黑" panose="020B0503020204020204" pitchFamily="34" charset="-122"/>
          </a:endParaRPr>
        </a:p>
      </dgm:t>
    </dgm:pt>
    <dgm:pt modelId="{779B6DC2-440E-4EDF-94DE-C63738436DB2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en-US" sz="1800" b="0" baseline="0" dirty="0" smtClean="0">
              <a:latin typeface="Times New Roman" panose="02020603050405020304" pitchFamily="18" charset="0"/>
              <a:ea typeface="微软雅黑" panose="020B0503020204020204" pitchFamily="34" charset="-122"/>
            </a:rPr>
            <a:t>ServletConfig</a:t>
          </a:r>
          <a:r>
            <a:rPr lang="zh-CN" sz="1800" b="0" baseline="0" dirty="0" smtClean="0">
              <a:latin typeface="Times New Roman" panose="02020603050405020304" pitchFamily="18" charset="0"/>
              <a:ea typeface="微软雅黑" panose="020B0503020204020204" pitchFamily="34" charset="-122"/>
            </a:rPr>
            <a:t>常用方法</a:t>
          </a:r>
          <a:endParaRPr lang="zh-CN" sz="1800" b="0" baseline="0" dirty="0">
            <a:latin typeface="Times New Roman" panose="02020603050405020304" pitchFamily="18" charset="0"/>
            <a:ea typeface="微软雅黑" panose="020B0503020204020204" pitchFamily="34" charset="-122"/>
          </a:endParaRPr>
        </a:p>
      </dgm:t>
    </dgm:pt>
    <dgm:pt modelId="{F90C68E6-44DA-4DF0-97EB-AAC77E8A3E7F}" type="parTrans" cxnId="{D0D00F2C-B5DB-45C3-9B86-D5F18DE4E933}">
      <dgm:prSet/>
      <dgm:spPr/>
      <dgm:t>
        <a:bodyPr/>
        <a:lstStyle/>
        <a:p>
          <a:endParaRPr lang="zh-CN" altLang="en-US" sz="2000" baseline="0">
            <a:latin typeface="Times New Roman" panose="02020603050405020304" pitchFamily="18" charset="0"/>
            <a:ea typeface="微软雅黑" panose="020B0503020204020204" pitchFamily="34" charset="-122"/>
          </a:endParaRPr>
        </a:p>
      </dgm:t>
    </dgm:pt>
    <dgm:pt modelId="{B9D85545-7967-4077-AB51-5BD4F65D62FA}" type="sibTrans" cxnId="{D0D00F2C-B5DB-45C3-9B86-D5F18DE4E933}">
      <dgm:prSet/>
      <dgm:spPr/>
      <dgm:t>
        <a:bodyPr/>
        <a:lstStyle/>
        <a:p>
          <a:endParaRPr lang="zh-CN" altLang="en-US" sz="2000" baseline="0">
            <a:latin typeface="Times New Roman" panose="02020603050405020304" pitchFamily="18" charset="0"/>
            <a:ea typeface="微软雅黑" panose="020B0503020204020204" pitchFamily="34" charset="-122"/>
          </a:endParaRPr>
        </a:p>
      </dgm:t>
    </dgm:pt>
    <dgm:pt modelId="{F679FEF9-8611-4D84-91EF-FED6D03389AF}">
      <dgm:prSet custT="1"/>
      <dgm:spPr/>
      <dgm:t>
        <a:bodyPr/>
        <a:lstStyle/>
        <a:p>
          <a:pPr rtl="0"/>
          <a:r>
            <a:rPr lang="en-US" sz="2000" b="1" baseline="0" dirty="0" smtClean="0">
              <a:latin typeface="Times New Roman" panose="02020603050405020304" pitchFamily="18" charset="0"/>
              <a:ea typeface="微软雅黑" panose="020B0503020204020204" pitchFamily="34" charset="-122"/>
              <a:hlinkClick xmlns:r="http://schemas.openxmlformats.org/officeDocument/2006/relationships" r:id="rId3" action="ppaction://hlinksldjump"/>
            </a:rPr>
            <a:t>ServletContext</a:t>
          </a:r>
          <a:r>
            <a:rPr lang="zh-CN" sz="2000" b="1" baseline="0" dirty="0" smtClean="0">
              <a:latin typeface="Times New Roman" panose="02020603050405020304" pitchFamily="18" charset="0"/>
              <a:ea typeface="微软雅黑" panose="020B0503020204020204" pitchFamily="34" charset="-122"/>
              <a:hlinkClick xmlns:r="http://schemas.openxmlformats.org/officeDocument/2006/relationships" r:id="rId3" action="ppaction://hlinksldjump"/>
            </a:rPr>
            <a:t>接口</a:t>
          </a:r>
          <a:endParaRPr lang="zh-CN" sz="2000" baseline="0" dirty="0">
            <a:latin typeface="Times New Roman" panose="02020603050405020304" pitchFamily="18" charset="0"/>
            <a:ea typeface="微软雅黑" panose="020B0503020204020204" pitchFamily="34" charset="-122"/>
          </a:endParaRPr>
        </a:p>
      </dgm:t>
    </dgm:pt>
    <dgm:pt modelId="{EC944FF4-AFA4-40C3-9C3B-E367F1833552}" type="parTrans" cxnId="{AB6FA344-0DE6-4EF1-AFB4-64EAE6356C2A}">
      <dgm:prSet/>
      <dgm:spPr/>
      <dgm:t>
        <a:bodyPr/>
        <a:lstStyle/>
        <a:p>
          <a:endParaRPr lang="zh-CN" altLang="en-US" sz="2000" baseline="0">
            <a:latin typeface="Times New Roman" panose="02020603050405020304" pitchFamily="18" charset="0"/>
            <a:ea typeface="微软雅黑" panose="020B0503020204020204" pitchFamily="34" charset="-122"/>
          </a:endParaRPr>
        </a:p>
      </dgm:t>
    </dgm:pt>
    <dgm:pt modelId="{56350828-C509-4B0E-A712-6D3F14206DCE}" type="sibTrans" cxnId="{AB6FA344-0DE6-4EF1-AFB4-64EAE6356C2A}">
      <dgm:prSet/>
      <dgm:spPr/>
      <dgm:t>
        <a:bodyPr/>
        <a:lstStyle/>
        <a:p>
          <a:endParaRPr lang="zh-CN" altLang="en-US" sz="2000" baseline="0">
            <a:latin typeface="Times New Roman" panose="02020603050405020304" pitchFamily="18" charset="0"/>
            <a:ea typeface="微软雅黑" panose="020B0503020204020204" pitchFamily="34" charset="-122"/>
          </a:endParaRPr>
        </a:p>
      </dgm:t>
    </dgm:pt>
    <dgm:pt modelId="{FA1AB84E-592A-4562-97FD-8917B9FEC73E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zh-CN" altLang="en-US" sz="1800" b="0" baseline="0" dirty="0" smtClean="0">
              <a:latin typeface="Times New Roman" panose="02020603050405020304" pitchFamily="18" charset="0"/>
              <a:ea typeface="微软雅黑" panose="020B0503020204020204" pitchFamily="34" charset="-122"/>
            </a:rPr>
            <a:t>概述</a:t>
          </a:r>
          <a:endParaRPr lang="zh-CN" sz="1800" b="0" baseline="0" dirty="0">
            <a:latin typeface="Times New Roman" panose="02020603050405020304" pitchFamily="18" charset="0"/>
            <a:ea typeface="微软雅黑" panose="020B0503020204020204" pitchFamily="34" charset="-122"/>
          </a:endParaRPr>
        </a:p>
      </dgm:t>
    </dgm:pt>
    <dgm:pt modelId="{EA46C4BB-92CC-4ABA-8DCA-3366AEC1517A}" type="parTrans" cxnId="{20789980-E850-4FD4-887E-993E72178BC8}">
      <dgm:prSet/>
      <dgm:spPr/>
      <dgm:t>
        <a:bodyPr/>
        <a:lstStyle/>
        <a:p>
          <a:endParaRPr lang="zh-CN" altLang="en-US" sz="2000" baseline="0">
            <a:latin typeface="Times New Roman" panose="02020603050405020304" pitchFamily="18" charset="0"/>
            <a:ea typeface="微软雅黑" panose="020B0503020204020204" pitchFamily="34" charset="-122"/>
          </a:endParaRPr>
        </a:p>
      </dgm:t>
    </dgm:pt>
    <dgm:pt modelId="{12EF9C55-B2A1-4333-81F1-E68C42E1C42F}" type="sibTrans" cxnId="{20789980-E850-4FD4-887E-993E72178BC8}">
      <dgm:prSet/>
      <dgm:spPr/>
      <dgm:t>
        <a:bodyPr/>
        <a:lstStyle/>
        <a:p>
          <a:endParaRPr lang="zh-CN" altLang="en-US" sz="2000" baseline="0">
            <a:latin typeface="Times New Roman" panose="02020603050405020304" pitchFamily="18" charset="0"/>
            <a:ea typeface="微软雅黑" panose="020B0503020204020204" pitchFamily="34" charset="-122"/>
          </a:endParaRPr>
        </a:p>
      </dgm:t>
    </dgm:pt>
    <dgm:pt modelId="{29FF76FA-D9B3-4433-9816-122CB4A61CBC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en-US" sz="1800" b="0" baseline="0" dirty="0" smtClean="0">
              <a:latin typeface="Times New Roman" panose="02020603050405020304" pitchFamily="18" charset="0"/>
              <a:ea typeface="微软雅黑" panose="020B0503020204020204" pitchFamily="34" charset="-122"/>
            </a:rPr>
            <a:t>ServletConfig</a:t>
          </a:r>
          <a:r>
            <a:rPr lang="zh-CN" sz="1800" b="0" baseline="0" dirty="0" smtClean="0">
              <a:latin typeface="Times New Roman" panose="02020603050405020304" pitchFamily="18" charset="0"/>
              <a:ea typeface="微软雅黑" panose="020B0503020204020204" pitchFamily="34" charset="-122"/>
            </a:rPr>
            <a:t>和</a:t>
          </a:r>
          <a:r>
            <a:rPr lang="en-US" sz="1800" b="0" baseline="0" dirty="0" smtClean="0">
              <a:latin typeface="Times New Roman" panose="02020603050405020304" pitchFamily="18" charset="0"/>
              <a:ea typeface="微软雅黑" panose="020B0503020204020204" pitchFamily="34" charset="-122"/>
            </a:rPr>
            <a:t>ServletContext</a:t>
          </a:r>
          <a:endParaRPr lang="zh-CN" sz="1800" b="0" baseline="0" dirty="0">
            <a:latin typeface="Times New Roman" panose="02020603050405020304" pitchFamily="18" charset="0"/>
            <a:ea typeface="微软雅黑" panose="020B0503020204020204" pitchFamily="34" charset="-122"/>
          </a:endParaRPr>
        </a:p>
      </dgm:t>
    </dgm:pt>
    <dgm:pt modelId="{14310524-A5B3-4164-811E-3C893ADB4245}" type="parTrans" cxnId="{14DE4C67-5094-4A3C-910F-CAC3A2E54C7B}">
      <dgm:prSet/>
      <dgm:spPr/>
      <dgm:t>
        <a:bodyPr/>
        <a:lstStyle/>
        <a:p>
          <a:endParaRPr lang="zh-CN" altLang="en-US" sz="2000" baseline="0">
            <a:latin typeface="Times New Roman" panose="02020603050405020304" pitchFamily="18" charset="0"/>
            <a:ea typeface="微软雅黑" panose="020B0503020204020204" pitchFamily="34" charset="-122"/>
          </a:endParaRPr>
        </a:p>
      </dgm:t>
    </dgm:pt>
    <dgm:pt modelId="{ECCDBA12-F15B-4D74-B044-F250285FFD93}" type="sibTrans" cxnId="{14DE4C67-5094-4A3C-910F-CAC3A2E54C7B}">
      <dgm:prSet/>
      <dgm:spPr/>
      <dgm:t>
        <a:bodyPr/>
        <a:lstStyle/>
        <a:p>
          <a:endParaRPr lang="zh-CN" altLang="en-US" sz="2000" baseline="0">
            <a:latin typeface="Times New Roman" panose="02020603050405020304" pitchFamily="18" charset="0"/>
            <a:ea typeface="微软雅黑" panose="020B0503020204020204" pitchFamily="34" charset="-122"/>
          </a:endParaRPr>
        </a:p>
      </dgm:t>
    </dgm:pt>
    <dgm:pt modelId="{039E1968-45F0-4774-9FA9-400FAD404B00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en-US" sz="1800" b="0" baseline="0" dirty="0" smtClean="0">
              <a:latin typeface="Times New Roman" panose="02020603050405020304" pitchFamily="18" charset="0"/>
              <a:ea typeface="微软雅黑" panose="020B0503020204020204" pitchFamily="34" charset="-122"/>
            </a:rPr>
            <a:t>ServletCon</a:t>
          </a:r>
          <a:r>
            <a:rPr lang="en-US" altLang="zh-CN" sz="1800" b="0" baseline="0" dirty="0" smtClean="0">
              <a:latin typeface="Times New Roman" panose="02020603050405020304" pitchFamily="18" charset="0"/>
              <a:ea typeface="微软雅黑" panose="020B0503020204020204" pitchFamily="34" charset="-122"/>
            </a:rPr>
            <a:t>text</a:t>
          </a:r>
          <a:r>
            <a:rPr lang="zh-CN" sz="1800" b="0" baseline="0" dirty="0" smtClean="0">
              <a:latin typeface="Times New Roman" panose="02020603050405020304" pitchFamily="18" charset="0"/>
              <a:ea typeface="微软雅黑" panose="020B0503020204020204" pitchFamily="34" charset="-122"/>
            </a:rPr>
            <a:t>常用方法</a:t>
          </a:r>
          <a:endParaRPr lang="zh-CN" sz="1800" b="0" baseline="0" dirty="0">
            <a:latin typeface="Times New Roman" panose="02020603050405020304" pitchFamily="18" charset="0"/>
            <a:ea typeface="微软雅黑" panose="020B0503020204020204" pitchFamily="34" charset="-122"/>
          </a:endParaRPr>
        </a:p>
      </dgm:t>
    </dgm:pt>
    <dgm:pt modelId="{E1568480-F246-4337-A67E-FB9FD02D9AE4}" type="parTrans" cxnId="{DFDA7B6E-3BDD-446F-BD44-95A0C5EC2D3E}">
      <dgm:prSet/>
      <dgm:spPr/>
      <dgm:t>
        <a:bodyPr/>
        <a:lstStyle/>
        <a:p>
          <a:endParaRPr lang="zh-CN" altLang="en-US" sz="2000" baseline="0">
            <a:latin typeface="Times New Roman" panose="02020603050405020304" pitchFamily="18" charset="0"/>
            <a:ea typeface="微软雅黑" panose="020B0503020204020204" pitchFamily="34" charset="-122"/>
          </a:endParaRPr>
        </a:p>
      </dgm:t>
    </dgm:pt>
    <dgm:pt modelId="{BFD069BA-7700-4162-8668-E4F7D90DA23A}" type="sibTrans" cxnId="{DFDA7B6E-3BDD-446F-BD44-95A0C5EC2D3E}">
      <dgm:prSet/>
      <dgm:spPr/>
      <dgm:t>
        <a:bodyPr/>
        <a:lstStyle/>
        <a:p>
          <a:endParaRPr lang="zh-CN" altLang="en-US" sz="2000" baseline="0">
            <a:latin typeface="Times New Roman" panose="02020603050405020304" pitchFamily="18" charset="0"/>
            <a:ea typeface="微软雅黑" panose="020B0503020204020204" pitchFamily="34" charset="-122"/>
          </a:endParaRPr>
        </a:p>
      </dgm:t>
    </dgm:pt>
    <dgm:pt modelId="{38BFAB93-EA05-4CCC-80DC-C8D59E88B4C8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en-US" altLang="zh-CN" sz="1800" b="0" baseline="0" dirty="0" smtClean="0">
              <a:latin typeface="Times New Roman" panose="02020603050405020304" pitchFamily="18" charset="0"/>
              <a:ea typeface="微软雅黑" panose="020B0503020204020204" pitchFamily="34" charset="-122"/>
            </a:rPr>
            <a:t>ServletContext</a:t>
          </a:r>
          <a:r>
            <a:rPr lang="zh-CN" altLang="en-US" sz="1800" b="0" baseline="0" dirty="0" smtClean="0">
              <a:latin typeface="Times New Roman" panose="02020603050405020304" pitchFamily="18" charset="0"/>
              <a:ea typeface="微软雅黑" panose="020B0503020204020204" pitchFamily="34" charset="-122"/>
            </a:rPr>
            <a:t>的获取</a:t>
          </a:r>
          <a:endParaRPr lang="zh-CN" sz="1800" b="0" baseline="0" dirty="0">
            <a:latin typeface="Times New Roman" panose="02020603050405020304" pitchFamily="18" charset="0"/>
            <a:ea typeface="微软雅黑" panose="020B0503020204020204" pitchFamily="34" charset="-122"/>
          </a:endParaRPr>
        </a:p>
      </dgm:t>
    </dgm:pt>
    <dgm:pt modelId="{6015D9B9-753F-49C4-8163-11C6F37E442C}" type="parTrans" cxnId="{5E96CEA7-74B0-4810-B625-A9BA7CEBB8AF}">
      <dgm:prSet/>
      <dgm:spPr/>
      <dgm:t>
        <a:bodyPr/>
        <a:lstStyle/>
        <a:p>
          <a:endParaRPr lang="zh-CN" altLang="en-US" sz="2000" baseline="0">
            <a:latin typeface="Times New Roman" panose="02020603050405020304" pitchFamily="18" charset="0"/>
            <a:ea typeface="微软雅黑" panose="020B0503020204020204" pitchFamily="34" charset="-122"/>
          </a:endParaRPr>
        </a:p>
      </dgm:t>
    </dgm:pt>
    <dgm:pt modelId="{D74CCB44-C1A7-4206-93FE-FAA091C4B533}" type="sibTrans" cxnId="{5E96CEA7-74B0-4810-B625-A9BA7CEBB8AF}">
      <dgm:prSet/>
      <dgm:spPr/>
      <dgm:t>
        <a:bodyPr/>
        <a:lstStyle/>
        <a:p>
          <a:endParaRPr lang="zh-CN" altLang="en-US" sz="2000" baseline="0">
            <a:latin typeface="Times New Roman" panose="02020603050405020304" pitchFamily="18" charset="0"/>
            <a:ea typeface="微软雅黑" panose="020B0503020204020204" pitchFamily="34" charset="-122"/>
          </a:endParaRPr>
        </a:p>
      </dgm:t>
    </dgm:pt>
    <dgm:pt modelId="{6225A41F-8000-4348-A6E6-4E81971B54F2}">
      <dgm:prSet custT="1"/>
      <dgm:spPr/>
      <dgm:t>
        <a:bodyPr/>
        <a:lstStyle/>
        <a:p>
          <a:pPr rtl="0">
            <a:spcAft>
              <a:spcPts val="0"/>
            </a:spcAft>
          </a:pPr>
          <a:r>
            <a:rPr lang="en-US" altLang="zh-CN" sz="1800" b="0" baseline="0" dirty="0" smtClean="0">
              <a:latin typeface="Times New Roman" panose="02020603050405020304" pitchFamily="18" charset="0"/>
              <a:ea typeface="微软雅黑" panose="020B0503020204020204" pitchFamily="34" charset="-122"/>
            </a:rPr>
            <a:t>ServletContext</a:t>
          </a:r>
          <a:r>
            <a:rPr lang="zh-CN" altLang="en-US" sz="1800" b="0" baseline="0" dirty="0" smtClean="0">
              <a:latin typeface="Times New Roman" panose="02020603050405020304" pitchFamily="18" charset="0"/>
              <a:ea typeface="微软雅黑" panose="020B0503020204020204" pitchFamily="34" charset="-122"/>
            </a:rPr>
            <a:t>的作用</a:t>
          </a:r>
          <a:endParaRPr lang="zh-CN" sz="1800" b="0" baseline="0" dirty="0">
            <a:latin typeface="Times New Roman" panose="02020603050405020304" pitchFamily="18" charset="0"/>
            <a:ea typeface="微软雅黑" panose="020B0503020204020204" pitchFamily="34" charset="-122"/>
          </a:endParaRPr>
        </a:p>
      </dgm:t>
    </dgm:pt>
    <dgm:pt modelId="{2F542AF1-B3F8-44C0-B426-FB1BC859D179}" type="parTrans" cxnId="{45551523-76EE-4315-A8CD-2402C3928C39}">
      <dgm:prSet/>
      <dgm:spPr/>
      <dgm:t>
        <a:bodyPr/>
        <a:lstStyle/>
        <a:p>
          <a:endParaRPr lang="zh-CN" altLang="en-US" sz="2000" baseline="0">
            <a:latin typeface="Times New Roman" panose="02020603050405020304" pitchFamily="18" charset="0"/>
            <a:ea typeface="微软雅黑" panose="020B0503020204020204" pitchFamily="34" charset="-122"/>
          </a:endParaRPr>
        </a:p>
      </dgm:t>
    </dgm:pt>
    <dgm:pt modelId="{2B3618A7-036D-44B0-A9CA-B9D756EF5B59}" type="sibTrans" cxnId="{45551523-76EE-4315-A8CD-2402C3928C39}">
      <dgm:prSet/>
      <dgm:spPr/>
      <dgm:t>
        <a:bodyPr/>
        <a:lstStyle/>
        <a:p>
          <a:endParaRPr lang="zh-CN" altLang="en-US" sz="2000" baseline="0">
            <a:latin typeface="Times New Roman" panose="02020603050405020304" pitchFamily="18" charset="0"/>
            <a:ea typeface="微软雅黑" panose="020B0503020204020204" pitchFamily="34" charset="-122"/>
          </a:endParaRPr>
        </a:p>
      </dgm:t>
    </dgm:pt>
    <dgm:pt modelId="{AC20FC9E-34C8-4D89-BA19-1B0FD8B07E12}" type="pres">
      <dgm:prSet presAssocID="{E07A567D-6AA6-41CE-80F0-A67D113E85B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7CF2AB1-502D-4061-BA68-A7993E8F6B26}" type="pres">
      <dgm:prSet presAssocID="{C6547EF9-281F-43F4-AD94-982E7245BB50}" presName="composite" presStyleCnt="0"/>
      <dgm:spPr/>
    </dgm:pt>
    <dgm:pt modelId="{A506D890-5988-46CB-B6A0-6A808DAB050F}" type="pres">
      <dgm:prSet presAssocID="{C6547EF9-281F-43F4-AD94-982E7245BB5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4678DD-943C-4CC1-9A92-7844DE250FDE}" type="pres">
      <dgm:prSet presAssocID="{C6547EF9-281F-43F4-AD94-982E7245BB50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7EE280-642F-4125-B8DC-31873684D51C}" type="pres">
      <dgm:prSet presAssocID="{E7D42553-E56E-40FA-AC41-B7C80D41E9DF}" presName="space" presStyleCnt="0"/>
      <dgm:spPr/>
    </dgm:pt>
    <dgm:pt modelId="{5D92B7F0-28D7-4375-965E-A93BB4C1324D}" type="pres">
      <dgm:prSet presAssocID="{0D45347C-5DB8-403C-810D-E62A95CCC582}" presName="composite" presStyleCnt="0"/>
      <dgm:spPr/>
    </dgm:pt>
    <dgm:pt modelId="{A0909012-89DF-4537-8B57-45E1B2B611D8}" type="pres">
      <dgm:prSet presAssocID="{0D45347C-5DB8-403C-810D-E62A95CCC58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575277-F96A-49FB-A2D1-6C0EE7BEF15A}" type="pres">
      <dgm:prSet presAssocID="{0D45347C-5DB8-403C-810D-E62A95CCC582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F8339B-A8D7-4018-999B-F4C4D0CA17A7}" type="pres">
      <dgm:prSet presAssocID="{0D816564-1047-4767-BBBD-0127BCEC38A8}" presName="space" presStyleCnt="0"/>
      <dgm:spPr/>
    </dgm:pt>
    <dgm:pt modelId="{18E3C926-EF6F-4694-B49E-8FB6E1940191}" type="pres">
      <dgm:prSet presAssocID="{F679FEF9-8611-4D84-91EF-FED6D03389AF}" presName="composite" presStyleCnt="0"/>
      <dgm:spPr/>
    </dgm:pt>
    <dgm:pt modelId="{3A2E2305-42DF-40F6-85A0-0D6C68CFF937}" type="pres">
      <dgm:prSet presAssocID="{F679FEF9-8611-4D84-91EF-FED6D03389A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A23CFA-40AC-4FC1-AE43-EADE6A29B67F}" type="pres">
      <dgm:prSet presAssocID="{F679FEF9-8611-4D84-91EF-FED6D03389AF}" presName="desTx" presStyleLbl="alignAccFollowNode1" presStyleIdx="2" presStyleCnt="3" custLinFactNeighborX="103" custLinFactNeighborY="-104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C58B4F4-0E99-48EE-86FD-828AC9C08187}" srcId="{C6547EF9-281F-43F4-AD94-982E7245BB50}" destId="{6373755E-0E96-4A64-B4E5-263653C66841}" srcOrd="3" destOrd="0" parTransId="{804DA74C-9540-4010-8440-52166DF37898}" sibTransId="{D4C5878E-55A9-496B-8AB7-91041A6C449F}"/>
    <dgm:cxn modelId="{AB6FA344-0DE6-4EF1-AFB4-64EAE6356C2A}" srcId="{E07A567D-6AA6-41CE-80F0-A67D113E85B0}" destId="{F679FEF9-8611-4D84-91EF-FED6D03389AF}" srcOrd="2" destOrd="0" parTransId="{EC944FF4-AFA4-40C3-9C3B-E367F1833552}" sibTransId="{56350828-C509-4B0E-A712-6D3F14206DCE}"/>
    <dgm:cxn modelId="{55081FBA-D1A9-40A3-A577-9E3BF73AD09C}" type="presOf" srcId="{330A8053-7F34-4676-90CF-6CC18F85B66E}" destId="{194678DD-943C-4CC1-9A92-7844DE250FDE}" srcOrd="0" destOrd="4" presId="urn:microsoft.com/office/officeart/2005/8/layout/hList1"/>
    <dgm:cxn modelId="{45551523-76EE-4315-A8CD-2402C3928C39}" srcId="{F679FEF9-8611-4D84-91EF-FED6D03389AF}" destId="{6225A41F-8000-4348-A6E6-4E81971B54F2}" srcOrd="4" destOrd="0" parTransId="{2F542AF1-B3F8-44C0-B426-FB1BC859D179}" sibTransId="{2B3618A7-036D-44B0-A9CA-B9D756EF5B59}"/>
    <dgm:cxn modelId="{14DE4C67-5094-4A3C-910F-CAC3A2E54C7B}" srcId="{F679FEF9-8611-4D84-91EF-FED6D03389AF}" destId="{29FF76FA-D9B3-4433-9816-122CB4A61CBC}" srcOrd="1" destOrd="0" parTransId="{14310524-A5B3-4164-811E-3C893ADB4245}" sibTransId="{ECCDBA12-F15B-4D74-B044-F250285FFD93}"/>
    <dgm:cxn modelId="{5E96CEA7-74B0-4810-B625-A9BA7CEBB8AF}" srcId="{F679FEF9-8611-4D84-91EF-FED6D03389AF}" destId="{38BFAB93-EA05-4CCC-80DC-C8D59E88B4C8}" srcOrd="3" destOrd="0" parTransId="{6015D9B9-753F-49C4-8163-11C6F37E442C}" sibTransId="{D74CCB44-C1A7-4206-93FE-FAA091C4B533}"/>
    <dgm:cxn modelId="{C81D84C0-4CEE-4C23-9CCF-CE5AD50C6D70}" type="presOf" srcId="{6225A41F-8000-4348-A6E6-4E81971B54F2}" destId="{B9A23CFA-40AC-4FC1-AE43-EADE6A29B67F}" srcOrd="0" destOrd="4" presId="urn:microsoft.com/office/officeart/2005/8/layout/hList1"/>
    <dgm:cxn modelId="{5C90B211-7E40-45C2-8074-8797AEDB037F}" srcId="{E07A567D-6AA6-41CE-80F0-A67D113E85B0}" destId="{C6547EF9-281F-43F4-AD94-982E7245BB50}" srcOrd="0" destOrd="0" parTransId="{30DA246E-DE66-42B1-8EA2-319F406CA8C4}" sibTransId="{E7D42553-E56E-40FA-AC41-B7C80D41E9DF}"/>
    <dgm:cxn modelId="{BADDB0AB-F984-403A-98C0-E8EF9F5C82A7}" type="presOf" srcId="{38BFAB93-EA05-4CCC-80DC-C8D59E88B4C8}" destId="{B9A23CFA-40AC-4FC1-AE43-EADE6A29B67F}" srcOrd="0" destOrd="3" presId="urn:microsoft.com/office/officeart/2005/8/layout/hList1"/>
    <dgm:cxn modelId="{8479F11D-7588-470B-BEE3-B48EF799ED9E}" type="presOf" srcId="{DBF791F7-A4A9-4875-877E-710C15B0EEAF}" destId="{194678DD-943C-4CC1-9A92-7844DE250FDE}" srcOrd="0" destOrd="0" presId="urn:microsoft.com/office/officeart/2005/8/layout/hList1"/>
    <dgm:cxn modelId="{25568309-05C6-47C3-A749-806DDAF98D34}" srcId="{C6547EF9-281F-43F4-AD94-982E7245BB50}" destId="{537D4AEE-CB51-4175-9FE7-9F70FA4CECE2}" srcOrd="2" destOrd="0" parTransId="{64D7196B-F584-444E-8EFC-8E410196FF1D}" sibTransId="{23971BD0-F28D-4E37-85E0-984EDECC62A8}"/>
    <dgm:cxn modelId="{E09A50A9-1A64-4C39-9C16-B85E00A73A1E}" type="presOf" srcId="{F679FEF9-8611-4D84-91EF-FED6D03389AF}" destId="{3A2E2305-42DF-40F6-85A0-0D6C68CFF937}" srcOrd="0" destOrd="0" presId="urn:microsoft.com/office/officeart/2005/8/layout/hList1"/>
    <dgm:cxn modelId="{4C66A6B0-33EB-4D98-ACA5-599907194FF9}" type="presOf" srcId="{FA1AB84E-592A-4562-97FD-8917B9FEC73E}" destId="{B9A23CFA-40AC-4FC1-AE43-EADE6A29B67F}" srcOrd="0" destOrd="0" presId="urn:microsoft.com/office/officeart/2005/8/layout/hList1"/>
    <dgm:cxn modelId="{D0D00F2C-B5DB-45C3-9B86-D5F18DE4E933}" srcId="{0D45347C-5DB8-403C-810D-E62A95CCC582}" destId="{779B6DC2-440E-4EDF-94DE-C63738436DB2}" srcOrd="1" destOrd="0" parTransId="{F90C68E6-44DA-4DF0-97EB-AAC77E8A3E7F}" sibTransId="{B9D85545-7967-4077-AB51-5BD4F65D62FA}"/>
    <dgm:cxn modelId="{DFDA7B6E-3BDD-446F-BD44-95A0C5EC2D3E}" srcId="{F679FEF9-8611-4D84-91EF-FED6D03389AF}" destId="{039E1968-45F0-4774-9FA9-400FAD404B00}" srcOrd="2" destOrd="0" parTransId="{E1568480-F246-4337-A67E-FB9FD02D9AE4}" sibTransId="{BFD069BA-7700-4162-8668-E4F7D90DA23A}"/>
    <dgm:cxn modelId="{BE971ADD-EF0E-4C4E-A0AB-06BAE8C03B89}" type="presOf" srcId="{C6547EF9-281F-43F4-AD94-982E7245BB50}" destId="{A506D890-5988-46CB-B6A0-6A808DAB050F}" srcOrd="0" destOrd="0" presId="urn:microsoft.com/office/officeart/2005/8/layout/hList1"/>
    <dgm:cxn modelId="{C1F46F60-8CFB-4339-931C-628C2092300E}" srcId="{E07A567D-6AA6-41CE-80F0-A67D113E85B0}" destId="{0D45347C-5DB8-403C-810D-E62A95CCC582}" srcOrd="1" destOrd="0" parTransId="{A65FE937-2AF3-46CD-996B-A6B4DF9A1402}" sibTransId="{0D816564-1047-4767-BBBD-0127BCEC38A8}"/>
    <dgm:cxn modelId="{ECDCCBFB-040C-44A5-B676-3343C8BDCCB2}" srcId="{0D45347C-5DB8-403C-810D-E62A95CCC582}" destId="{E54C8787-7D95-491B-957F-C205C511FD26}" srcOrd="0" destOrd="0" parTransId="{5034F757-7866-4AFD-8709-C32A9276EAD0}" sibTransId="{4F19ABF2-A6B1-4F46-AE73-8B81C3BB4188}"/>
    <dgm:cxn modelId="{1CBEFB30-10B6-4AF9-BFE2-4C30B529CFB4}" type="presOf" srcId="{29FF76FA-D9B3-4433-9816-122CB4A61CBC}" destId="{B9A23CFA-40AC-4FC1-AE43-EADE6A29B67F}" srcOrd="0" destOrd="1" presId="urn:microsoft.com/office/officeart/2005/8/layout/hList1"/>
    <dgm:cxn modelId="{785FF203-F24C-40BB-92F2-0A77FEFBF883}" type="presOf" srcId="{0D45347C-5DB8-403C-810D-E62A95CCC582}" destId="{A0909012-89DF-4537-8B57-45E1B2B611D8}" srcOrd="0" destOrd="0" presId="urn:microsoft.com/office/officeart/2005/8/layout/hList1"/>
    <dgm:cxn modelId="{20789980-E850-4FD4-887E-993E72178BC8}" srcId="{F679FEF9-8611-4D84-91EF-FED6D03389AF}" destId="{FA1AB84E-592A-4562-97FD-8917B9FEC73E}" srcOrd="0" destOrd="0" parTransId="{EA46C4BB-92CC-4ABA-8DCA-3366AEC1517A}" sibTransId="{12EF9C55-B2A1-4333-81F1-E68C42E1C42F}"/>
    <dgm:cxn modelId="{75D72956-89CC-41CB-A0B4-773AAD0008C9}" type="presOf" srcId="{039E1968-45F0-4774-9FA9-400FAD404B00}" destId="{B9A23CFA-40AC-4FC1-AE43-EADE6A29B67F}" srcOrd="0" destOrd="2" presId="urn:microsoft.com/office/officeart/2005/8/layout/hList1"/>
    <dgm:cxn modelId="{9673EABA-0C8A-4CC1-9D0A-8E304D33D2DE}" type="presOf" srcId="{537D4AEE-CB51-4175-9FE7-9F70FA4CECE2}" destId="{194678DD-943C-4CC1-9A92-7844DE250FDE}" srcOrd="0" destOrd="2" presId="urn:microsoft.com/office/officeart/2005/8/layout/hList1"/>
    <dgm:cxn modelId="{1FCD3223-3D71-4493-A2EC-1C909EB12539}" type="presOf" srcId="{E54C8787-7D95-491B-957F-C205C511FD26}" destId="{7F575277-F96A-49FB-A2D1-6C0EE7BEF15A}" srcOrd="0" destOrd="0" presId="urn:microsoft.com/office/officeart/2005/8/layout/hList1"/>
    <dgm:cxn modelId="{C369996B-63B6-4B75-929C-1A07ABFDAE55}" type="presOf" srcId="{6373755E-0E96-4A64-B4E5-263653C66841}" destId="{194678DD-943C-4CC1-9A92-7844DE250FDE}" srcOrd="0" destOrd="3" presId="urn:microsoft.com/office/officeart/2005/8/layout/hList1"/>
    <dgm:cxn modelId="{C874ECC1-A3C8-4431-AEF8-2432167DA253}" srcId="{C6547EF9-281F-43F4-AD94-982E7245BB50}" destId="{330A8053-7F34-4676-90CF-6CC18F85B66E}" srcOrd="4" destOrd="0" parTransId="{A309B53D-0280-47F4-B76F-9F462498C63A}" sibTransId="{4DF82F3C-8723-4334-9178-81FEE1269BF1}"/>
    <dgm:cxn modelId="{8021A8E5-54CC-4474-8DC5-E5BFA1E251B7}" type="presOf" srcId="{779B6DC2-440E-4EDF-94DE-C63738436DB2}" destId="{7F575277-F96A-49FB-A2D1-6C0EE7BEF15A}" srcOrd="0" destOrd="1" presId="urn:microsoft.com/office/officeart/2005/8/layout/hList1"/>
    <dgm:cxn modelId="{30D411F6-6883-4885-A1EC-205A409C1E29}" srcId="{C6547EF9-281F-43F4-AD94-982E7245BB50}" destId="{DBF791F7-A4A9-4875-877E-710C15B0EEAF}" srcOrd="0" destOrd="0" parTransId="{70F9B705-B2E0-4872-9651-AF5DFF1C6AE1}" sibTransId="{E1604F63-25E4-4F11-A4B8-9A9964B2CEAC}"/>
    <dgm:cxn modelId="{5B9D065E-C586-4FD7-9DF2-656534608689}" srcId="{C6547EF9-281F-43F4-AD94-982E7245BB50}" destId="{AA0EB2BB-3BCD-4BB3-94C4-093E3984B43C}" srcOrd="1" destOrd="0" parTransId="{6C8BEDE3-FFF6-4C52-97BB-1997EA32207D}" sibTransId="{43A5A796-525D-4B2A-AADD-2FD091EF3297}"/>
    <dgm:cxn modelId="{85F88324-FC24-4BD5-BD70-34F7D2CCD450}" type="presOf" srcId="{AA0EB2BB-3BCD-4BB3-94C4-093E3984B43C}" destId="{194678DD-943C-4CC1-9A92-7844DE250FDE}" srcOrd="0" destOrd="1" presId="urn:microsoft.com/office/officeart/2005/8/layout/hList1"/>
    <dgm:cxn modelId="{731EA420-BA23-40B6-8918-661A415C2E3D}" type="presOf" srcId="{E07A567D-6AA6-41CE-80F0-A67D113E85B0}" destId="{AC20FC9E-34C8-4D89-BA19-1B0FD8B07E12}" srcOrd="0" destOrd="0" presId="urn:microsoft.com/office/officeart/2005/8/layout/hList1"/>
    <dgm:cxn modelId="{71B834E6-DDCF-4B27-A955-71647970F263}" type="presParOf" srcId="{AC20FC9E-34C8-4D89-BA19-1B0FD8B07E12}" destId="{27CF2AB1-502D-4061-BA68-A7993E8F6B26}" srcOrd="0" destOrd="0" presId="urn:microsoft.com/office/officeart/2005/8/layout/hList1"/>
    <dgm:cxn modelId="{BBA787E8-4D58-432B-8725-45B14A008B07}" type="presParOf" srcId="{27CF2AB1-502D-4061-BA68-A7993E8F6B26}" destId="{A506D890-5988-46CB-B6A0-6A808DAB050F}" srcOrd="0" destOrd="0" presId="urn:microsoft.com/office/officeart/2005/8/layout/hList1"/>
    <dgm:cxn modelId="{5A947261-BE77-42A2-BB76-2B9562AEB278}" type="presParOf" srcId="{27CF2AB1-502D-4061-BA68-A7993E8F6B26}" destId="{194678DD-943C-4CC1-9A92-7844DE250FDE}" srcOrd="1" destOrd="0" presId="urn:microsoft.com/office/officeart/2005/8/layout/hList1"/>
    <dgm:cxn modelId="{4441A04D-C5AC-4830-BCCE-B9D510C81548}" type="presParOf" srcId="{AC20FC9E-34C8-4D89-BA19-1B0FD8B07E12}" destId="{697EE280-642F-4125-B8DC-31873684D51C}" srcOrd="1" destOrd="0" presId="urn:microsoft.com/office/officeart/2005/8/layout/hList1"/>
    <dgm:cxn modelId="{70891D1E-7B65-4B51-AFBF-4D986588B024}" type="presParOf" srcId="{AC20FC9E-34C8-4D89-BA19-1B0FD8B07E12}" destId="{5D92B7F0-28D7-4375-965E-A93BB4C1324D}" srcOrd="2" destOrd="0" presId="urn:microsoft.com/office/officeart/2005/8/layout/hList1"/>
    <dgm:cxn modelId="{B4D37052-94D8-4F4E-83B8-C4BAE44DC146}" type="presParOf" srcId="{5D92B7F0-28D7-4375-965E-A93BB4C1324D}" destId="{A0909012-89DF-4537-8B57-45E1B2B611D8}" srcOrd="0" destOrd="0" presId="urn:microsoft.com/office/officeart/2005/8/layout/hList1"/>
    <dgm:cxn modelId="{C1D99FEB-5B69-4865-8BCA-BC656C64D5AA}" type="presParOf" srcId="{5D92B7F0-28D7-4375-965E-A93BB4C1324D}" destId="{7F575277-F96A-49FB-A2D1-6C0EE7BEF15A}" srcOrd="1" destOrd="0" presId="urn:microsoft.com/office/officeart/2005/8/layout/hList1"/>
    <dgm:cxn modelId="{F71D76C5-2595-4B77-BF0E-4E238C114CD9}" type="presParOf" srcId="{AC20FC9E-34C8-4D89-BA19-1B0FD8B07E12}" destId="{70F8339B-A8D7-4018-999B-F4C4D0CA17A7}" srcOrd="3" destOrd="0" presId="urn:microsoft.com/office/officeart/2005/8/layout/hList1"/>
    <dgm:cxn modelId="{D62E5F3D-D751-42E8-A60D-C8410F560B3B}" type="presParOf" srcId="{AC20FC9E-34C8-4D89-BA19-1B0FD8B07E12}" destId="{18E3C926-EF6F-4694-B49E-8FB6E1940191}" srcOrd="4" destOrd="0" presId="urn:microsoft.com/office/officeart/2005/8/layout/hList1"/>
    <dgm:cxn modelId="{C5901775-AA7D-44BA-B2F7-483BC95BEC66}" type="presParOf" srcId="{18E3C926-EF6F-4694-B49E-8FB6E1940191}" destId="{3A2E2305-42DF-40F6-85A0-0D6C68CFF937}" srcOrd="0" destOrd="0" presId="urn:microsoft.com/office/officeart/2005/8/layout/hList1"/>
    <dgm:cxn modelId="{D6C8A786-852F-4956-B931-1F5AD77298A3}" type="presParOf" srcId="{18E3C926-EF6F-4694-B49E-8FB6E1940191}" destId="{B9A23CFA-40AC-4FC1-AE43-EADE6A29B67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06D890-5988-46CB-B6A0-6A808DAB050F}">
      <dsp:nvSpPr>
        <dsp:cNvPr id="0" name=""/>
        <dsp:cNvSpPr/>
      </dsp:nvSpPr>
      <dsp:spPr>
        <a:xfrm>
          <a:off x="2719" y="452738"/>
          <a:ext cx="2651282" cy="1060512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b="1" kern="1200" baseline="0" dirty="0" smtClean="0">
              <a:latin typeface="Times New Roman" panose="02020603050405020304" pitchFamily="18" charset="0"/>
              <a:ea typeface="微软雅黑" panose="020B0503020204020204" pitchFamily="34" charset="-122"/>
              <a:hlinkClick xmlns:r="http://schemas.openxmlformats.org/officeDocument/2006/relationships" r:id="" action="ppaction://hlinksldjump"/>
            </a:rPr>
            <a:t>什么是</a:t>
          </a:r>
          <a:r>
            <a:rPr lang="en-US" sz="2000" b="1" kern="1200" baseline="0" dirty="0" smtClean="0">
              <a:latin typeface="Times New Roman" panose="02020603050405020304" pitchFamily="18" charset="0"/>
              <a:ea typeface="微软雅黑" panose="020B0503020204020204" pitchFamily="34" charset="-122"/>
              <a:hlinkClick xmlns:r="http://schemas.openxmlformats.org/officeDocument/2006/relationships" r:id="" action="ppaction://hlinksldjump"/>
            </a:rPr>
            <a:t>Servlet</a:t>
          </a:r>
          <a:endParaRPr lang="zh-CN" sz="2000" kern="1200" baseline="0" dirty="0">
            <a:latin typeface="Times New Roman" panose="02020603050405020304" pitchFamily="18" charset="0"/>
            <a:ea typeface="微软雅黑" panose="020B0503020204020204" pitchFamily="34" charset="-122"/>
          </a:endParaRPr>
        </a:p>
      </dsp:txBody>
      <dsp:txXfrm>
        <a:off x="2719" y="452738"/>
        <a:ext cx="2651282" cy="1060512"/>
      </dsp:txXfrm>
    </dsp:sp>
    <dsp:sp modelId="{194678DD-943C-4CC1-9A92-7844DE250FDE}">
      <dsp:nvSpPr>
        <dsp:cNvPr id="0" name=""/>
        <dsp:cNvSpPr/>
      </dsp:nvSpPr>
      <dsp:spPr>
        <a:xfrm>
          <a:off x="2719" y="1513251"/>
          <a:ext cx="2651282" cy="285480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800" b="0" kern="1200" baseline="0" dirty="0" smtClean="0">
              <a:latin typeface="Times New Roman" panose="02020603050405020304" pitchFamily="18" charset="0"/>
              <a:ea typeface="微软雅黑" panose="020B0503020204020204" pitchFamily="34" charset="-122"/>
            </a:rPr>
            <a:t>概述</a:t>
          </a:r>
          <a:endParaRPr lang="zh-CN" altLang="en-US" sz="1800" b="0" kern="1200" baseline="0" dirty="0">
            <a:latin typeface="Times New Roman" panose="02020603050405020304" pitchFamily="18" charset="0"/>
            <a:ea typeface="微软雅黑" panose="020B0503020204020204" pitchFamily="34" charset="-122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sz="1800" b="0" kern="1200" baseline="0" dirty="0" smtClean="0">
              <a:latin typeface="Times New Roman" panose="02020603050405020304" pitchFamily="18" charset="0"/>
              <a:ea typeface="微软雅黑" panose="020B0503020204020204" pitchFamily="34" charset="-122"/>
            </a:rPr>
            <a:t>静态页面和动态页面</a:t>
          </a:r>
          <a:r>
            <a:rPr lang="en-US" sz="1800" b="0" kern="1200" baseline="0" dirty="0" smtClean="0">
              <a:latin typeface="Times New Roman" panose="02020603050405020304" pitchFamily="18" charset="0"/>
              <a:ea typeface="微软雅黑" panose="020B0503020204020204" pitchFamily="34" charset="-122"/>
            </a:rPr>
            <a:t>	</a:t>
          </a:r>
          <a:endParaRPr lang="zh-CN" sz="1800" b="0" kern="1200" baseline="0" dirty="0">
            <a:latin typeface="Times New Roman" panose="02020603050405020304" pitchFamily="18" charset="0"/>
            <a:ea typeface="微软雅黑" panose="020B0503020204020204" pitchFamily="34" charset="-122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sz="1800" b="0" kern="1200" baseline="0" dirty="0" smtClean="0">
              <a:latin typeface="Times New Roman" panose="02020603050405020304" pitchFamily="18" charset="0"/>
              <a:ea typeface="微软雅黑" panose="020B0503020204020204" pitchFamily="34" charset="-122"/>
            </a:rPr>
            <a:t>如何使用</a:t>
          </a:r>
          <a:r>
            <a:rPr lang="en-US" sz="1800" b="0" kern="1200" baseline="0" dirty="0" smtClean="0">
              <a:latin typeface="Times New Roman" panose="02020603050405020304" pitchFamily="18" charset="0"/>
              <a:ea typeface="微软雅黑" panose="020B0503020204020204" pitchFamily="34" charset="-122"/>
            </a:rPr>
            <a:t>Servlet</a:t>
          </a:r>
          <a:endParaRPr lang="zh-CN" sz="1800" b="0" kern="1200" baseline="0" dirty="0">
            <a:latin typeface="Times New Roman" panose="02020603050405020304" pitchFamily="18" charset="0"/>
            <a:ea typeface="微软雅黑" panose="020B0503020204020204" pitchFamily="34" charset="-122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1800" b="0" kern="1200" baseline="0" dirty="0" smtClean="0">
              <a:latin typeface="Times New Roman" panose="02020603050405020304" pitchFamily="18" charset="0"/>
              <a:ea typeface="微软雅黑" panose="020B0503020204020204" pitchFamily="34" charset="-122"/>
            </a:rPr>
            <a:t>Servlet</a:t>
          </a:r>
          <a:r>
            <a:rPr lang="zh-CN" sz="1800" b="0" kern="1200" baseline="0" dirty="0" smtClean="0">
              <a:latin typeface="Times New Roman" panose="02020603050405020304" pitchFamily="18" charset="0"/>
              <a:ea typeface="微软雅黑" panose="020B0503020204020204" pitchFamily="34" charset="-122"/>
            </a:rPr>
            <a:t>的生命周期</a:t>
          </a:r>
          <a:endParaRPr lang="zh-CN" sz="1800" b="0" kern="1200" baseline="0" dirty="0">
            <a:latin typeface="Times New Roman" panose="02020603050405020304" pitchFamily="18" charset="0"/>
            <a:ea typeface="微软雅黑" panose="020B0503020204020204" pitchFamily="34" charset="-122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1800" b="0" kern="1200" baseline="0" dirty="0" smtClean="0">
              <a:latin typeface="Times New Roman" panose="02020603050405020304" pitchFamily="18" charset="0"/>
              <a:ea typeface="微软雅黑" panose="020B0503020204020204" pitchFamily="34" charset="-122"/>
            </a:rPr>
            <a:t>Servlet</a:t>
          </a:r>
          <a:r>
            <a:rPr lang="zh-CN" sz="1800" b="0" kern="1200" baseline="0" dirty="0" smtClean="0">
              <a:latin typeface="Times New Roman" panose="02020603050405020304" pitchFamily="18" charset="0"/>
              <a:ea typeface="微软雅黑" panose="020B0503020204020204" pitchFamily="34" charset="-122"/>
            </a:rPr>
            <a:t>的层次结构</a:t>
          </a:r>
          <a:endParaRPr lang="zh-CN" sz="1800" b="0" kern="1200" baseline="0" dirty="0">
            <a:latin typeface="Times New Roman" panose="02020603050405020304" pitchFamily="18" charset="0"/>
            <a:ea typeface="微软雅黑" panose="020B0503020204020204" pitchFamily="34" charset="-122"/>
          </a:endParaRPr>
        </a:p>
      </dsp:txBody>
      <dsp:txXfrm>
        <a:off x="2719" y="1513251"/>
        <a:ext cx="2651282" cy="2854800"/>
      </dsp:txXfrm>
    </dsp:sp>
    <dsp:sp modelId="{A0909012-89DF-4537-8B57-45E1B2B611D8}">
      <dsp:nvSpPr>
        <dsp:cNvPr id="0" name=""/>
        <dsp:cNvSpPr/>
      </dsp:nvSpPr>
      <dsp:spPr>
        <a:xfrm>
          <a:off x="3025181" y="452738"/>
          <a:ext cx="2651282" cy="1060512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baseline="0" dirty="0" smtClean="0">
              <a:latin typeface="Times New Roman" panose="02020603050405020304" pitchFamily="18" charset="0"/>
              <a:ea typeface="微软雅黑" panose="020B0503020204020204" pitchFamily="34" charset="-122"/>
              <a:hlinkClick xmlns:r="http://schemas.openxmlformats.org/officeDocument/2006/relationships" r:id="" action="ppaction://hlinksldjump"/>
            </a:rPr>
            <a:t>ServletConfig</a:t>
          </a:r>
          <a:r>
            <a:rPr lang="zh-CN" sz="2000" b="1" kern="1200" baseline="0" dirty="0" smtClean="0">
              <a:latin typeface="Times New Roman" panose="02020603050405020304" pitchFamily="18" charset="0"/>
              <a:ea typeface="微软雅黑" panose="020B0503020204020204" pitchFamily="34" charset="-122"/>
              <a:hlinkClick xmlns:r="http://schemas.openxmlformats.org/officeDocument/2006/relationships" r:id="" action="ppaction://hlinksldjump"/>
            </a:rPr>
            <a:t>接口</a:t>
          </a:r>
          <a:endParaRPr lang="zh-CN" sz="2000" kern="1200" baseline="0" dirty="0">
            <a:latin typeface="Times New Roman" panose="02020603050405020304" pitchFamily="18" charset="0"/>
            <a:ea typeface="微软雅黑" panose="020B0503020204020204" pitchFamily="34" charset="-122"/>
          </a:endParaRPr>
        </a:p>
      </dsp:txBody>
      <dsp:txXfrm>
        <a:off x="3025181" y="452738"/>
        <a:ext cx="2651282" cy="1060512"/>
      </dsp:txXfrm>
    </dsp:sp>
    <dsp:sp modelId="{7F575277-F96A-49FB-A2D1-6C0EE7BEF15A}">
      <dsp:nvSpPr>
        <dsp:cNvPr id="0" name=""/>
        <dsp:cNvSpPr/>
      </dsp:nvSpPr>
      <dsp:spPr>
        <a:xfrm>
          <a:off x="3025181" y="1513251"/>
          <a:ext cx="2651282" cy="285480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800" b="0" kern="1200" baseline="0" dirty="0" smtClean="0">
              <a:latin typeface="Times New Roman" panose="02020603050405020304" pitchFamily="18" charset="0"/>
              <a:ea typeface="微软雅黑" panose="020B0503020204020204" pitchFamily="34" charset="-122"/>
            </a:rPr>
            <a:t>概述</a:t>
          </a:r>
          <a:endParaRPr lang="zh-CN" sz="1800" b="0" kern="1200" baseline="0" dirty="0">
            <a:latin typeface="Times New Roman" panose="02020603050405020304" pitchFamily="18" charset="0"/>
            <a:ea typeface="微软雅黑" panose="020B0503020204020204" pitchFamily="34" charset="-122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1800" b="0" kern="1200" baseline="0" dirty="0" smtClean="0">
              <a:latin typeface="Times New Roman" panose="02020603050405020304" pitchFamily="18" charset="0"/>
              <a:ea typeface="微软雅黑" panose="020B0503020204020204" pitchFamily="34" charset="-122"/>
            </a:rPr>
            <a:t>ServletConfig</a:t>
          </a:r>
          <a:r>
            <a:rPr lang="zh-CN" sz="1800" b="0" kern="1200" baseline="0" dirty="0" smtClean="0">
              <a:latin typeface="Times New Roman" panose="02020603050405020304" pitchFamily="18" charset="0"/>
              <a:ea typeface="微软雅黑" panose="020B0503020204020204" pitchFamily="34" charset="-122"/>
            </a:rPr>
            <a:t>常用方法</a:t>
          </a:r>
          <a:endParaRPr lang="zh-CN" sz="1800" b="0" kern="1200" baseline="0" dirty="0">
            <a:latin typeface="Times New Roman" panose="02020603050405020304" pitchFamily="18" charset="0"/>
            <a:ea typeface="微软雅黑" panose="020B0503020204020204" pitchFamily="34" charset="-122"/>
          </a:endParaRPr>
        </a:p>
      </dsp:txBody>
      <dsp:txXfrm>
        <a:off x="3025181" y="1513251"/>
        <a:ext cx="2651282" cy="2854800"/>
      </dsp:txXfrm>
    </dsp:sp>
    <dsp:sp modelId="{3A2E2305-42DF-40F6-85A0-0D6C68CFF937}">
      <dsp:nvSpPr>
        <dsp:cNvPr id="0" name=""/>
        <dsp:cNvSpPr/>
      </dsp:nvSpPr>
      <dsp:spPr>
        <a:xfrm>
          <a:off x="6047643" y="452738"/>
          <a:ext cx="2651282" cy="1060512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baseline="0" dirty="0" smtClean="0">
              <a:latin typeface="Times New Roman" panose="02020603050405020304" pitchFamily="18" charset="0"/>
              <a:ea typeface="微软雅黑" panose="020B0503020204020204" pitchFamily="34" charset="-122"/>
              <a:hlinkClick xmlns:r="http://schemas.openxmlformats.org/officeDocument/2006/relationships" r:id="" action="ppaction://hlinksldjump"/>
            </a:rPr>
            <a:t>ServletContext</a:t>
          </a:r>
          <a:r>
            <a:rPr lang="zh-CN" sz="2000" b="1" kern="1200" baseline="0" dirty="0" smtClean="0">
              <a:latin typeface="Times New Roman" panose="02020603050405020304" pitchFamily="18" charset="0"/>
              <a:ea typeface="微软雅黑" panose="020B0503020204020204" pitchFamily="34" charset="-122"/>
              <a:hlinkClick xmlns:r="http://schemas.openxmlformats.org/officeDocument/2006/relationships" r:id="" action="ppaction://hlinksldjump"/>
            </a:rPr>
            <a:t>接口</a:t>
          </a:r>
          <a:endParaRPr lang="zh-CN" sz="2000" kern="1200" baseline="0" dirty="0">
            <a:latin typeface="Times New Roman" panose="02020603050405020304" pitchFamily="18" charset="0"/>
            <a:ea typeface="微软雅黑" panose="020B0503020204020204" pitchFamily="34" charset="-122"/>
          </a:endParaRPr>
        </a:p>
      </dsp:txBody>
      <dsp:txXfrm>
        <a:off x="6047643" y="452738"/>
        <a:ext cx="2651282" cy="1060512"/>
      </dsp:txXfrm>
    </dsp:sp>
    <dsp:sp modelId="{B9A23CFA-40AC-4FC1-AE43-EADE6A29B67F}">
      <dsp:nvSpPr>
        <dsp:cNvPr id="0" name=""/>
        <dsp:cNvSpPr/>
      </dsp:nvSpPr>
      <dsp:spPr>
        <a:xfrm>
          <a:off x="6050362" y="1483418"/>
          <a:ext cx="2651282" cy="285480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zh-CN" altLang="en-US" sz="1800" b="0" kern="1200" baseline="0" dirty="0" smtClean="0">
              <a:latin typeface="Times New Roman" panose="02020603050405020304" pitchFamily="18" charset="0"/>
              <a:ea typeface="微软雅黑" panose="020B0503020204020204" pitchFamily="34" charset="-122"/>
            </a:rPr>
            <a:t>概述</a:t>
          </a:r>
          <a:endParaRPr lang="zh-CN" sz="1800" b="0" kern="1200" baseline="0" dirty="0">
            <a:latin typeface="Times New Roman" panose="02020603050405020304" pitchFamily="18" charset="0"/>
            <a:ea typeface="微软雅黑" panose="020B0503020204020204" pitchFamily="34" charset="-122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1800" b="0" kern="1200" baseline="0" dirty="0" smtClean="0">
              <a:latin typeface="Times New Roman" panose="02020603050405020304" pitchFamily="18" charset="0"/>
              <a:ea typeface="微软雅黑" panose="020B0503020204020204" pitchFamily="34" charset="-122"/>
            </a:rPr>
            <a:t>ServletConfig</a:t>
          </a:r>
          <a:r>
            <a:rPr lang="zh-CN" sz="1800" b="0" kern="1200" baseline="0" dirty="0" smtClean="0">
              <a:latin typeface="Times New Roman" panose="02020603050405020304" pitchFamily="18" charset="0"/>
              <a:ea typeface="微软雅黑" panose="020B0503020204020204" pitchFamily="34" charset="-122"/>
            </a:rPr>
            <a:t>和</a:t>
          </a:r>
          <a:r>
            <a:rPr lang="en-US" sz="1800" b="0" kern="1200" baseline="0" dirty="0" smtClean="0">
              <a:latin typeface="Times New Roman" panose="02020603050405020304" pitchFamily="18" charset="0"/>
              <a:ea typeface="微软雅黑" panose="020B0503020204020204" pitchFamily="34" charset="-122"/>
            </a:rPr>
            <a:t>ServletContext</a:t>
          </a:r>
          <a:endParaRPr lang="zh-CN" sz="1800" b="0" kern="1200" baseline="0" dirty="0">
            <a:latin typeface="Times New Roman" panose="02020603050405020304" pitchFamily="18" charset="0"/>
            <a:ea typeface="微软雅黑" panose="020B0503020204020204" pitchFamily="34" charset="-122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sz="1800" b="0" kern="1200" baseline="0" dirty="0" smtClean="0">
              <a:latin typeface="Times New Roman" panose="02020603050405020304" pitchFamily="18" charset="0"/>
              <a:ea typeface="微软雅黑" panose="020B0503020204020204" pitchFamily="34" charset="-122"/>
            </a:rPr>
            <a:t>ServletCon</a:t>
          </a:r>
          <a:r>
            <a:rPr lang="en-US" altLang="zh-CN" sz="1800" b="0" kern="1200" baseline="0" dirty="0" smtClean="0">
              <a:latin typeface="Times New Roman" panose="02020603050405020304" pitchFamily="18" charset="0"/>
              <a:ea typeface="微软雅黑" panose="020B0503020204020204" pitchFamily="34" charset="-122"/>
            </a:rPr>
            <a:t>text</a:t>
          </a:r>
          <a:r>
            <a:rPr lang="zh-CN" sz="1800" b="0" kern="1200" baseline="0" dirty="0" smtClean="0">
              <a:latin typeface="Times New Roman" panose="02020603050405020304" pitchFamily="18" charset="0"/>
              <a:ea typeface="微软雅黑" panose="020B0503020204020204" pitchFamily="34" charset="-122"/>
            </a:rPr>
            <a:t>常用方法</a:t>
          </a:r>
          <a:endParaRPr lang="zh-CN" sz="1800" b="0" kern="1200" baseline="0" dirty="0">
            <a:latin typeface="Times New Roman" panose="02020603050405020304" pitchFamily="18" charset="0"/>
            <a:ea typeface="微软雅黑" panose="020B0503020204020204" pitchFamily="34" charset="-122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altLang="zh-CN" sz="1800" b="0" kern="1200" baseline="0" dirty="0" smtClean="0">
              <a:latin typeface="Times New Roman" panose="02020603050405020304" pitchFamily="18" charset="0"/>
              <a:ea typeface="微软雅黑" panose="020B0503020204020204" pitchFamily="34" charset="-122"/>
            </a:rPr>
            <a:t>ServletContext</a:t>
          </a:r>
          <a:r>
            <a:rPr lang="zh-CN" altLang="en-US" sz="1800" b="0" kern="1200" baseline="0" dirty="0" smtClean="0">
              <a:latin typeface="Times New Roman" panose="02020603050405020304" pitchFamily="18" charset="0"/>
              <a:ea typeface="微软雅黑" panose="020B0503020204020204" pitchFamily="34" charset="-122"/>
            </a:rPr>
            <a:t>的获取</a:t>
          </a:r>
          <a:endParaRPr lang="zh-CN" sz="1800" b="0" kern="1200" baseline="0" dirty="0">
            <a:latin typeface="Times New Roman" panose="02020603050405020304" pitchFamily="18" charset="0"/>
            <a:ea typeface="微软雅黑" panose="020B0503020204020204" pitchFamily="34" charset="-122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en-US" altLang="zh-CN" sz="1800" b="0" kern="1200" baseline="0" dirty="0" smtClean="0">
              <a:latin typeface="Times New Roman" panose="02020603050405020304" pitchFamily="18" charset="0"/>
              <a:ea typeface="微软雅黑" panose="020B0503020204020204" pitchFamily="34" charset="-122"/>
            </a:rPr>
            <a:t>ServletContext</a:t>
          </a:r>
          <a:r>
            <a:rPr lang="zh-CN" altLang="en-US" sz="1800" b="0" kern="1200" baseline="0" dirty="0" smtClean="0">
              <a:latin typeface="Times New Roman" panose="02020603050405020304" pitchFamily="18" charset="0"/>
              <a:ea typeface="微软雅黑" panose="020B0503020204020204" pitchFamily="34" charset="-122"/>
            </a:rPr>
            <a:t>的作用</a:t>
          </a:r>
          <a:endParaRPr lang="zh-CN" sz="1800" b="0" kern="1200" baseline="0" dirty="0">
            <a:latin typeface="Times New Roman" panose="02020603050405020304" pitchFamily="18" charset="0"/>
            <a:ea typeface="微软雅黑" panose="020B0503020204020204" pitchFamily="34" charset="-122"/>
          </a:endParaRPr>
        </a:p>
      </dsp:txBody>
      <dsp:txXfrm>
        <a:off x="6050362" y="1483418"/>
        <a:ext cx="2651282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ahoma" pitchFamily="34" charset="0"/>
              </a:defRPr>
            </a:lvl1pPr>
          </a:lstStyle>
          <a:p>
            <a:pPr>
              <a:defRPr/>
            </a:pPr>
            <a:fld id="{47D8EAD5-A593-412B-854B-0C17697C8A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8348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16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32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48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64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5805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67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27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88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8EAD5-A593-412B-854B-0C17697C8AA1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779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2" tIns="45716" rIns="91432" bIns="45716"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1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6" rIns="91432" bIns="45716"/>
          <a:lstStyle/>
          <a:p>
            <a:endParaRPr lang="zh-CN" altLang="en-US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524001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1" y="3962401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9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11455-CD86-4250-B6FE-2090E323D9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713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70FFD-806E-4D84-98E1-B63B079986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152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8208D-24D6-4228-BF5F-288339B4E6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2763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7817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1" y="1600200"/>
            <a:ext cx="8229600" cy="45307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53A69-DD25-47C0-B66F-8157848A24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833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5B489-32F1-4349-B41A-2F4248603C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517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9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9" y="4589464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161" indent="0">
              <a:buNone/>
              <a:defRPr sz="2000"/>
            </a:lvl2pPr>
            <a:lvl3pPr marL="914322" indent="0">
              <a:buNone/>
              <a:defRPr sz="1800"/>
            </a:lvl3pPr>
            <a:lvl4pPr marL="1371483" indent="0">
              <a:buNone/>
              <a:defRPr sz="1600"/>
            </a:lvl4pPr>
            <a:lvl5pPr marL="1828644" indent="0">
              <a:buNone/>
              <a:defRPr sz="1600"/>
            </a:lvl5pPr>
            <a:lvl6pPr marL="2285805" indent="0">
              <a:buNone/>
              <a:defRPr sz="1600"/>
            </a:lvl6pPr>
            <a:lvl7pPr marL="2742967" indent="0">
              <a:buNone/>
              <a:defRPr sz="1600"/>
            </a:lvl7pPr>
            <a:lvl8pPr marL="3200127" indent="0">
              <a:buNone/>
              <a:defRPr sz="1600"/>
            </a:lvl8pPr>
            <a:lvl9pPr marL="3657288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6112A-68C0-4FFD-B316-94A3411BF1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309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EBD66-ED67-4272-81C9-77CBC1A60E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672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1" indent="0">
              <a:buNone/>
              <a:defRPr sz="2000" b="1"/>
            </a:lvl2pPr>
            <a:lvl3pPr marL="914322" indent="0">
              <a:buNone/>
              <a:defRPr sz="1800" b="1"/>
            </a:lvl3pPr>
            <a:lvl4pPr marL="1371483" indent="0">
              <a:buNone/>
              <a:defRPr sz="1600" b="1"/>
            </a:lvl4pPr>
            <a:lvl5pPr marL="1828644" indent="0">
              <a:buNone/>
              <a:defRPr sz="1600" b="1"/>
            </a:lvl5pPr>
            <a:lvl6pPr marL="2285805" indent="0">
              <a:buNone/>
              <a:defRPr sz="1600" b="1"/>
            </a:lvl6pPr>
            <a:lvl7pPr marL="2742967" indent="0">
              <a:buNone/>
              <a:defRPr sz="1600" b="1"/>
            </a:lvl7pPr>
            <a:lvl8pPr marL="3200127" indent="0">
              <a:buNone/>
              <a:defRPr sz="1600" b="1"/>
            </a:lvl8pPr>
            <a:lvl9pPr marL="365728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7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1" indent="0">
              <a:buNone/>
              <a:defRPr sz="2000" b="1"/>
            </a:lvl2pPr>
            <a:lvl3pPr marL="914322" indent="0">
              <a:buNone/>
              <a:defRPr sz="1800" b="1"/>
            </a:lvl3pPr>
            <a:lvl4pPr marL="1371483" indent="0">
              <a:buNone/>
              <a:defRPr sz="1600" b="1"/>
            </a:lvl4pPr>
            <a:lvl5pPr marL="1828644" indent="0">
              <a:buNone/>
              <a:defRPr sz="1600" b="1"/>
            </a:lvl5pPr>
            <a:lvl6pPr marL="2285805" indent="0">
              <a:buNone/>
              <a:defRPr sz="1600" b="1"/>
            </a:lvl6pPr>
            <a:lvl7pPr marL="2742967" indent="0">
              <a:buNone/>
              <a:defRPr sz="1600" b="1"/>
            </a:lvl7pPr>
            <a:lvl8pPr marL="3200127" indent="0">
              <a:buNone/>
              <a:defRPr sz="1600" b="1"/>
            </a:lvl8pPr>
            <a:lvl9pPr marL="365728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7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7F3A6-8CDA-4414-AB69-C471B52B5A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45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90670-F8C3-4086-B90A-1E3CECF22A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146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77A4B-544A-4186-8D61-A7648C668C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917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2057403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1" indent="0">
              <a:buNone/>
              <a:defRPr sz="1400"/>
            </a:lvl2pPr>
            <a:lvl3pPr marL="914322" indent="0">
              <a:buNone/>
              <a:defRPr sz="1200"/>
            </a:lvl3pPr>
            <a:lvl4pPr marL="1371483" indent="0">
              <a:buNone/>
              <a:defRPr sz="1000"/>
            </a:lvl4pPr>
            <a:lvl5pPr marL="1828644" indent="0">
              <a:buNone/>
              <a:defRPr sz="1000"/>
            </a:lvl5pPr>
            <a:lvl6pPr marL="2285805" indent="0">
              <a:buNone/>
              <a:defRPr sz="1000"/>
            </a:lvl6pPr>
            <a:lvl7pPr marL="2742967" indent="0">
              <a:buNone/>
              <a:defRPr sz="1000"/>
            </a:lvl7pPr>
            <a:lvl8pPr marL="3200127" indent="0">
              <a:buNone/>
              <a:defRPr sz="1000"/>
            </a:lvl8pPr>
            <a:lvl9pPr marL="3657288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2DB0B-0A1A-48D1-8278-C40FBFA3A1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368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61" indent="0">
              <a:buNone/>
              <a:defRPr sz="2800"/>
            </a:lvl2pPr>
            <a:lvl3pPr marL="914322" indent="0">
              <a:buNone/>
              <a:defRPr sz="2400"/>
            </a:lvl3pPr>
            <a:lvl4pPr marL="1371483" indent="0">
              <a:buNone/>
              <a:defRPr sz="2000"/>
            </a:lvl4pPr>
            <a:lvl5pPr marL="1828644" indent="0">
              <a:buNone/>
              <a:defRPr sz="2000"/>
            </a:lvl5pPr>
            <a:lvl6pPr marL="2285805" indent="0">
              <a:buNone/>
              <a:defRPr sz="2000"/>
            </a:lvl6pPr>
            <a:lvl7pPr marL="2742967" indent="0">
              <a:buNone/>
              <a:defRPr sz="2000"/>
            </a:lvl7pPr>
            <a:lvl8pPr marL="3200127" indent="0">
              <a:buNone/>
              <a:defRPr sz="2000"/>
            </a:lvl8pPr>
            <a:lvl9pPr marL="3657288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2057403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1" indent="0">
              <a:buNone/>
              <a:defRPr sz="1400"/>
            </a:lvl2pPr>
            <a:lvl3pPr marL="914322" indent="0">
              <a:buNone/>
              <a:defRPr sz="1200"/>
            </a:lvl3pPr>
            <a:lvl4pPr marL="1371483" indent="0">
              <a:buNone/>
              <a:defRPr sz="1000"/>
            </a:lvl4pPr>
            <a:lvl5pPr marL="1828644" indent="0">
              <a:buNone/>
              <a:defRPr sz="1000"/>
            </a:lvl5pPr>
            <a:lvl6pPr marL="2285805" indent="0">
              <a:buNone/>
              <a:defRPr sz="1000"/>
            </a:lvl6pPr>
            <a:lvl7pPr marL="2742967" indent="0">
              <a:buNone/>
              <a:defRPr sz="1000"/>
            </a:lvl7pPr>
            <a:lvl8pPr marL="3200127" indent="0">
              <a:buNone/>
              <a:defRPr sz="1000"/>
            </a:lvl8pPr>
            <a:lvl9pPr marL="3657288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5C95B-8893-473A-9C11-E72985EC61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267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277817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9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1" y="6243639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Garamond" pitchFamily="18" charset="0"/>
              </a:defRPr>
            </a:lvl1pPr>
          </a:lstStyle>
          <a:p>
            <a:pPr>
              <a:defRPr/>
            </a:pPr>
            <a:fld id="{5F25C218-0E24-456F-82CC-074AEC73F9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5" name="Freeform 7"/>
          <p:cNvSpPr>
            <a:spLocks noChangeArrowheads="1"/>
          </p:cNvSpPr>
          <p:nvPr/>
        </p:nvSpPr>
        <p:spPr bwMode="auto">
          <a:xfrm>
            <a:off x="381001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2" tIns="45716" rIns="91432" bIns="45716"/>
          <a:lstStyle/>
          <a:p>
            <a:endParaRPr lang="zh-CN" altLang="en-US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457201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6" rIns="91432" bIns="45716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161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322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483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644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871" indent="-342871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868" indent="-32541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263" indent="-35080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735" indent="-3158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020" indent="-339696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86" indent="-228581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46" indent="-228581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08" indent="-228581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69" indent="-228581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3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4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5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7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27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88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wmf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wmf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wmf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wmf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7.wmf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8.wmf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9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0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0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7439" y="260648"/>
            <a:ext cx="6437312" cy="1036637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zh-CN" altLang="en-US" sz="34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4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34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讲  </a:t>
            </a:r>
            <a:r>
              <a:rPr lang="en-US" altLang="zh-CN" sz="34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Servlet</a:t>
            </a:r>
            <a:endParaRPr lang="zh-CN" altLang="en-US" sz="34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764704"/>
            <a:ext cx="8229600" cy="5029200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66FF"/>
                </a:solidFill>
              </a:rPr>
              <a:t>主要内容</a:t>
            </a:r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2971800" y="1484784"/>
            <a:ext cx="297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6" rIns="91432" bIns="45716"/>
          <a:lstStyle/>
          <a:p>
            <a:endParaRPr lang="zh-CN" altLang="en-US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015722810"/>
              </p:ext>
            </p:extLst>
          </p:nvPr>
        </p:nvGraphicFramePr>
        <p:xfrm>
          <a:off x="262843" y="1340768"/>
          <a:ext cx="8701645" cy="4820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168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-185699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Servlet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57399" y="764704"/>
            <a:ext cx="633670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600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WebServlet</a:t>
            </a:r>
            <a:r>
              <a:rPr lang="zh-CN" altLang="en-US" sz="2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注解的属性</a:t>
            </a:r>
            <a:endParaRPr lang="zh-CN" altLang="en-US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994" y="-24238"/>
            <a:ext cx="2099494" cy="94007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40768"/>
            <a:ext cx="8487700" cy="46201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395536" y="2420888"/>
            <a:ext cx="6912768" cy="7920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245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Servlet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4472" y="1828269"/>
            <a:ext cx="8208912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</a:pP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）当</a:t>
            </a:r>
            <a:r>
              <a:rPr lang="zh-CN" altLang="en-US" sz="2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浏览器访问 </a:t>
            </a:r>
            <a:r>
              <a:rPr lang="en-US" altLang="zh-CN" sz="2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 </a:t>
            </a:r>
            <a:r>
              <a:rPr lang="zh-CN" altLang="en-US" sz="2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的时候，</a:t>
            </a:r>
            <a:r>
              <a:rPr lang="en-US" altLang="zh-CN" sz="2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Tomcat </a:t>
            </a:r>
            <a:r>
              <a:rPr lang="zh-CN" altLang="en-US" sz="2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会查询当前 </a:t>
            </a:r>
            <a:r>
              <a:rPr lang="en-US" altLang="zh-CN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实例化对象是否</a:t>
            </a: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存在。如果</a:t>
            </a:r>
            <a:r>
              <a:rPr lang="zh-CN" altLang="en-US" sz="2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  <a:r>
              <a:rPr lang="zh-CN" altLang="en-US" sz="2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zh-CN" altLang="en-US" sz="2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通过反射机制动态创建</a:t>
            </a: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对象；</a:t>
            </a:r>
            <a:r>
              <a:rPr lang="zh-CN" altLang="en-US" sz="25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如果存在，直接</a:t>
            </a:r>
            <a:r>
              <a:rPr lang="zh-CN" altLang="en-US" sz="25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sz="25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25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5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5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</a:pP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）调用 </a:t>
            </a:r>
            <a:r>
              <a:rPr lang="en-US" altLang="zh-CN" sz="25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方法完成</a:t>
            </a:r>
            <a:r>
              <a:rPr lang="zh-CN" altLang="en-US" sz="2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初始化操作。 </a:t>
            </a:r>
            <a:endParaRPr lang="en-US" altLang="zh-CN" sz="25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</a:pP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）调用 </a:t>
            </a:r>
            <a:r>
              <a:rPr lang="en-US" altLang="zh-CN" sz="2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 </a:t>
            </a: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方法完成</a:t>
            </a:r>
            <a:r>
              <a:rPr lang="zh-CN" altLang="en-US" sz="2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业务逻辑操作</a:t>
            </a: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5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1000"/>
              </a:spcAft>
            </a:pP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）关闭 </a:t>
            </a:r>
            <a:r>
              <a:rPr lang="en-US" altLang="zh-CN" sz="2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Tomcat </a:t>
            </a:r>
            <a:r>
              <a:rPr lang="zh-CN" altLang="en-US" sz="2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，调用 </a:t>
            </a:r>
            <a:r>
              <a:rPr lang="en-US" altLang="zh-CN" sz="25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destory</a:t>
            </a:r>
            <a:r>
              <a:rPr lang="en-US" altLang="zh-CN" sz="2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，释放资源</a:t>
            </a:r>
            <a:r>
              <a:rPr lang="zh-CN" altLang="en-US" sz="2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2771800" y="918475"/>
            <a:ext cx="3808113" cy="566309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2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  <a:endParaRPr lang="en-US" altLang="zh-CN" sz="28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 flipH="1">
            <a:off x="1979712" y="5445224"/>
            <a:ext cx="5256584" cy="49244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dirty="0" smtClean="0"/>
              <a:t>Servlet</a:t>
            </a:r>
            <a:r>
              <a:rPr lang="zh-CN" altLang="en-US" sz="2600" dirty="0" smtClean="0"/>
              <a:t>的实现类必须是</a:t>
            </a:r>
            <a:r>
              <a:rPr lang="en-US" altLang="zh-CN" sz="2600" dirty="0" smtClean="0"/>
              <a:t>public</a:t>
            </a:r>
            <a:r>
              <a:rPr lang="zh-CN" altLang="en-US" sz="2600" dirty="0" smtClean="0"/>
              <a:t>！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36057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Servlet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1844824"/>
            <a:ext cx="8586519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1000"/>
              </a:spcAft>
            </a:pP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方法包括：</a:t>
            </a:r>
            <a:endParaRPr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）无参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函数：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只调用一次，创建对象。 </a:t>
            </a: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只调用一次（在第一次访问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时被调用一次），初始化对象。 </a:t>
            </a: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次，执行业务逻辑方法。该方法在访问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ervlet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时，都会被调用。 </a:t>
            </a: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destory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只调用一次，在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对象被销毁之前调用，完成清理资源等工作。</a:t>
            </a:r>
            <a:endParaRPr lang="zh-CN" altLang="en-US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71800" y="918475"/>
            <a:ext cx="3808113" cy="566309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2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</a:t>
            </a:r>
            <a:endParaRPr lang="en-US" altLang="zh-CN" sz="28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882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Servlet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10870" y="811903"/>
            <a:ext cx="3808113" cy="566309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的层次结构</a:t>
            </a:r>
            <a:endParaRPr lang="en-US" altLang="zh-CN" sz="28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8" y="1445096"/>
            <a:ext cx="4152900" cy="464820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 bwMode="auto">
          <a:xfrm>
            <a:off x="4393042" y="1445096"/>
            <a:ext cx="4571446" cy="4648200"/>
          </a:xfrm>
          <a:prstGeom prst="roundRect">
            <a:avLst>
              <a:gd name="adj" fmla="val 369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10000"/>
              </a:lnSpc>
              <a:spcBef>
                <a:spcPts val="500"/>
              </a:spcBef>
              <a:buClr>
                <a:srgbClr val="00206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b="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GenericServlet</a:t>
            </a:r>
            <a:r>
              <a:rPr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实现了 </a:t>
            </a:r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Servlet</a:t>
            </a:r>
            <a:r>
              <a:rPr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接口</a:t>
            </a:r>
            <a:r>
              <a:rPr lang="zh-CN" altLang="en-US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，并为</a:t>
            </a:r>
            <a:r>
              <a:rPr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它的子类屏蔽了不常用的方法，子类只需重写</a:t>
            </a:r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service()</a:t>
            </a:r>
            <a:r>
              <a:rPr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</a:p>
          <a:p>
            <a:pPr marL="342900" indent="-342900">
              <a:lnSpc>
                <a:spcPct val="110000"/>
              </a:lnSpc>
              <a:spcBef>
                <a:spcPts val="500"/>
              </a:spcBef>
              <a:buClr>
                <a:srgbClr val="00206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b="0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HttpServlet</a:t>
            </a:r>
            <a:r>
              <a:rPr lang="en-US" altLang="zh-CN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en-US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继承</a:t>
            </a:r>
            <a:r>
              <a:rPr lang="en-US" altLang="zh-CN" b="0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GenericServlet</a:t>
            </a:r>
            <a:r>
              <a:rPr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，根据请求类型</a:t>
            </a:r>
            <a:r>
              <a:rPr lang="zh-CN" altLang="en-US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进行分发处理，</a:t>
            </a:r>
            <a:r>
              <a:rPr lang="en-US" altLang="zh-CN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GET </a:t>
            </a:r>
            <a:r>
              <a:rPr lang="zh-CN" altLang="en-US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进入 </a:t>
            </a:r>
            <a:r>
              <a:rPr lang="en-US" altLang="zh-CN" b="0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doGet</a:t>
            </a:r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()</a:t>
            </a:r>
            <a:r>
              <a:rPr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POST </a:t>
            </a:r>
            <a:r>
              <a:rPr lang="zh-CN" altLang="en-US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进入 </a:t>
            </a:r>
            <a:r>
              <a:rPr lang="en-US" altLang="zh-CN" b="0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doPost</a:t>
            </a:r>
            <a:r>
              <a:rPr lang="en-US" altLang="zh-CN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()</a:t>
            </a:r>
            <a:r>
              <a:rPr lang="zh-CN" altLang="en-US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。 </a:t>
            </a:r>
          </a:p>
          <a:p>
            <a:pPr marL="342900" indent="-342900">
              <a:lnSpc>
                <a:spcPct val="110000"/>
              </a:lnSpc>
              <a:spcBef>
                <a:spcPts val="500"/>
              </a:spcBef>
              <a:buClr>
                <a:srgbClr val="002060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开发者自定义的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Servlet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类只需继承</a:t>
            </a:r>
            <a:r>
              <a:rPr lang="en-US" altLang="zh-CN" b="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HttpServlet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，重写</a:t>
            </a:r>
            <a:r>
              <a:rPr lang="en-US" altLang="zh-CN" b="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doGet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()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和</a:t>
            </a:r>
            <a:r>
              <a:rPr lang="en-US" altLang="zh-CN" b="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doPost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()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即可。</a:t>
            </a:r>
          </a:p>
        </p:txBody>
      </p:sp>
    </p:spTree>
    <p:extLst>
      <p:ext uri="{BB962C8B-B14F-4D97-AF65-F5344CB8AC3E}">
        <p14:creationId xmlns:p14="http://schemas.microsoft.com/office/powerpoint/2010/main" val="93594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/>
              <a:t>ServletConfig</a:t>
            </a:r>
            <a:r>
              <a:rPr lang="zh-CN" altLang="en-US" sz="3600" b="1" dirty="0" smtClean="0"/>
              <a:t>接口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728" y="1484784"/>
            <a:ext cx="8712968" cy="2503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Servlet</a:t>
            </a:r>
            <a:r>
              <a:rPr lang="zh-CN" altLang="en-US" sz="2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ServletConfig</a:t>
            </a: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对象由</a:t>
            </a:r>
            <a:r>
              <a:rPr lang="en-US" altLang="zh-CN" sz="25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25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</a:t>
            </a:r>
            <a:r>
              <a:rPr lang="zh-CN" altLang="en-US" sz="25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，程序员负责使用。</a:t>
            </a:r>
            <a:endParaRPr lang="en-US" altLang="zh-CN" sz="25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 sz="2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Servlet</a:t>
            </a:r>
            <a:r>
              <a:rPr lang="zh-CN" altLang="en-US" sz="2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zh-CN" altLang="en-US" sz="2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第一次被访问</a:t>
            </a:r>
            <a:r>
              <a:rPr lang="zh-CN" altLang="en-US" sz="2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的时候</a:t>
            </a: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创建。当</a:t>
            </a:r>
            <a:r>
              <a:rPr lang="en-US" altLang="zh-CN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时，就创建一个对应的</a:t>
            </a:r>
            <a:r>
              <a:rPr lang="en-US" altLang="zh-CN" sz="2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ServletConfig</a:t>
            </a:r>
            <a:r>
              <a:rPr lang="zh-CN" altLang="en-US" sz="2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对象，然后这个对象就会传到</a:t>
            </a:r>
            <a:r>
              <a:rPr lang="en-US" altLang="zh-CN" sz="25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方法里供程序员使用。</a:t>
            </a:r>
            <a:endParaRPr lang="en-US" altLang="zh-CN" sz="25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 sz="2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ServletConfig</a:t>
            </a: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对象出现在</a:t>
            </a:r>
            <a:r>
              <a:rPr lang="en-US" altLang="zh-CN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</a:t>
            </a:r>
            <a:r>
              <a:rPr lang="en-US" altLang="zh-CN" sz="25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sz="25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005064"/>
            <a:ext cx="7701128" cy="2078082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4" name="矩形 3"/>
          <p:cNvSpPr/>
          <p:nvPr/>
        </p:nvSpPr>
        <p:spPr>
          <a:xfrm>
            <a:off x="3347864" y="880323"/>
            <a:ext cx="2007913" cy="532453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26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、概述</a:t>
            </a:r>
            <a:endParaRPr lang="en-US" altLang="zh-CN" sz="2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79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/>
              <a:t>ServletConfig</a:t>
            </a:r>
            <a:r>
              <a:rPr lang="zh-CN" altLang="en-US" sz="3600" b="1" dirty="0" smtClean="0"/>
              <a:t>接口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836712"/>
            <a:ext cx="849694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  <a:p>
            <a:pPr algn="ctr"/>
            <a:r>
              <a:rPr lang="en-US" altLang="zh-CN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  <a:p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ServletConfig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主要保存</a:t>
            </a:r>
            <a:r>
              <a:rPr lang="zh-CN" altLang="en-US" sz="2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en-US" altLang="zh-CN" sz="26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信息。</a:t>
            </a: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2464" y="2204864"/>
            <a:ext cx="85689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00206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getServletName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2060"/>
              </a:buClr>
              <a:buSzPct val="80000"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servlet-name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Clr>
                <a:srgbClr val="00206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getInitParameter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 key)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2060"/>
              </a:buClr>
              <a:buSzPct val="80000"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获取初始化参数的值（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web.xml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Clr>
                <a:srgbClr val="00206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Enumeration&lt;String&gt;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getInitParameterNames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2060"/>
              </a:buClr>
              <a:buSzPct val="80000"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返回所有的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initParamter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值，一般用于遍历初始化参数 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Clr>
                <a:srgbClr val="00206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ServletContext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getServletContext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2060"/>
              </a:buClr>
              <a:buSzPct val="80000"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ServletContext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ServletContext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代表当前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5" name="矩形 4"/>
          <p:cNvSpPr/>
          <p:nvPr/>
        </p:nvSpPr>
        <p:spPr>
          <a:xfrm>
            <a:off x="2348063" y="880323"/>
            <a:ext cx="4384177" cy="532453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2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ServletConfig</a:t>
            </a:r>
            <a:r>
              <a:rPr lang="zh-CN" altLang="en-US" sz="26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常用方法</a:t>
            </a:r>
            <a:r>
              <a:rPr lang="en-US" altLang="zh-CN" sz="26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2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162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/>
              <a:t>ServletConfig</a:t>
            </a:r>
            <a:r>
              <a:rPr lang="zh-CN" altLang="en-US" sz="3600" b="1" dirty="0" smtClean="0"/>
              <a:t>接口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20" y="381656"/>
            <a:ext cx="1224136" cy="127894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36512" y="1429794"/>
            <a:ext cx="9793610" cy="943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）编写</a:t>
            </a: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web.xml</a:t>
            </a:r>
            <a:endParaRPr lang="en-US" altLang="zh-CN" sz="2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web.xml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中，定义了当前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的初始化参数</a:t>
            </a:r>
          </a:p>
        </p:txBody>
      </p:sp>
      <p:sp>
        <p:nvSpPr>
          <p:cNvPr id="8" name="矩形 7"/>
          <p:cNvSpPr/>
          <p:nvPr/>
        </p:nvSpPr>
        <p:spPr>
          <a:xfrm>
            <a:off x="2348063" y="880323"/>
            <a:ext cx="4384177" cy="532453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2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ServletConfig</a:t>
            </a:r>
            <a:r>
              <a:rPr lang="zh-CN" altLang="en-US" sz="26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常用方法</a:t>
            </a:r>
            <a:r>
              <a:rPr lang="en-US" altLang="zh-CN" sz="26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2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56957" name="TextBox2" r:id="rId2" imgW="8143920" imgH="3600360"/>
        </mc:Choice>
        <mc:Fallback>
          <p:control name="TextBox2" r:id="rId2" imgW="8143920" imgH="3600360">
            <p:pic>
              <p:nvPicPr>
                <p:cNvPr id="4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384473" y="2492896"/>
                  <a:ext cx="8147968" cy="3600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9707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/>
              <a:t>ServletConfig</a:t>
            </a:r>
            <a:r>
              <a:rPr lang="zh-CN" altLang="en-US" sz="3600" b="1" dirty="0" smtClean="0"/>
              <a:t>接口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5156" y="1484784"/>
            <a:ext cx="8908844" cy="1343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25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5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5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）定义</a:t>
            </a:r>
            <a:r>
              <a:rPr lang="en-US" altLang="zh-CN" sz="25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ConfigDemoServlet</a:t>
            </a:r>
            <a:r>
              <a:rPr lang="zh-CN" altLang="en-US" sz="25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5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该类实现了</a:t>
            </a:r>
            <a:r>
              <a:rPr lang="en-US" altLang="zh-CN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接口，</a:t>
            </a:r>
            <a:r>
              <a:rPr lang="zh-CN" altLang="en-US" sz="2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5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中使用了</a:t>
            </a:r>
            <a:r>
              <a:rPr lang="en-US" altLang="zh-CN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ServletConfig</a:t>
            </a: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接口提供的方法。</a:t>
            </a:r>
            <a:endParaRPr lang="zh-CN" altLang="en-US" sz="25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328" y="351208"/>
            <a:ext cx="1224136" cy="127894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348063" y="880323"/>
            <a:ext cx="4384177" cy="532453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2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ServletConfig</a:t>
            </a:r>
            <a:r>
              <a:rPr lang="zh-CN" altLang="en-US" sz="26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常用方法</a:t>
            </a:r>
            <a:r>
              <a:rPr lang="en-US" altLang="zh-CN" sz="26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2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57984" name="TextBox2" r:id="rId2" imgW="8372520" imgH="2857680"/>
        </mc:Choice>
        <mc:Fallback>
          <p:control name="TextBox2" r:id="rId2" imgW="8372520" imgH="2857680">
            <p:pic>
              <p:nvPicPr>
                <p:cNvPr id="4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379172" y="2872223"/>
                  <a:ext cx="8369292" cy="28610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11211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/>
              <a:t>ServletConfig</a:t>
            </a:r>
            <a:r>
              <a:rPr lang="zh-CN" altLang="en-US" sz="3600" b="1" dirty="0" smtClean="0"/>
              <a:t>接口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5154" y="1902957"/>
            <a:ext cx="83529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）通过“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6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”访问</a:t>
            </a:r>
            <a:r>
              <a:rPr lang="en-US" altLang="zh-CN" sz="26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ConfigDemoServlet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类，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控制台输出：</a:t>
            </a:r>
            <a:endParaRPr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/>
              <a:t>       </a:t>
            </a:r>
            <a:endParaRPr lang="zh-CN" altLang="en-US" b="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665" y="327410"/>
            <a:ext cx="1224136" cy="1278948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 bwMode="auto">
          <a:xfrm>
            <a:off x="551897" y="3164841"/>
            <a:ext cx="7980543" cy="2434367"/>
          </a:xfrm>
          <a:prstGeom prst="roundRect">
            <a:avLst>
              <a:gd name="adj" fmla="val 923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的名称：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</a:p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的全部参数：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userpass:123456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url:jdbc:mysql:localhost:3306/test</a:t>
            </a:r>
          </a:p>
          <a:p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username:root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jdbc:mysql:localhost:3306/test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67744" y="939857"/>
            <a:ext cx="4384177" cy="532453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2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ServletConfig</a:t>
            </a:r>
            <a:r>
              <a:rPr lang="zh-CN" altLang="en-US" sz="26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常用方法</a:t>
            </a:r>
            <a:r>
              <a:rPr lang="en-US" altLang="zh-CN" sz="26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2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55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/>
              <a:t>ServletConfig</a:t>
            </a:r>
            <a:r>
              <a:rPr lang="zh-CN" altLang="en-US" sz="3600" b="1" dirty="0" smtClean="0"/>
              <a:t>接口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-108520" y="1484784"/>
            <a:ext cx="8921763" cy="3975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SzPct val="80000"/>
            </a:pP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针对以下场景要求，给出具体的实现方案。</a:t>
            </a: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061" lvl="1" indent="-342900"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一个网页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游戏。当在线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人数达到最大值时，新登录的人需要排队</a:t>
            </a:r>
          </a:p>
          <a:p>
            <a:pPr marL="800061" lvl="1" indent="-342900"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需要开发登录功能LoginServlet</a:t>
            </a:r>
          </a:p>
          <a:p>
            <a:pPr marL="800061" lvl="1" indent="-342900"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在此Servlet内要获取在线人数最大值并加以判断</a:t>
            </a:r>
          </a:p>
          <a:p>
            <a:pPr marL="800061" lvl="1" indent="-342900"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SzPct val="80000"/>
              <a:buFont typeface="Arial" panose="020B0604020202020204" pitchFamily="34" charset="0"/>
              <a:buChar char="•"/>
            </a:pP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最大值max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nline要求可以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0070C0"/>
              </a:buClr>
              <a:buSzPct val="80000"/>
            </a:pP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28" y="330385"/>
            <a:ext cx="1352276" cy="148051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4472" y="4310061"/>
            <a:ext cx="8296606" cy="176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    路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 marL="457200" indent="-457200"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ü"/>
            </a:pP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maxOnline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配置到web.xml内</a:t>
            </a: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ü"/>
            </a:pP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该参数只给登录功能LoginServlet使用，因此使用ServletConfig读取</a:t>
            </a:r>
          </a:p>
        </p:txBody>
      </p:sp>
      <p:sp>
        <p:nvSpPr>
          <p:cNvPr id="7" name="矩形 6"/>
          <p:cNvSpPr/>
          <p:nvPr/>
        </p:nvSpPr>
        <p:spPr>
          <a:xfrm>
            <a:off x="2267744" y="880323"/>
            <a:ext cx="4384177" cy="532453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26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ServletConfig</a:t>
            </a:r>
            <a:r>
              <a:rPr lang="zh-CN" altLang="en-US" sz="26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常用方法</a:t>
            </a:r>
            <a:r>
              <a:rPr lang="en-US" altLang="zh-CN" sz="26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2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 flipV="1">
            <a:off x="179512" y="4221088"/>
            <a:ext cx="8697092" cy="0"/>
          </a:xfrm>
          <a:prstGeom prst="line">
            <a:avLst/>
          </a:prstGeom>
          <a:ln w="38100">
            <a:solidFill>
              <a:srgbClr val="FFC58B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05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Servlet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5228" y="1556165"/>
            <a:ext cx="8768772" cy="5113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5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5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55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</a:t>
            </a:r>
            <a:r>
              <a:rPr lang="en-US" altLang="zh-CN" sz="25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er app</a:t>
            </a:r>
            <a:r>
              <a:rPr lang="en-US" altLang="zh-CN" sz="255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</a:t>
            </a:r>
            <a:r>
              <a:rPr lang="zh-CN" altLang="en-US" sz="25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）是</a:t>
            </a:r>
            <a:r>
              <a:rPr lang="en-US" altLang="zh-CN" sz="25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Web</a:t>
            </a:r>
            <a:r>
              <a:rPr lang="zh-CN" altLang="en-US" sz="25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开发的基石</a:t>
            </a:r>
            <a:r>
              <a:rPr lang="zh-CN" altLang="en-US" sz="25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5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rgbClr val="0070C0"/>
              </a:buClr>
              <a:buSzPct val="80000"/>
            </a:pPr>
            <a:r>
              <a:rPr lang="en-US" altLang="zh-CN" sz="25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5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狭义</a:t>
            </a:r>
            <a:r>
              <a:rPr lang="zh-CN" altLang="en-US" sz="255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55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55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是指</a:t>
            </a:r>
            <a:r>
              <a:rPr lang="en-US" altLang="zh-CN" sz="255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55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语言实现的一个接口，广义的</a:t>
            </a:r>
            <a:r>
              <a:rPr lang="en-US" altLang="zh-CN" sz="255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55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是指任何实现</a:t>
            </a:r>
            <a:r>
              <a:rPr lang="zh-CN" altLang="en-US" sz="25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sz="25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55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接口的类，一般情况下，人们将</a:t>
            </a:r>
            <a:r>
              <a:rPr lang="en-US" altLang="zh-CN" sz="255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55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理解为后者</a:t>
            </a:r>
            <a:r>
              <a:rPr lang="zh-CN" altLang="en-US" sz="25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55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5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5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是运行</a:t>
            </a:r>
            <a:r>
              <a:rPr lang="zh-CN" altLang="en-US" sz="25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在服务器端的小</a:t>
            </a:r>
            <a:r>
              <a:rPr lang="zh-CN" altLang="en-US" sz="25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程序。</a:t>
            </a:r>
            <a:endParaRPr lang="en-US" altLang="zh-CN" sz="25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rgbClr val="0070C0"/>
              </a:buClr>
              <a:buSzPct val="80000"/>
            </a:pPr>
            <a:r>
              <a:rPr lang="en-US" altLang="zh-CN" sz="25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Servlet</a:t>
            </a:r>
            <a:r>
              <a:rPr lang="zh-CN" altLang="en-US" sz="25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运行在</a:t>
            </a:r>
            <a:r>
              <a:rPr lang="en-US" altLang="zh-CN" sz="255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55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容器（</a:t>
            </a:r>
            <a:r>
              <a:rPr lang="en-US" altLang="zh-CN" sz="255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55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应用服务器</a:t>
            </a:r>
            <a:r>
              <a:rPr lang="en-US" altLang="zh-CN" sz="255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/Tomcat</a:t>
            </a:r>
            <a:r>
              <a:rPr lang="zh-CN" altLang="en-US" sz="255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55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中，负责与客户端进行通信</a:t>
            </a:r>
            <a:r>
              <a:rPr lang="zh-CN" altLang="en-US" sz="25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55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5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5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5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25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5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rgbClr val="0070C0"/>
              </a:buClr>
              <a:buSzPct val="80000"/>
            </a:pPr>
            <a:r>
              <a:rPr lang="en-US" altLang="zh-CN" sz="25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5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5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5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5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）创建</a:t>
            </a:r>
            <a:r>
              <a:rPr lang="zh-CN" altLang="en-US" sz="255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并返回基于客户请求的</a:t>
            </a:r>
            <a:r>
              <a:rPr lang="zh-CN" altLang="en-US" sz="255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zh-CN" altLang="en-US" sz="255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zh-CN" altLang="en-US" sz="25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en-US" altLang="zh-CN" sz="255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rgbClr val="0070C0"/>
              </a:buClr>
              <a:buSzPct val="80000"/>
            </a:pPr>
            <a:r>
              <a:rPr lang="en-US" altLang="zh-CN" sz="255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5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5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5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5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）与</a:t>
            </a:r>
            <a:r>
              <a:rPr lang="zh-CN" altLang="en-US" sz="255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altLang="en-US" sz="255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进行通信。</a:t>
            </a:r>
            <a:endParaRPr lang="en-US" altLang="zh-CN" sz="255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n"/>
            </a:pPr>
            <a:endParaRPr lang="en-US" altLang="zh-CN" sz="255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12159" y="880323"/>
            <a:ext cx="2295945" cy="532453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、概述</a:t>
            </a:r>
            <a:r>
              <a:rPr lang="en-US" altLang="zh-CN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28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387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/>
              <a:t>ServletConfig</a:t>
            </a:r>
            <a:r>
              <a:rPr lang="zh-CN" altLang="en-US" sz="3600" b="1" dirty="0" smtClean="0"/>
              <a:t>接口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384472" y="1326903"/>
            <a:ext cx="91560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web.xml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中编写代码</a:t>
            </a:r>
            <a:endParaRPr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定义了供</a:t>
            </a:r>
            <a:r>
              <a:rPr lang="en-US" altLang="zh-CN" sz="2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LoginServlet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访问的参数</a:t>
            </a:r>
            <a:r>
              <a:rPr lang="en-US" altLang="zh-CN" sz="2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maxOnline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331" y="346919"/>
            <a:ext cx="1335743" cy="1228069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 bwMode="auto">
          <a:xfrm>
            <a:off x="708928" y="2219455"/>
            <a:ext cx="7992888" cy="3787968"/>
          </a:xfrm>
          <a:prstGeom prst="roundRect">
            <a:avLst>
              <a:gd name="adj" fmla="val 683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95000"/>
              </a:lnSpc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&lt;!--</a:t>
            </a: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LoginServlet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的配置信息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--&gt;</a:t>
            </a:r>
          </a:p>
          <a:p>
            <a:pPr lvl="1">
              <a:lnSpc>
                <a:spcPct val="95000"/>
              </a:lnSpc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&lt;servlet&gt;</a:t>
            </a:r>
          </a:p>
          <a:p>
            <a:pPr lvl="1">
              <a:lnSpc>
                <a:spcPct val="95000"/>
              </a:lnSpc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&lt;servlet-name&gt;login&lt;/servlet-name&gt;</a:t>
            </a:r>
          </a:p>
          <a:p>
            <a:pPr lvl="1">
              <a:lnSpc>
                <a:spcPct val="95000"/>
              </a:lnSpc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&lt;servlet-class&gt;</a:t>
            </a: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it.servlet.LoginServlet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&lt;/servlet-class&gt;</a:t>
            </a:r>
          </a:p>
          <a:p>
            <a:pPr lvl="1">
              <a:lnSpc>
                <a:spcPct val="95000"/>
              </a:lnSpc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&lt;!-- 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给此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预设参数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--&gt;</a:t>
            </a:r>
          </a:p>
          <a:p>
            <a:pPr lvl="1">
              <a:lnSpc>
                <a:spcPct val="95000"/>
              </a:lnSpc>
            </a:pPr>
            <a:r>
              <a:rPr lang="en-US" altLang="zh-CN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</a:t>
            </a:r>
            <a:r>
              <a:rPr lang="en-US" altLang="zh-CN" sz="18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init-param</a:t>
            </a:r>
            <a:r>
              <a:rPr lang="en-US" altLang="zh-CN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lvl="1">
              <a:lnSpc>
                <a:spcPct val="95000"/>
              </a:lnSpc>
            </a:pPr>
            <a:r>
              <a:rPr lang="en-US" altLang="zh-CN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</a:t>
            </a:r>
            <a:r>
              <a:rPr lang="en-US" altLang="zh-CN" sz="18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</a:t>
            </a:r>
            <a:r>
              <a:rPr lang="en-US" altLang="zh-CN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-name&gt;</a:t>
            </a:r>
            <a:r>
              <a:rPr lang="en-US" altLang="zh-CN" sz="18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maxOnline</a:t>
            </a:r>
            <a:r>
              <a:rPr lang="en-US" altLang="zh-CN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18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</a:t>
            </a:r>
            <a:r>
              <a:rPr lang="en-US" altLang="zh-CN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-name&gt;</a:t>
            </a:r>
          </a:p>
          <a:p>
            <a:pPr lvl="1">
              <a:lnSpc>
                <a:spcPct val="95000"/>
              </a:lnSpc>
            </a:pPr>
            <a:r>
              <a:rPr lang="en-US" altLang="zh-CN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&lt;</a:t>
            </a:r>
            <a:r>
              <a:rPr lang="en-US" altLang="zh-CN" sz="18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</a:t>
            </a:r>
            <a:r>
              <a:rPr lang="en-US" altLang="zh-CN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-value&gt;3000&lt;/</a:t>
            </a:r>
            <a:r>
              <a:rPr lang="en-US" altLang="zh-CN" sz="18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</a:t>
            </a:r>
            <a:r>
              <a:rPr lang="en-US" altLang="zh-CN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-value&gt;</a:t>
            </a:r>
          </a:p>
          <a:p>
            <a:pPr lvl="1">
              <a:lnSpc>
                <a:spcPct val="95000"/>
              </a:lnSpc>
            </a:pPr>
            <a:r>
              <a:rPr lang="en-US" altLang="zh-CN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&lt;/</a:t>
            </a:r>
            <a:r>
              <a:rPr lang="en-US" altLang="zh-CN" sz="18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init-param</a:t>
            </a:r>
            <a:r>
              <a:rPr lang="en-US" altLang="zh-CN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lvl="1">
              <a:lnSpc>
                <a:spcPct val="95000"/>
              </a:lnSpc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&lt;/servlet&gt; </a:t>
            </a:r>
          </a:p>
          <a:p>
            <a:pPr lvl="1">
              <a:lnSpc>
                <a:spcPct val="95000"/>
              </a:lnSpc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&lt;servlet-mapping&gt;</a:t>
            </a:r>
          </a:p>
          <a:p>
            <a:pPr lvl="1">
              <a:lnSpc>
                <a:spcPct val="95000"/>
              </a:lnSpc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&lt;servlet-name&gt;login&lt;/servlet-name&gt;</a:t>
            </a:r>
          </a:p>
          <a:p>
            <a:pPr lvl="1">
              <a:lnSpc>
                <a:spcPct val="95000"/>
              </a:lnSpc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</a:t>
            </a: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-pattern&gt;/login&lt;/</a:t>
            </a:r>
            <a:r>
              <a:rPr lang="en-US" altLang="zh-CN" sz="1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-pattern&gt;</a:t>
            </a:r>
          </a:p>
          <a:p>
            <a:pPr lvl="1">
              <a:lnSpc>
                <a:spcPct val="95000"/>
              </a:lnSpc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&lt;/servlet-mapping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lvl="1">
              <a:lnSpc>
                <a:spcPct val="95000"/>
              </a:lnSpc>
            </a:pP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31241" y="758778"/>
            <a:ext cx="2044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    骤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515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/>
              <a:t>ServletConfig</a:t>
            </a:r>
            <a:r>
              <a:rPr lang="zh-CN" altLang="en-US" sz="3600" b="1" dirty="0" smtClean="0"/>
              <a:t>接口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384473" y="1279683"/>
            <a:ext cx="83639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6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LoginServlet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该类实现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接口，在</a:t>
            </a:r>
            <a:r>
              <a:rPr lang="en-US" altLang="zh-CN" sz="2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中读取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web.xml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中的参数</a:t>
            </a:r>
            <a:r>
              <a:rPr lang="en-US" altLang="zh-CN" sz="2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maxOnline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721" y="328723"/>
            <a:ext cx="1335743" cy="122806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103914" y="758778"/>
            <a:ext cx="2044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    骤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61043" name="TextBox2" r:id="rId2" imgW="7991640" imgH="3438360"/>
        </mc:Choice>
        <mc:Fallback>
          <p:control name="TextBox2" r:id="rId2" imgW="7991640" imgH="3438360">
            <p:pic>
              <p:nvPicPr>
                <p:cNvPr id="7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467525" y="2579335"/>
                  <a:ext cx="7992888" cy="34419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5201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/>
              <a:t>ServletConfig</a:t>
            </a:r>
            <a:r>
              <a:rPr lang="zh-CN" altLang="en-US" sz="3600" b="1" dirty="0" smtClean="0"/>
              <a:t>接口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395536" y="1805915"/>
            <a:ext cx="84969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通过“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/login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”访问“</a:t>
            </a:r>
            <a:r>
              <a:rPr lang="en-US" altLang="zh-CN" sz="26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LoginServlet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”类，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控制台的输出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结果：</a:t>
            </a:r>
            <a:endParaRPr lang="zh-CN" altLang="en-US" sz="2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2123728" y="3356992"/>
            <a:ext cx="4429000" cy="1512168"/>
          </a:xfrm>
          <a:prstGeom prst="roundRect">
            <a:avLst>
              <a:gd name="adj" fmla="val 923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1"/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在线人数：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3000</a:t>
            </a:r>
          </a:p>
          <a:p>
            <a:pPr lvl="1"/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正在登录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pPr lvl="1"/>
            <a:endParaRPr lang="zh-CN" altLang="en-US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721" y="328723"/>
            <a:ext cx="1335743" cy="122806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59898" y="961564"/>
            <a:ext cx="2044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    骤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422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/>
              <a:t>ServletContext</a:t>
            </a:r>
            <a:r>
              <a:rPr lang="zh-CN" altLang="en-US" sz="3600" b="1" dirty="0" smtClean="0"/>
              <a:t>接口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1052736"/>
            <a:ext cx="8568952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002060"/>
              </a:buClr>
              <a:buSzPct val="80000"/>
              <a:buFont typeface="Wingdings" panose="05000000000000000000" pitchFamily="2" charset="2"/>
              <a:buChar char="n"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buClr>
                <a:srgbClr val="002060"/>
              </a:buClr>
              <a:buSzPct val="80000"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Clr>
                <a:schemeClr val="bg2">
                  <a:lumMod val="75000"/>
                </a:schemeClr>
              </a:buClr>
              <a:buSzPct val="80000"/>
            </a:pP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当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）启动，且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应用加载完成后，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容器立即为该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应用创建一个的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ServletContext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对象代表</a:t>
            </a:r>
            <a:r>
              <a:rPr lang="zh-CN" altLang="en-US" sz="2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en-US" altLang="zh-CN" sz="2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Clr>
                <a:schemeClr val="bg2">
                  <a:lumMod val="75000"/>
                </a:schemeClr>
              </a:buClr>
              <a:buSzPct val="80000"/>
            </a:pP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每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应用有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且仅有一个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ServletContext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对象，又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称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pplication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对象。</a:t>
            </a: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Clr>
                <a:schemeClr val="bg2">
                  <a:lumMod val="75000"/>
                </a:schemeClr>
              </a:buClr>
              <a:buSzPct val="80000"/>
            </a:pP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该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ServletContext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对象随着</a:t>
            </a:r>
            <a:r>
              <a:rPr lang="en-US" altLang="zh-CN" sz="26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应用的销毁而销毁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75856" y="1096347"/>
            <a:ext cx="2007913" cy="532453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26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、概述</a:t>
            </a:r>
            <a:endParaRPr lang="en-US" altLang="zh-CN" sz="26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399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/>
              <a:t>ServletContext</a:t>
            </a:r>
            <a:r>
              <a:rPr lang="zh-CN" altLang="en-US" sz="3600" b="1" dirty="0" smtClean="0"/>
              <a:t>接口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8578" y="1340768"/>
            <a:ext cx="8867918" cy="4955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rgbClr val="002060"/>
              </a:buClr>
              <a:buSzPct val="80000"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rgbClr val="002060"/>
              </a:buClr>
              <a:buSzPct val="80000"/>
            </a:pPr>
            <a:r>
              <a:rPr lang="zh-CN" altLang="en-US" sz="26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6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sz="26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）共性</a:t>
            </a:r>
            <a:endParaRPr lang="en-US" altLang="zh-CN" sz="260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rgbClr val="002060"/>
              </a:buClr>
              <a:buSzPct val="80000"/>
            </a:pPr>
            <a:r>
              <a:rPr lang="en-US" altLang="zh-CN" sz="2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      </a:t>
            </a:r>
            <a:r>
              <a:rPr lang="zh-CN" altLang="en-US" sz="26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二者都能从</a:t>
            </a:r>
            <a:r>
              <a:rPr lang="en-US" altLang="zh-CN" sz="26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web.xml</a:t>
            </a:r>
            <a:r>
              <a:rPr lang="zh-CN" altLang="en-US" sz="26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中读取</a:t>
            </a:r>
            <a:r>
              <a:rPr lang="zh-CN" altLang="en-US" sz="26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数据</a:t>
            </a:r>
            <a:r>
              <a:rPr lang="zh-CN" altLang="en-US" sz="26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zh-CN" altLang="en-US" sz="26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给</a:t>
            </a:r>
            <a:r>
              <a:rPr lang="en-US" altLang="zh-CN" sz="26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Servlet</a:t>
            </a:r>
            <a:r>
              <a:rPr lang="zh-CN" altLang="en-US" sz="26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使用。</a:t>
            </a:r>
            <a:endParaRPr lang="zh-CN" altLang="en-US" sz="2600" b="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rgbClr val="002060"/>
              </a:buClr>
              <a:buSzPct val="80000"/>
            </a:pPr>
            <a:r>
              <a:rPr lang="zh-CN" altLang="en-US" sz="26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6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sz="26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）区别</a:t>
            </a:r>
            <a:endParaRPr lang="en-US" altLang="zh-CN" sz="260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rgbClr val="002060"/>
              </a:buClr>
              <a:buSzPct val="80000"/>
            </a:pPr>
            <a:r>
              <a:rPr lang="zh-CN" altLang="en-US" sz="26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       </a:t>
            </a:r>
            <a:r>
              <a:rPr lang="en-US" altLang="zh-CN" sz="26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sz="26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r>
              <a:rPr lang="en-US" altLang="zh-CN" sz="2600" b="0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ServletConfig</a:t>
            </a:r>
            <a:r>
              <a:rPr lang="en-US" altLang="zh-CN" sz="26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en-US" sz="26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作用</a:t>
            </a:r>
            <a:r>
              <a:rPr lang="zh-CN" altLang="en-US" sz="26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于</a:t>
            </a:r>
            <a:r>
              <a:rPr lang="zh-CN" altLang="en-US" sz="26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某个</a:t>
            </a:r>
            <a:r>
              <a:rPr lang="en-US" altLang="zh-CN" sz="26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Servlet </a:t>
            </a:r>
            <a:r>
              <a:rPr lang="zh-CN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实例</a:t>
            </a:r>
            <a:r>
              <a:rPr lang="zh-CN" altLang="en-US" sz="26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zh-CN" altLang="en-US" sz="26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每个</a:t>
            </a:r>
            <a:r>
              <a:rPr lang="en-US" altLang="zh-CN" sz="26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Servlet</a:t>
            </a:r>
            <a:r>
              <a:rPr lang="zh-CN" altLang="en-US" sz="26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都</a:t>
            </a:r>
            <a:r>
              <a:rPr lang="zh-CN" altLang="en-US" sz="26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有对应的 </a:t>
            </a:r>
            <a:r>
              <a:rPr lang="en-US" altLang="zh-CN" sz="26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ServletConfig</a:t>
            </a:r>
            <a:r>
              <a:rPr lang="zh-CN" altLang="en-US" sz="26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lang="en-US" altLang="zh-CN" sz="2600" b="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rgbClr val="002060"/>
              </a:buClr>
              <a:buSzPct val="80000"/>
            </a:pPr>
            <a:r>
              <a:rPr lang="zh-CN" altLang="en-US" sz="26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       </a:t>
            </a:r>
            <a:r>
              <a:rPr lang="en-US" altLang="zh-CN" sz="26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sz="26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r>
              <a:rPr lang="en-US" altLang="zh-CN" sz="26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ServletContext </a:t>
            </a:r>
            <a:r>
              <a:rPr lang="zh-CN" altLang="en-US" sz="26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作用于</a:t>
            </a:r>
            <a:r>
              <a:rPr lang="zh-CN" altLang="en-US" sz="2600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整个 </a:t>
            </a:r>
            <a:r>
              <a:rPr lang="en-US" altLang="zh-CN" sz="26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Web </a:t>
            </a:r>
            <a:r>
              <a:rPr lang="zh-CN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应用</a:t>
            </a:r>
            <a:r>
              <a:rPr lang="zh-CN" altLang="en-US" sz="26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zh-CN" altLang="en-US" sz="26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一</a:t>
            </a:r>
            <a:r>
              <a:rPr lang="zh-CN" altLang="en-US" sz="26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个 </a:t>
            </a:r>
            <a:r>
              <a:rPr lang="en-US" altLang="zh-CN" sz="26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Web </a:t>
            </a:r>
            <a:r>
              <a:rPr lang="zh-CN" altLang="en-US" sz="26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应用</a:t>
            </a:r>
            <a:r>
              <a:rPr lang="zh-CN" altLang="en-US" sz="26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对应</a:t>
            </a:r>
            <a:r>
              <a:rPr lang="zh-CN" altLang="en-US" sz="26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一</a:t>
            </a:r>
            <a:r>
              <a:rPr lang="zh-CN" altLang="en-US" sz="26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个 </a:t>
            </a:r>
            <a:r>
              <a:rPr lang="en-US" altLang="zh-CN" sz="26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ServletContext</a:t>
            </a:r>
            <a:r>
              <a:rPr lang="zh-CN" altLang="en-US" sz="26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，多个 </a:t>
            </a:r>
            <a:r>
              <a:rPr lang="en-US" altLang="zh-CN" sz="26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Servlet </a:t>
            </a:r>
            <a:r>
              <a:rPr lang="zh-CN" altLang="en-US" sz="26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实例</a:t>
            </a:r>
            <a:r>
              <a:rPr lang="zh-CN" altLang="en-US" sz="26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对应一个</a:t>
            </a:r>
            <a:r>
              <a:rPr lang="en-US" altLang="zh-CN" sz="2600" b="0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ServletContext</a:t>
            </a:r>
            <a:r>
              <a:rPr lang="zh-CN" altLang="en-US" sz="26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。 </a:t>
            </a:r>
            <a:endParaRPr lang="en-US" altLang="zh-CN" sz="2600" b="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5445224"/>
            <a:ext cx="907300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ServletConfig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局部对象，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ServletContext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全局对象。</a:t>
            </a:r>
          </a:p>
        </p:txBody>
      </p:sp>
      <p:sp>
        <p:nvSpPr>
          <p:cNvPr id="6" name="矩形 5"/>
          <p:cNvSpPr/>
          <p:nvPr/>
        </p:nvSpPr>
        <p:spPr>
          <a:xfrm>
            <a:off x="1331640" y="908720"/>
            <a:ext cx="6624736" cy="60939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02060"/>
              </a:buClr>
              <a:buSzPct val="80000"/>
            </a:pPr>
            <a:r>
              <a:rPr lang="en-US" altLang="zh-CN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ServletContext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ServletConfig</a:t>
            </a:r>
            <a:endParaRPr lang="en-US" altLang="zh-CN" sz="28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95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/>
              <a:t>ServletContext</a:t>
            </a:r>
            <a:r>
              <a:rPr lang="zh-CN" altLang="en-US" sz="3600" b="1" dirty="0" smtClean="0"/>
              <a:t>接口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1412776"/>
            <a:ext cx="880940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3">
                  <a:lumMod val="6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100" dirty="0">
                <a:latin typeface="Times New Roman" panose="02020603050405020304" pitchFamily="18" charset="0"/>
              </a:rPr>
              <a:t>public String </a:t>
            </a:r>
            <a:r>
              <a:rPr lang="en-US" altLang="zh-CN" sz="2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getInitParameter</a:t>
            </a:r>
            <a:r>
              <a:rPr lang="en-US" altLang="zh-CN" sz="2100" dirty="0">
                <a:latin typeface="Times New Roman" panose="02020603050405020304" pitchFamily="18" charset="0"/>
              </a:rPr>
              <a:t>(String name)</a:t>
            </a:r>
            <a:r>
              <a:rPr lang="zh-CN" altLang="en-US" sz="2100" b="0" dirty="0">
                <a:latin typeface="Times New Roman" panose="02020603050405020304" pitchFamily="18" charset="0"/>
              </a:rPr>
              <a:t>：根据</a:t>
            </a:r>
            <a:r>
              <a:rPr lang="en-US" altLang="zh-CN" sz="2100" b="0" dirty="0">
                <a:latin typeface="Times New Roman" panose="02020603050405020304" pitchFamily="18" charset="0"/>
              </a:rPr>
              <a:t>name,</a:t>
            </a:r>
            <a:r>
              <a:rPr lang="zh-CN" altLang="en-US" sz="2100" b="0" dirty="0">
                <a:latin typeface="Times New Roman" panose="02020603050405020304" pitchFamily="18" charset="0"/>
              </a:rPr>
              <a:t>返回</a:t>
            </a:r>
            <a:r>
              <a:rPr lang="en-US" altLang="zh-CN" sz="2100" b="0" dirty="0">
                <a:latin typeface="Times New Roman" panose="02020603050405020304" pitchFamily="18" charset="0"/>
              </a:rPr>
              <a:t>web.xml</a:t>
            </a:r>
            <a:r>
              <a:rPr lang="zh-CN" altLang="en-US" sz="2100" b="0" dirty="0">
                <a:latin typeface="Times New Roman" panose="02020603050405020304" pitchFamily="18" charset="0"/>
              </a:rPr>
              <a:t>中设置</a:t>
            </a:r>
            <a:r>
              <a:rPr lang="en-US" altLang="zh-CN" sz="2100" b="0" dirty="0">
                <a:latin typeface="Times New Roman" panose="02020603050405020304" pitchFamily="18" charset="0"/>
              </a:rPr>
              <a:t>Context</a:t>
            </a:r>
            <a:r>
              <a:rPr lang="zh-CN" altLang="en-US" sz="2100" b="0" dirty="0">
                <a:latin typeface="Times New Roman" panose="02020603050405020304" pitchFamily="18" charset="0"/>
              </a:rPr>
              <a:t>的初始化参数。</a:t>
            </a:r>
          </a:p>
          <a:p>
            <a:pPr marL="342900" indent="-342900">
              <a:buClr>
                <a:schemeClr val="accent3">
                  <a:lumMod val="6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100" dirty="0">
                <a:latin typeface="Times New Roman" panose="02020603050405020304" pitchFamily="18" charset="0"/>
              </a:rPr>
              <a:t>public Enumeration&lt;String&gt; </a:t>
            </a:r>
            <a:r>
              <a:rPr lang="en-US" altLang="zh-CN" sz="2100" dirty="0" err="1">
                <a:latin typeface="Times New Roman" panose="02020603050405020304" pitchFamily="18" charset="0"/>
              </a:rPr>
              <a:t>getInitParameterNames</a:t>
            </a:r>
            <a:r>
              <a:rPr lang="en-US" altLang="zh-CN" sz="2100" dirty="0">
                <a:latin typeface="Times New Roman" panose="02020603050405020304" pitchFamily="18" charset="0"/>
              </a:rPr>
              <a:t>()</a:t>
            </a:r>
            <a:r>
              <a:rPr lang="zh-CN" altLang="en-US" sz="2100" b="0" dirty="0">
                <a:latin typeface="Times New Roman" panose="02020603050405020304" pitchFamily="18" charset="0"/>
              </a:rPr>
              <a:t>：返回所有的</a:t>
            </a:r>
            <a:r>
              <a:rPr lang="en-US" altLang="zh-CN" sz="2100" b="0" dirty="0">
                <a:latin typeface="Times New Roman" panose="02020603050405020304" pitchFamily="18" charset="0"/>
              </a:rPr>
              <a:t>Context</a:t>
            </a:r>
            <a:r>
              <a:rPr lang="zh-CN" altLang="en-US" sz="2100" b="0" dirty="0">
                <a:latin typeface="Times New Roman" panose="02020603050405020304" pitchFamily="18" charset="0"/>
              </a:rPr>
              <a:t>的初始化参数的名称。</a:t>
            </a:r>
            <a:endParaRPr lang="en-US" altLang="zh-CN" sz="2100" b="0" dirty="0">
              <a:latin typeface="Times New Roman" panose="02020603050405020304" pitchFamily="18" charset="0"/>
            </a:endParaRPr>
          </a:p>
          <a:p>
            <a:pPr marL="342900" indent="-342900">
              <a:buClr>
                <a:schemeClr val="accent3">
                  <a:lumMod val="6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100" dirty="0">
                <a:latin typeface="Times New Roman" panose="02020603050405020304" pitchFamily="18" charset="0"/>
              </a:rPr>
              <a:t>public String </a:t>
            </a:r>
            <a:r>
              <a:rPr lang="en-US" altLang="zh-CN" sz="2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getRealPath</a:t>
            </a:r>
            <a:r>
              <a:rPr lang="en-US" altLang="zh-CN" sz="2100" dirty="0">
                <a:latin typeface="Times New Roman" panose="02020603050405020304" pitchFamily="18" charset="0"/>
              </a:rPr>
              <a:t>(String path)</a:t>
            </a:r>
            <a:r>
              <a:rPr lang="zh-CN" altLang="en-US" sz="2100" dirty="0">
                <a:latin typeface="Times New Roman" panose="02020603050405020304" pitchFamily="18" charset="0"/>
              </a:rPr>
              <a:t>：</a:t>
            </a:r>
            <a:r>
              <a:rPr lang="zh-CN" altLang="en-US" sz="2100" b="0" dirty="0">
                <a:latin typeface="Times New Roman" panose="02020603050405020304" pitchFamily="18" charset="0"/>
              </a:rPr>
              <a:t>返回虚拟路径</a:t>
            </a:r>
            <a:r>
              <a:rPr lang="en-US" altLang="zh-CN" sz="2100" b="0" dirty="0">
                <a:latin typeface="Times New Roman" panose="02020603050405020304" pitchFamily="18" charset="0"/>
              </a:rPr>
              <a:t>path</a:t>
            </a:r>
            <a:r>
              <a:rPr lang="zh-CN" altLang="en-US" sz="2100" b="0" dirty="0">
                <a:latin typeface="Times New Roman" panose="02020603050405020304" pitchFamily="18" charset="0"/>
              </a:rPr>
              <a:t>对应的实际路径。例如，</a:t>
            </a:r>
            <a:r>
              <a:rPr lang="en-US" altLang="zh-CN" sz="2100" b="0" dirty="0" err="1">
                <a:latin typeface="Times New Roman" panose="02020603050405020304" pitchFamily="18" charset="0"/>
              </a:rPr>
              <a:t>getRealPath</a:t>
            </a:r>
            <a:r>
              <a:rPr lang="en-US" altLang="zh-CN" sz="2100" b="0" dirty="0">
                <a:latin typeface="Times New Roman" panose="02020603050405020304" pitchFamily="18" charset="0"/>
              </a:rPr>
              <a:t>(“/”)</a:t>
            </a:r>
            <a:r>
              <a:rPr lang="zh-CN" altLang="en-US" sz="2100" b="0" dirty="0">
                <a:latin typeface="Times New Roman" panose="02020603050405020304" pitchFamily="18" charset="0"/>
              </a:rPr>
              <a:t>返回网站根目录的实际路径</a:t>
            </a:r>
            <a:endParaRPr lang="en-US" altLang="zh-CN" sz="2100" b="0" dirty="0">
              <a:latin typeface="Times New Roman" panose="02020603050405020304" pitchFamily="18" charset="0"/>
            </a:endParaRPr>
          </a:p>
          <a:p>
            <a:pPr marL="342900" indent="-342900">
              <a:buClr>
                <a:schemeClr val="accent3">
                  <a:lumMod val="6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100" dirty="0">
                <a:latin typeface="Times New Roman" panose="02020603050405020304" pitchFamily="18" charset="0"/>
              </a:rPr>
              <a:t>public String </a:t>
            </a:r>
            <a:r>
              <a:rPr lang="en-US" altLang="zh-CN" sz="2100" dirty="0" err="1">
                <a:latin typeface="Times New Roman" panose="02020603050405020304" pitchFamily="18" charset="0"/>
              </a:rPr>
              <a:t>getServerInfo</a:t>
            </a:r>
            <a:r>
              <a:rPr lang="en-US" altLang="zh-CN" sz="2100" dirty="0">
                <a:latin typeface="Times New Roman" panose="02020603050405020304" pitchFamily="18" charset="0"/>
              </a:rPr>
              <a:t>()</a:t>
            </a:r>
            <a:r>
              <a:rPr lang="zh-CN" altLang="en-US" sz="2100" dirty="0">
                <a:latin typeface="Times New Roman" panose="02020603050405020304" pitchFamily="18" charset="0"/>
              </a:rPr>
              <a:t>：</a:t>
            </a:r>
            <a:r>
              <a:rPr lang="zh-CN" altLang="en-US" sz="2100" b="0" dirty="0">
                <a:latin typeface="Times New Roman" panose="02020603050405020304" pitchFamily="18" charset="0"/>
              </a:rPr>
              <a:t>获取应用服务器的信息</a:t>
            </a:r>
            <a:endParaRPr lang="en-US" altLang="zh-CN" sz="2100" b="0" dirty="0">
              <a:latin typeface="Times New Roman" panose="02020603050405020304" pitchFamily="18" charset="0"/>
            </a:endParaRPr>
          </a:p>
          <a:p>
            <a:pPr marL="342900" indent="-342900">
              <a:buClr>
                <a:schemeClr val="accent3">
                  <a:lumMod val="6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100" dirty="0">
                <a:latin typeface="Times New Roman" panose="02020603050405020304" pitchFamily="18" charset="0"/>
              </a:rPr>
              <a:t>public String </a:t>
            </a:r>
            <a:r>
              <a:rPr lang="en-US" altLang="zh-CN" sz="2100" dirty="0" err="1">
                <a:latin typeface="Times New Roman" panose="02020603050405020304" pitchFamily="18" charset="0"/>
              </a:rPr>
              <a:t>getContextPath</a:t>
            </a:r>
            <a:r>
              <a:rPr lang="en-US" altLang="zh-CN" sz="2100" dirty="0">
                <a:latin typeface="Times New Roman" panose="02020603050405020304" pitchFamily="18" charset="0"/>
              </a:rPr>
              <a:t>()</a:t>
            </a:r>
            <a:r>
              <a:rPr lang="zh-CN" altLang="en-US" sz="2100" dirty="0">
                <a:latin typeface="Times New Roman" panose="02020603050405020304" pitchFamily="18" charset="0"/>
              </a:rPr>
              <a:t>：</a:t>
            </a:r>
            <a:r>
              <a:rPr lang="zh-CN" altLang="en-US" sz="2100" b="0" dirty="0">
                <a:latin typeface="Times New Roman" panose="02020603050405020304" pitchFamily="18" charset="0"/>
              </a:rPr>
              <a:t>获取网站的上下文路径</a:t>
            </a:r>
          </a:p>
          <a:p>
            <a:pPr marL="342900" indent="-342900">
              <a:buClr>
                <a:schemeClr val="accent3">
                  <a:lumMod val="6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100" dirty="0">
                <a:latin typeface="Times New Roman" panose="02020603050405020304" pitchFamily="18" charset="0"/>
              </a:rPr>
              <a:t>public void </a:t>
            </a:r>
            <a:r>
              <a:rPr lang="en-US" altLang="zh-CN" sz="2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setAttribute</a:t>
            </a:r>
            <a:r>
              <a:rPr lang="en-US" altLang="zh-CN" sz="2100" dirty="0">
                <a:latin typeface="Times New Roman" panose="02020603050405020304" pitchFamily="18" charset="0"/>
              </a:rPr>
              <a:t>(String name</a:t>
            </a:r>
            <a:r>
              <a:rPr lang="zh-CN" altLang="en-US" sz="2100" dirty="0">
                <a:latin typeface="Times New Roman" panose="02020603050405020304" pitchFamily="18" charset="0"/>
              </a:rPr>
              <a:t>，</a:t>
            </a:r>
            <a:r>
              <a:rPr lang="en-US" altLang="zh-CN" sz="2100" dirty="0">
                <a:latin typeface="Times New Roman" panose="02020603050405020304" pitchFamily="18" charset="0"/>
              </a:rPr>
              <a:t>Object object)</a:t>
            </a:r>
            <a:r>
              <a:rPr lang="zh-CN" altLang="en-US" sz="2100" dirty="0">
                <a:latin typeface="Times New Roman" panose="02020603050405020304" pitchFamily="18" charset="0"/>
              </a:rPr>
              <a:t>：</a:t>
            </a:r>
            <a:r>
              <a:rPr lang="zh-CN" altLang="en-US" sz="2100" b="0" dirty="0">
                <a:latin typeface="Times New Roman" panose="02020603050405020304" pitchFamily="18" charset="0"/>
              </a:rPr>
              <a:t>在</a:t>
            </a:r>
            <a:r>
              <a:rPr lang="en-US" altLang="zh-CN" sz="2100" b="0" dirty="0">
                <a:latin typeface="Times New Roman" panose="02020603050405020304" pitchFamily="18" charset="0"/>
              </a:rPr>
              <a:t>Web</a:t>
            </a:r>
            <a:r>
              <a:rPr lang="zh-CN" altLang="en-US" sz="2100" b="0" dirty="0">
                <a:latin typeface="Times New Roman" panose="02020603050405020304" pitchFamily="18" charset="0"/>
              </a:rPr>
              <a:t>应用范围内，将</a:t>
            </a:r>
            <a:r>
              <a:rPr lang="en-US" altLang="zh-CN" sz="2100" b="0" dirty="0">
                <a:latin typeface="Times New Roman" panose="02020603050405020304" pitchFamily="18" charset="0"/>
              </a:rPr>
              <a:t>object</a:t>
            </a:r>
            <a:r>
              <a:rPr lang="zh-CN" altLang="en-US" sz="2100" b="0" dirty="0">
                <a:latin typeface="Times New Roman" panose="02020603050405020304" pitchFamily="18" charset="0"/>
              </a:rPr>
              <a:t>保存在</a:t>
            </a:r>
            <a:r>
              <a:rPr lang="en-US" altLang="zh-CN" sz="2100" b="0" dirty="0">
                <a:latin typeface="Times New Roman" panose="02020603050405020304" pitchFamily="18" charset="0"/>
              </a:rPr>
              <a:t>name</a:t>
            </a:r>
            <a:r>
              <a:rPr lang="zh-CN" altLang="en-US" sz="2100" b="0" dirty="0">
                <a:latin typeface="Times New Roman" panose="02020603050405020304" pitchFamily="18" charset="0"/>
              </a:rPr>
              <a:t>指定的属性中。即以键值对的方式保存数据。</a:t>
            </a:r>
          </a:p>
          <a:p>
            <a:pPr marL="342900" indent="-342900">
              <a:buClr>
                <a:schemeClr val="accent3">
                  <a:lumMod val="6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100" dirty="0">
                <a:latin typeface="Times New Roman" panose="02020603050405020304" pitchFamily="18" charset="0"/>
              </a:rPr>
              <a:t>public Object </a:t>
            </a:r>
            <a:r>
              <a:rPr lang="en-US" altLang="zh-CN" sz="2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getAttribute</a:t>
            </a:r>
            <a:r>
              <a:rPr lang="en-US" altLang="zh-CN" sz="2100" dirty="0">
                <a:latin typeface="Times New Roman" panose="02020603050405020304" pitchFamily="18" charset="0"/>
              </a:rPr>
              <a:t>(String name)</a:t>
            </a:r>
            <a:r>
              <a:rPr lang="zh-CN" altLang="en-US" sz="2100" b="0" dirty="0">
                <a:latin typeface="Times New Roman" panose="02020603050405020304" pitchFamily="18" charset="0"/>
              </a:rPr>
              <a:t>：返回由</a:t>
            </a:r>
            <a:r>
              <a:rPr lang="en-US" altLang="zh-CN" sz="2100" b="0" dirty="0">
                <a:latin typeface="Times New Roman" panose="02020603050405020304" pitchFamily="18" charset="0"/>
              </a:rPr>
              <a:t>name</a:t>
            </a:r>
            <a:r>
              <a:rPr lang="zh-CN" altLang="en-US" sz="2100" b="0" dirty="0">
                <a:latin typeface="Times New Roman" panose="02020603050405020304" pitchFamily="18" charset="0"/>
              </a:rPr>
              <a:t>指定的属性中保存的数据。</a:t>
            </a:r>
          </a:p>
          <a:p>
            <a:pPr marL="342900" indent="-342900">
              <a:buClr>
                <a:schemeClr val="accent3">
                  <a:lumMod val="6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100" dirty="0">
                <a:latin typeface="Times New Roman" panose="02020603050405020304" pitchFamily="18" charset="0"/>
              </a:rPr>
              <a:t>public void </a:t>
            </a:r>
            <a:r>
              <a:rPr lang="en-US" altLang="zh-CN" sz="2100" dirty="0" err="1">
                <a:latin typeface="Times New Roman" panose="02020603050405020304" pitchFamily="18" charset="0"/>
              </a:rPr>
              <a:t>removeAttribute</a:t>
            </a:r>
            <a:r>
              <a:rPr lang="en-US" altLang="zh-CN" sz="2100" dirty="0">
                <a:latin typeface="Times New Roman" panose="02020603050405020304" pitchFamily="18" charset="0"/>
              </a:rPr>
              <a:t>(String name)</a:t>
            </a:r>
            <a:r>
              <a:rPr lang="zh-CN" altLang="en-US" sz="2100" b="0" dirty="0">
                <a:latin typeface="Times New Roman" panose="02020603050405020304" pitchFamily="18" charset="0"/>
              </a:rPr>
              <a:t>：根据</a:t>
            </a:r>
            <a:r>
              <a:rPr lang="en-US" altLang="zh-CN" sz="2100" b="0" dirty="0">
                <a:latin typeface="Times New Roman" panose="02020603050405020304" pitchFamily="18" charset="0"/>
              </a:rPr>
              <a:t>name</a:t>
            </a:r>
            <a:r>
              <a:rPr lang="zh-CN" altLang="en-US" sz="2100" b="0" dirty="0">
                <a:latin typeface="Times New Roman" panose="02020603050405020304" pitchFamily="18" charset="0"/>
              </a:rPr>
              <a:t>，从</a:t>
            </a:r>
            <a:r>
              <a:rPr lang="en-US" altLang="zh-CN" sz="2100" b="0" dirty="0">
                <a:latin typeface="Times New Roman" panose="02020603050405020304" pitchFamily="18" charset="0"/>
              </a:rPr>
              <a:t>ServletContext</a:t>
            </a:r>
            <a:r>
              <a:rPr lang="zh-CN" altLang="en-US" sz="2100" b="0" dirty="0">
                <a:latin typeface="Times New Roman" panose="02020603050405020304" pitchFamily="18" charset="0"/>
              </a:rPr>
              <a:t>中删除属性。</a:t>
            </a:r>
            <a:endParaRPr lang="en-US" altLang="zh-CN" sz="2100" b="0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77232" y="764704"/>
            <a:ext cx="5256584" cy="60939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02060"/>
              </a:buClr>
              <a:buSzPct val="80000"/>
            </a:pPr>
            <a:r>
              <a:rPr lang="en-US" altLang="zh-CN" sz="2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ServletContext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常用方法</a:t>
            </a:r>
            <a:endParaRPr lang="en-US" altLang="zh-CN" sz="28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02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/>
              <a:t>ServletContext</a:t>
            </a:r>
            <a:r>
              <a:rPr lang="zh-CN" altLang="en-US" sz="3600" b="1" dirty="0" smtClean="0"/>
              <a:t>接口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1540084"/>
            <a:ext cx="8263815" cy="943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）编写配置文件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web.xml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web.xml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中定义全局的初始化参数。</a:t>
            </a:r>
            <a:endParaRPr lang="zh-CN" altLang="en-US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336" y="391234"/>
            <a:ext cx="1224136" cy="127894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71302" y="893559"/>
            <a:ext cx="5256584" cy="60939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02060"/>
              </a:buClr>
              <a:buSzPct val="80000"/>
            </a:pPr>
            <a:r>
              <a:rPr lang="en-US" altLang="zh-CN" sz="2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ServletContext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常用方法</a:t>
            </a:r>
            <a:endParaRPr lang="en-US" altLang="zh-CN" sz="28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63955" name="TextBox2" r:id="rId2" imgW="7972560" imgH="3486240"/>
        </mc:Choice>
        <mc:Fallback>
          <p:control name="TextBox2" r:id="rId2" imgW="7972560" imgH="3486240">
            <p:pic>
              <p:nvPicPr>
                <p:cNvPr id="4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539911" y="2521060"/>
                  <a:ext cx="7975423" cy="34848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65564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/>
              <a:t>ServletContext</a:t>
            </a:r>
            <a:r>
              <a:rPr lang="zh-CN" altLang="en-US" sz="3600" b="1" dirty="0" smtClean="0"/>
              <a:t>接口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570" y="1484784"/>
            <a:ext cx="8461907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）定义</a:t>
            </a:r>
            <a:r>
              <a:rPr lang="en-US" altLang="zh-CN" sz="26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ContextDemoServlet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类。</a:t>
            </a:r>
            <a:endParaRPr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该类的</a:t>
            </a:r>
            <a:r>
              <a:rPr lang="en-US" altLang="zh-CN" sz="2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中，调用了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ServletContext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的常用方法。</a:t>
            </a: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zh-CN" altLang="en-US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2341" y="377509"/>
            <a:ext cx="1224136" cy="127894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88160" y="796178"/>
            <a:ext cx="5256584" cy="60939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02060"/>
              </a:buClr>
              <a:buSzPct val="80000"/>
            </a:pPr>
            <a:r>
              <a:rPr lang="en-US" altLang="zh-CN" sz="2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ServletContext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常用方法</a:t>
            </a:r>
            <a:endParaRPr lang="en-US" altLang="zh-CN" sz="28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64979" name="TextBox2" r:id="rId2" imgW="8372520" imgH="3409920"/>
        </mc:Choice>
        <mc:Fallback>
          <p:control name="TextBox2" r:id="rId2" imgW="8372520" imgH="3409920">
            <p:pic>
              <p:nvPicPr>
                <p:cNvPr id="4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452314" y="2512852"/>
                  <a:ext cx="8368158" cy="34101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60180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/>
              <a:t>ServletContext</a:t>
            </a:r>
            <a:r>
              <a:rPr lang="zh-CN" altLang="en-US" sz="3600" b="1" dirty="0" smtClean="0"/>
              <a:t>接口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516" y="1907633"/>
            <a:ext cx="85800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）通过“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/context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”访问</a:t>
            </a:r>
            <a:r>
              <a:rPr lang="en-US" altLang="zh-CN" sz="26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ContextDemoServlet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类，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控制台的输出结果：</a:t>
            </a:r>
            <a:endParaRPr lang="zh-CN" altLang="en-US" sz="2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324" y="422290"/>
            <a:ext cx="1224136" cy="1278948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 bwMode="auto">
          <a:xfrm>
            <a:off x="1002129" y="3284984"/>
            <a:ext cx="7006790" cy="2160240"/>
          </a:xfrm>
          <a:prstGeom prst="roundRect">
            <a:avLst>
              <a:gd name="adj" fmla="val 923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2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当前</a:t>
            </a:r>
            <a:r>
              <a:rPr lang="en-US" altLang="zh-CN" sz="22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Servlet</a:t>
            </a:r>
            <a:r>
              <a:rPr lang="zh-CN" altLang="en-US" sz="22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</a:t>
            </a:r>
            <a:r>
              <a:rPr lang="en-US" altLang="zh-CN" sz="2200" b="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url</a:t>
            </a:r>
            <a:r>
              <a:rPr lang="zh-CN" altLang="en-US" sz="22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的值：</a:t>
            </a:r>
            <a:r>
              <a:rPr lang="en-US" altLang="zh-CN" sz="22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jdbc:mysql:localhost:3306/test</a:t>
            </a:r>
          </a:p>
          <a:p>
            <a:r>
              <a:rPr lang="zh-CN" altLang="en-US" sz="22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上下文路径：</a:t>
            </a:r>
            <a:r>
              <a:rPr lang="en-US" altLang="zh-CN" sz="22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/web5</a:t>
            </a:r>
          </a:p>
          <a:p>
            <a:r>
              <a:rPr lang="en-US" altLang="zh-CN" sz="22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Web</a:t>
            </a:r>
            <a:r>
              <a:rPr lang="zh-CN" altLang="en-US" sz="22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应用根目录的路径：</a:t>
            </a:r>
            <a:r>
              <a:rPr lang="en-US" altLang="zh-CN" sz="22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D:\test2019\web5\out\artifacts\web5_war_exploded\</a:t>
            </a:r>
          </a:p>
          <a:p>
            <a:r>
              <a:rPr lang="en-US" altLang="zh-CN" sz="22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Web</a:t>
            </a:r>
            <a:r>
              <a:rPr lang="zh-CN" altLang="en-US" sz="22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服务器的信息：</a:t>
            </a:r>
            <a:r>
              <a:rPr lang="en-US" altLang="zh-CN" sz="22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Apache Tomcat/9.0.38</a:t>
            </a:r>
          </a:p>
          <a:p>
            <a:r>
              <a:rPr lang="zh-CN" altLang="en-US" sz="22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全局的</a:t>
            </a:r>
            <a:r>
              <a:rPr lang="en-US" altLang="zh-CN" sz="2200" b="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url</a:t>
            </a:r>
            <a:r>
              <a:rPr lang="zh-CN" altLang="en-US" sz="22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的值：</a:t>
            </a:r>
            <a:r>
              <a:rPr lang="en-US" altLang="zh-CN" sz="22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all</a:t>
            </a:r>
            <a:endParaRPr lang="zh-CN" altLang="en-US" sz="22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63688" y="1052736"/>
            <a:ext cx="5256584" cy="60939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02060"/>
              </a:buClr>
              <a:buSzPct val="80000"/>
            </a:pPr>
            <a:r>
              <a:rPr lang="en-US" altLang="zh-CN" sz="2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ServletContext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常用方法</a:t>
            </a:r>
            <a:endParaRPr lang="en-US" altLang="zh-CN" sz="28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54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/>
              <a:t>ServletContext</a:t>
            </a:r>
            <a:r>
              <a:rPr lang="zh-CN" altLang="en-US" sz="3600" b="1" dirty="0" smtClean="0"/>
              <a:t>接口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95736" y="865239"/>
            <a:ext cx="4608512" cy="60939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02060"/>
              </a:buClr>
              <a:buSzPct val="80000"/>
            </a:pPr>
            <a:r>
              <a:rPr lang="en-US" altLang="zh-CN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ServletContext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的获取</a:t>
            </a:r>
            <a:endParaRPr lang="en-US" altLang="zh-CN" sz="28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83678" y="3750770"/>
            <a:ext cx="8192778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384472" y="1628800"/>
            <a:ext cx="8436000" cy="4392488"/>
          </a:xfrm>
          <a:prstGeom prst="roundRect">
            <a:avLst>
              <a:gd name="adj" fmla="val 373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z="2000" dirty="0">
                <a:solidFill>
                  <a:srgbClr val="000080"/>
                </a:solidFill>
                <a:latin typeface="Times New Roman" panose="02020603050405020304" pitchFamily="18" charset="0"/>
              </a:rPr>
              <a:t>public class </a:t>
            </a:r>
            <a: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ServletDemo </a:t>
            </a:r>
            <a:r>
              <a:rPr lang="zh-CN" altLang="zh-CN" sz="2000" dirty="0">
                <a:solidFill>
                  <a:srgbClr val="000080"/>
                </a:solidFill>
                <a:latin typeface="Times New Roman" panose="02020603050405020304" pitchFamily="18" charset="0"/>
              </a:rPr>
              <a:t>implements </a:t>
            </a:r>
            <a: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Servlet  {</a:t>
            </a:r>
            <a:b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zh-CN" sz="2000" b="0" dirty="0">
                <a:solidFill>
                  <a:srgbClr val="808000"/>
                </a:solidFill>
                <a:latin typeface="Times New Roman" panose="02020603050405020304" pitchFamily="18" charset="0"/>
              </a:rPr>
              <a:t>@Override</a:t>
            </a:r>
            <a:br>
              <a:rPr lang="zh-CN" altLang="zh-CN" sz="2000" b="0" dirty="0">
                <a:solidFill>
                  <a:srgbClr val="808000"/>
                </a:solidFill>
                <a:latin typeface="Times New Roman" panose="02020603050405020304" pitchFamily="18" charset="0"/>
              </a:rPr>
            </a:br>
            <a:r>
              <a:rPr lang="zh-CN" altLang="zh-CN" sz="2000" b="0" dirty="0">
                <a:solidFill>
                  <a:srgbClr val="8080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zh-CN" sz="2000" dirty="0">
                <a:solidFill>
                  <a:srgbClr val="000080"/>
                </a:solidFill>
                <a:latin typeface="Times New Roman" panose="02020603050405020304" pitchFamily="18" charset="0"/>
              </a:rPr>
              <a:t>public void </a:t>
            </a:r>
            <a: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init(ServletConfig servletConfig) </a:t>
            </a:r>
            <a:r>
              <a:rPr lang="zh-CN" altLang="zh-CN" sz="2000" dirty="0">
                <a:solidFill>
                  <a:srgbClr val="000080"/>
                </a:solidFill>
                <a:latin typeface="Times New Roman" panose="02020603050405020304" pitchFamily="18" charset="0"/>
              </a:rPr>
              <a:t>throws </a:t>
            </a:r>
            <a: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ServletException {</a:t>
            </a:r>
            <a:b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ServletContext servletContext = </a:t>
            </a:r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/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		</a:t>
            </a:r>
            <a:r>
              <a:rPr lang="zh-CN" altLang="zh-CN" sz="2000" b="0" dirty="0">
                <a:solidFill>
                  <a:srgbClr val="FF0000"/>
                </a:solidFill>
                <a:latin typeface="Times New Roman" panose="02020603050405020304" pitchFamily="18" charset="0"/>
              </a:rPr>
              <a:t>servletConfig.getServletContext()</a:t>
            </a:r>
            <a: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b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}</a:t>
            </a:r>
            <a:b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zh-CN" sz="2000" b="0" dirty="0">
                <a:solidFill>
                  <a:srgbClr val="808000"/>
                </a:solidFill>
                <a:latin typeface="Times New Roman" panose="02020603050405020304" pitchFamily="18" charset="0"/>
              </a:rPr>
              <a:t>@Override</a:t>
            </a:r>
            <a:br>
              <a:rPr lang="zh-CN" altLang="zh-CN" sz="2000" b="0" dirty="0">
                <a:solidFill>
                  <a:srgbClr val="808000"/>
                </a:solidFill>
                <a:latin typeface="Times New Roman" panose="02020603050405020304" pitchFamily="18" charset="0"/>
              </a:rPr>
            </a:br>
            <a:r>
              <a:rPr lang="zh-CN" altLang="zh-CN" sz="2000" b="0" dirty="0">
                <a:solidFill>
                  <a:srgbClr val="8080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zh-CN" sz="2000" dirty="0">
                <a:solidFill>
                  <a:srgbClr val="000080"/>
                </a:solidFill>
                <a:latin typeface="Times New Roman" panose="02020603050405020304" pitchFamily="18" charset="0"/>
              </a:rPr>
              <a:t>public void </a:t>
            </a:r>
            <a: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service(ServletRequest servletRequest, ServletResponse servletResponse) </a:t>
            </a:r>
            <a:r>
              <a:rPr lang="zh-CN" altLang="zh-CN" sz="2000" dirty="0">
                <a:solidFill>
                  <a:srgbClr val="000080"/>
                </a:solidFill>
                <a:latin typeface="Times New Roman" panose="02020603050405020304" pitchFamily="18" charset="0"/>
              </a:rPr>
              <a:t>throws </a:t>
            </a:r>
            <a: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ServletException, IOException {</a:t>
            </a:r>
            <a:b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ServletContext servletContext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endParaRPr lang="en-US" altLang="zh-CN" sz="20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/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000" b="0" dirty="0">
                <a:solidFill>
                  <a:srgbClr val="FF0000"/>
                </a:solidFill>
                <a:latin typeface="Times New Roman" panose="02020603050405020304" pitchFamily="18" charset="0"/>
              </a:rPr>
              <a:t>servletRequest.getServletContext()</a:t>
            </a:r>
            <a: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b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}</a:t>
            </a:r>
            <a:br>
              <a:rPr lang="zh-CN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</a:p>
          <a:p>
            <a:pPr lvl="0"/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zh-CN" altLang="zh-CN" sz="2000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30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Servlet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2151" y="1510333"/>
            <a:ext cx="84360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  <a:buClr>
                <a:srgbClr val="002060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静态页面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是实际存在的，无需经过服务器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直接加载到客户浏览器上显示出来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Clr>
                <a:srgbClr val="002060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的用户，访问获得的静态页面的内容相同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Clr>
                <a:srgbClr val="002060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静态页面开发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技术：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javascrpit</a:t>
            </a: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6" descr="静态访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73016"/>
            <a:ext cx="6969968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348063" y="880323"/>
            <a:ext cx="4384177" cy="53328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2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、静态页面和动态页面</a:t>
            </a:r>
            <a:endParaRPr lang="en-US" altLang="zh-CN" sz="28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199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/>
              <a:t>ServletContext</a:t>
            </a:r>
            <a:r>
              <a:rPr lang="zh-CN" altLang="en-US" sz="3600" b="1" dirty="0" smtClean="0"/>
              <a:t>接口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620688"/>
            <a:ext cx="8604448" cy="5813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02060"/>
              </a:buClr>
              <a:buSzPct val="80000"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buClr>
                <a:srgbClr val="002060"/>
              </a:buClr>
              <a:buSzPct val="80000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buClr>
                <a:srgbClr val="002060"/>
              </a:buClr>
              <a:buSzPct val="80000"/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buClr>
                <a:srgbClr val="0070C0"/>
              </a:buClr>
            </a:pPr>
            <a:r>
              <a:rPr lang="zh-CN" altLang="en-US" sz="26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6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sz="26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r>
              <a:rPr lang="zh-CN" altLang="en-US" sz="2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读取</a:t>
            </a:r>
            <a:r>
              <a:rPr lang="zh-CN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整个</a:t>
            </a:r>
            <a:r>
              <a:rPr lang="en-US" altLang="zh-CN" sz="2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Web</a:t>
            </a:r>
            <a:r>
              <a:rPr lang="zh-CN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应用的初始化参数（全局变量）</a:t>
            </a:r>
            <a:r>
              <a:rPr lang="zh-CN" altLang="en-US" sz="26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。该参数可以供当前</a:t>
            </a:r>
            <a:r>
              <a:rPr lang="en-US" altLang="zh-CN" sz="26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Web</a:t>
            </a:r>
            <a:r>
              <a:rPr lang="zh-CN" altLang="en-US" sz="2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应用</a:t>
            </a:r>
            <a:r>
              <a:rPr lang="zh-CN" altLang="en-US" sz="26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的所有</a:t>
            </a:r>
            <a:r>
              <a:rPr lang="en-US" altLang="zh-CN" sz="26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Servlet</a:t>
            </a:r>
            <a:r>
              <a:rPr lang="zh-CN" altLang="en-US" sz="26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使用。</a:t>
            </a:r>
            <a:endParaRPr lang="en-US" altLang="zh-CN" sz="260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Clr>
                <a:schemeClr val="bg2">
                  <a:lumMod val="75000"/>
                </a:schemeClr>
              </a:buClr>
            </a:pPr>
            <a:r>
              <a:rPr lang="en-US" altLang="zh-CN" sz="26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	public </a:t>
            </a:r>
            <a:r>
              <a:rPr lang="en-US" altLang="zh-CN" sz="26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String </a:t>
            </a:r>
            <a:r>
              <a:rPr lang="en-US" altLang="zh-CN" sz="2600" b="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getInitParameter</a:t>
            </a:r>
            <a:r>
              <a:rPr lang="en-US" altLang="zh-CN" sz="26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(String name</a:t>
            </a:r>
            <a:r>
              <a:rPr lang="en-US" altLang="zh-CN" sz="26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10000"/>
              </a:lnSpc>
              <a:buClr>
                <a:srgbClr val="0070C0"/>
              </a:buClr>
            </a:pPr>
            <a:endParaRPr lang="en-US" altLang="zh-CN" sz="260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buClr>
                <a:srgbClr val="0070C0"/>
              </a:buClr>
            </a:pPr>
            <a:r>
              <a:rPr lang="zh-CN" altLang="en-US" sz="26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6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sz="26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）实现</a:t>
            </a:r>
            <a:r>
              <a:rPr lang="en-US" altLang="zh-CN" sz="26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Web</a:t>
            </a:r>
            <a:r>
              <a:rPr lang="zh-CN" altLang="en-US" sz="26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应用范围内的</a:t>
            </a:r>
            <a:r>
              <a:rPr lang="zh-CN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数据共享</a:t>
            </a:r>
            <a:r>
              <a:rPr lang="zh-CN" altLang="en-US" sz="26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lang="en-US" altLang="zh-CN" sz="260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Clr>
                <a:schemeClr val="bg2">
                  <a:lumMod val="75000"/>
                </a:schemeClr>
              </a:buClr>
            </a:pPr>
            <a:r>
              <a:rPr lang="en-US" altLang="zh-CN" sz="26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	</a:t>
            </a:r>
            <a:r>
              <a:rPr lang="en-US" altLang="zh-CN" sz="26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public </a:t>
            </a:r>
            <a:r>
              <a:rPr lang="en-US" altLang="zh-CN" sz="26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void </a:t>
            </a:r>
            <a:r>
              <a:rPr lang="en-US" altLang="zh-CN" sz="2600" b="0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setAttribute</a:t>
            </a:r>
            <a:r>
              <a:rPr lang="en-US" altLang="zh-CN" sz="26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(String </a:t>
            </a:r>
            <a:r>
              <a:rPr lang="en-US" altLang="zh-CN" sz="26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name</a:t>
            </a:r>
            <a:r>
              <a:rPr lang="zh-CN" altLang="en-US" sz="26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26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Object object</a:t>
            </a:r>
            <a:r>
              <a:rPr lang="en-US" altLang="zh-CN" sz="26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</a:p>
          <a:p>
            <a:pPr lvl="1">
              <a:lnSpc>
                <a:spcPct val="110000"/>
              </a:lnSpc>
              <a:buClr>
                <a:schemeClr val="bg2">
                  <a:lumMod val="75000"/>
                </a:schemeClr>
              </a:buClr>
            </a:pPr>
            <a:r>
              <a:rPr lang="en-US" altLang="zh-CN" sz="2600" b="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	public </a:t>
            </a:r>
            <a:r>
              <a:rPr lang="en-US" altLang="zh-CN" sz="26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Object </a:t>
            </a:r>
            <a:r>
              <a:rPr lang="en-US" altLang="zh-CN" sz="2600" b="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getAttribute</a:t>
            </a:r>
            <a:r>
              <a:rPr lang="en-US" altLang="zh-CN" sz="2600" b="0" dirty="0">
                <a:latin typeface="Times New Roman" panose="02020603050405020304" pitchFamily="18" charset="0"/>
                <a:ea typeface="微软雅黑" panose="020B0503020204020204" pitchFamily="34" charset="-122"/>
              </a:rPr>
              <a:t>(String name)</a:t>
            </a:r>
            <a:endParaRPr lang="en-US" altLang="zh-CN" sz="2600" b="0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79712" y="1052736"/>
            <a:ext cx="4824536" cy="60939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02060"/>
              </a:buClr>
              <a:buSzPct val="80000"/>
            </a:pPr>
            <a:r>
              <a:rPr lang="en-US" altLang="zh-CN" sz="2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ServletContext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  <a:endParaRPr lang="en-US" altLang="zh-CN" sz="28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250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/>
              <a:t>ServletContext</a:t>
            </a:r>
            <a:r>
              <a:rPr lang="zh-CN" altLang="en-US" sz="3600" b="1" dirty="0" smtClean="0"/>
              <a:t>接口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77427" y="1700808"/>
            <a:ext cx="8310203" cy="357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SzPct val="80000"/>
            </a:pP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请针对以下场景要求，给出具体的实现方案。</a:t>
            </a: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200"/>
              </a:spcBef>
              <a:spcAft>
                <a:spcPts val="30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项目通常都有很多查询功能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，每个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查询都支持分页</a:t>
            </a:r>
          </a:p>
          <a:p>
            <a:pPr marL="342900" indent="-342900">
              <a:spcBef>
                <a:spcPts val="200"/>
              </a:spcBef>
              <a:spcAft>
                <a:spcPts val="30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分页的已知条件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页码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，每页显示行数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</a:p>
          <a:p>
            <a:pPr marL="342900" indent="-342900">
              <a:spcBef>
                <a:spcPts val="200"/>
              </a:spcBef>
              <a:spcAft>
                <a:spcPts val="30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要求可以配置，便于系统上线时实施人员去修改</a:t>
            </a: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300"/>
              </a:spcAft>
              <a:buClr>
                <a:srgbClr val="0070C0"/>
              </a:buClr>
              <a:buSzPct val="80000"/>
            </a:pP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0070C0"/>
              </a:buClr>
              <a:buSzPct val="80000"/>
            </a:pP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667061"/>
            <a:ext cx="1944216" cy="212858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323348" y="3840082"/>
            <a:ext cx="6174624" cy="1782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    路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 marL="457200" indent="-457200">
              <a:spcBef>
                <a:spcPts val="200"/>
              </a:spcBef>
              <a:spcAft>
                <a:spcPts val="30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ü"/>
            </a:pP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web.xml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marL="457200" indent="-457200">
              <a:spcBef>
                <a:spcPts val="200"/>
              </a:spcBef>
              <a:spcAft>
                <a:spcPts val="30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ü"/>
            </a:pP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因为多个功能都要使用该参数，所以使用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ServletContext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来读取它</a:t>
            </a:r>
          </a:p>
        </p:txBody>
      </p:sp>
      <p:sp>
        <p:nvSpPr>
          <p:cNvPr id="11" name="矩形 10"/>
          <p:cNvSpPr/>
          <p:nvPr/>
        </p:nvSpPr>
        <p:spPr>
          <a:xfrm>
            <a:off x="921425" y="980728"/>
            <a:ext cx="7236296" cy="60939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02060"/>
              </a:buClr>
              <a:buSzPct val="80000"/>
            </a:pPr>
            <a:r>
              <a:rPr lang="en-US" altLang="zh-CN" sz="2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ServletContext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  <a:r>
              <a:rPr lang="en-US" altLang="zh-CN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读取全局变量</a:t>
            </a:r>
            <a:endParaRPr lang="en-US" altLang="zh-CN" sz="28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28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/>
              <a:t>ServletContext</a:t>
            </a:r>
            <a:r>
              <a:rPr lang="zh-CN" altLang="en-US" sz="3600" b="1" dirty="0" smtClean="0"/>
              <a:t>接口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611560" y="1916832"/>
            <a:ext cx="439896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web.xml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中增加代码。</a:t>
            </a:r>
            <a:endParaRPr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721" y="328723"/>
            <a:ext cx="1335743" cy="1228069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 bwMode="auto">
          <a:xfrm>
            <a:off x="827584" y="2780928"/>
            <a:ext cx="7416824" cy="2160240"/>
          </a:xfrm>
          <a:prstGeom prst="roundRect">
            <a:avLst>
              <a:gd name="adj" fmla="val 923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&lt;!-- 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定义全局变量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size --&gt;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&lt;context-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param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param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-name&gt;size&lt;/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param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-name&gt;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&lt;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param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-value&gt;30&lt;/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param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-value&gt;</a:t>
            </a:r>
          </a:p>
          <a:p>
            <a:pPr lvl="1"/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&lt;/context-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param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34137" y="1041926"/>
            <a:ext cx="2044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    骤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673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/>
              <a:t>ServletContext</a:t>
            </a:r>
            <a:r>
              <a:rPr lang="zh-CN" altLang="en-US" sz="3600" b="1" dirty="0" smtClean="0"/>
              <a:t>接口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251520" y="1281998"/>
            <a:ext cx="866826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）定义</a:t>
            </a:r>
            <a:r>
              <a:rPr lang="en-US" altLang="zh-CN" sz="26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FindDeptServlet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类。</a:t>
            </a:r>
            <a:endParaRPr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该类实现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接口，在</a:t>
            </a:r>
            <a:r>
              <a:rPr lang="en-US" altLang="zh-CN" sz="2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中通过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ServletContext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分页大小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721" y="328723"/>
            <a:ext cx="1335743" cy="122806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103914" y="817548"/>
            <a:ext cx="2044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    骤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54926" name="TextBox2" r:id="rId2" imgW="8134200" imgH="3095640"/>
        </mc:Choice>
        <mc:Fallback>
          <p:control name="TextBox2" r:id="rId2" imgW="8134200" imgH="3095640">
            <p:pic>
              <p:nvPicPr>
                <p:cNvPr id="7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467544" y="2708920"/>
                  <a:ext cx="8136904" cy="30963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4064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/>
              <a:t>ServletContext</a:t>
            </a:r>
            <a:r>
              <a:rPr lang="zh-CN" altLang="en-US" sz="3600" b="1" dirty="0" smtClean="0"/>
              <a:t>接口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233968" y="1312312"/>
            <a:ext cx="847983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）定义</a:t>
            </a:r>
            <a:r>
              <a:rPr lang="en-US" altLang="zh-CN" sz="26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FindEmpServlet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类。</a:t>
            </a:r>
            <a:endParaRPr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代码功能同</a:t>
            </a:r>
            <a:r>
              <a:rPr lang="en-US" altLang="zh-CN" sz="2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FindDeptServlet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721" y="328723"/>
            <a:ext cx="1335743" cy="122806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31241" y="758778"/>
            <a:ext cx="2044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    骤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55947" name="TextBox2" r:id="rId2" imgW="8134200" imgH="3686040"/>
        </mc:Choice>
        <mc:Fallback>
          <p:control name="TextBox2" r:id="rId2" imgW="8134200" imgH="3686040">
            <p:pic>
              <p:nvPicPr>
                <p:cNvPr id="7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467544" y="2266912"/>
                  <a:ext cx="8136904" cy="36823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94088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/>
              <a:t>ServletContext</a:t>
            </a:r>
            <a:r>
              <a:rPr lang="zh-CN" altLang="en-US" sz="3600" b="1" dirty="0"/>
              <a:t>接口</a:t>
            </a:r>
            <a:endParaRPr lang="zh-CN" altLang="zh-CN" sz="3600" b="1" dirty="0"/>
          </a:p>
        </p:txBody>
      </p:sp>
      <p:sp>
        <p:nvSpPr>
          <p:cNvPr id="7" name="TextBox 2"/>
          <p:cNvSpPr txBox="1"/>
          <p:nvPr/>
        </p:nvSpPr>
        <p:spPr>
          <a:xfrm>
            <a:off x="278593" y="1854039"/>
            <a:ext cx="85990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）依次访问</a:t>
            </a:r>
            <a:r>
              <a:rPr lang="en-US" altLang="zh-CN" sz="26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FindDeptServlet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6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FindEmpServlet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控制台的输出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结果：</a:t>
            </a:r>
            <a:endParaRPr lang="zh-CN" altLang="en-US" sz="2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721" y="328723"/>
            <a:ext cx="1335743" cy="1228069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 bwMode="auto">
          <a:xfrm>
            <a:off x="2123728" y="3429000"/>
            <a:ext cx="4710402" cy="913389"/>
          </a:xfrm>
          <a:prstGeom prst="roundRect">
            <a:avLst>
              <a:gd name="adj" fmla="val 923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部门分页的页大小：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</a:p>
          <a:p>
            <a:pPr lvl="1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员工分页的页大小：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31241" y="817548"/>
            <a:ext cx="2044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    骤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276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/>
              <a:t>ServletContext</a:t>
            </a:r>
            <a:r>
              <a:rPr lang="zh-CN" altLang="en-US" sz="3600" b="1" dirty="0"/>
              <a:t>接口</a:t>
            </a:r>
            <a:endParaRPr lang="zh-CN" altLang="zh-CN" sz="3600" b="1" dirty="0"/>
          </a:p>
        </p:txBody>
      </p:sp>
      <p:sp>
        <p:nvSpPr>
          <p:cNvPr id="7" name="TextBox 2"/>
          <p:cNvSpPr txBox="1"/>
          <p:nvPr/>
        </p:nvSpPr>
        <p:spPr>
          <a:xfrm>
            <a:off x="35496" y="1599507"/>
            <a:ext cx="89644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）定义</a:t>
            </a:r>
            <a:r>
              <a:rPr lang="en-US" altLang="zh-CN" sz="25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AServlet</a:t>
            </a: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类，将共享数据存储在</a:t>
            </a:r>
            <a:r>
              <a:rPr lang="en-US" altLang="zh-CN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ServletContext</a:t>
            </a: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zh-CN" altLang="en-US" sz="25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87624" y="816078"/>
            <a:ext cx="6624736" cy="60939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02060"/>
              </a:buClr>
              <a:buSzPct val="80000"/>
            </a:pPr>
            <a:r>
              <a:rPr lang="en-US" altLang="zh-CN" sz="2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ServletContext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  <a:r>
              <a:rPr lang="en-US" altLang="zh-CN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共享数据</a:t>
            </a:r>
            <a:endParaRPr lang="en-US" altLang="zh-CN" sz="28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62011" name="TextBox2" r:id="rId2" imgW="8496360" imgH="3686040"/>
        </mc:Choice>
        <mc:Fallback>
          <p:control name="TextBox2" r:id="rId2" imgW="8496360" imgH="3686040">
            <p:pic>
              <p:nvPicPr>
                <p:cNvPr id="6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251520" y="2250592"/>
                  <a:ext cx="8496944" cy="36866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9579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/>
              <a:t>ServletContext</a:t>
            </a:r>
            <a:r>
              <a:rPr lang="zh-CN" altLang="en-US" sz="3600" b="1" dirty="0"/>
              <a:t>接口</a:t>
            </a:r>
            <a:endParaRPr lang="zh-CN" altLang="zh-CN" sz="3600" b="1" dirty="0"/>
          </a:p>
        </p:txBody>
      </p:sp>
      <p:sp>
        <p:nvSpPr>
          <p:cNvPr id="7" name="TextBox 2"/>
          <p:cNvSpPr txBox="1"/>
          <p:nvPr/>
        </p:nvSpPr>
        <p:spPr>
          <a:xfrm>
            <a:off x="384472" y="1484784"/>
            <a:ext cx="89644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）定义</a:t>
            </a:r>
            <a:r>
              <a:rPr lang="en-US" altLang="zh-CN" sz="25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BServlet</a:t>
            </a:r>
            <a:r>
              <a:rPr lang="zh-CN" altLang="en-US" sz="2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类，从</a:t>
            </a:r>
            <a:r>
              <a:rPr lang="en-US" altLang="zh-CN" sz="2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ServletContext</a:t>
            </a:r>
            <a:r>
              <a:rPr lang="zh-CN" altLang="en-US" sz="2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中提取共享数据。</a:t>
            </a:r>
          </a:p>
        </p:txBody>
      </p:sp>
      <p:sp>
        <p:nvSpPr>
          <p:cNvPr id="8" name="矩形 7"/>
          <p:cNvSpPr/>
          <p:nvPr/>
        </p:nvSpPr>
        <p:spPr>
          <a:xfrm>
            <a:off x="1187624" y="816078"/>
            <a:ext cx="6624736" cy="60939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02060"/>
              </a:buClr>
              <a:buSzPct val="80000"/>
            </a:pPr>
            <a:r>
              <a:rPr lang="en-US" altLang="zh-CN" sz="2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ServletContext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  <a:r>
              <a:rPr lang="en-US" altLang="zh-CN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8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共享数据</a:t>
            </a:r>
            <a:endParaRPr lang="en-US" altLang="zh-CN" sz="28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63033" name="TextBox2" r:id="rId2" imgW="8420040" imgH="3686040"/>
        </mc:Choice>
        <mc:Fallback>
          <p:control name="TextBox2" r:id="rId2" imgW="8420040" imgH="3686040">
            <p:pic>
              <p:nvPicPr>
                <p:cNvPr id="6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95536" y="2129996"/>
                  <a:ext cx="8424936" cy="36866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8697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Servlet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1454126"/>
            <a:ext cx="878497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002060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动态页面，</a:t>
            </a: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不是</a:t>
            </a:r>
            <a:r>
              <a:rPr lang="zh-CN" altLang="en-US" sz="2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独立存在于</a:t>
            </a:r>
            <a:r>
              <a:rPr lang="en-US" altLang="zh-CN" sz="2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服务器上的网页文件，只有当用户请求时，</a:t>
            </a:r>
            <a:r>
              <a:rPr lang="en-US" altLang="zh-CN" sz="2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服务器才会</a:t>
            </a:r>
            <a:r>
              <a:rPr lang="zh-CN" altLang="en-US" sz="25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执行相关代码</a:t>
            </a:r>
            <a:r>
              <a:rPr lang="zh-CN" altLang="en-US" sz="2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，最终返回一个完整的</a:t>
            </a:r>
            <a:r>
              <a:rPr lang="en-US" altLang="zh-CN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5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Clr>
                <a:srgbClr val="002060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动态页面，</a:t>
            </a: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</a:t>
            </a:r>
            <a:r>
              <a:rPr lang="zh-CN" altLang="en-US" sz="2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根据用户的不同输入而返回不同</a:t>
            </a: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2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  <a:p>
            <a:pPr marL="457200" indent="-457200">
              <a:buClr>
                <a:srgbClr val="002060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5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Servlet/JSP</a:t>
            </a:r>
            <a:r>
              <a:rPr lang="zh-CN" altLang="en-US" sz="25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ASPX</a:t>
            </a:r>
            <a:r>
              <a:rPr lang="zh-CN" altLang="en-US" sz="2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sz="25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SzPct val="80000"/>
              <a:buFont typeface="Wingdings" pitchFamily="2" charset="2"/>
              <a:buNone/>
            </a:pP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3" descr="服务器端动态网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789040"/>
            <a:ext cx="6192688" cy="2242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2379911" y="893038"/>
            <a:ext cx="4384177" cy="53328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2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、静态页面和动态页面</a:t>
            </a:r>
            <a:endParaRPr lang="en-US" altLang="zh-CN" sz="28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143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Servlet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571051"/>
            <a:ext cx="8513206" cy="5207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一个类，实现 </a:t>
            </a:r>
            <a:r>
              <a:rPr lang="en-US" altLang="zh-CN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b="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avax.serlvet.Servlet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接口，这个类就具备了接收客户端请求以及做出响应的功能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的配置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不能直接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文件，只能通过映射的方式间接访问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手动配置，有两种方式：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1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）基于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文件的方式</a:t>
            </a:r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）基于注解的方式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71800" y="918475"/>
            <a:ext cx="3808113" cy="566309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、如何使用</a:t>
            </a:r>
            <a:r>
              <a:rPr lang="en-US" altLang="zh-CN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endParaRPr lang="en-US" altLang="zh-CN" sz="28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11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Servlet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496" y="1443009"/>
            <a:ext cx="871296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5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5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5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）定义</a:t>
            </a:r>
            <a:r>
              <a:rPr lang="en-US" altLang="zh-CN" sz="25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ServletDemo</a:t>
            </a:r>
            <a:r>
              <a:rPr lang="zh-CN" altLang="en-US" sz="25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5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4472" y="1933566"/>
            <a:ext cx="82640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类实现了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接口，重写了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destroy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338" y="339372"/>
            <a:ext cx="1224136" cy="127894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771800" y="836712"/>
            <a:ext cx="3808113" cy="566309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、如何使用</a:t>
            </a:r>
            <a:r>
              <a:rPr lang="en-US" altLang="zh-CN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endParaRPr lang="en-US" altLang="zh-CN" sz="28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60019" name="TextBox2" r:id="rId2" imgW="8172360" imgH="3009960"/>
        </mc:Choice>
        <mc:Fallback>
          <p:control name="TextBox2" r:id="rId2" imgW="8172360" imgH="3009960">
            <p:pic>
              <p:nvPicPr>
                <p:cNvPr id="3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477734" y="2852936"/>
                  <a:ext cx="8170740" cy="30075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0276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99927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Servlet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601505"/>
            <a:ext cx="8640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）配置</a:t>
            </a:r>
            <a:r>
              <a:rPr lang="en-US" altLang="zh-CN" sz="28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ServletDemo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+mj-ea"/>
              </a:rPr>
              <a:t> </a:t>
            </a:r>
            <a:r>
              <a:rPr lang="en-US" altLang="zh-CN" dirty="0" smtClean="0">
                <a:latin typeface="+mj-ea"/>
              </a:rPr>
              <a:t>  </a:t>
            </a:r>
            <a:endParaRPr lang="zh-CN" altLang="en-US" dirty="0">
              <a:latin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5817" y="2182698"/>
            <a:ext cx="8574655" cy="1318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）基于 </a:t>
            </a:r>
            <a:r>
              <a:rPr lang="en-US" altLang="zh-CN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 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lang="en-US" altLang="zh-CN" sz="25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在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WEB-INF/web.xml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”的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&lt;web-app&gt;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元素内，添加代码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296" y="418089"/>
            <a:ext cx="1224136" cy="127894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771800" y="918475"/>
            <a:ext cx="3808113" cy="566309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、如何使用</a:t>
            </a:r>
            <a:r>
              <a:rPr lang="en-US" altLang="zh-CN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endParaRPr lang="en-US" altLang="zh-CN" sz="28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187624" y="3068960"/>
            <a:ext cx="7142314" cy="2952328"/>
          </a:xfrm>
          <a:prstGeom prst="roundRect">
            <a:avLst>
              <a:gd name="adj" fmla="val 923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b="0" dirty="0">
                <a:latin typeface="Times New Roman" panose="02020603050405020304" pitchFamily="18" charset="0"/>
              </a:rPr>
              <a:t>&lt;servlet&gt;</a:t>
            </a:r>
          </a:p>
          <a:p>
            <a:r>
              <a:rPr lang="en-US" altLang="zh-CN" sz="2000" b="0" dirty="0">
                <a:latin typeface="Times New Roman" panose="02020603050405020304" pitchFamily="18" charset="0"/>
              </a:rPr>
              <a:t>        &lt;servlet-name&gt;demo&lt;/servlet-name&gt;</a:t>
            </a:r>
          </a:p>
          <a:p>
            <a:r>
              <a:rPr lang="en-US" altLang="zh-CN" sz="2000" b="0" dirty="0">
                <a:latin typeface="Times New Roman" panose="02020603050405020304" pitchFamily="18" charset="0"/>
              </a:rPr>
              <a:t>        &lt;servlet-class&gt;</a:t>
            </a:r>
            <a:r>
              <a:rPr lang="en-US" altLang="zh-CN" sz="2000" b="0" dirty="0" err="1">
                <a:latin typeface="Times New Roman" panose="02020603050405020304" pitchFamily="18" charset="0"/>
              </a:rPr>
              <a:t>it.servlet.ServletDemo</a:t>
            </a:r>
            <a:r>
              <a:rPr lang="en-US" altLang="zh-CN" sz="2000" b="0" dirty="0">
                <a:latin typeface="Times New Roman" panose="02020603050405020304" pitchFamily="18" charset="0"/>
              </a:rPr>
              <a:t>&lt;/servlet-class&gt;</a:t>
            </a:r>
          </a:p>
          <a:p>
            <a:r>
              <a:rPr lang="en-US" altLang="zh-CN" sz="2000" b="0" dirty="0" smtClean="0">
                <a:latin typeface="Times New Roman" panose="02020603050405020304" pitchFamily="18" charset="0"/>
              </a:rPr>
              <a:t>        </a:t>
            </a:r>
            <a:r>
              <a:rPr lang="en-US" altLang="zh-CN" sz="2000" b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&lt;!--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</a:rPr>
              <a:t>全类名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</a:rPr>
              <a:t>--&gt;</a:t>
            </a:r>
          </a:p>
          <a:p>
            <a:r>
              <a:rPr lang="en-US" altLang="zh-CN" sz="2000" b="0" dirty="0">
                <a:latin typeface="Times New Roman" panose="02020603050405020304" pitchFamily="18" charset="0"/>
              </a:rPr>
              <a:t>&lt;/servlet&gt;</a:t>
            </a:r>
          </a:p>
          <a:p>
            <a:r>
              <a:rPr lang="en-US" altLang="zh-CN" sz="2000" b="0" dirty="0">
                <a:latin typeface="Times New Roman" panose="02020603050405020304" pitchFamily="18" charset="0"/>
              </a:rPr>
              <a:t>&lt;servlet-mapping&gt;</a:t>
            </a:r>
          </a:p>
          <a:p>
            <a:r>
              <a:rPr lang="en-US" altLang="zh-CN" sz="2000" b="0" dirty="0">
                <a:latin typeface="Times New Roman" panose="02020603050405020304" pitchFamily="18" charset="0"/>
              </a:rPr>
              <a:t>        &lt;servlet-name&gt;demo&lt;/servlet-name&gt;</a:t>
            </a:r>
          </a:p>
          <a:p>
            <a:r>
              <a:rPr lang="en-US" altLang="zh-CN" sz="2000" b="0" dirty="0">
                <a:latin typeface="Times New Roman" panose="02020603050405020304" pitchFamily="18" charset="0"/>
              </a:rPr>
              <a:t>        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000" b="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url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</a:rPr>
              <a:t>-pattern&gt;/demo&lt;/</a:t>
            </a:r>
            <a:r>
              <a:rPr lang="en-US" altLang="zh-CN" sz="2000" b="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url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</a:rPr>
              <a:t>-pattern&gt;</a:t>
            </a:r>
          </a:p>
          <a:p>
            <a:r>
              <a:rPr lang="en-US" altLang="zh-CN" sz="2000" b="0" dirty="0">
                <a:latin typeface="Times New Roman" panose="02020603050405020304" pitchFamily="18" charset="0"/>
              </a:rPr>
              <a:t>&lt;/servlet-mapping&gt;</a:t>
            </a:r>
            <a:endParaRPr lang="zh-CN" altLang="en-US" sz="2000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24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-185699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Servlet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1096288"/>
            <a:ext cx="874846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WEB-INF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文件夹是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应用的</a:t>
            </a:r>
            <a:r>
              <a:rPr lang="zh-CN" altLang="en-US" sz="26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目录，客户端浏览器无法访问，只有服务器端才能访问。</a:t>
            </a:r>
            <a:endParaRPr lang="zh-CN" altLang="en-US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132856"/>
            <a:ext cx="5971742" cy="38164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994" y="-24238"/>
            <a:ext cx="2099494" cy="94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8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Servlet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4656618"/>
            <a:ext cx="8640960" cy="12926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基于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和基于注解的配置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致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emo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ServletDemo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进行映射，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即在浏览器地址栏中直接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/demo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ServletDemo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7167" y="1585149"/>
            <a:ext cx="8640960" cy="979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）配置</a:t>
            </a:r>
            <a:r>
              <a:rPr lang="en-US" altLang="zh-CN" sz="28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ServletDemo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zh-CN" altLang="en-US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2204864"/>
            <a:ext cx="333136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）基于注解的方式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346" y="499087"/>
            <a:ext cx="1224136" cy="127894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483768" y="928571"/>
            <a:ext cx="3808113" cy="566309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、如何使用</a:t>
            </a:r>
            <a:r>
              <a:rPr lang="en-US" altLang="zh-CN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endParaRPr lang="en-US" altLang="zh-CN" sz="28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187624" y="2728356"/>
            <a:ext cx="6552728" cy="1708756"/>
          </a:xfrm>
          <a:prstGeom prst="roundRect">
            <a:avLst>
              <a:gd name="adj" fmla="val 923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en-US" altLang="zh-CN" b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WebServlet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("/demo")</a:t>
            </a:r>
          </a:p>
          <a:p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public class 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ServletDemo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implements Servlet {</a:t>
            </a:r>
          </a:p>
          <a:p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01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18982</TotalTime>
  <Words>1961</Words>
  <Application>Microsoft Office PowerPoint</Application>
  <PresentationFormat>全屏显示(4:3)</PresentationFormat>
  <Paragraphs>276</Paragraphs>
  <Slides>37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黑体</vt:lpstr>
      <vt:lpstr>宋体</vt:lpstr>
      <vt:lpstr>微软雅黑</vt:lpstr>
      <vt:lpstr>Arial</vt:lpstr>
      <vt:lpstr>Garamond</vt:lpstr>
      <vt:lpstr>Tahoma</vt:lpstr>
      <vt:lpstr>Times New Roman</vt:lpstr>
      <vt:lpstr>Wingdings</vt:lpstr>
      <vt:lpstr>Edge</vt:lpstr>
      <vt:lpstr>第5讲  Servlet</vt:lpstr>
      <vt:lpstr>什么是Servlet</vt:lpstr>
      <vt:lpstr>什么是Servlet</vt:lpstr>
      <vt:lpstr>什么是Servlet</vt:lpstr>
      <vt:lpstr>什么是Servlet</vt:lpstr>
      <vt:lpstr>什么是Servlet</vt:lpstr>
      <vt:lpstr>什么是Servlet</vt:lpstr>
      <vt:lpstr>什么是Servlet</vt:lpstr>
      <vt:lpstr>什么是Servlet</vt:lpstr>
      <vt:lpstr>什么是Servlet</vt:lpstr>
      <vt:lpstr>什么是Servlet</vt:lpstr>
      <vt:lpstr>什么是Servlet</vt:lpstr>
      <vt:lpstr>什么是Servlet</vt:lpstr>
      <vt:lpstr>ServletConfig接口</vt:lpstr>
      <vt:lpstr>ServletConfig接口</vt:lpstr>
      <vt:lpstr>ServletConfig接口</vt:lpstr>
      <vt:lpstr>ServletConfig接口</vt:lpstr>
      <vt:lpstr>ServletConfig接口</vt:lpstr>
      <vt:lpstr>ServletConfig接口</vt:lpstr>
      <vt:lpstr>ServletConfig接口</vt:lpstr>
      <vt:lpstr>ServletConfig接口</vt:lpstr>
      <vt:lpstr>ServletConfig接口</vt:lpstr>
      <vt:lpstr>ServletContext接口</vt:lpstr>
      <vt:lpstr>ServletContext接口</vt:lpstr>
      <vt:lpstr>ServletContext接口</vt:lpstr>
      <vt:lpstr>ServletContext接口</vt:lpstr>
      <vt:lpstr>ServletContext接口</vt:lpstr>
      <vt:lpstr>ServletContext接口</vt:lpstr>
      <vt:lpstr>ServletContext接口</vt:lpstr>
      <vt:lpstr>ServletContext接口</vt:lpstr>
      <vt:lpstr>ServletContext接口</vt:lpstr>
      <vt:lpstr>ServletContext接口</vt:lpstr>
      <vt:lpstr>ServletContext接口</vt:lpstr>
      <vt:lpstr>ServletContext接口</vt:lpstr>
      <vt:lpstr>ServletContext接口</vt:lpstr>
      <vt:lpstr>ServletContext接口</vt:lpstr>
      <vt:lpstr>ServletContext接口</vt:lpstr>
    </vt:vector>
  </TitlesOfParts>
  <Company>jsj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zjf</dc:creator>
  <cp:lastModifiedBy>宋艳娟</cp:lastModifiedBy>
  <cp:revision>1143</cp:revision>
  <dcterms:created xsi:type="dcterms:W3CDTF">2003-08-01T12:28:25Z</dcterms:created>
  <dcterms:modified xsi:type="dcterms:W3CDTF">2024-10-29T15:21:21Z</dcterms:modified>
</cp:coreProperties>
</file>