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activeX/activeX2.xml" ContentType="application/vnd.ms-office.activeX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4"/>
  </p:notesMasterIdLst>
  <p:sldIdLst>
    <p:sldId id="621" r:id="rId2"/>
    <p:sldId id="758" r:id="rId3"/>
    <p:sldId id="766" r:id="rId4"/>
    <p:sldId id="759" r:id="rId5"/>
    <p:sldId id="760" r:id="rId6"/>
    <p:sldId id="767" r:id="rId7"/>
    <p:sldId id="757" r:id="rId8"/>
    <p:sldId id="768" r:id="rId9"/>
    <p:sldId id="746" r:id="rId10"/>
    <p:sldId id="747" r:id="rId11"/>
    <p:sldId id="748" r:id="rId12"/>
    <p:sldId id="749" r:id="rId13"/>
    <p:sldId id="751" r:id="rId14"/>
    <p:sldId id="670" r:id="rId15"/>
    <p:sldId id="727" r:id="rId16"/>
    <p:sldId id="728" r:id="rId17"/>
    <p:sldId id="729" r:id="rId18"/>
    <p:sldId id="730" r:id="rId19"/>
    <p:sldId id="731" r:id="rId20"/>
    <p:sldId id="718" r:id="rId21"/>
    <p:sldId id="719" r:id="rId22"/>
    <p:sldId id="722" r:id="rId23"/>
    <p:sldId id="754" r:id="rId24"/>
    <p:sldId id="740" r:id="rId25"/>
    <p:sldId id="741" r:id="rId26"/>
    <p:sldId id="753" r:id="rId27"/>
    <p:sldId id="762" r:id="rId28"/>
    <p:sldId id="756" r:id="rId29"/>
    <p:sldId id="763" r:id="rId30"/>
    <p:sldId id="761" r:id="rId31"/>
    <p:sldId id="764" r:id="rId32"/>
    <p:sldId id="765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483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644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805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296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12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288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66"/>
    <a:srgbClr val="006666"/>
    <a:srgbClr val="CCFF99"/>
    <a:srgbClr val="CCFFFF"/>
    <a:srgbClr val="FFC58B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6125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slide" Target="../slides/slide10.xml"/><Relationship Id="rId1" Type="http://schemas.openxmlformats.org/officeDocument/2006/relationships/slide" Target="../slides/slide2.xml"/><Relationship Id="rId4" Type="http://schemas.openxmlformats.org/officeDocument/2006/relationships/slide" Target="../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A567D-6AA6-41CE-80F0-A67D113E85B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C6547EF9-281F-43F4-AD94-982E7245BB50}">
      <dgm:prSet custT="1"/>
      <dgm:spPr/>
      <dgm:t>
        <a:bodyPr/>
        <a:lstStyle/>
        <a:p>
          <a:pPr rtl="0"/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1" action="ppaction://hlinksldjump"/>
            </a:rPr>
            <a:t>JSP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1" action="ppaction://hlinksldjump"/>
            </a:rPr>
            <a:t>概述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30DA246E-DE66-42B1-8EA2-319F406CA8C4}" type="parTrans" cxnId="{5C90B211-7E40-45C2-8074-8797AEDB037F}">
      <dgm:prSet/>
      <dgm:spPr/>
      <dgm:t>
        <a:bodyPr/>
        <a:lstStyle/>
        <a:p>
          <a:endParaRPr lang="zh-CN" altLang="en-US" sz="1600" baseline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D42553-E56E-40FA-AC41-B7C80D41E9DF}" type="sibTrans" cxnId="{5C90B211-7E40-45C2-8074-8797AEDB037F}">
      <dgm:prSet/>
      <dgm:spPr/>
      <dgm:t>
        <a:bodyPr/>
        <a:lstStyle/>
        <a:p>
          <a:endParaRPr lang="zh-CN" altLang="en-US" sz="1600" baseline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A9300-D42F-4F1B-ACF3-F859141237EF}">
      <dgm:prSet custT="1"/>
      <dgm:spPr/>
      <dgm:t>
        <a:bodyPr/>
        <a:lstStyle/>
        <a:p>
          <a:pPr rtl="0"/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JSP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中嵌入</a:t>
          </a:r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Java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程序</a:t>
          </a:r>
          <a:endParaRPr lang="zh-CN" sz="1700" b="1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147A79C0-8500-4A37-943B-107CEDEA74D4}" type="parTrans" cxnId="{0B6B00B4-9BDD-4DF1-93ED-CDE19F6EFB0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BA3796-471B-4EBF-9328-8B72B31574AF}" type="sibTrans" cxnId="{0B6B00B4-9BDD-4DF1-93ED-CDE19F6EFB0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6D7AA-B972-4D9A-B6CC-1BA948EF909B}">
      <dgm:prSet custT="1"/>
      <dgm:spPr/>
      <dgm:t>
        <a:bodyPr/>
        <a:lstStyle/>
        <a:p>
          <a:pPr rtl="0"/>
          <a:r>
            <a:rPr lang="en-US" altLang="zh-CN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程序段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B2A18FA0-EF9B-4DB4-9E97-01CCCF4DCF60}" type="parTrans" cxnId="{E1BC40BA-C384-4D22-90DD-3F7D029F026B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BE5166A4-441F-4D09-B4CB-4EC3B06DE88A}" type="sibTrans" cxnId="{E1BC40BA-C384-4D22-90DD-3F7D029F026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C7C3C4-A943-4DD2-B851-F50A29C500C0}">
      <dgm:prSet custT="1"/>
      <dgm:spPr/>
      <dgm:t>
        <a:bodyPr/>
        <a:lstStyle/>
        <a:p>
          <a:r>
            <a:rPr lang="en-US" altLang="zh-CN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声明</a:t>
          </a:r>
          <a:endParaRPr lang="en-US" altLang="zh-CN" sz="1700" b="0" baseline="0" dirty="0" smtClean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135DC9D4-D339-48E9-BA55-1277ECFD8CE1}" type="parTrans" cxnId="{8197C4D5-6A72-44FA-BA95-C031B2D178D4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DD38D27A-B205-4E37-B73B-5F0B6CDCF67D}" type="sibTrans" cxnId="{8197C4D5-6A72-44FA-BA95-C031B2D178D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39CD8F-C9D0-4581-A44D-69B010A2DB61}">
      <dgm:prSet custT="1"/>
      <dgm:spPr/>
      <dgm:t>
        <a:bodyPr/>
        <a:lstStyle/>
        <a:p>
          <a:r>
            <a:rPr lang="en-US" altLang="zh-CN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表达式</a:t>
          </a:r>
          <a:endParaRPr lang="en-US" altLang="zh-CN" sz="1700" b="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F8B83102-81ED-4CC5-A877-714F1339E524}" type="parTrans" cxnId="{2FB1728E-22EF-4397-AB64-A717B3F6B866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056F4083-0147-4C63-AD2B-6FA3FF8713E1}" type="sibTrans" cxnId="{2FB1728E-22EF-4397-AB64-A717B3F6B86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023B98-9C18-4240-96AB-98ABAC3D5DCC}">
      <dgm:prSet custT="1"/>
      <dgm:spPr/>
      <dgm:t>
        <a:bodyPr/>
        <a:lstStyle/>
        <a:p>
          <a:r>
            <a:rPr lang="en-US" altLang="zh-CN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的注释</a:t>
          </a:r>
          <a:endParaRPr lang="en-US" altLang="zh-CN" sz="1700" b="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3D4F20C4-AB21-4749-873C-E1F175B21F66}" type="parTrans" cxnId="{48FCB979-0883-4363-AA16-7853621B52DE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91B748E7-B8A1-4934-80CF-C24AC106E372}" type="sibTrans" cxnId="{48FCB979-0883-4363-AA16-7853621B52D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7CD4F-6D2B-483D-B117-7337550ED9EE}">
      <dgm:prSet custT="1"/>
      <dgm:spPr/>
      <dgm:t>
        <a:bodyPr/>
        <a:lstStyle/>
        <a:p>
          <a:pPr rtl="0"/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3" action="ppaction://hlinksldjump"/>
            </a:rPr>
            <a:t>Page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3" action="ppaction://hlinksldjump"/>
            </a:rPr>
            <a:t>指令</a:t>
          </a:r>
          <a:endParaRPr lang="zh-CN" sz="1700" b="1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6B9185EB-A14F-4D8F-8C71-7B9285E427DA}" type="parTrans" cxnId="{1357AB11-DECF-401F-9780-9C684CE3F31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3D220-7377-46C9-94A4-FB4EF27D3C54}" type="sibTrans" cxnId="{1357AB11-DECF-401F-9780-9C684CE3F31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ED460-8CE5-4980-A279-9849B02B7971}">
      <dgm:prSet custT="1"/>
      <dgm:spPr/>
      <dgm:t>
        <a:bodyPr/>
        <a:lstStyle/>
        <a:p>
          <a:pPr rtl="0"/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什么是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7B64FE01-F048-4D84-80BA-94691E04151A}" type="parTrans" cxnId="{8F9E78B0-9A25-481E-993D-2E7DA48A1B1C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0E53FF02-61D9-489B-9BEB-3E81C6E7AA5E}" type="sibTrans" cxnId="{8F9E78B0-9A25-481E-993D-2E7DA48A1B1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9D772-C1A6-4F2A-BDB7-25513A104096}">
      <dgm:prSet custT="1"/>
      <dgm:spPr/>
      <dgm:t>
        <a:bodyPr/>
        <a:lstStyle/>
        <a:p>
          <a:pPr rtl="0"/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指令的属性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82A52C56-B1C3-460E-9A91-3ECFB16CE5EF}" type="parTrans" cxnId="{3798B67F-643F-4595-82B0-575AC016904C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AF7CCE47-774D-4243-BA8C-17418A34D687}" type="sibTrans" cxnId="{3798B67F-643F-4595-82B0-575AC016904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AF3895-ECC9-4FEC-AD25-390918CD182D}">
      <dgm:prSet custT="1"/>
      <dgm:spPr/>
      <dgm:t>
        <a:bodyPr/>
        <a:lstStyle/>
        <a:p>
          <a:pPr rtl="0"/>
          <a:r>
            <a:rPr lang="zh-CN" alt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4" action="ppaction://hlinksldjump"/>
            </a:rPr>
            <a:t>向页面输出数据的语句</a:t>
          </a:r>
          <a:endParaRPr lang="zh-CN" altLang="en-US" sz="1700" b="1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DC6D700C-6CD8-4541-88B7-CC2053A15131}" type="parTrans" cxnId="{49AEB62C-13DF-4BA6-92C7-A1E76CEFAB2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9E3138-E3F2-4BDC-A3BB-CB0FC46BAC93}" type="sibTrans" cxnId="{49AEB62C-13DF-4BA6-92C7-A1E76CEFAB2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6C6D35-F869-4060-B1D9-0B2C303A0B07}">
      <dgm:prSet custT="1"/>
      <dgm:spPr/>
      <dgm:t>
        <a:bodyPr/>
        <a:lstStyle/>
        <a:p>
          <a:pPr rtl="0"/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、</a:t>
          </a:r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out.println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out.write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9357BA66-94BC-4A0F-BFE6-F4A490E3FAF5}" type="parTrans" cxnId="{81C6F7FD-26DF-4040-B6C0-F472AE66B57C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D641689E-5A1F-475B-89C4-985924A6F183}" type="sibTrans" cxnId="{81C6F7FD-26DF-4040-B6C0-F472AE66B57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AA4FA8-CEB1-4DC7-9459-2D0236FE4BF4}">
      <dgm:prSet custT="1"/>
      <dgm:spPr/>
      <dgm:t>
        <a:bodyPr/>
        <a:lstStyle/>
        <a:p>
          <a:pPr rtl="0"/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response.getWriter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().print()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3BBED867-6B05-46FB-8A8F-538BE443D692}" type="parTrans" cxnId="{72E97DF2-E660-4A7B-B75C-CCAF7270650D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C495A0A3-89AD-4679-9B67-B4C9AD20CC14}" type="sibTrans" cxnId="{72E97DF2-E660-4A7B-B75C-CCAF7270650D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12768-3C46-42C2-BA81-E0488674369E}">
      <dgm:prSet custT="1"/>
      <dgm:spPr/>
      <dgm:t>
        <a:bodyPr/>
        <a:lstStyle/>
        <a:p>
          <a:pPr rtl="0"/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的作用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F171EE0B-FDEC-4C26-90D6-612EB74BC605}" type="parTrans" cxnId="{6F97A8D2-6A03-42B9-8ADA-CC1D3CAA01D9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6B44D065-D956-4C0E-9019-FF7DB79C6FD1}" type="sibTrans" cxnId="{6F97A8D2-6A03-42B9-8ADA-CC1D3CAA01D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354B57-08DB-40FD-B4FE-0C5C85668289}">
      <dgm:prSet custT="1"/>
      <dgm:spPr/>
      <dgm:t>
        <a:bodyPr/>
        <a:lstStyle/>
        <a:p>
          <a:pPr rtl="0"/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的本质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63A68174-FE64-483A-A15E-109D4EACD170}" type="parTrans" cxnId="{D9825CFB-5614-44EC-A286-7FB8CE476054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A86CFCE3-69A7-4E11-A615-7A15247E4B78}" type="sibTrans" cxnId="{D9825CFB-5614-44EC-A286-7FB8CE47605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7DEFE0-0E57-40C8-B3E8-E66652BEF3E3}" type="pres">
      <dgm:prSet presAssocID="{E07A567D-6AA6-41CE-80F0-A67D113E85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C8AD43D-F98C-4E38-B30C-CFD37BB70F0E}" type="pres">
      <dgm:prSet presAssocID="{C6547EF9-281F-43F4-AD94-982E7245BB50}" presName="root" presStyleCnt="0"/>
      <dgm:spPr/>
      <dgm:t>
        <a:bodyPr/>
        <a:lstStyle/>
        <a:p>
          <a:endParaRPr lang="zh-CN" altLang="en-US"/>
        </a:p>
      </dgm:t>
    </dgm:pt>
    <dgm:pt modelId="{E6D8D344-109A-46DD-AD92-E5F75740A671}" type="pres">
      <dgm:prSet presAssocID="{C6547EF9-281F-43F4-AD94-982E7245BB50}" presName="rootComposite" presStyleCnt="0"/>
      <dgm:spPr/>
      <dgm:t>
        <a:bodyPr/>
        <a:lstStyle/>
        <a:p>
          <a:endParaRPr lang="zh-CN" altLang="en-US"/>
        </a:p>
      </dgm:t>
    </dgm:pt>
    <dgm:pt modelId="{7A94B257-7BCF-48C4-BE16-9CC9A9A59150}" type="pres">
      <dgm:prSet presAssocID="{C6547EF9-281F-43F4-AD94-982E7245BB50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828D46DA-497E-4F46-A3B6-EE8132DEC508}" type="pres">
      <dgm:prSet presAssocID="{C6547EF9-281F-43F4-AD94-982E7245BB50}" presName="rootConnector" presStyleLbl="node1" presStyleIdx="0" presStyleCnt="4"/>
      <dgm:spPr/>
      <dgm:t>
        <a:bodyPr/>
        <a:lstStyle/>
        <a:p>
          <a:endParaRPr lang="zh-CN" altLang="en-US"/>
        </a:p>
      </dgm:t>
    </dgm:pt>
    <dgm:pt modelId="{0C6520CF-CDB3-43A3-83BD-0071398562C9}" type="pres">
      <dgm:prSet presAssocID="{C6547EF9-281F-43F4-AD94-982E7245BB50}" presName="childShape" presStyleCnt="0"/>
      <dgm:spPr/>
      <dgm:t>
        <a:bodyPr/>
        <a:lstStyle/>
        <a:p>
          <a:endParaRPr lang="zh-CN" altLang="en-US"/>
        </a:p>
      </dgm:t>
    </dgm:pt>
    <dgm:pt modelId="{6476FDE3-DD7F-4C4F-B671-BC8A95E29502}" type="pres">
      <dgm:prSet presAssocID="{F171EE0B-FDEC-4C26-90D6-612EB74BC605}" presName="Name13" presStyleLbl="parChTrans1D2" presStyleIdx="0" presStyleCnt="10"/>
      <dgm:spPr/>
      <dgm:t>
        <a:bodyPr/>
        <a:lstStyle/>
        <a:p>
          <a:endParaRPr lang="zh-CN" altLang="en-US"/>
        </a:p>
      </dgm:t>
    </dgm:pt>
    <dgm:pt modelId="{806A2CB7-197D-4AD8-A318-5F8D378B1C08}" type="pres">
      <dgm:prSet presAssocID="{72412768-3C46-42C2-BA81-E0488674369E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2751B-D799-449F-A71B-04B6B0E2D619}" type="pres">
      <dgm:prSet presAssocID="{63A68174-FE64-483A-A15E-109D4EACD170}" presName="Name13" presStyleLbl="parChTrans1D2" presStyleIdx="1" presStyleCnt="10"/>
      <dgm:spPr/>
      <dgm:t>
        <a:bodyPr/>
        <a:lstStyle/>
        <a:p>
          <a:endParaRPr lang="zh-CN" altLang="en-US"/>
        </a:p>
      </dgm:t>
    </dgm:pt>
    <dgm:pt modelId="{68AAFB8A-0A49-4F8F-89B5-D9941682C769}" type="pres">
      <dgm:prSet presAssocID="{17354B57-08DB-40FD-B4FE-0C5C85668289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DBF72-753E-43E8-8DE2-7F3199869423}" type="pres">
      <dgm:prSet presAssocID="{533A9300-D42F-4F1B-ACF3-F859141237EF}" presName="root" presStyleCnt="0"/>
      <dgm:spPr/>
      <dgm:t>
        <a:bodyPr/>
        <a:lstStyle/>
        <a:p>
          <a:endParaRPr lang="zh-CN" altLang="en-US"/>
        </a:p>
      </dgm:t>
    </dgm:pt>
    <dgm:pt modelId="{AD18E856-1870-4E0E-9AC2-53E50F256C1B}" type="pres">
      <dgm:prSet presAssocID="{533A9300-D42F-4F1B-ACF3-F859141237EF}" presName="rootComposite" presStyleCnt="0"/>
      <dgm:spPr/>
      <dgm:t>
        <a:bodyPr/>
        <a:lstStyle/>
        <a:p>
          <a:endParaRPr lang="zh-CN" altLang="en-US"/>
        </a:p>
      </dgm:t>
    </dgm:pt>
    <dgm:pt modelId="{495D3AA1-4E68-4EB8-94A7-35042452501C}" type="pres">
      <dgm:prSet presAssocID="{533A9300-D42F-4F1B-ACF3-F859141237EF}" presName="rootText" presStyleLbl="node1" presStyleIdx="1" presStyleCnt="4"/>
      <dgm:spPr/>
      <dgm:t>
        <a:bodyPr/>
        <a:lstStyle/>
        <a:p>
          <a:endParaRPr lang="zh-CN" altLang="en-US"/>
        </a:p>
      </dgm:t>
    </dgm:pt>
    <dgm:pt modelId="{02B4108A-8EAC-4B0B-B761-4C64AB7DBD97}" type="pres">
      <dgm:prSet presAssocID="{533A9300-D42F-4F1B-ACF3-F859141237EF}" presName="rootConnector" presStyleLbl="node1" presStyleIdx="1" presStyleCnt="4"/>
      <dgm:spPr/>
      <dgm:t>
        <a:bodyPr/>
        <a:lstStyle/>
        <a:p>
          <a:endParaRPr lang="zh-CN" altLang="en-US"/>
        </a:p>
      </dgm:t>
    </dgm:pt>
    <dgm:pt modelId="{AA8C4E6B-600E-4C50-83DE-FB926E55C2AB}" type="pres">
      <dgm:prSet presAssocID="{533A9300-D42F-4F1B-ACF3-F859141237EF}" presName="childShape" presStyleCnt="0"/>
      <dgm:spPr/>
      <dgm:t>
        <a:bodyPr/>
        <a:lstStyle/>
        <a:p>
          <a:endParaRPr lang="zh-CN" altLang="en-US"/>
        </a:p>
      </dgm:t>
    </dgm:pt>
    <dgm:pt modelId="{65617FF6-8357-4143-AE6E-5FD74498C69E}" type="pres">
      <dgm:prSet presAssocID="{B2A18FA0-EF9B-4DB4-9E97-01CCCF4DCF60}" presName="Name13" presStyleLbl="parChTrans1D2" presStyleIdx="2" presStyleCnt="10"/>
      <dgm:spPr/>
      <dgm:t>
        <a:bodyPr/>
        <a:lstStyle/>
        <a:p>
          <a:endParaRPr lang="zh-CN" altLang="en-US"/>
        </a:p>
      </dgm:t>
    </dgm:pt>
    <dgm:pt modelId="{F95C956F-7699-4BDD-B518-D6FA2C8EC8E1}" type="pres">
      <dgm:prSet presAssocID="{F326D7AA-B972-4D9A-B6CC-1BA948EF909B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4DB4C-7ADD-4DE0-8764-9A63DE8D9C85}" type="pres">
      <dgm:prSet presAssocID="{135DC9D4-D339-48E9-BA55-1277ECFD8CE1}" presName="Name13" presStyleLbl="parChTrans1D2" presStyleIdx="3" presStyleCnt="10"/>
      <dgm:spPr/>
      <dgm:t>
        <a:bodyPr/>
        <a:lstStyle/>
        <a:p>
          <a:endParaRPr lang="zh-CN" altLang="en-US"/>
        </a:p>
      </dgm:t>
    </dgm:pt>
    <dgm:pt modelId="{6ADCE3E0-250F-48D6-ACBF-5639417E3BDC}" type="pres">
      <dgm:prSet presAssocID="{F5C7C3C4-A943-4DD2-B851-F50A29C500C0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B9909-AF0E-4EB7-A798-B5F6D3BB5442}" type="pres">
      <dgm:prSet presAssocID="{F8B83102-81ED-4CC5-A877-714F1339E524}" presName="Name13" presStyleLbl="parChTrans1D2" presStyleIdx="4" presStyleCnt="10"/>
      <dgm:spPr/>
      <dgm:t>
        <a:bodyPr/>
        <a:lstStyle/>
        <a:p>
          <a:endParaRPr lang="zh-CN" altLang="en-US"/>
        </a:p>
      </dgm:t>
    </dgm:pt>
    <dgm:pt modelId="{1DEDC6EF-CA99-4996-9BDE-4A47C25FDE33}" type="pres">
      <dgm:prSet presAssocID="{1739CD8F-C9D0-4581-A44D-69B010A2DB61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EAFE5-C388-4694-9AD0-C96F0DE07181}" type="pres">
      <dgm:prSet presAssocID="{3D4F20C4-AB21-4749-873C-E1F175B21F66}" presName="Name13" presStyleLbl="parChTrans1D2" presStyleIdx="5" presStyleCnt="10"/>
      <dgm:spPr/>
      <dgm:t>
        <a:bodyPr/>
        <a:lstStyle/>
        <a:p>
          <a:endParaRPr lang="zh-CN" altLang="en-US"/>
        </a:p>
      </dgm:t>
    </dgm:pt>
    <dgm:pt modelId="{CC00B5EA-823C-49F9-A43D-739BD5206969}" type="pres">
      <dgm:prSet presAssocID="{D0023B98-9C18-4240-96AB-98ABAC3D5DCC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B67F82-2D8C-4FA6-B6DA-721D365F769C}" type="pres">
      <dgm:prSet presAssocID="{7CD7CD4F-6D2B-483D-B117-7337550ED9EE}" presName="root" presStyleCnt="0"/>
      <dgm:spPr/>
      <dgm:t>
        <a:bodyPr/>
        <a:lstStyle/>
        <a:p>
          <a:endParaRPr lang="zh-CN" altLang="en-US"/>
        </a:p>
      </dgm:t>
    </dgm:pt>
    <dgm:pt modelId="{EE606079-3414-47FC-943B-334448DF458F}" type="pres">
      <dgm:prSet presAssocID="{7CD7CD4F-6D2B-483D-B117-7337550ED9EE}" presName="rootComposite" presStyleCnt="0"/>
      <dgm:spPr/>
      <dgm:t>
        <a:bodyPr/>
        <a:lstStyle/>
        <a:p>
          <a:endParaRPr lang="zh-CN" altLang="en-US"/>
        </a:p>
      </dgm:t>
    </dgm:pt>
    <dgm:pt modelId="{62B80CB1-8C00-4BFE-9BF8-750B7E6EC09E}" type="pres">
      <dgm:prSet presAssocID="{7CD7CD4F-6D2B-483D-B117-7337550ED9EE}" presName="rootText" presStyleLbl="node1" presStyleIdx="2" presStyleCnt="4"/>
      <dgm:spPr/>
      <dgm:t>
        <a:bodyPr/>
        <a:lstStyle/>
        <a:p>
          <a:endParaRPr lang="zh-CN" altLang="en-US"/>
        </a:p>
      </dgm:t>
    </dgm:pt>
    <dgm:pt modelId="{B977076D-D30F-4306-9FFF-FAAEF5EF452D}" type="pres">
      <dgm:prSet presAssocID="{7CD7CD4F-6D2B-483D-B117-7337550ED9EE}" presName="rootConnector" presStyleLbl="node1" presStyleIdx="2" presStyleCnt="4"/>
      <dgm:spPr/>
      <dgm:t>
        <a:bodyPr/>
        <a:lstStyle/>
        <a:p>
          <a:endParaRPr lang="zh-CN" altLang="en-US"/>
        </a:p>
      </dgm:t>
    </dgm:pt>
    <dgm:pt modelId="{C0A6A539-EB03-4542-B4F2-36AD1A6362E4}" type="pres">
      <dgm:prSet presAssocID="{7CD7CD4F-6D2B-483D-B117-7337550ED9EE}" presName="childShape" presStyleCnt="0"/>
      <dgm:spPr/>
      <dgm:t>
        <a:bodyPr/>
        <a:lstStyle/>
        <a:p>
          <a:endParaRPr lang="zh-CN" altLang="en-US"/>
        </a:p>
      </dgm:t>
    </dgm:pt>
    <dgm:pt modelId="{5624BD0B-0E6B-4F18-9F80-1F8D0C40EDBA}" type="pres">
      <dgm:prSet presAssocID="{7B64FE01-F048-4D84-80BA-94691E04151A}" presName="Name13" presStyleLbl="parChTrans1D2" presStyleIdx="6" presStyleCnt="10"/>
      <dgm:spPr/>
      <dgm:t>
        <a:bodyPr/>
        <a:lstStyle/>
        <a:p>
          <a:endParaRPr lang="zh-CN" altLang="en-US"/>
        </a:p>
      </dgm:t>
    </dgm:pt>
    <dgm:pt modelId="{34D7D6CB-2DFC-40A6-AF39-B097201E8789}" type="pres">
      <dgm:prSet presAssocID="{167ED460-8CE5-4980-A279-9849B02B7971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4F2280-FBF8-4544-BDB6-B4272A59093C}" type="pres">
      <dgm:prSet presAssocID="{82A52C56-B1C3-460E-9A91-3ECFB16CE5EF}" presName="Name13" presStyleLbl="parChTrans1D2" presStyleIdx="7" presStyleCnt="10"/>
      <dgm:spPr/>
      <dgm:t>
        <a:bodyPr/>
        <a:lstStyle/>
        <a:p>
          <a:endParaRPr lang="zh-CN" altLang="en-US"/>
        </a:p>
      </dgm:t>
    </dgm:pt>
    <dgm:pt modelId="{1ADA334E-034D-48A4-81D6-5D791F0BEF64}" type="pres">
      <dgm:prSet presAssocID="{0F59D772-C1A6-4F2A-BDB7-25513A104096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6BA51-11E6-467A-B641-2618ACB1B67D}" type="pres">
      <dgm:prSet presAssocID="{02AF3895-ECC9-4FEC-AD25-390918CD182D}" presName="root" presStyleCnt="0"/>
      <dgm:spPr/>
      <dgm:t>
        <a:bodyPr/>
        <a:lstStyle/>
        <a:p>
          <a:endParaRPr lang="zh-CN" altLang="en-US"/>
        </a:p>
      </dgm:t>
    </dgm:pt>
    <dgm:pt modelId="{3373EA8A-7B66-48E3-B4D4-A11FFB757359}" type="pres">
      <dgm:prSet presAssocID="{02AF3895-ECC9-4FEC-AD25-390918CD182D}" presName="rootComposite" presStyleCnt="0"/>
      <dgm:spPr/>
      <dgm:t>
        <a:bodyPr/>
        <a:lstStyle/>
        <a:p>
          <a:endParaRPr lang="zh-CN" altLang="en-US"/>
        </a:p>
      </dgm:t>
    </dgm:pt>
    <dgm:pt modelId="{F08D044D-87D5-45B9-A5D5-24BB981B443C}" type="pres">
      <dgm:prSet presAssocID="{02AF3895-ECC9-4FEC-AD25-390918CD182D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6A8E682A-1907-41F8-87AF-96E4FC3DDC56}" type="pres">
      <dgm:prSet presAssocID="{02AF3895-ECC9-4FEC-AD25-390918CD182D}" presName="rootConnector" presStyleLbl="node1" presStyleIdx="3" presStyleCnt="4"/>
      <dgm:spPr/>
      <dgm:t>
        <a:bodyPr/>
        <a:lstStyle/>
        <a:p>
          <a:endParaRPr lang="zh-CN" altLang="en-US"/>
        </a:p>
      </dgm:t>
    </dgm:pt>
    <dgm:pt modelId="{B150B4AA-53C2-4119-AE80-EC994762372F}" type="pres">
      <dgm:prSet presAssocID="{02AF3895-ECC9-4FEC-AD25-390918CD182D}" presName="childShape" presStyleCnt="0"/>
      <dgm:spPr/>
      <dgm:t>
        <a:bodyPr/>
        <a:lstStyle/>
        <a:p>
          <a:endParaRPr lang="zh-CN" altLang="en-US"/>
        </a:p>
      </dgm:t>
    </dgm:pt>
    <dgm:pt modelId="{D4A89B95-F978-4D04-8007-AA6412451A3B}" type="pres">
      <dgm:prSet presAssocID="{9357BA66-94BC-4A0F-BFE6-F4A490E3FAF5}" presName="Name13" presStyleLbl="parChTrans1D2" presStyleIdx="8" presStyleCnt="10"/>
      <dgm:spPr/>
      <dgm:t>
        <a:bodyPr/>
        <a:lstStyle/>
        <a:p>
          <a:endParaRPr lang="zh-CN" altLang="en-US"/>
        </a:p>
      </dgm:t>
    </dgm:pt>
    <dgm:pt modelId="{90B17394-B98D-41C9-8091-B497C2D80C10}" type="pres">
      <dgm:prSet presAssocID="{3D6C6D35-F869-4060-B1D9-0B2C303A0B07}" presName="childText" presStyleLbl="bgAcc1" presStyleIdx="8" presStyleCnt="10" custScaleX="220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08F97-9C98-4ECB-86B1-8E176463D9AF}" type="pres">
      <dgm:prSet presAssocID="{3BBED867-6B05-46FB-8A8F-538BE443D692}" presName="Name13" presStyleLbl="parChTrans1D2" presStyleIdx="9" presStyleCnt="10"/>
      <dgm:spPr/>
      <dgm:t>
        <a:bodyPr/>
        <a:lstStyle/>
        <a:p>
          <a:endParaRPr lang="zh-CN" altLang="en-US"/>
        </a:p>
      </dgm:t>
    </dgm:pt>
    <dgm:pt modelId="{9182838F-F036-4D11-BAF2-98D620944312}" type="pres">
      <dgm:prSet presAssocID="{37AA4FA8-CEB1-4DC7-9459-2D0236FE4BF4}" presName="childText" presStyleLbl="bgAcc1" presStyleIdx="9" presStyleCnt="10" custScaleX="220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6ADAE8-D9BC-44DC-8736-5DC75AA76A49}" type="presOf" srcId="{82A52C56-B1C3-460E-9A91-3ECFB16CE5EF}" destId="{964F2280-FBF8-4544-BDB6-B4272A59093C}" srcOrd="0" destOrd="0" presId="urn:microsoft.com/office/officeart/2005/8/layout/hierarchy3"/>
    <dgm:cxn modelId="{93E64DA8-30AD-4C07-A634-999BA87DDBD9}" type="presOf" srcId="{7CD7CD4F-6D2B-483D-B117-7337550ED9EE}" destId="{62B80CB1-8C00-4BFE-9BF8-750B7E6EC09E}" srcOrd="0" destOrd="0" presId="urn:microsoft.com/office/officeart/2005/8/layout/hierarchy3"/>
    <dgm:cxn modelId="{4F7DD796-B168-4736-A3C1-9412593EC9AF}" type="presOf" srcId="{63A68174-FE64-483A-A15E-109D4EACD170}" destId="{6392751B-D799-449F-A71B-04B6B0E2D619}" srcOrd="0" destOrd="0" presId="urn:microsoft.com/office/officeart/2005/8/layout/hierarchy3"/>
    <dgm:cxn modelId="{3E61B0F7-DAE6-45AB-AF74-5B220DB5C68F}" type="presOf" srcId="{E07A567D-6AA6-41CE-80F0-A67D113E85B0}" destId="{4F7DEFE0-0E57-40C8-B3E8-E66652BEF3E3}" srcOrd="0" destOrd="0" presId="urn:microsoft.com/office/officeart/2005/8/layout/hierarchy3"/>
    <dgm:cxn modelId="{C5C6E350-9265-42ED-B998-A95208CA2624}" type="presOf" srcId="{F171EE0B-FDEC-4C26-90D6-612EB74BC605}" destId="{6476FDE3-DD7F-4C4F-B671-BC8A95E29502}" srcOrd="0" destOrd="0" presId="urn:microsoft.com/office/officeart/2005/8/layout/hierarchy3"/>
    <dgm:cxn modelId="{FC53B7F6-D7F5-4F58-BCC0-ED537287F40A}" type="presOf" srcId="{3D4F20C4-AB21-4749-873C-E1F175B21F66}" destId="{E5FEAFE5-C388-4694-9AD0-C96F0DE07181}" srcOrd="0" destOrd="0" presId="urn:microsoft.com/office/officeart/2005/8/layout/hierarchy3"/>
    <dgm:cxn modelId="{895F5FF7-02FF-4DF8-919F-64539FF6DFE2}" type="presOf" srcId="{F326D7AA-B972-4D9A-B6CC-1BA948EF909B}" destId="{F95C956F-7699-4BDD-B518-D6FA2C8EC8E1}" srcOrd="0" destOrd="0" presId="urn:microsoft.com/office/officeart/2005/8/layout/hierarchy3"/>
    <dgm:cxn modelId="{3798B67F-643F-4595-82B0-575AC016904C}" srcId="{7CD7CD4F-6D2B-483D-B117-7337550ED9EE}" destId="{0F59D772-C1A6-4F2A-BDB7-25513A104096}" srcOrd="1" destOrd="0" parTransId="{82A52C56-B1C3-460E-9A91-3ECFB16CE5EF}" sibTransId="{AF7CCE47-774D-4243-BA8C-17418A34D687}"/>
    <dgm:cxn modelId="{65ACD028-B5A0-48B4-953B-7F119878D7F2}" type="presOf" srcId="{F8B83102-81ED-4CC5-A877-714F1339E524}" destId="{AE4B9909-AF0E-4EB7-A798-B5F6D3BB5442}" srcOrd="0" destOrd="0" presId="urn:microsoft.com/office/officeart/2005/8/layout/hierarchy3"/>
    <dgm:cxn modelId="{4BFB4733-33AC-4FE6-B27A-9DF09DD814AB}" type="presOf" srcId="{1739CD8F-C9D0-4581-A44D-69B010A2DB61}" destId="{1DEDC6EF-CA99-4996-9BDE-4A47C25FDE33}" srcOrd="0" destOrd="0" presId="urn:microsoft.com/office/officeart/2005/8/layout/hierarchy3"/>
    <dgm:cxn modelId="{EDDFFBC5-A25C-4CC3-B76A-32EC09D277BB}" type="presOf" srcId="{D0023B98-9C18-4240-96AB-98ABAC3D5DCC}" destId="{CC00B5EA-823C-49F9-A43D-739BD5206969}" srcOrd="0" destOrd="0" presId="urn:microsoft.com/office/officeart/2005/8/layout/hierarchy3"/>
    <dgm:cxn modelId="{64364122-006F-4391-8EC3-6AA7C9CE8BA0}" type="presOf" srcId="{C6547EF9-281F-43F4-AD94-982E7245BB50}" destId="{828D46DA-497E-4F46-A3B6-EE8132DEC508}" srcOrd="1" destOrd="0" presId="urn:microsoft.com/office/officeart/2005/8/layout/hierarchy3"/>
    <dgm:cxn modelId="{0B6B00B4-9BDD-4DF1-93ED-CDE19F6EFB01}" srcId="{E07A567D-6AA6-41CE-80F0-A67D113E85B0}" destId="{533A9300-D42F-4F1B-ACF3-F859141237EF}" srcOrd="1" destOrd="0" parTransId="{147A79C0-8500-4A37-943B-107CEDEA74D4}" sibTransId="{24BA3796-471B-4EBF-9328-8B72B31574AF}"/>
    <dgm:cxn modelId="{6BB25595-29C4-4CC3-813C-D628F5E191C8}" type="presOf" srcId="{533A9300-D42F-4F1B-ACF3-F859141237EF}" destId="{02B4108A-8EAC-4B0B-B761-4C64AB7DBD97}" srcOrd="1" destOrd="0" presId="urn:microsoft.com/office/officeart/2005/8/layout/hierarchy3"/>
    <dgm:cxn modelId="{DFBD3BA9-2122-459B-B668-1304EAB9FDCD}" type="presOf" srcId="{7CD7CD4F-6D2B-483D-B117-7337550ED9EE}" destId="{B977076D-D30F-4306-9FFF-FAAEF5EF452D}" srcOrd="1" destOrd="0" presId="urn:microsoft.com/office/officeart/2005/8/layout/hierarchy3"/>
    <dgm:cxn modelId="{8F9E78B0-9A25-481E-993D-2E7DA48A1B1C}" srcId="{7CD7CD4F-6D2B-483D-B117-7337550ED9EE}" destId="{167ED460-8CE5-4980-A279-9849B02B7971}" srcOrd="0" destOrd="0" parTransId="{7B64FE01-F048-4D84-80BA-94691E04151A}" sibTransId="{0E53FF02-61D9-489B-9BEB-3E81C6E7AA5E}"/>
    <dgm:cxn modelId="{7C78ED6D-01A7-44C4-851B-EE4F29CF36DC}" type="presOf" srcId="{72412768-3C46-42C2-BA81-E0488674369E}" destId="{806A2CB7-197D-4AD8-A318-5F8D378B1C08}" srcOrd="0" destOrd="0" presId="urn:microsoft.com/office/officeart/2005/8/layout/hierarchy3"/>
    <dgm:cxn modelId="{61E35B2E-9EE0-47CC-A4A4-AE1A6165B329}" type="presOf" srcId="{02AF3895-ECC9-4FEC-AD25-390918CD182D}" destId="{6A8E682A-1907-41F8-87AF-96E4FC3DDC56}" srcOrd="1" destOrd="0" presId="urn:microsoft.com/office/officeart/2005/8/layout/hierarchy3"/>
    <dgm:cxn modelId="{8197C4D5-6A72-44FA-BA95-C031B2D178D4}" srcId="{533A9300-D42F-4F1B-ACF3-F859141237EF}" destId="{F5C7C3C4-A943-4DD2-B851-F50A29C500C0}" srcOrd="1" destOrd="0" parTransId="{135DC9D4-D339-48E9-BA55-1277ECFD8CE1}" sibTransId="{DD38D27A-B205-4E37-B73B-5F0B6CDCF67D}"/>
    <dgm:cxn modelId="{1357AB11-DECF-401F-9780-9C684CE3F318}" srcId="{E07A567D-6AA6-41CE-80F0-A67D113E85B0}" destId="{7CD7CD4F-6D2B-483D-B117-7337550ED9EE}" srcOrd="2" destOrd="0" parTransId="{6B9185EB-A14F-4D8F-8C71-7B9285E427DA}" sibTransId="{C1E3D220-7377-46C9-94A4-FB4EF27D3C54}"/>
    <dgm:cxn modelId="{2FB1728E-22EF-4397-AB64-A717B3F6B866}" srcId="{533A9300-D42F-4F1B-ACF3-F859141237EF}" destId="{1739CD8F-C9D0-4581-A44D-69B010A2DB61}" srcOrd="2" destOrd="0" parTransId="{F8B83102-81ED-4CC5-A877-714F1339E524}" sibTransId="{056F4083-0147-4C63-AD2B-6FA3FF8713E1}"/>
    <dgm:cxn modelId="{49AEB62C-13DF-4BA6-92C7-A1E76CEFAB22}" srcId="{E07A567D-6AA6-41CE-80F0-A67D113E85B0}" destId="{02AF3895-ECC9-4FEC-AD25-390918CD182D}" srcOrd="3" destOrd="0" parTransId="{DC6D700C-6CD8-4541-88B7-CC2053A15131}" sibTransId="{D19E3138-E3F2-4BDC-A3BB-CB0FC46BAC93}"/>
    <dgm:cxn modelId="{72E97DF2-E660-4A7B-B75C-CCAF7270650D}" srcId="{02AF3895-ECC9-4FEC-AD25-390918CD182D}" destId="{37AA4FA8-CEB1-4DC7-9459-2D0236FE4BF4}" srcOrd="1" destOrd="0" parTransId="{3BBED867-6B05-46FB-8A8F-538BE443D692}" sibTransId="{C495A0A3-89AD-4679-9B67-B4C9AD20CC14}"/>
    <dgm:cxn modelId="{F861BAFC-BCF9-4F0C-AFF1-207FFFFD8EE2}" type="presOf" srcId="{17354B57-08DB-40FD-B4FE-0C5C85668289}" destId="{68AAFB8A-0A49-4F8F-89B5-D9941682C769}" srcOrd="0" destOrd="0" presId="urn:microsoft.com/office/officeart/2005/8/layout/hierarchy3"/>
    <dgm:cxn modelId="{A0A05689-8F8E-4906-99D8-986959712764}" type="presOf" srcId="{3BBED867-6B05-46FB-8A8F-538BE443D692}" destId="{3D108F97-9C98-4ECB-86B1-8E176463D9AF}" srcOrd="0" destOrd="0" presId="urn:microsoft.com/office/officeart/2005/8/layout/hierarchy3"/>
    <dgm:cxn modelId="{81C6F7FD-26DF-4040-B6C0-F472AE66B57C}" srcId="{02AF3895-ECC9-4FEC-AD25-390918CD182D}" destId="{3D6C6D35-F869-4060-B1D9-0B2C303A0B07}" srcOrd="0" destOrd="0" parTransId="{9357BA66-94BC-4A0F-BFE6-F4A490E3FAF5}" sibTransId="{D641689E-5A1F-475B-89C4-985924A6F183}"/>
    <dgm:cxn modelId="{0DCF3EFB-91CC-419B-A723-5EEF657057D4}" type="presOf" srcId="{7B64FE01-F048-4D84-80BA-94691E04151A}" destId="{5624BD0B-0E6B-4F18-9F80-1F8D0C40EDBA}" srcOrd="0" destOrd="0" presId="urn:microsoft.com/office/officeart/2005/8/layout/hierarchy3"/>
    <dgm:cxn modelId="{D135CEDE-F45C-4F0D-A009-73965A2A8F4B}" type="presOf" srcId="{533A9300-D42F-4F1B-ACF3-F859141237EF}" destId="{495D3AA1-4E68-4EB8-94A7-35042452501C}" srcOrd="0" destOrd="0" presId="urn:microsoft.com/office/officeart/2005/8/layout/hierarchy3"/>
    <dgm:cxn modelId="{984EDD9F-F691-4E05-B658-E015A189C9EA}" type="presOf" srcId="{3D6C6D35-F869-4060-B1D9-0B2C303A0B07}" destId="{90B17394-B98D-41C9-8091-B497C2D80C10}" srcOrd="0" destOrd="0" presId="urn:microsoft.com/office/officeart/2005/8/layout/hierarchy3"/>
    <dgm:cxn modelId="{F578BF41-1CE8-4C7C-9B7A-AF42B7D424FC}" type="presOf" srcId="{167ED460-8CE5-4980-A279-9849B02B7971}" destId="{34D7D6CB-2DFC-40A6-AF39-B097201E8789}" srcOrd="0" destOrd="0" presId="urn:microsoft.com/office/officeart/2005/8/layout/hierarchy3"/>
    <dgm:cxn modelId="{96CD0D8E-69A4-4321-996A-1E955C594794}" type="presOf" srcId="{F5C7C3C4-A943-4DD2-B851-F50A29C500C0}" destId="{6ADCE3E0-250F-48D6-ACBF-5639417E3BDC}" srcOrd="0" destOrd="0" presId="urn:microsoft.com/office/officeart/2005/8/layout/hierarchy3"/>
    <dgm:cxn modelId="{C45E3687-4670-4BAA-B06A-9987C34B1E4E}" type="presOf" srcId="{135DC9D4-D339-48E9-BA55-1277ECFD8CE1}" destId="{C7D4DB4C-7ADD-4DE0-8764-9A63DE8D9C85}" srcOrd="0" destOrd="0" presId="urn:microsoft.com/office/officeart/2005/8/layout/hierarchy3"/>
    <dgm:cxn modelId="{E1BC40BA-C384-4D22-90DD-3F7D029F026B}" srcId="{533A9300-D42F-4F1B-ACF3-F859141237EF}" destId="{F326D7AA-B972-4D9A-B6CC-1BA948EF909B}" srcOrd="0" destOrd="0" parTransId="{B2A18FA0-EF9B-4DB4-9E97-01CCCF4DCF60}" sibTransId="{BE5166A4-441F-4D09-B4CB-4EC3B06DE88A}"/>
    <dgm:cxn modelId="{9E0373EB-F991-4AC2-804A-75640D4CB6ED}" type="presOf" srcId="{C6547EF9-281F-43F4-AD94-982E7245BB50}" destId="{7A94B257-7BCF-48C4-BE16-9CC9A9A59150}" srcOrd="0" destOrd="0" presId="urn:microsoft.com/office/officeart/2005/8/layout/hierarchy3"/>
    <dgm:cxn modelId="{16787AA4-E0C6-4236-B0A6-69AC0BC979FC}" type="presOf" srcId="{37AA4FA8-CEB1-4DC7-9459-2D0236FE4BF4}" destId="{9182838F-F036-4D11-BAF2-98D620944312}" srcOrd="0" destOrd="0" presId="urn:microsoft.com/office/officeart/2005/8/layout/hierarchy3"/>
    <dgm:cxn modelId="{48FCB979-0883-4363-AA16-7853621B52DE}" srcId="{533A9300-D42F-4F1B-ACF3-F859141237EF}" destId="{D0023B98-9C18-4240-96AB-98ABAC3D5DCC}" srcOrd="3" destOrd="0" parTransId="{3D4F20C4-AB21-4749-873C-E1F175B21F66}" sibTransId="{91B748E7-B8A1-4934-80CF-C24AC106E372}"/>
    <dgm:cxn modelId="{4D064A16-B9CE-47C0-9E46-1C4D92F7F59D}" type="presOf" srcId="{02AF3895-ECC9-4FEC-AD25-390918CD182D}" destId="{F08D044D-87D5-45B9-A5D5-24BB981B443C}" srcOrd="0" destOrd="0" presId="urn:microsoft.com/office/officeart/2005/8/layout/hierarchy3"/>
    <dgm:cxn modelId="{5C90B211-7E40-45C2-8074-8797AEDB037F}" srcId="{E07A567D-6AA6-41CE-80F0-A67D113E85B0}" destId="{C6547EF9-281F-43F4-AD94-982E7245BB50}" srcOrd="0" destOrd="0" parTransId="{30DA246E-DE66-42B1-8EA2-319F406CA8C4}" sibTransId="{E7D42553-E56E-40FA-AC41-B7C80D41E9DF}"/>
    <dgm:cxn modelId="{D9825CFB-5614-44EC-A286-7FB8CE476054}" srcId="{C6547EF9-281F-43F4-AD94-982E7245BB50}" destId="{17354B57-08DB-40FD-B4FE-0C5C85668289}" srcOrd="1" destOrd="0" parTransId="{63A68174-FE64-483A-A15E-109D4EACD170}" sibTransId="{A86CFCE3-69A7-4E11-A615-7A15247E4B78}"/>
    <dgm:cxn modelId="{CBB4E5DF-EAD8-4043-A929-44C9E52B2A27}" type="presOf" srcId="{9357BA66-94BC-4A0F-BFE6-F4A490E3FAF5}" destId="{D4A89B95-F978-4D04-8007-AA6412451A3B}" srcOrd="0" destOrd="0" presId="urn:microsoft.com/office/officeart/2005/8/layout/hierarchy3"/>
    <dgm:cxn modelId="{6F97A8D2-6A03-42B9-8ADA-CC1D3CAA01D9}" srcId="{C6547EF9-281F-43F4-AD94-982E7245BB50}" destId="{72412768-3C46-42C2-BA81-E0488674369E}" srcOrd="0" destOrd="0" parTransId="{F171EE0B-FDEC-4C26-90D6-612EB74BC605}" sibTransId="{6B44D065-D956-4C0E-9019-FF7DB79C6FD1}"/>
    <dgm:cxn modelId="{122B4754-26BB-45C4-9D28-38A55CC7AA14}" type="presOf" srcId="{B2A18FA0-EF9B-4DB4-9E97-01CCCF4DCF60}" destId="{65617FF6-8357-4143-AE6E-5FD74498C69E}" srcOrd="0" destOrd="0" presId="urn:microsoft.com/office/officeart/2005/8/layout/hierarchy3"/>
    <dgm:cxn modelId="{38C31135-6642-4E5F-ADBF-0309110965B2}" type="presOf" srcId="{0F59D772-C1A6-4F2A-BDB7-25513A104096}" destId="{1ADA334E-034D-48A4-81D6-5D791F0BEF64}" srcOrd="0" destOrd="0" presId="urn:microsoft.com/office/officeart/2005/8/layout/hierarchy3"/>
    <dgm:cxn modelId="{CC5474F3-40E6-4E72-ACD4-7CFFD422D8D0}" type="presParOf" srcId="{4F7DEFE0-0E57-40C8-B3E8-E66652BEF3E3}" destId="{7C8AD43D-F98C-4E38-B30C-CFD37BB70F0E}" srcOrd="0" destOrd="0" presId="urn:microsoft.com/office/officeart/2005/8/layout/hierarchy3"/>
    <dgm:cxn modelId="{0C71602F-88C7-469A-AB48-0141FCC5FDEA}" type="presParOf" srcId="{7C8AD43D-F98C-4E38-B30C-CFD37BB70F0E}" destId="{E6D8D344-109A-46DD-AD92-E5F75740A671}" srcOrd="0" destOrd="0" presId="urn:microsoft.com/office/officeart/2005/8/layout/hierarchy3"/>
    <dgm:cxn modelId="{81E34059-EE4C-4E45-95EB-19A97D7C4061}" type="presParOf" srcId="{E6D8D344-109A-46DD-AD92-E5F75740A671}" destId="{7A94B257-7BCF-48C4-BE16-9CC9A9A59150}" srcOrd="0" destOrd="0" presId="urn:microsoft.com/office/officeart/2005/8/layout/hierarchy3"/>
    <dgm:cxn modelId="{D2D0CF4E-9DC8-4FDC-8311-4C223F12B211}" type="presParOf" srcId="{E6D8D344-109A-46DD-AD92-E5F75740A671}" destId="{828D46DA-497E-4F46-A3B6-EE8132DEC508}" srcOrd="1" destOrd="0" presId="urn:microsoft.com/office/officeart/2005/8/layout/hierarchy3"/>
    <dgm:cxn modelId="{4214EED7-898D-4747-A438-5502EA000CE4}" type="presParOf" srcId="{7C8AD43D-F98C-4E38-B30C-CFD37BB70F0E}" destId="{0C6520CF-CDB3-43A3-83BD-0071398562C9}" srcOrd="1" destOrd="0" presId="urn:microsoft.com/office/officeart/2005/8/layout/hierarchy3"/>
    <dgm:cxn modelId="{20C57212-ABFD-47FB-99AA-FC60251CB163}" type="presParOf" srcId="{0C6520CF-CDB3-43A3-83BD-0071398562C9}" destId="{6476FDE3-DD7F-4C4F-B671-BC8A95E29502}" srcOrd="0" destOrd="0" presId="urn:microsoft.com/office/officeart/2005/8/layout/hierarchy3"/>
    <dgm:cxn modelId="{DAF23A56-42E5-45A2-B77C-5C65E5C4CE4D}" type="presParOf" srcId="{0C6520CF-CDB3-43A3-83BD-0071398562C9}" destId="{806A2CB7-197D-4AD8-A318-5F8D378B1C08}" srcOrd="1" destOrd="0" presId="urn:microsoft.com/office/officeart/2005/8/layout/hierarchy3"/>
    <dgm:cxn modelId="{4078AA38-FC54-4A8D-AFFE-D0A755260976}" type="presParOf" srcId="{0C6520CF-CDB3-43A3-83BD-0071398562C9}" destId="{6392751B-D799-449F-A71B-04B6B0E2D619}" srcOrd="2" destOrd="0" presId="urn:microsoft.com/office/officeart/2005/8/layout/hierarchy3"/>
    <dgm:cxn modelId="{5D98BE8C-51E7-482C-9CB9-E94B385F1A49}" type="presParOf" srcId="{0C6520CF-CDB3-43A3-83BD-0071398562C9}" destId="{68AAFB8A-0A49-4F8F-89B5-D9941682C769}" srcOrd="3" destOrd="0" presId="urn:microsoft.com/office/officeart/2005/8/layout/hierarchy3"/>
    <dgm:cxn modelId="{4A0A5DFC-2E86-4CF3-A6F8-BB6445C0BFE6}" type="presParOf" srcId="{4F7DEFE0-0E57-40C8-B3E8-E66652BEF3E3}" destId="{1F9DBF72-753E-43E8-8DE2-7F3199869423}" srcOrd="1" destOrd="0" presId="urn:microsoft.com/office/officeart/2005/8/layout/hierarchy3"/>
    <dgm:cxn modelId="{EE902B56-5ABC-44D9-8E89-B957802982C0}" type="presParOf" srcId="{1F9DBF72-753E-43E8-8DE2-7F3199869423}" destId="{AD18E856-1870-4E0E-9AC2-53E50F256C1B}" srcOrd="0" destOrd="0" presId="urn:microsoft.com/office/officeart/2005/8/layout/hierarchy3"/>
    <dgm:cxn modelId="{BBBE4974-6EAA-4A9A-9FA2-01D4A677FDE6}" type="presParOf" srcId="{AD18E856-1870-4E0E-9AC2-53E50F256C1B}" destId="{495D3AA1-4E68-4EB8-94A7-35042452501C}" srcOrd="0" destOrd="0" presId="urn:microsoft.com/office/officeart/2005/8/layout/hierarchy3"/>
    <dgm:cxn modelId="{7EEF326D-D00B-4B41-A777-39B1311AD503}" type="presParOf" srcId="{AD18E856-1870-4E0E-9AC2-53E50F256C1B}" destId="{02B4108A-8EAC-4B0B-B761-4C64AB7DBD97}" srcOrd="1" destOrd="0" presId="urn:microsoft.com/office/officeart/2005/8/layout/hierarchy3"/>
    <dgm:cxn modelId="{1ADA61DD-6206-430B-9B7B-61428734DC0F}" type="presParOf" srcId="{1F9DBF72-753E-43E8-8DE2-7F3199869423}" destId="{AA8C4E6B-600E-4C50-83DE-FB926E55C2AB}" srcOrd="1" destOrd="0" presId="urn:microsoft.com/office/officeart/2005/8/layout/hierarchy3"/>
    <dgm:cxn modelId="{D981273C-D9EA-4FBD-9E82-85F57733F0C1}" type="presParOf" srcId="{AA8C4E6B-600E-4C50-83DE-FB926E55C2AB}" destId="{65617FF6-8357-4143-AE6E-5FD74498C69E}" srcOrd="0" destOrd="0" presId="urn:microsoft.com/office/officeart/2005/8/layout/hierarchy3"/>
    <dgm:cxn modelId="{2C914675-E301-4916-A66F-639FB4E2334A}" type="presParOf" srcId="{AA8C4E6B-600E-4C50-83DE-FB926E55C2AB}" destId="{F95C956F-7699-4BDD-B518-D6FA2C8EC8E1}" srcOrd="1" destOrd="0" presId="urn:microsoft.com/office/officeart/2005/8/layout/hierarchy3"/>
    <dgm:cxn modelId="{43B7C8B4-81F3-4BC2-A04B-7EC9FE1227DD}" type="presParOf" srcId="{AA8C4E6B-600E-4C50-83DE-FB926E55C2AB}" destId="{C7D4DB4C-7ADD-4DE0-8764-9A63DE8D9C85}" srcOrd="2" destOrd="0" presId="urn:microsoft.com/office/officeart/2005/8/layout/hierarchy3"/>
    <dgm:cxn modelId="{BCEEC524-3820-475F-AE18-FBCAA6E1AFA3}" type="presParOf" srcId="{AA8C4E6B-600E-4C50-83DE-FB926E55C2AB}" destId="{6ADCE3E0-250F-48D6-ACBF-5639417E3BDC}" srcOrd="3" destOrd="0" presId="urn:microsoft.com/office/officeart/2005/8/layout/hierarchy3"/>
    <dgm:cxn modelId="{E80B689D-0D68-48DA-A893-BC99B40BCC8B}" type="presParOf" srcId="{AA8C4E6B-600E-4C50-83DE-FB926E55C2AB}" destId="{AE4B9909-AF0E-4EB7-A798-B5F6D3BB5442}" srcOrd="4" destOrd="0" presId="urn:microsoft.com/office/officeart/2005/8/layout/hierarchy3"/>
    <dgm:cxn modelId="{1589FCAB-CF73-46BB-B87F-ED51AA244D86}" type="presParOf" srcId="{AA8C4E6B-600E-4C50-83DE-FB926E55C2AB}" destId="{1DEDC6EF-CA99-4996-9BDE-4A47C25FDE33}" srcOrd="5" destOrd="0" presId="urn:microsoft.com/office/officeart/2005/8/layout/hierarchy3"/>
    <dgm:cxn modelId="{B34CEF69-3027-4739-B8A1-BCB7E01DE9AC}" type="presParOf" srcId="{AA8C4E6B-600E-4C50-83DE-FB926E55C2AB}" destId="{E5FEAFE5-C388-4694-9AD0-C96F0DE07181}" srcOrd="6" destOrd="0" presId="urn:microsoft.com/office/officeart/2005/8/layout/hierarchy3"/>
    <dgm:cxn modelId="{C133E363-F21E-4621-A8AF-DEE29513C4A3}" type="presParOf" srcId="{AA8C4E6B-600E-4C50-83DE-FB926E55C2AB}" destId="{CC00B5EA-823C-49F9-A43D-739BD5206969}" srcOrd="7" destOrd="0" presId="urn:microsoft.com/office/officeart/2005/8/layout/hierarchy3"/>
    <dgm:cxn modelId="{6DE26F8D-96AE-4021-B547-C9426AC67141}" type="presParOf" srcId="{4F7DEFE0-0E57-40C8-B3E8-E66652BEF3E3}" destId="{69B67F82-2D8C-4FA6-B6DA-721D365F769C}" srcOrd="2" destOrd="0" presId="urn:microsoft.com/office/officeart/2005/8/layout/hierarchy3"/>
    <dgm:cxn modelId="{8C7C386D-2378-4436-A15B-4CDB27EEDBDD}" type="presParOf" srcId="{69B67F82-2D8C-4FA6-B6DA-721D365F769C}" destId="{EE606079-3414-47FC-943B-334448DF458F}" srcOrd="0" destOrd="0" presId="urn:microsoft.com/office/officeart/2005/8/layout/hierarchy3"/>
    <dgm:cxn modelId="{56B4F37F-7C52-492E-96FF-19F97D89FF52}" type="presParOf" srcId="{EE606079-3414-47FC-943B-334448DF458F}" destId="{62B80CB1-8C00-4BFE-9BF8-750B7E6EC09E}" srcOrd="0" destOrd="0" presId="urn:microsoft.com/office/officeart/2005/8/layout/hierarchy3"/>
    <dgm:cxn modelId="{35E0C973-5D83-4173-914F-C0CEF8A96BAF}" type="presParOf" srcId="{EE606079-3414-47FC-943B-334448DF458F}" destId="{B977076D-D30F-4306-9FFF-FAAEF5EF452D}" srcOrd="1" destOrd="0" presId="urn:microsoft.com/office/officeart/2005/8/layout/hierarchy3"/>
    <dgm:cxn modelId="{6AF842BA-7B58-48D4-AC8B-6ABCD2D2B0B4}" type="presParOf" srcId="{69B67F82-2D8C-4FA6-B6DA-721D365F769C}" destId="{C0A6A539-EB03-4542-B4F2-36AD1A6362E4}" srcOrd="1" destOrd="0" presId="urn:microsoft.com/office/officeart/2005/8/layout/hierarchy3"/>
    <dgm:cxn modelId="{6D5C8FD4-70A7-4A0A-AE57-E241353B4F15}" type="presParOf" srcId="{C0A6A539-EB03-4542-B4F2-36AD1A6362E4}" destId="{5624BD0B-0E6B-4F18-9F80-1F8D0C40EDBA}" srcOrd="0" destOrd="0" presId="urn:microsoft.com/office/officeart/2005/8/layout/hierarchy3"/>
    <dgm:cxn modelId="{FA6A909F-EF42-4093-B332-A51CD5B86F2D}" type="presParOf" srcId="{C0A6A539-EB03-4542-B4F2-36AD1A6362E4}" destId="{34D7D6CB-2DFC-40A6-AF39-B097201E8789}" srcOrd="1" destOrd="0" presId="urn:microsoft.com/office/officeart/2005/8/layout/hierarchy3"/>
    <dgm:cxn modelId="{D4854115-3510-4C29-82F4-9CA968654042}" type="presParOf" srcId="{C0A6A539-EB03-4542-B4F2-36AD1A6362E4}" destId="{964F2280-FBF8-4544-BDB6-B4272A59093C}" srcOrd="2" destOrd="0" presId="urn:microsoft.com/office/officeart/2005/8/layout/hierarchy3"/>
    <dgm:cxn modelId="{D8F15AB4-57E8-493A-83A9-C5F3E6FF4A6A}" type="presParOf" srcId="{C0A6A539-EB03-4542-B4F2-36AD1A6362E4}" destId="{1ADA334E-034D-48A4-81D6-5D791F0BEF64}" srcOrd="3" destOrd="0" presId="urn:microsoft.com/office/officeart/2005/8/layout/hierarchy3"/>
    <dgm:cxn modelId="{482D39AA-E49C-4053-B7C7-217E7D87B665}" type="presParOf" srcId="{4F7DEFE0-0E57-40C8-B3E8-E66652BEF3E3}" destId="{F4B6BA51-11E6-467A-B641-2618ACB1B67D}" srcOrd="3" destOrd="0" presId="urn:microsoft.com/office/officeart/2005/8/layout/hierarchy3"/>
    <dgm:cxn modelId="{EF04570B-14ED-45E6-9D8A-AF4C1C7B0F6B}" type="presParOf" srcId="{F4B6BA51-11E6-467A-B641-2618ACB1B67D}" destId="{3373EA8A-7B66-48E3-B4D4-A11FFB757359}" srcOrd="0" destOrd="0" presId="urn:microsoft.com/office/officeart/2005/8/layout/hierarchy3"/>
    <dgm:cxn modelId="{3B3D0817-4A8F-47D6-BA8B-E523E9C429CF}" type="presParOf" srcId="{3373EA8A-7B66-48E3-B4D4-A11FFB757359}" destId="{F08D044D-87D5-45B9-A5D5-24BB981B443C}" srcOrd="0" destOrd="0" presId="urn:microsoft.com/office/officeart/2005/8/layout/hierarchy3"/>
    <dgm:cxn modelId="{A4BEC383-CFD2-4FEE-A99E-243415CF67DB}" type="presParOf" srcId="{3373EA8A-7B66-48E3-B4D4-A11FFB757359}" destId="{6A8E682A-1907-41F8-87AF-96E4FC3DDC56}" srcOrd="1" destOrd="0" presId="urn:microsoft.com/office/officeart/2005/8/layout/hierarchy3"/>
    <dgm:cxn modelId="{DF3DF8BF-9339-4EC6-8F3A-C7EC6F30E18F}" type="presParOf" srcId="{F4B6BA51-11E6-467A-B641-2618ACB1B67D}" destId="{B150B4AA-53C2-4119-AE80-EC994762372F}" srcOrd="1" destOrd="0" presId="urn:microsoft.com/office/officeart/2005/8/layout/hierarchy3"/>
    <dgm:cxn modelId="{0ADB608D-96D7-4B28-8881-847A4C1DD3EB}" type="presParOf" srcId="{B150B4AA-53C2-4119-AE80-EC994762372F}" destId="{D4A89B95-F978-4D04-8007-AA6412451A3B}" srcOrd="0" destOrd="0" presId="urn:microsoft.com/office/officeart/2005/8/layout/hierarchy3"/>
    <dgm:cxn modelId="{F13CFCBD-5285-4E36-BBDF-4C9B1CEA1D77}" type="presParOf" srcId="{B150B4AA-53C2-4119-AE80-EC994762372F}" destId="{90B17394-B98D-41C9-8091-B497C2D80C10}" srcOrd="1" destOrd="0" presId="urn:microsoft.com/office/officeart/2005/8/layout/hierarchy3"/>
    <dgm:cxn modelId="{3A996416-6E01-4BCF-9CE3-F0E5A3D0427B}" type="presParOf" srcId="{B150B4AA-53C2-4119-AE80-EC994762372F}" destId="{3D108F97-9C98-4ECB-86B1-8E176463D9AF}" srcOrd="2" destOrd="0" presId="urn:microsoft.com/office/officeart/2005/8/layout/hierarchy3"/>
    <dgm:cxn modelId="{62B29BA4-1C46-45EF-9C10-5934DFE45214}" type="presParOf" srcId="{B150B4AA-53C2-4119-AE80-EC994762372F}" destId="{9182838F-F036-4D11-BAF2-98D62094431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B257-7BCF-48C4-BE16-9CC9A9A59150}">
      <dsp:nvSpPr>
        <dsp:cNvPr id="0" name=""/>
        <dsp:cNvSpPr/>
      </dsp:nvSpPr>
      <dsp:spPr>
        <a:xfrm>
          <a:off x="1259631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JSP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概述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1280760" y="22917"/>
        <a:ext cx="1400567" cy="679154"/>
      </dsp:txXfrm>
    </dsp:sp>
    <dsp:sp modelId="{6476FDE3-DD7F-4C4F-B671-BC8A95E29502}">
      <dsp:nvSpPr>
        <dsp:cNvPr id="0" name=""/>
        <dsp:cNvSpPr/>
      </dsp:nvSpPr>
      <dsp:spPr>
        <a:xfrm>
          <a:off x="1403913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A2CB7-197D-4AD8-A318-5F8D378B1C08}">
      <dsp:nvSpPr>
        <dsp:cNvPr id="0" name=""/>
        <dsp:cNvSpPr/>
      </dsp:nvSpPr>
      <dsp:spPr>
        <a:xfrm>
          <a:off x="1548196" y="903554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的作用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1569325" y="924683"/>
        <a:ext cx="1112002" cy="679154"/>
      </dsp:txXfrm>
    </dsp:sp>
    <dsp:sp modelId="{6392751B-D799-449F-A71B-04B6B0E2D619}">
      <dsp:nvSpPr>
        <dsp:cNvPr id="0" name=""/>
        <dsp:cNvSpPr/>
      </dsp:nvSpPr>
      <dsp:spPr>
        <a:xfrm>
          <a:off x="1403913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AFB8A-0A49-4F8F-89B5-D9941682C769}">
      <dsp:nvSpPr>
        <dsp:cNvPr id="0" name=""/>
        <dsp:cNvSpPr/>
      </dsp:nvSpPr>
      <dsp:spPr>
        <a:xfrm>
          <a:off x="1548196" y="1805320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的本质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1569325" y="1826449"/>
        <a:ext cx="1112002" cy="679154"/>
      </dsp:txXfrm>
    </dsp:sp>
    <dsp:sp modelId="{495D3AA1-4E68-4EB8-94A7-35042452501C}">
      <dsp:nvSpPr>
        <dsp:cNvPr id="0" name=""/>
        <dsp:cNvSpPr/>
      </dsp:nvSpPr>
      <dsp:spPr>
        <a:xfrm>
          <a:off x="3063163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JSP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中嵌入</a:t>
          </a: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Java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程序</a:t>
          </a:r>
          <a:endParaRPr lang="zh-CN" sz="1700" b="1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084292" y="22917"/>
        <a:ext cx="1400567" cy="679154"/>
      </dsp:txXfrm>
    </dsp:sp>
    <dsp:sp modelId="{65617FF6-8357-4143-AE6E-5FD74498C69E}">
      <dsp:nvSpPr>
        <dsp:cNvPr id="0" name=""/>
        <dsp:cNvSpPr/>
      </dsp:nvSpPr>
      <dsp:spPr>
        <a:xfrm>
          <a:off x="3207445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C956F-7699-4BDD-B518-D6FA2C8EC8E1}">
      <dsp:nvSpPr>
        <dsp:cNvPr id="0" name=""/>
        <dsp:cNvSpPr/>
      </dsp:nvSpPr>
      <dsp:spPr>
        <a:xfrm>
          <a:off x="3351728" y="903554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程序段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372857" y="924683"/>
        <a:ext cx="1112002" cy="679154"/>
      </dsp:txXfrm>
    </dsp:sp>
    <dsp:sp modelId="{C7D4DB4C-7ADD-4DE0-8764-9A63DE8D9C85}">
      <dsp:nvSpPr>
        <dsp:cNvPr id="0" name=""/>
        <dsp:cNvSpPr/>
      </dsp:nvSpPr>
      <dsp:spPr>
        <a:xfrm>
          <a:off x="3207445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CE3E0-250F-48D6-ACBF-5639417E3BDC}">
      <dsp:nvSpPr>
        <dsp:cNvPr id="0" name=""/>
        <dsp:cNvSpPr/>
      </dsp:nvSpPr>
      <dsp:spPr>
        <a:xfrm>
          <a:off x="3351728" y="1805320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声明</a:t>
          </a:r>
          <a:endParaRPr lang="en-US" altLang="zh-CN" sz="1700" b="0" kern="1200" baseline="0" dirty="0" smtClean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372857" y="1826449"/>
        <a:ext cx="1112002" cy="679154"/>
      </dsp:txXfrm>
    </dsp:sp>
    <dsp:sp modelId="{AE4B9909-AF0E-4EB7-A798-B5F6D3BB5442}">
      <dsp:nvSpPr>
        <dsp:cNvPr id="0" name=""/>
        <dsp:cNvSpPr/>
      </dsp:nvSpPr>
      <dsp:spPr>
        <a:xfrm>
          <a:off x="3207445" y="723200"/>
          <a:ext cx="144282" cy="2344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4591"/>
              </a:lnTo>
              <a:lnTo>
                <a:pt x="144282" y="234459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DC6EF-CA99-4996-9BDE-4A47C25FDE33}">
      <dsp:nvSpPr>
        <dsp:cNvPr id="0" name=""/>
        <dsp:cNvSpPr/>
      </dsp:nvSpPr>
      <dsp:spPr>
        <a:xfrm>
          <a:off x="3351728" y="2707086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表达式</a:t>
          </a:r>
          <a:endParaRPr lang="en-US" altLang="zh-CN" sz="1700" b="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372857" y="2728215"/>
        <a:ext cx="1112002" cy="679154"/>
      </dsp:txXfrm>
    </dsp:sp>
    <dsp:sp modelId="{E5FEAFE5-C388-4694-9AD0-C96F0DE07181}">
      <dsp:nvSpPr>
        <dsp:cNvPr id="0" name=""/>
        <dsp:cNvSpPr/>
      </dsp:nvSpPr>
      <dsp:spPr>
        <a:xfrm>
          <a:off x="3207445" y="723200"/>
          <a:ext cx="144282" cy="3246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357"/>
              </a:lnTo>
              <a:lnTo>
                <a:pt x="144282" y="324635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0B5EA-823C-49F9-A43D-739BD5206969}">
      <dsp:nvSpPr>
        <dsp:cNvPr id="0" name=""/>
        <dsp:cNvSpPr/>
      </dsp:nvSpPr>
      <dsp:spPr>
        <a:xfrm>
          <a:off x="3351728" y="3608852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的注释</a:t>
          </a:r>
          <a:endParaRPr lang="en-US" altLang="zh-CN" sz="1700" b="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372857" y="3629981"/>
        <a:ext cx="1112002" cy="679154"/>
      </dsp:txXfrm>
    </dsp:sp>
    <dsp:sp modelId="{62B80CB1-8C00-4BFE-9BF8-750B7E6EC09E}">
      <dsp:nvSpPr>
        <dsp:cNvPr id="0" name=""/>
        <dsp:cNvSpPr/>
      </dsp:nvSpPr>
      <dsp:spPr>
        <a:xfrm>
          <a:off x="4866695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Page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指令</a:t>
          </a:r>
          <a:endParaRPr lang="zh-CN" sz="1700" b="1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887824" y="22917"/>
        <a:ext cx="1400567" cy="679154"/>
      </dsp:txXfrm>
    </dsp:sp>
    <dsp:sp modelId="{5624BD0B-0E6B-4F18-9F80-1F8D0C40EDBA}">
      <dsp:nvSpPr>
        <dsp:cNvPr id="0" name=""/>
        <dsp:cNvSpPr/>
      </dsp:nvSpPr>
      <dsp:spPr>
        <a:xfrm>
          <a:off x="5010978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7D6CB-2DFC-40A6-AF39-B097201E8789}">
      <dsp:nvSpPr>
        <dsp:cNvPr id="0" name=""/>
        <dsp:cNvSpPr/>
      </dsp:nvSpPr>
      <dsp:spPr>
        <a:xfrm>
          <a:off x="5155260" y="903554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什么是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5176389" y="924683"/>
        <a:ext cx="1112002" cy="679154"/>
      </dsp:txXfrm>
    </dsp:sp>
    <dsp:sp modelId="{964F2280-FBF8-4544-BDB6-B4272A59093C}">
      <dsp:nvSpPr>
        <dsp:cNvPr id="0" name=""/>
        <dsp:cNvSpPr/>
      </dsp:nvSpPr>
      <dsp:spPr>
        <a:xfrm>
          <a:off x="5010978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A334E-034D-48A4-81D6-5D791F0BEF64}">
      <dsp:nvSpPr>
        <dsp:cNvPr id="0" name=""/>
        <dsp:cNvSpPr/>
      </dsp:nvSpPr>
      <dsp:spPr>
        <a:xfrm>
          <a:off x="5155260" y="1805320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指令的属性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5176389" y="1826449"/>
        <a:ext cx="1112002" cy="679154"/>
      </dsp:txXfrm>
    </dsp:sp>
    <dsp:sp modelId="{F08D044D-87D5-45B9-A5D5-24BB981B443C}">
      <dsp:nvSpPr>
        <dsp:cNvPr id="0" name=""/>
        <dsp:cNvSpPr/>
      </dsp:nvSpPr>
      <dsp:spPr>
        <a:xfrm>
          <a:off x="6670227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向页面输出数据的语句</a:t>
          </a:r>
          <a:endParaRPr lang="zh-CN" altLang="en-US" sz="1700" b="1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6691356" y="22917"/>
        <a:ext cx="1400567" cy="679154"/>
      </dsp:txXfrm>
    </dsp:sp>
    <dsp:sp modelId="{D4A89B95-F978-4D04-8007-AA6412451A3B}">
      <dsp:nvSpPr>
        <dsp:cNvPr id="0" name=""/>
        <dsp:cNvSpPr/>
      </dsp:nvSpPr>
      <dsp:spPr>
        <a:xfrm>
          <a:off x="6814510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17394-B98D-41C9-8091-B497C2D80C10}">
      <dsp:nvSpPr>
        <dsp:cNvPr id="0" name=""/>
        <dsp:cNvSpPr/>
      </dsp:nvSpPr>
      <dsp:spPr>
        <a:xfrm>
          <a:off x="6958792" y="903554"/>
          <a:ext cx="2546264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、</a:t>
          </a: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out.println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out.write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6979921" y="924683"/>
        <a:ext cx="2504006" cy="679154"/>
      </dsp:txXfrm>
    </dsp:sp>
    <dsp:sp modelId="{3D108F97-9C98-4ECB-86B1-8E176463D9AF}">
      <dsp:nvSpPr>
        <dsp:cNvPr id="0" name=""/>
        <dsp:cNvSpPr/>
      </dsp:nvSpPr>
      <dsp:spPr>
        <a:xfrm>
          <a:off x="6814510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2838F-F036-4D11-BAF2-98D620944312}">
      <dsp:nvSpPr>
        <dsp:cNvPr id="0" name=""/>
        <dsp:cNvSpPr/>
      </dsp:nvSpPr>
      <dsp:spPr>
        <a:xfrm>
          <a:off x="6958792" y="1805320"/>
          <a:ext cx="2546264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response.getWriter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().print()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6979921" y="1826449"/>
        <a:ext cx="2504006" cy="67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itchFamily="34" charset="0"/>
              </a:defRPr>
            </a:lvl1pPr>
          </a:lstStyle>
          <a:p>
            <a:pPr>
              <a:defRPr/>
            </a:pPr>
            <a:fld id="{47D8EAD5-A593-412B-854B-0C17697C8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3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6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43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32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4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1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3962401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9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1455-CD86-4250-B6FE-2090E323D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1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0FFD-806E-4D84-98E1-B63B07998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5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208D-24D6-4228-BF5F-288339B4E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7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7817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3A69-DD25-47C0-B66F-8157848A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B489-32F1-4349-B41A-2F4248603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1" indent="0">
              <a:buNone/>
              <a:defRPr sz="2000"/>
            </a:lvl2pPr>
            <a:lvl3pPr marL="914322" indent="0">
              <a:buNone/>
              <a:defRPr sz="1800"/>
            </a:lvl3pPr>
            <a:lvl4pPr marL="1371483" indent="0">
              <a:buNone/>
              <a:defRPr sz="1600"/>
            </a:lvl4pPr>
            <a:lvl5pPr marL="1828644" indent="0">
              <a:buNone/>
              <a:defRPr sz="1600"/>
            </a:lvl5pPr>
            <a:lvl6pPr marL="2285805" indent="0">
              <a:buNone/>
              <a:defRPr sz="1600"/>
            </a:lvl6pPr>
            <a:lvl7pPr marL="2742967" indent="0">
              <a:buNone/>
              <a:defRPr sz="1600"/>
            </a:lvl7pPr>
            <a:lvl8pPr marL="3200127" indent="0">
              <a:buNone/>
              <a:defRPr sz="1600"/>
            </a:lvl8pPr>
            <a:lvl9pPr marL="36572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112A-68C0-4FFD-B316-94A3411BF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BD66-ED67-4272-81C9-77CBC1A60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7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F3A6-8CDA-4414-AB69-C471B52B5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4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0670-F8C3-4086-B90A-1E3CECF22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4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77A4B-544A-4186-8D61-A7648C668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DB0B-0A1A-48D1-8278-C40FBFA3A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6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3" indent="0">
              <a:buNone/>
              <a:defRPr sz="2000"/>
            </a:lvl4pPr>
            <a:lvl5pPr marL="1828644" indent="0">
              <a:buNone/>
              <a:defRPr sz="2000"/>
            </a:lvl5pPr>
            <a:lvl6pPr marL="2285805" indent="0">
              <a:buNone/>
              <a:defRPr sz="2000"/>
            </a:lvl6pPr>
            <a:lvl7pPr marL="2742967" indent="0">
              <a:buNone/>
              <a:defRPr sz="2000"/>
            </a:lvl7pPr>
            <a:lvl8pPr marL="3200127" indent="0">
              <a:buNone/>
              <a:defRPr sz="2000"/>
            </a:lvl8pPr>
            <a:lvl9pPr marL="3657288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5C95B-8893-473A-9C11-E72985EC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78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5F25C218-0E24-456F-82CC-074AEC73F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1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1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161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322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483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64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868" indent="-32541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263" indent="-3508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735" indent="-3158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020" indent="-33969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8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daqi1983/article/details/12064637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032" y="260648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讲 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JSP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基本语法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4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778966"/>
            <a:ext cx="8117532" cy="83487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</a:rPr>
              <a:t>主要内容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971800" y="1484784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329793484"/>
              </p:ext>
            </p:extLst>
          </p:nvPr>
        </p:nvGraphicFramePr>
        <p:xfrm>
          <a:off x="-828600" y="1701956"/>
          <a:ext cx="10764688" cy="433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08" y="1309692"/>
            <a:ext cx="8964488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+ </a:t>
            </a:r>
            <a:r>
              <a:rPr lang="en-US" altLang="zh-CN" sz="27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CSS + Java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的混合文件</a:t>
            </a:r>
            <a:endParaRPr lang="en-US" altLang="zh-CN" sz="27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7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只给用户提供静态的数据</a:t>
            </a:r>
            <a:endParaRPr lang="en-US" altLang="zh-CN" sz="27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页面中可嵌入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代码，为用户提供</a:t>
            </a:r>
            <a:r>
              <a:rPr lang="zh-CN" altLang="en-US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7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开发角度看，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就是在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中嵌入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代码。嵌入方式有三种：</a:t>
            </a:r>
            <a:endParaRPr lang="en-US" altLang="zh-CN" sz="27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程序段</a:t>
            </a:r>
            <a:endParaRPr lang="en-US" altLang="zh-CN" sz="27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en-US" altLang="zh-CN" sz="27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7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endParaRPr lang="en-US" altLang="zh-CN" sz="2700" dirty="0" smtClean="0">
              <a:latin typeface="+mj-ea"/>
              <a:ea typeface="+mj-ea"/>
            </a:endParaRPr>
          </a:p>
          <a:p>
            <a:pPr lvl="2">
              <a:buClr>
                <a:srgbClr val="002060"/>
              </a:buClr>
              <a:buSzPct val="80000"/>
            </a:pPr>
            <a:endParaRPr lang="en-US" altLang="zh-CN" sz="2700" dirty="0" smtClean="0">
              <a:latin typeface="+mj-ea"/>
              <a:ea typeface="+mj-ea"/>
            </a:endParaRPr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zh-CN" altLang="en-US" sz="2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18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036" y="1124744"/>
            <a:ext cx="8640960" cy="43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）作用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逻辑代码 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）格式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  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 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）特点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4176546"/>
            <a:ext cx="842746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程序段翻译之后在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方法中，因此可以使用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中定义的对象，例如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2915816" y="980728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程序段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3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54352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988840"/>
            <a:ext cx="8424936" cy="527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）作用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翻译出来的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定义方法、属性。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）格式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&lt;%!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）特点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声明翻译之后会在放在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6248" y="1052736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7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54352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628800"/>
            <a:ext cx="8712968" cy="5963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）作用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页面上输出数据。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）格式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&lt;%=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）特点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表达式会被翻译到 </a:t>
            </a:r>
            <a:r>
              <a:rPr lang="en-US" altLang="zh-CN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表达式会被翻译成为</a:t>
            </a:r>
            <a:r>
              <a:rPr lang="en-US" altLang="zh-CN" sz="2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输出到页面上；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表达式翻译的内容在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中，所以可以直接使用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对象；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不能以分号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结束。</a:t>
            </a: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947394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6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04664"/>
            <a:ext cx="84249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中嵌入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31"/>
          <p:cNvSpPr>
            <a:spLocks noChangeArrowheads="1"/>
          </p:cNvSpPr>
          <p:nvPr/>
        </p:nvSpPr>
        <p:spPr bwMode="auto">
          <a:xfrm>
            <a:off x="398244" y="3796038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429" y="836712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”节点下，新建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demo.jsp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3830" name="TextBox2" r:id="rId2" imgW="8134200" imgH="4276800"/>
        </mc:Choice>
        <mc:Fallback>
          <p:control name="TextBox2" r:id="rId2" imgW="8134200" imgH="4276800">
            <p:pic>
              <p:nvPicPr>
                <p:cNvPr id="9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6172" y="1739717"/>
                  <a:ext cx="8134350" cy="42815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968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994" y="908720"/>
            <a:ext cx="841247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】if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选择语句的使用。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当年龄大于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，在页面中显示“欢迎光临”；否则显示“请在家长陪同下玩耍”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3648" y="4228252"/>
            <a:ext cx="436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/>
              <a:t>年龄</a:t>
            </a:r>
            <a:r>
              <a:rPr lang="en-US" altLang="zh-CN" sz="2000" b="0" dirty="0" smtClean="0"/>
              <a:t>&gt;12</a:t>
            </a:r>
            <a:r>
              <a:rPr lang="zh-CN" altLang="en-US" sz="2000" b="0" dirty="0" smtClean="0"/>
              <a:t>的显示</a:t>
            </a:r>
            <a:endParaRPr lang="zh-CN" altLang="en-US" sz="2000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5004048" y="4207389"/>
            <a:ext cx="436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/>
              <a:t>年龄</a:t>
            </a:r>
            <a:r>
              <a:rPr lang="en-US" altLang="zh-CN" sz="2000" b="0" dirty="0" smtClean="0"/>
              <a:t>&lt;=12</a:t>
            </a:r>
            <a:r>
              <a:rPr lang="zh-CN" altLang="en-US" sz="2000" b="0" dirty="0" smtClean="0"/>
              <a:t>的显示</a:t>
            </a:r>
            <a:endParaRPr lang="zh-CN" altLang="en-US" sz="20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924944"/>
            <a:ext cx="3888092" cy="7920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6951"/>
            <a:ext cx="2075895" cy="6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2656"/>
            <a:ext cx="84249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】if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选择语句的使用。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36712"/>
            <a:ext cx="8244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”节点下，新建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check.jsp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1707" name="TextBox2" r:id="rId2" imgW="8067600" imgH="4181400"/>
        </mc:Choice>
        <mc:Fallback>
          <p:control name="TextBox2" r:id="rId2" imgW="8067600" imgH="4181400">
            <p:pic>
              <p:nvPicPr>
                <p:cNvPr id="5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544" y="1772816"/>
                  <a:ext cx="8064822" cy="41764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816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984210"/>
            <a:ext cx="842493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循环语句的使用。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一个显示用户基本信息的页面。</a:t>
            </a:r>
          </a:p>
          <a:p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48826"/>
            <a:ext cx="5256584" cy="3285366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24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87129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3】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循环语句的使用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）在“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”项目中新建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类“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it.entity.User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2732" name="TextBox2" r:id="rId2" imgW="7848720" imgH="4629240"/>
        </mc:Choice>
        <mc:Fallback>
          <p:control name="TextBox2" r:id="rId2" imgW="7848720" imgH="462924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552" y="1340768"/>
                  <a:ext cx="7848798" cy="46300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20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2656"/>
            <a:ext cx="87129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循环语句的使用。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）在项目的“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”节点中，新建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文件“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”，实现用户信息的输出。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3759" name="TextBox2" r:id="rId2" imgW="8353440" imgH="4324320"/>
        </mc:Choice>
        <mc:Fallback>
          <p:control name="TextBox2" r:id="rId2" imgW="8353440" imgH="432432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95536" y="1625318"/>
                  <a:ext cx="8351961" cy="4323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826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63298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2132856"/>
            <a:ext cx="8849346" cy="629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altLang="zh-CN" sz="28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Server Pages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）的主要作用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简化开发，避免了在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中直接输出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标签（替代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文件）。</a:t>
            </a:r>
            <a:endParaRPr lang="en-US" altLang="zh-CN" sz="28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13200" y="1307434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5253007"/>
            <a:ext cx="8436000" cy="129266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能在浏览器的源代码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的显示的注释只能是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的注释，后端的注释只能在服务器端的源代码中看到。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395536" y="1124744"/>
            <a:ext cx="8436000" cy="4085511"/>
          </a:xfrm>
          <a:prstGeom prst="roundRect">
            <a:avLst>
              <a:gd name="adj" fmla="val 6178"/>
            </a:avLst>
          </a:prstGeom>
          <a:noFill/>
          <a:ln w="254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、前端相关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注释：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&lt;!--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（多行注释）</a:t>
            </a: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注释：   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 *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（多行注释）</a:t>
            </a: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注释：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 *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 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（多行注释）、 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注释内容（单行注释）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）单行注释： 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 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）多行注释： 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 *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  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特有注释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多行注释：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&lt;%--  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 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--%&gt;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1840" y="875386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0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908720"/>
            <a:ext cx="88204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特有注释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2019612"/>
            <a:ext cx="3894422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&lt;%@ page </a:t>
            </a:r>
            <a:r>
              <a:rPr lang="en-US" altLang="zh-CN" sz="2000" dirty="0" err="1"/>
              <a:t>contentType</a:t>
            </a:r>
            <a:r>
              <a:rPr lang="en-US" altLang="zh-CN" sz="2000" dirty="0"/>
              <a:t>="text/</a:t>
            </a:r>
            <a:r>
              <a:rPr lang="en-US" altLang="zh-CN" sz="2000" dirty="0" err="1"/>
              <a:t>html;charset</a:t>
            </a:r>
            <a:r>
              <a:rPr lang="en-US" altLang="zh-CN" sz="2000" dirty="0"/>
              <a:t>=utf-8" language="java" %&gt;</a:t>
            </a:r>
          </a:p>
          <a:p>
            <a:r>
              <a:rPr lang="en-US" altLang="zh-CN" sz="2000" dirty="0"/>
              <a:t>&lt;html&gt;</a:t>
            </a:r>
          </a:p>
          <a:p>
            <a:r>
              <a:rPr lang="en-US" altLang="zh-CN" sz="2000" dirty="0"/>
              <a:t>  &lt;head&gt;</a:t>
            </a:r>
          </a:p>
          <a:p>
            <a:r>
              <a:rPr lang="en-US" altLang="zh-CN" sz="2000" dirty="0"/>
              <a:t>    &lt;title&gt;$Title$&lt;/title&gt;</a:t>
            </a:r>
          </a:p>
          <a:p>
            <a:r>
              <a:rPr lang="en-US" altLang="zh-CN" sz="2000" dirty="0"/>
              <a:t>  &lt;/head&gt;</a:t>
            </a:r>
          </a:p>
          <a:p>
            <a:r>
              <a:rPr lang="en-US" altLang="zh-CN" sz="2000" dirty="0"/>
              <a:t>  &lt;body&gt;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&lt;!--HTML</a:t>
            </a:r>
            <a:r>
              <a:rPr lang="zh-CN" altLang="en-US" sz="2000" dirty="0">
                <a:solidFill>
                  <a:srgbClr val="FF0000"/>
                </a:solidFill>
              </a:rPr>
              <a:t>注释</a:t>
            </a:r>
            <a:r>
              <a:rPr lang="en-US" altLang="zh-CN" sz="20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</a:t>
            </a:r>
            <a:r>
              <a:rPr lang="en-US" altLang="zh-CN" sz="2000" dirty="0" err="1">
                <a:solidFill>
                  <a:srgbClr val="FF0000"/>
                </a:solidFill>
              </a:rPr>
              <a:t>hr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&lt;%--JSP</a:t>
            </a:r>
            <a:r>
              <a:rPr lang="zh-CN" altLang="en-US" sz="2000" dirty="0">
                <a:solidFill>
                  <a:srgbClr val="FF0000"/>
                </a:solidFill>
              </a:rPr>
              <a:t>特有注释</a:t>
            </a:r>
            <a:r>
              <a:rPr lang="en-US" altLang="zh-CN" sz="2000" dirty="0">
                <a:solidFill>
                  <a:srgbClr val="FF0000"/>
                </a:solidFill>
              </a:rPr>
              <a:t>--%&gt;</a:t>
            </a:r>
          </a:p>
          <a:p>
            <a:r>
              <a:rPr lang="en-US" altLang="zh-CN" sz="2000" dirty="0"/>
              <a:t>  &lt;/body&gt;</a:t>
            </a:r>
          </a:p>
          <a:p>
            <a:r>
              <a:rPr lang="en-US" altLang="zh-CN" sz="2000" dirty="0"/>
              <a:t>&lt;/html&gt;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714836" y="2019612"/>
            <a:ext cx="4033628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&lt;html&gt;</a:t>
            </a:r>
          </a:p>
          <a:p>
            <a:r>
              <a:rPr lang="en-US" altLang="zh-CN" sz="2000" dirty="0"/>
              <a:t>  &lt;head&gt;</a:t>
            </a:r>
          </a:p>
          <a:p>
            <a:r>
              <a:rPr lang="en-US" altLang="zh-CN" sz="2000" dirty="0"/>
              <a:t>    &lt;title&gt;$Title$&lt;/title&gt;</a:t>
            </a:r>
          </a:p>
          <a:p>
            <a:r>
              <a:rPr lang="en-US" altLang="zh-CN" sz="2000" dirty="0"/>
              <a:t>  &lt;/head&gt;</a:t>
            </a:r>
          </a:p>
          <a:p>
            <a:r>
              <a:rPr lang="en-US" altLang="zh-CN" sz="2000" dirty="0"/>
              <a:t>  &lt;body&gt;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&lt;!--HTML</a:t>
            </a:r>
            <a:r>
              <a:rPr lang="zh-CN" altLang="en-US" sz="2000" dirty="0">
                <a:solidFill>
                  <a:srgbClr val="FF0000"/>
                </a:solidFill>
              </a:rPr>
              <a:t>注释</a:t>
            </a:r>
            <a:r>
              <a:rPr lang="en-US" altLang="zh-CN" sz="20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</a:t>
            </a:r>
            <a:r>
              <a:rPr lang="en-US" altLang="zh-CN" sz="2000" dirty="0" err="1">
                <a:solidFill>
                  <a:srgbClr val="FF0000"/>
                </a:solidFill>
              </a:rPr>
              <a:t>hr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  &lt;/body&gt;</a:t>
            </a:r>
          </a:p>
          <a:p>
            <a:r>
              <a:rPr lang="en-US" altLang="zh-CN" sz="2000" dirty="0"/>
              <a:t>&lt;/html</a:t>
            </a:r>
            <a:r>
              <a:rPr lang="en-US" altLang="zh-CN" sz="2000" dirty="0" smtClean="0"/>
              <a:t>&gt;</a:t>
            </a:r>
          </a:p>
          <a:p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501945" y="1412776"/>
            <a:ext cx="141387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0032" y="1412776"/>
            <a:ext cx="304376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转换后的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2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12" y="3429000"/>
            <a:ext cx="7718611" cy="2592288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340768"/>
            <a:ext cx="8568952" cy="3420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指令用于向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提供与当前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页面相关的指令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页面的任何位置使用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指令进行编码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。按照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惯例，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指令被编码在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页面的顶部。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sp>
        <p:nvSpPr>
          <p:cNvPr id="6" name="矩形 5"/>
          <p:cNvSpPr/>
          <p:nvPr/>
        </p:nvSpPr>
        <p:spPr>
          <a:xfrm>
            <a:off x="2603887" y="692696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835696" y="3789040"/>
            <a:ext cx="64807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>
                <a:alpha val="98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28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203854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6000" y="332656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565269" cy="58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8193" y="476672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96" y="908720"/>
            <a:ext cx="9289032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anguage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  <a:r>
              <a:rPr lang="zh-CN" altLang="en-US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属性指示在jsp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页面脚本中使用</a:t>
            </a:r>
            <a:r>
              <a:rPr lang="zh-CN" altLang="en-US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编程语言。</a:t>
            </a: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&lt;%@ </a:t>
            </a:r>
            <a:r>
              <a:rPr lang="zh-CN" altLang="en-US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language = "java" 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contentType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contentType属性设置jsp页面和生成的响应页面的字符编码。默认内容类型为：text/html，它是HTML页面的标准内容类型。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&lt;%@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contentType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text/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html;charset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=utf8 "% &gt;</a:t>
            </a: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&lt;%-- 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成的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代码为：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response.setContentType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("text/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html;charset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=utf8");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--%&gt;</a:t>
            </a: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7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124744"/>
            <a:ext cx="8748464" cy="63709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import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中使用的包或类的列表，就像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语句一样。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&lt;%@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= ”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类名”或者”包名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.*”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&lt;%@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import="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java.util.List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"%&gt; 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&lt;%@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import="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.*"%&gt; </a:t>
            </a: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import”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属性进行导入多个类或包，也可以在一条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import”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属性中导入多个类或包，其中每个包或者类之间用逗号隔开，例如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zh-CN" b="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&lt;%@</a:t>
            </a:r>
            <a:r>
              <a:rPr lang="zh-CN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zh-CN" b="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page</a:t>
            </a:r>
            <a:r>
              <a:rPr lang="zh-CN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import</a:t>
            </a:r>
            <a:r>
              <a:rPr lang="zh-CN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 java.util.Date , java.util.* " </a:t>
            </a:r>
            <a:r>
              <a:rPr lang="zh-CN" altLang="zh-CN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%&gt;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0201" y="764704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2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628228"/>
            <a:ext cx="8568952" cy="48297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errorPage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页面错误，或者其中的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程序出错，抛出异常没有处理，那么在浏览器上访问的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页面可以跳转到“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errorPage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属性指定的某个页面，友好显示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&lt;@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errorPage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“/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资源路径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”&gt;</a:t>
            </a:r>
          </a:p>
          <a:p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6185" y="863714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4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356" y="872867"/>
            <a:ext cx="8759528" cy="1463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试试看：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文件中，定义如下代码，执行结果是什么？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763689" y="1484784"/>
            <a:ext cx="5256583" cy="3168352"/>
          </a:xfrm>
          <a:prstGeom prst="roundRect">
            <a:avLst>
              <a:gd name="adj" fmla="val 115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().write("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/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1043608" y="5393174"/>
            <a:ext cx="648072" cy="3240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103186"/>
            <a:ext cx="2520280" cy="9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501" y="1945359"/>
            <a:ext cx="8759528" cy="371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out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的内置对象，数据类型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继承了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java.io.Writer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是父类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类的方法。</a:t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6265" y="1079738"/>
            <a:ext cx="7498015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out.write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6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305359"/>
            <a:ext cx="8759528" cy="3275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将各种类型的数据转换成字符串输出，而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只能输出字符、字符数组和字符串等与字符相关的数据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看似换行，但这种换行被浏览器解读为一个空格。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324559" y="3116975"/>
            <a:ext cx="8567922" cy="1976281"/>
          </a:xfrm>
          <a:prstGeom prst="roundRect">
            <a:avLst>
              <a:gd name="adj" fmla="val 90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并非输出后换行，而是显示一个空格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(99);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&gt;");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，浏览器换行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(98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);%&gt;  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84472" y="5501030"/>
            <a:ext cx="648072" cy="3240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6265" y="793231"/>
            <a:ext cx="6720366" cy="477054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out.write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189611"/>
            <a:ext cx="7416825" cy="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63298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21261"/>
            <a:ext cx="657716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文件，代码繁琐。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1192" y="332656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158202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新建名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应用程序，在项目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中新建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it.servlet.CreateServlet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1017" name="TextBox2" r:id="rId2" imgW="8182080" imgH="3495600"/>
        </mc:Choice>
        <mc:Fallback>
          <p:control name="TextBox2" r:id="rId2" imgW="8182080" imgH="3495600">
            <p:pic>
              <p:nvPicPr>
                <p:cNvPr id="6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94060" y="2528872"/>
                  <a:ext cx="8182396" cy="3492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455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2247" y="1217561"/>
            <a:ext cx="8424936" cy="22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都可以输出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字符串。但是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，如果字符串对象的值为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输出内容为“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null”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的字符串，而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是抛出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NullPointerException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7544" y="3918891"/>
            <a:ext cx="5256583" cy="1886373"/>
          </a:xfrm>
          <a:prstGeom prst="roundRect">
            <a:avLst>
              <a:gd name="adj" fmla="val 96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&lt;% </a:t>
            </a:r>
            <a:r>
              <a:rPr lang="en-US" altLang="zh-CN" sz="2600" dirty="0">
                <a:latin typeface="Times New Roman" panose="02020603050405020304" pitchFamily="18" charset="0"/>
              </a:rPr>
              <a:t>String </a:t>
            </a:r>
            <a:r>
              <a:rPr lang="en-US" altLang="zh-CN" sz="2600" dirty="0" err="1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=null;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out.println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out.print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// </a:t>
            </a:r>
            <a:r>
              <a:rPr lang="en-US" altLang="zh-CN" sz="2600" dirty="0" err="1">
                <a:latin typeface="Times New Roman" panose="02020603050405020304" pitchFamily="18" charset="0"/>
              </a:rPr>
              <a:t>out.write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);  </a:t>
            </a:r>
            <a:r>
              <a:rPr lang="zh-CN" altLang="en-US" sz="2600" dirty="0">
                <a:latin typeface="Times New Roman" panose="02020603050405020304" pitchFamily="18" charset="0"/>
              </a:rPr>
              <a:t>空指针异常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%&gt;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5925748" y="4666560"/>
            <a:ext cx="693129" cy="3910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5888" y="925070"/>
            <a:ext cx="6720366" cy="477054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out.write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77" y="4535741"/>
            <a:ext cx="1929639" cy="6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504" y="1916832"/>
            <a:ext cx="9073008" cy="420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response.getWriter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的数据类型是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java.io.</a:t>
            </a:r>
            <a:r>
              <a:rPr lang="en-US" altLang="zh-CN" sz="26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PrintWriter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对象的数据类型是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response.getWriter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().print()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把数据直接写入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提供的缓冲区中；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写入的数据，直到整个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页面代码执行结束后，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对象缓冲区中的数据才被真正写入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提供的缓冲区中。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8" y="1107685"/>
            <a:ext cx="8025274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response.getWriter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().print()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914" y="6225399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参考：</a:t>
            </a:r>
            <a:r>
              <a:rPr lang="zh-CN" altLang="en-US" sz="1800" dirty="0" smtClean="0">
                <a:hlinkClick r:id="rId2"/>
              </a:rPr>
              <a:t>演示</a:t>
            </a:r>
            <a:r>
              <a:rPr lang="en-US" altLang="zh-CN" sz="1800" dirty="0">
                <a:hlinkClick r:id="rId2"/>
              </a:rPr>
              <a:t>out</a:t>
            </a:r>
            <a:r>
              <a:rPr lang="zh-CN" altLang="en-US" sz="1800" dirty="0">
                <a:hlinkClick r:id="rId2"/>
              </a:rPr>
              <a:t>对象的使用及原理分析</a:t>
            </a:r>
            <a:r>
              <a:rPr lang="en-US" altLang="zh-CN" sz="1800" dirty="0">
                <a:hlinkClick r:id="rId2"/>
              </a:rPr>
              <a:t>_servlet</a:t>
            </a:r>
            <a:r>
              <a:rPr lang="zh-CN" altLang="en-US" sz="1800" dirty="0">
                <a:hlinkClick r:id="rId2"/>
              </a:rPr>
              <a:t>用</a:t>
            </a:r>
            <a:r>
              <a:rPr lang="en-US" altLang="zh-CN" sz="1800" dirty="0">
                <a:hlinkClick r:id="rId2"/>
              </a:rPr>
              <a:t>response</a:t>
            </a:r>
            <a:r>
              <a:rPr lang="zh-CN" altLang="en-US" sz="1800" dirty="0">
                <a:hlinkClick r:id="rId2"/>
              </a:rPr>
              <a:t>创建</a:t>
            </a:r>
            <a:r>
              <a:rPr lang="en-US" altLang="zh-CN" sz="1800" dirty="0">
                <a:hlinkClick r:id="rId2"/>
              </a:rPr>
              <a:t>out</a:t>
            </a:r>
            <a:r>
              <a:rPr lang="zh-CN" altLang="en-US" sz="1800" dirty="0" smtClean="0">
                <a:hlinkClick r:id="rId2"/>
              </a:rPr>
              <a:t>对象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825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528488" y="332656"/>
            <a:ext cx="8363992" cy="3168352"/>
          </a:xfrm>
          <a:prstGeom prst="roundRect">
            <a:avLst>
              <a:gd name="adj" fmla="val 96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&lt;%@ page </a:t>
            </a:r>
            <a:r>
              <a:rPr lang="en-US" altLang="zh-CN" sz="2200" dirty="0" err="1">
                <a:latin typeface="Times New Roman" panose="02020603050405020304" pitchFamily="18" charset="0"/>
              </a:rPr>
              <a:t>contentType</a:t>
            </a:r>
            <a:r>
              <a:rPr lang="en-US" altLang="zh-CN" sz="2200" dirty="0">
                <a:latin typeface="Times New Roman" panose="02020603050405020304" pitchFamily="18" charset="0"/>
              </a:rPr>
              <a:t>="text/</a:t>
            </a:r>
            <a:r>
              <a:rPr lang="en-US" altLang="zh-CN" sz="2200" dirty="0" err="1">
                <a:latin typeface="Times New Roman" panose="02020603050405020304" pitchFamily="18" charset="0"/>
              </a:rPr>
              <a:t>html;charset</a:t>
            </a:r>
            <a:r>
              <a:rPr lang="en-US" altLang="zh-CN" sz="2200" dirty="0">
                <a:latin typeface="Times New Roman" panose="02020603050405020304" pitchFamily="18" charset="0"/>
              </a:rPr>
              <a:t>=UTF-8" language="java" 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%&gt;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200" dirty="0">
                <a:latin typeface="Times New Roman" panose="02020603050405020304" pitchFamily="18" charset="0"/>
              </a:rPr>
              <a:t>html&gt;&lt;head&gt;&lt;title&gt;demo&lt;/title&gt;&lt;/head&gt;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&lt;body&gt;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&lt;%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out.print</a:t>
            </a:r>
            <a:r>
              <a:rPr lang="en-US" altLang="zh-CN" sz="2200" dirty="0">
                <a:latin typeface="Times New Roman" panose="02020603050405020304" pitchFamily="18" charset="0"/>
              </a:rPr>
              <a:t>("out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1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out.print</a:t>
            </a:r>
            <a:r>
              <a:rPr lang="en-US" altLang="zh-CN" sz="2200" dirty="0">
                <a:latin typeface="Times New Roman" panose="02020603050405020304" pitchFamily="18" charset="0"/>
              </a:rPr>
              <a:t>("out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2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response.getWriter</a:t>
            </a:r>
            <a:r>
              <a:rPr lang="en-US" altLang="zh-CN" sz="2200" dirty="0">
                <a:latin typeface="Times New Roman" panose="02020603050405020304" pitchFamily="18" charset="0"/>
              </a:rPr>
              <a:t>().print("response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1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response.getWriter</a:t>
            </a:r>
            <a:r>
              <a:rPr lang="en-US" altLang="zh-CN" sz="2200" dirty="0">
                <a:latin typeface="Times New Roman" panose="02020603050405020304" pitchFamily="18" charset="0"/>
              </a:rPr>
              <a:t>().print("response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2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/&gt;");%&gt;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&lt;/body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</a:rPr>
              <a:t>&lt;/</a:t>
            </a:r>
            <a:r>
              <a:rPr lang="en-US" altLang="zh-CN" sz="2200" dirty="0">
                <a:latin typeface="Times New Roman" panose="02020603050405020304" pitchFamily="18" charset="0"/>
              </a:rPr>
              <a:t>html&gt;</a:t>
            </a:r>
          </a:p>
        </p:txBody>
      </p:sp>
      <p:sp>
        <p:nvSpPr>
          <p:cNvPr id="8" name="右箭头 7"/>
          <p:cNvSpPr/>
          <p:nvPr/>
        </p:nvSpPr>
        <p:spPr bwMode="auto">
          <a:xfrm>
            <a:off x="128838" y="4478126"/>
            <a:ext cx="693129" cy="3910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93" y="4018206"/>
            <a:ext cx="2160240" cy="1511489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59" y="4005064"/>
            <a:ext cx="5666013" cy="211980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7" name="矩形 6"/>
          <p:cNvSpPr/>
          <p:nvPr/>
        </p:nvSpPr>
        <p:spPr>
          <a:xfrm>
            <a:off x="971600" y="3501008"/>
            <a:ext cx="8424936" cy="454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浏览器显示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HTML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12576" y="1084834"/>
            <a:ext cx="865202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文件，简化了代码。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2060"/>
              </a:buClr>
              <a:buSzPct val="800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2060"/>
              </a:buClr>
              <a:buSzPct val="80000"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43608" y="3548800"/>
            <a:ext cx="712879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259632" y="33641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13200" y="371330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1520" y="1733907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在“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”项目的“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”节点下，新建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create.jsp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0810" name="TextBox2" r:id="rId2" imgW="7524720" imgH="3152880"/>
        </mc:Choice>
        <mc:Fallback>
          <p:control name="TextBox2" r:id="rId2" imgW="7524720" imgH="3152880">
            <p:pic>
              <p:nvPicPr>
                <p:cNvPr id="18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83568" y="2721667"/>
                  <a:ext cx="7523156" cy="3155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423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801343"/>
            <a:ext cx="8695177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的本质是一个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800" b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当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第一次访问 </a:t>
            </a:r>
            <a:r>
              <a:rPr lang="en-US" altLang="zh-CN" sz="2800" b="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页面的时候。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Jasper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中使用的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引擎）会把</a:t>
            </a:r>
            <a:r>
              <a:rPr lang="en-US" altLang="zh-CN" sz="2800" b="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页面翻译成为一个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源文件，并将它编译成为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800" b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1192" y="764704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3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032" y="785533"/>
            <a:ext cx="88559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Idea2019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中，查看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源文件的方法：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控制台，查看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CATALINA_BASE</a:t>
            </a:r>
            <a:r>
              <a:rPr lang="zh-CN" altLang="en-US" sz="26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999" y="3950774"/>
            <a:ext cx="9300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（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）跟着</a:t>
            </a:r>
            <a:r>
              <a:rPr lang="en-US" altLang="zh-CN" sz="26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%CATALINA_BASE%\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\Catalina\</a:t>
            </a:r>
          </a:p>
          <a:p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localhost\web6\org\apache\</a:t>
            </a:r>
            <a:r>
              <a:rPr lang="en-US" altLang="zh-CN" sz="26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，可看到：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8019"/>
            <a:ext cx="7820025" cy="103700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84" y="4963454"/>
            <a:ext cx="5264591" cy="10081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2741192" y="764704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9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242" y="731826"/>
            <a:ext cx="84249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create_jsp.java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源代码，发现：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6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继承了</a:t>
            </a:r>
            <a:r>
              <a:rPr lang="en-US" altLang="zh-CN" sz="26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HttpJspBase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12492"/>
            <a:ext cx="8555817" cy="1100484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 bwMode="auto">
          <a:xfrm>
            <a:off x="147148" y="3284984"/>
            <a:ext cx="866018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2885208" y="371330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4355976" y="3909650"/>
            <a:ext cx="2664296" cy="1101158"/>
          </a:xfrm>
          <a:prstGeom prst="wedgeRoundRectCallout">
            <a:avLst>
              <a:gd name="adj1" fmla="val -57395"/>
              <a:gd name="adj2" fmla="val -998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HttpJspBase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jasper.jar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37990"/>
            <a:ext cx="2596048" cy="2632784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148" y="1961187"/>
            <a:ext cx="94774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HttpJspBase.java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源代码，得出结论：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的子类。</a:t>
            </a:r>
            <a:endParaRPr lang="zh-CN" altLang="en-US" sz="2800" b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504" y="3433564"/>
            <a:ext cx="8856984" cy="1075556"/>
            <a:chOff x="147148" y="4509120"/>
            <a:chExt cx="8856984" cy="10755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148" y="4509120"/>
              <a:ext cx="8856984" cy="1075556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 bwMode="auto">
            <a:xfrm flipV="1">
              <a:off x="2555776" y="5013176"/>
              <a:ext cx="3613012" cy="58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>
                  <a:alpha val="9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矩形 14"/>
          <p:cNvSpPr/>
          <p:nvPr/>
        </p:nvSpPr>
        <p:spPr>
          <a:xfrm>
            <a:off x="2885208" y="875386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8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41025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052736"/>
            <a:ext cx="8880491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）进一步查看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create_jsp.java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，获悉：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的底层实现，也是通过输出流，把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页面回传给客户端。</a:t>
            </a:r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56006" y="2204864"/>
            <a:ext cx="6616394" cy="3888432"/>
            <a:chOff x="1411990" y="2218512"/>
            <a:chExt cx="6328362" cy="36829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990" y="2218512"/>
              <a:ext cx="5248242" cy="3682977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1507490" y="4705405"/>
              <a:ext cx="6232862" cy="461665"/>
              <a:chOff x="1475657" y="4691757"/>
              <a:chExt cx="6232862" cy="461665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1475657" y="4797152"/>
                <a:ext cx="1944216" cy="320758"/>
              </a:xfrm>
              <a:prstGeom prst="rect">
                <a:avLst/>
              </a:prstGeom>
              <a:noFill/>
              <a:ln w="412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noFill/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036111" y="4691757"/>
                <a:ext cx="3672408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&lt;%=message%&gt;</a:t>
                </a:r>
                <a:r>
                  <a:rPr lang="zh-CN" altLang="en-US" dirty="0" smtClean="0"/>
                  <a:t>对应</a:t>
                </a:r>
                <a:endParaRPr lang="zh-CN" altLang="en-US" dirty="0"/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2915816" y="332656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4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19974</TotalTime>
  <Words>1353</Words>
  <Application>Microsoft Office PowerPoint</Application>
  <PresentationFormat>全屏显示(4:3)</PresentationFormat>
  <Paragraphs>269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宋体</vt:lpstr>
      <vt:lpstr>微软雅黑</vt:lpstr>
      <vt:lpstr>Arial</vt:lpstr>
      <vt:lpstr>Courier New</vt:lpstr>
      <vt:lpstr>Garamond</vt:lpstr>
      <vt:lpstr>Tahoma</vt:lpstr>
      <vt:lpstr>Times New Roman</vt:lpstr>
      <vt:lpstr>Wingdings</vt:lpstr>
      <vt:lpstr>Edge</vt:lpstr>
      <vt:lpstr>第6讲 JSP基本语法 </vt:lpstr>
      <vt:lpstr>JSP概述</vt:lpstr>
      <vt:lpstr>JSP概述</vt:lpstr>
      <vt:lpstr>JSP概述</vt:lpstr>
      <vt:lpstr>JSP概述</vt:lpstr>
      <vt:lpstr>JSP概述</vt:lpstr>
      <vt:lpstr>JSP概述</vt:lpstr>
      <vt:lpstr>JSP概述</vt:lpstr>
      <vt:lpstr>JSP概述</vt:lpstr>
      <vt:lpstr>在JSP中嵌入Java代码</vt:lpstr>
      <vt:lpstr>JSP中嵌入java代码</vt:lpstr>
      <vt:lpstr>JSP中嵌入java代码</vt:lpstr>
      <vt:lpstr>JSP中嵌入java代码</vt:lpstr>
      <vt:lpstr>PowerPoint 演示文稿</vt:lpstr>
      <vt:lpstr>JSP中嵌入java代码</vt:lpstr>
      <vt:lpstr>PowerPoint 演示文稿</vt:lpstr>
      <vt:lpstr>JSP中嵌入java代码</vt:lpstr>
      <vt:lpstr>PowerPoint 演示文稿</vt:lpstr>
      <vt:lpstr>PowerPoint 演示文稿</vt:lpstr>
      <vt:lpstr>JSP中嵌入Java代码</vt:lpstr>
      <vt:lpstr>JSP中嵌入Java代码</vt:lpstr>
      <vt:lpstr>Page指令</vt:lpstr>
      <vt:lpstr>Page指令</vt:lpstr>
      <vt:lpstr>Page指令</vt:lpstr>
      <vt:lpstr>Page指令</vt:lpstr>
      <vt:lpstr>Page指令</vt:lpstr>
      <vt:lpstr>向页面输出数据的语句</vt:lpstr>
      <vt:lpstr>向页面输出数据的语句</vt:lpstr>
      <vt:lpstr>向页面输出数据的语句</vt:lpstr>
      <vt:lpstr>向页面输出数据的语句</vt:lpstr>
      <vt:lpstr>向页面输出数据的语句</vt:lpstr>
      <vt:lpstr>PowerPoint 演示文稿</vt:lpstr>
    </vt:vector>
  </TitlesOfParts>
  <Company>jsj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宋艳娟</cp:lastModifiedBy>
  <cp:revision>1164</cp:revision>
  <dcterms:created xsi:type="dcterms:W3CDTF">2003-08-01T12:28:25Z</dcterms:created>
  <dcterms:modified xsi:type="dcterms:W3CDTF">2024-11-18T08:33:35Z</dcterms:modified>
</cp:coreProperties>
</file>