
<file path=[Content_Types].xml><?xml version="1.0" encoding="utf-8"?>
<Types xmlns="http://schemas.openxmlformats.org/package/2006/content-types">
  <Default Extension="png" ContentType="image/png"/>
  <Default Extension="bin" ContentType="application/vnd.ms-office.activeX"/>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6"/>
  </p:notesMasterIdLst>
  <p:sldIdLst>
    <p:sldId id="621" r:id="rId2"/>
    <p:sldId id="713" r:id="rId3"/>
    <p:sldId id="697" r:id="rId4"/>
    <p:sldId id="714" r:id="rId5"/>
    <p:sldId id="702" r:id="rId6"/>
    <p:sldId id="709" r:id="rId7"/>
    <p:sldId id="701" r:id="rId8"/>
    <p:sldId id="685" r:id="rId9"/>
    <p:sldId id="707" r:id="rId10"/>
    <p:sldId id="708" r:id="rId11"/>
    <p:sldId id="704" r:id="rId12"/>
    <p:sldId id="687" r:id="rId13"/>
    <p:sldId id="711" r:id="rId14"/>
    <p:sldId id="710" r:id="rId15"/>
    <p:sldId id="706" r:id="rId16"/>
    <p:sldId id="686" r:id="rId17"/>
    <p:sldId id="689" r:id="rId18"/>
    <p:sldId id="690" r:id="rId19"/>
    <p:sldId id="693" r:id="rId20"/>
    <p:sldId id="694" r:id="rId21"/>
    <p:sldId id="695" r:id="rId22"/>
    <p:sldId id="698" r:id="rId23"/>
    <p:sldId id="699" r:id="rId24"/>
    <p:sldId id="700" r:id="rId25"/>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charset="0"/>
        <a:ea typeface="宋体" pitchFamily="2" charset="-122"/>
        <a:cs typeface="+mn-cs"/>
      </a:defRPr>
    </a:lvl1pPr>
    <a:lvl2pPr marL="457161" algn="l" rtl="0" eaLnBrk="0" fontAlgn="base" hangingPunct="0">
      <a:spcBef>
        <a:spcPct val="0"/>
      </a:spcBef>
      <a:spcAft>
        <a:spcPct val="0"/>
      </a:spcAft>
      <a:defRPr sz="2400" b="1" kern="1200">
        <a:solidFill>
          <a:schemeClr val="tx1"/>
        </a:solidFill>
        <a:latin typeface="Arial" charset="0"/>
        <a:ea typeface="宋体" pitchFamily="2" charset="-122"/>
        <a:cs typeface="+mn-cs"/>
      </a:defRPr>
    </a:lvl2pPr>
    <a:lvl3pPr marL="914322" algn="l" rtl="0" eaLnBrk="0" fontAlgn="base" hangingPunct="0">
      <a:spcBef>
        <a:spcPct val="0"/>
      </a:spcBef>
      <a:spcAft>
        <a:spcPct val="0"/>
      </a:spcAft>
      <a:defRPr sz="2400" b="1" kern="1200">
        <a:solidFill>
          <a:schemeClr val="tx1"/>
        </a:solidFill>
        <a:latin typeface="Arial" charset="0"/>
        <a:ea typeface="宋体" pitchFamily="2" charset="-122"/>
        <a:cs typeface="+mn-cs"/>
      </a:defRPr>
    </a:lvl3pPr>
    <a:lvl4pPr marL="1371483" algn="l" rtl="0" eaLnBrk="0" fontAlgn="base" hangingPunct="0">
      <a:spcBef>
        <a:spcPct val="0"/>
      </a:spcBef>
      <a:spcAft>
        <a:spcPct val="0"/>
      </a:spcAft>
      <a:defRPr sz="2400" b="1" kern="1200">
        <a:solidFill>
          <a:schemeClr val="tx1"/>
        </a:solidFill>
        <a:latin typeface="Arial" charset="0"/>
        <a:ea typeface="宋体" pitchFamily="2" charset="-122"/>
        <a:cs typeface="+mn-cs"/>
      </a:defRPr>
    </a:lvl4pPr>
    <a:lvl5pPr marL="1828644" algn="l" rtl="0" eaLnBrk="0" fontAlgn="base" hangingPunct="0">
      <a:spcBef>
        <a:spcPct val="0"/>
      </a:spcBef>
      <a:spcAft>
        <a:spcPct val="0"/>
      </a:spcAft>
      <a:defRPr sz="2400" b="1" kern="1200">
        <a:solidFill>
          <a:schemeClr val="tx1"/>
        </a:solidFill>
        <a:latin typeface="Arial" charset="0"/>
        <a:ea typeface="宋体" pitchFamily="2" charset="-122"/>
        <a:cs typeface="+mn-cs"/>
      </a:defRPr>
    </a:lvl5pPr>
    <a:lvl6pPr marL="2285805" algn="l" defTabSz="914322" rtl="0" eaLnBrk="1" latinLnBrk="0" hangingPunct="1">
      <a:defRPr sz="2400" b="1" kern="1200">
        <a:solidFill>
          <a:schemeClr val="tx1"/>
        </a:solidFill>
        <a:latin typeface="Arial" charset="0"/>
        <a:ea typeface="宋体" pitchFamily="2" charset="-122"/>
        <a:cs typeface="+mn-cs"/>
      </a:defRPr>
    </a:lvl6pPr>
    <a:lvl7pPr marL="2742967" algn="l" defTabSz="914322" rtl="0" eaLnBrk="1" latinLnBrk="0" hangingPunct="1">
      <a:defRPr sz="2400" b="1" kern="1200">
        <a:solidFill>
          <a:schemeClr val="tx1"/>
        </a:solidFill>
        <a:latin typeface="Arial" charset="0"/>
        <a:ea typeface="宋体" pitchFamily="2" charset="-122"/>
        <a:cs typeface="+mn-cs"/>
      </a:defRPr>
    </a:lvl7pPr>
    <a:lvl8pPr marL="3200127" algn="l" defTabSz="914322" rtl="0" eaLnBrk="1" latinLnBrk="0" hangingPunct="1">
      <a:defRPr sz="2400" b="1" kern="1200">
        <a:solidFill>
          <a:schemeClr val="tx1"/>
        </a:solidFill>
        <a:latin typeface="Arial" charset="0"/>
        <a:ea typeface="宋体" pitchFamily="2" charset="-122"/>
        <a:cs typeface="+mn-cs"/>
      </a:defRPr>
    </a:lvl8pPr>
    <a:lvl9pPr marL="3657288" algn="l" defTabSz="914322" rtl="0" eaLnBrk="1" latinLnBrk="0" hangingPunct="1">
      <a:defRPr sz="24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993300"/>
    <a:srgbClr val="006666"/>
    <a:srgbClr val="CCFF99"/>
    <a:srgbClr val="CCFFFF"/>
    <a:srgbClr val="FFC58B"/>
    <a:srgbClr val="CC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6125"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217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8BD21D10-EC42-11CE-9E0D-00AA006002F3}" ax:persistence="persistStorage" r:id="rId1"/>
</file>

<file path=ppt/diagrams/_rels/data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2.xml"/><Relationship Id="rId1"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85072D-8B9D-4B4C-8EA3-3E017CD7A34B}"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zh-CN" altLang="en-US"/>
        </a:p>
      </dgm:t>
    </dgm:pt>
    <dgm:pt modelId="{5BCD3E32-6314-46F8-B56B-07C0B793118D}">
      <dgm:prSet custT="1"/>
      <dgm:spPr/>
      <dgm:t>
        <a:bodyPr/>
        <a:lstStyle/>
        <a:p>
          <a:pPr rtl="0"/>
          <a:r>
            <a:rPr lang="en-US" altLang="zh-CN" sz="2200" dirty="0" smtClean="0">
              <a:hlinkClick xmlns:r="http://schemas.openxmlformats.org/officeDocument/2006/relationships" r:id="rId1" action="ppaction://hlinksldjump"/>
            </a:rPr>
            <a:t>session</a:t>
          </a:r>
          <a:endParaRPr lang="zh-CN" sz="2200" dirty="0"/>
        </a:p>
      </dgm:t>
    </dgm:pt>
    <dgm:pt modelId="{7B10EA7E-1F62-4BE6-A699-2F9FD4A25762}" type="parTrans" cxnId="{0448D656-E19B-4666-BD2B-C9FEDAF2F86D}">
      <dgm:prSet/>
      <dgm:spPr/>
      <dgm:t>
        <a:bodyPr/>
        <a:lstStyle/>
        <a:p>
          <a:endParaRPr lang="zh-CN" altLang="en-US"/>
        </a:p>
      </dgm:t>
    </dgm:pt>
    <dgm:pt modelId="{E3BD0CB2-219C-494B-8BCE-7C4D08BB47E3}" type="sibTrans" cxnId="{0448D656-E19B-4666-BD2B-C9FEDAF2F86D}">
      <dgm:prSet/>
      <dgm:spPr/>
      <dgm:t>
        <a:bodyPr/>
        <a:lstStyle/>
        <a:p>
          <a:endParaRPr lang="zh-CN" altLang="en-US"/>
        </a:p>
      </dgm:t>
    </dgm:pt>
    <dgm:pt modelId="{D00F9BC7-AB00-4CB8-9989-BCF28E912A42}">
      <dgm:prSet custT="1"/>
      <dgm:spPr/>
      <dgm:t>
        <a:bodyPr/>
        <a:lstStyle/>
        <a:p>
          <a:pPr rtl="0">
            <a:lnSpc>
              <a:spcPct val="100000"/>
            </a:lnSpc>
          </a:pPr>
          <a:r>
            <a:rPr lang="en-US" sz="2000" b="1" dirty="0" smtClean="0"/>
            <a:t>1</a:t>
          </a:r>
          <a:r>
            <a:rPr lang="zh-CN" sz="2000" b="1" dirty="0" smtClean="0"/>
            <a:t>、</a:t>
          </a:r>
          <a:r>
            <a:rPr lang="zh-CN" altLang="en-US" sz="2000" b="1" dirty="0" smtClean="0"/>
            <a:t>什么是</a:t>
          </a:r>
          <a:r>
            <a:rPr lang="en-US" altLang="zh-CN" sz="2000" b="1" dirty="0" smtClean="0"/>
            <a:t>session</a:t>
          </a:r>
          <a:endParaRPr lang="zh-CN" sz="2000" b="1" dirty="0"/>
        </a:p>
      </dgm:t>
    </dgm:pt>
    <dgm:pt modelId="{4F0960A9-B37C-4663-800D-2EAFE2E0448A}" type="parTrans" cxnId="{C182FA11-9F74-4F08-9031-5FA596327CD0}">
      <dgm:prSet/>
      <dgm:spPr/>
      <dgm:t>
        <a:bodyPr/>
        <a:lstStyle/>
        <a:p>
          <a:endParaRPr lang="zh-CN" altLang="en-US"/>
        </a:p>
      </dgm:t>
    </dgm:pt>
    <dgm:pt modelId="{F513454E-4095-4AC8-8F00-C3B1D6886964}" type="sibTrans" cxnId="{C182FA11-9F74-4F08-9031-5FA596327CD0}">
      <dgm:prSet/>
      <dgm:spPr/>
      <dgm:t>
        <a:bodyPr/>
        <a:lstStyle/>
        <a:p>
          <a:endParaRPr lang="zh-CN" altLang="en-US"/>
        </a:p>
      </dgm:t>
    </dgm:pt>
    <dgm:pt modelId="{52D9305B-C2EB-4CD5-9798-1EC07921AD76}">
      <dgm:prSet custT="1"/>
      <dgm:spPr/>
      <dgm:t>
        <a:bodyPr/>
        <a:lstStyle/>
        <a:p>
          <a:pPr rtl="0">
            <a:lnSpc>
              <a:spcPct val="100000"/>
            </a:lnSpc>
          </a:pPr>
          <a:r>
            <a:rPr lang="en-US" sz="2000" b="1" dirty="0" smtClean="0"/>
            <a:t>2</a:t>
          </a:r>
          <a:r>
            <a:rPr lang="zh-CN" sz="2000" b="1" dirty="0" smtClean="0"/>
            <a:t>、</a:t>
          </a:r>
          <a:r>
            <a:rPr lang="en-US" altLang="zh-CN" sz="2000" b="1" dirty="0" smtClean="0"/>
            <a:t>session</a:t>
          </a:r>
          <a:r>
            <a:rPr lang="zh-CN" sz="2000" b="1" dirty="0" smtClean="0"/>
            <a:t>的</a:t>
          </a:r>
          <a:r>
            <a:rPr lang="zh-CN" altLang="en-US" sz="2000" b="1" dirty="0" smtClean="0"/>
            <a:t>工作原理</a:t>
          </a:r>
          <a:endParaRPr lang="zh-CN" sz="2000" b="1" dirty="0"/>
        </a:p>
      </dgm:t>
    </dgm:pt>
    <dgm:pt modelId="{1B0248A0-A0A1-4DB8-B92D-5D5302BDBC93}" type="parTrans" cxnId="{E2291CB1-EE13-43B9-A6D0-57A3BBCB69E9}">
      <dgm:prSet/>
      <dgm:spPr/>
      <dgm:t>
        <a:bodyPr/>
        <a:lstStyle/>
        <a:p>
          <a:endParaRPr lang="zh-CN" altLang="en-US"/>
        </a:p>
      </dgm:t>
    </dgm:pt>
    <dgm:pt modelId="{003E6803-CF13-4FF1-BEF7-6963204E695A}" type="sibTrans" cxnId="{E2291CB1-EE13-43B9-A6D0-57A3BBCB69E9}">
      <dgm:prSet/>
      <dgm:spPr/>
      <dgm:t>
        <a:bodyPr/>
        <a:lstStyle/>
        <a:p>
          <a:endParaRPr lang="zh-CN" altLang="en-US"/>
        </a:p>
      </dgm:t>
    </dgm:pt>
    <dgm:pt modelId="{BE316F68-5A3E-4D59-9E64-FD0A988B7C4F}">
      <dgm:prSet custT="1"/>
      <dgm:spPr/>
      <dgm:t>
        <a:bodyPr/>
        <a:lstStyle/>
        <a:p>
          <a:pPr rtl="0">
            <a:lnSpc>
              <a:spcPct val="100000"/>
            </a:lnSpc>
          </a:pPr>
          <a:r>
            <a:rPr lang="en-US" sz="2000" b="1" dirty="0" smtClean="0"/>
            <a:t>3</a:t>
          </a:r>
          <a:r>
            <a:rPr lang="zh-CN" sz="2000" b="1" dirty="0" smtClean="0"/>
            <a:t>、</a:t>
          </a:r>
          <a:r>
            <a:rPr lang="zh-CN" altLang="en-US" sz="2000" b="1" dirty="0" smtClean="0"/>
            <a:t>什么时候创建</a:t>
          </a:r>
          <a:r>
            <a:rPr lang="en-US" altLang="zh-CN" sz="2000" b="1" dirty="0" err="1" smtClean="0"/>
            <a:t>HttpSession</a:t>
          </a:r>
          <a:r>
            <a:rPr lang="zh-CN" altLang="en-US" sz="2000" b="1" dirty="0" smtClean="0"/>
            <a:t>对象</a:t>
          </a:r>
          <a:r>
            <a:rPr lang="en-US" altLang="zh-CN" sz="2000" b="1" dirty="0" smtClean="0"/>
            <a:t>?</a:t>
          </a:r>
          <a:endParaRPr lang="zh-CN" sz="2000" b="1" dirty="0"/>
        </a:p>
      </dgm:t>
    </dgm:pt>
    <dgm:pt modelId="{DCF34EBA-14A4-44FB-A258-CABBF312DC84}" type="parTrans" cxnId="{F8F787A9-E893-47E9-8061-52E1F33FF79A}">
      <dgm:prSet/>
      <dgm:spPr/>
      <dgm:t>
        <a:bodyPr/>
        <a:lstStyle/>
        <a:p>
          <a:endParaRPr lang="zh-CN" altLang="en-US"/>
        </a:p>
      </dgm:t>
    </dgm:pt>
    <dgm:pt modelId="{0C0E73DB-52C7-47E7-B1D7-B22E10466FD5}" type="sibTrans" cxnId="{F8F787A9-E893-47E9-8061-52E1F33FF79A}">
      <dgm:prSet/>
      <dgm:spPr/>
      <dgm:t>
        <a:bodyPr/>
        <a:lstStyle/>
        <a:p>
          <a:endParaRPr lang="zh-CN" altLang="en-US"/>
        </a:p>
      </dgm:t>
    </dgm:pt>
    <dgm:pt modelId="{C3035850-9411-4339-997F-0176A82D674B}">
      <dgm:prSet custT="1"/>
      <dgm:spPr/>
      <dgm:t>
        <a:bodyPr/>
        <a:lstStyle/>
        <a:p>
          <a:pPr rtl="0">
            <a:lnSpc>
              <a:spcPct val="100000"/>
            </a:lnSpc>
          </a:pPr>
          <a:r>
            <a:rPr lang="en-US" altLang="zh-CN" sz="2000" b="1" dirty="0" smtClean="0"/>
            <a:t>5</a:t>
          </a:r>
          <a:r>
            <a:rPr lang="zh-CN" sz="2000" b="1" dirty="0" smtClean="0"/>
            <a:t>、</a:t>
          </a:r>
          <a:r>
            <a:rPr lang="en-US" altLang="zh-CN" sz="2000" b="1" dirty="0" smtClean="0"/>
            <a:t>session</a:t>
          </a:r>
          <a:r>
            <a:rPr lang="zh-CN" altLang="en-US" sz="2000" b="1" dirty="0" smtClean="0"/>
            <a:t>的失效</a:t>
          </a:r>
          <a:endParaRPr lang="zh-CN" sz="2000" b="1" dirty="0"/>
        </a:p>
      </dgm:t>
    </dgm:pt>
    <dgm:pt modelId="{6DDEFEB0-487F-4C71-B05B-2D11ED425648}" type="parTrans" cxnId="{F37C799F-5049-49FB-8A65-1DD9DCCF3B71}">
      <dgm:prSet/>
      <dgm:spPr/>
      <dgm:t>
        <a:bodyPr/>
        <a:lstStyle/>
        <a:p>
          <a:endParaRPr lang="zh-CN" altLang="en-US"/>
        </a:p>
      </dgm:t>
    </dgm:pt>
    <dgm:pt modelId="{C9B26E19-F8FB-43FF-B069-621EA8C6742E}" type="sibTrans" cxnId="{F37C799F-5049-49FB-8A65-1DD9DCCF3B71}">
      <dgm:prSet/>
      <dgm:spPr/>
      <dgm:t>
        <a:bodyPr/>
        <a:lstStyle/>
        <a:p>
          <a:endParaRPr lang="zh-CN" altLang="en-US"/>
        </a:p>
      </dgm:t>
    </dgm:pt>
    <dgm:pt modelId="{9710BB66-72EE-46E9-B799-DCC1F06C7F8A}">
      <dgm:prSet custT="1"/>
      <dgm:spPr/>
      <dgm:t>
        <a:bodyPr/>
        <a:lstStyle/>
        <a:p>
          <a:pPr rtl="0"/>
          <a:r>
            <a:rPr lang="en-US" altLang="zh-CN" sz="2200" b="1" dirty="0" smtClean="0">
              <a:hlinkClick xmlns:r="http://schemas.openxmlformats.org/officeDocument/2006/relationships" r:id="rId2" action="ppaction://hlinksldjump"/>
            </a:rPr>
            <a:t>JSP</a:t>
          </a:r>
          <a:r>
            <a:rPr lang="zh-CN" altLang="en-US" sz="2200" b="1" dirty="0" smtClean="0">
              <a:hlinkClick xmlns:r="http://schemas.openxmlformats.org/officeDocument/2006/relationships" r:id="rId2" action="ppaction://hlinksldjump"/>
            </a:rPr>
            <a:t>的四大域对象</a:t>
          </a:r>
          <a:endParaRPr lang="zh-CN" sz="2200" dirty="0"/>
        </a:p>
      </dgm:t>
    </dgm:pt>
    <dgm:pt modelId="{E2437803-C6DC-4BF5-9CEA-B8C5423CF663}" type="parTrans" cxnId="{7BC4CD7B-5B85-4520-9FBC-B77B5677363B}">
      <dgm:prSet/>
      <dgm:spPr/>
      <dgm:t>
        <a:bodyPr/>
        <a:lstStyle/>
        <a:p>
          <a:endParaRPr lang="zh-CN" altLang="en-US"/>
        </a:p>
      </dgm:t>
    </dgm:pt>
    <dgm:pt modelId="{1675D4AD-7FEC-4AB3-A6A1-271359EDA48E}" type="sibTrans" cxnId="{7BC4CD7B-5B85-4520-9FBC-B77B5677363B}">
      <dgm:prSet/>
      <dgm:spPr/>
      <dgm:t>
        <a:bodyPr/>
        <a:lstStyle/>
        <a:p>
          <a:endParaRPr lang="zh-CN" altLang="en-US"/>
        </a:p>
      </dgm:t>
    </dgm:pt>
    <dgm:pt modelId="{4CC11166-C11D-4B22-B8CF-4EEFDE07BB7F}">
      <dgm:prSet custT="1"/>
      <dgm:spPr/>
      <dgm:t>
        <a:bodyPr/>
        <a:lstStyle/>
        <a:p>
          <a:pPr rtl="0"/>
          <a:r>
            <a:rPr lang="zh-CN" altLang="en-US" sz="2200" b="1" dirty="0" smtClean="0">
              <a:hlinkClick xmlns:r="http://schemas.openxmlformats.org/officeDocument/2006/relationships" r:id="rId3" action="ppaction://hlinksldjump"/>
            </a:rPr>
            <a:t>会话与会话技术</a:t>
          </a:r>
          <a:endParaRPr lang="zh-CN" altLang="en-US" sz="2200" dirty="0"/>
        </a:p>
      </dgm:t>
    </dgm:pt>
    <dgm:pt modelId="{BE5C578E-CBB6-4D8A-A36F-BB613F797D37}" type="sibTrans" cxnId="{F988ED5C-F7F7-44AB-8222-57E65F917961}">
      <dgm:prSet/>
      <dgm:spPr/>
      <dgm:t>
        <a:bodyPr/>
        <a:lstStyle/>
        <a:p>
          <a:endParaRPr lang="zh-CN" altLang="en-US"/>
        </a:p>
      </dgm:t>
    </dgm:pt>
    <dgm:pt modelId="{71579029-380F-4BE7-907F-72AD6B81E18B}" type="parTrans" cxnId="{F988ED5C-F7F7-44AB-8222-57E65F917961}">
      <dgm:prSet/>
      <dgm:spPr/>
      <dgm:t>
        <a:bodyPr/>
        <a:lstStyle/>
        <a:p>
          <a:endParaRPr lang="zh-CN" altLang="en-US"/>
        </a:p>
      </dgm:t>
    </dgm:pt>
    <dgm:pt modelId="{2D080497-F2C5-4BE0-9A70-9D394AB2ABF4}">
      <dgm:prSet custT="1"/>
      <dgm:spPr/>
      <dgm:t>
        <a:bodyPr/>
        <a:lstStyle/>
        <a:p>
          <a:pPr rtl="0">
            <a:lnSpc>
              <a:spcPct val="100000"/>
            </a:lnSpc>
          </a:pPr>
          <a:r>
            <a:rPr lang="en-US" altLang="zh-CN" sz="2000" b="1" dirty="0" smtClean="0"/>
            <a:t>6</a:t>
          </a:r>
          <a:r>
            <a:rPr lang="zh-CN" altLang="en-US" sz="2000" b="1" dirty="0" smtClean="0"/>
            <a:t>、</a:t>
          </a:r>
          <a:r>
            <a:rPr lang="en-US" altLang="zh-CN" sz="2000" b="1" dirty="0" smtClean="0"/>
            <a:t>session</a:t>
          </a:r>
          <a:r>
            <a:rPr lang="zh-CN" altLang="en-US" sz="2000" b="1" dirty="0" smtClean="0"/>
            <a:t>常用方法</a:t>
          </a:r>
          <a:endParaRPr lang="zh-CN" sz="2000" b="1" dirty="0"/>
        </a:p>
      </dgm:t>
    </dgm:pt>
    <dgm:pt modelId="{88870D47-295F-486F-87D2-92657E934531}" type="parTrans" cxnId="{E9EA83F7-EF45-44CE-BF09-09D792A39475}">
      <dgm:prSet/>
      <dgm:spPr/>
      <dgm:t>
        <a:bodyPr/>
        <a:lstStyle/>
        <a:p>
          <a:endParaRPr lang="zh-CN" altLang="en-US"/>
        </a:p>
      </dgm:t>
    </dgm:pt>
    <dgm:pt modelId="{BF7AC3CD-B107-4EDD-8FB5-8E7FCA229639}" type="sibTrans" cxnId="{E9EA83F7-EF45-44CE-BF09-09D792A39475}">
      <dgm:prSet/>
      <dgm:spPr/>
      <dgm:t>
        <a:bodyPr/>
        <a:lstStyle/>
        <a:p>
          <a:endParaRPr lang="zh-CN" altLang="en-US"/>
        </a:p>
      </dgm:t>
    </dgm:pt>
    <dgm:pt modelId="{5234CC14-594F-4B56-A7CB-78F7E1E54851}">
      <dgm:prSet custT="1"/>
      <dgm:spPr/>
      <dgm:t>
        <a:bodyPr/>
        <a:lstStyle/>
        <a:p>
          <a:pPr rtl="0">
            <a:lnSpc>
              <a:spcPct val="100000"/>
            </a:lnSpc>
          </a:pPr>
          <a:r>
            <a:rPr lang="en-US" altLang="zh-CN" sz="2000" b="1" dirty="0" smtClean="0"/>
            <a:t>4</a:t>
          </a:r>
          <a:r>
            <a:rPr lang="zh-CN" altLang="en-US" sz="2000" b="1" dirty="0" smtClean="0"/>
            <a:t>、</a:t>
          </a:r>
          <a:r>
            <a:rPr lang="en-US" altLang="zh-CN" sz="2000" b="1" dirty="0" smtClean="0"/>
            <a:t>Servlet</a:t>
          </a:r>
          <a:r>
            <a:rPr lang="zh-CN" altLang="en-US" sz="2000" b="1" dirty="0" smtClean="0"/>
            <a:t>中如何获取</a:t>
          </a:r>
          <a:r>
            <a:rPr lang="en-US" altLang="zh-CN" sz="2000" b="1" dirty="0" err="1" smtClean="0"/>
            <a:t>HttpSession</a:t>
          </a:r>
          <a:r>
            <a:rPr lang="zh-CN" altLang="en-US" sz="2000" b="1" dirty="0" smtClean="0"/>
            <a:t>对象？</a:t>
          </a:r>
          <a:endParaRPr lang="zh-CN" sz="2000" b="1" dirty="0"/>
        </a:p>
      </dgm:t>
    </dgm:pt>
    <dgm:pt modelId="{128141BB-3AD0-445B-A451-6CA7D8654B34}" type="parTrans" cxnId="{8EC16F67-9339-46CE-A4B0-5B6C08FF600D}">
      <dgm:prSet/>
      <dgm:spPr/>
      <dgm:t>
        <a:bodyPr/>
        <a:lstStyle/>
        <a:p>
          <a:endParaRPr lang="zh-CN" altLang="en-US"/>
        </a:p>
      </dgm:t>
    </dgm:pt>
    <dgm:pt modelId="{C0226B00-C0D9-4B32-8048-FDE56F52538C}" type="sibTrans" cxnId="{8EC16F67-9339-46CE-A4B0-5B6C08FF600D}">
      <dgm:prSet/>
      <dgm:spPr/>
      <dgm:t>
        <a:bodyPr/>
        <a:lstStyle/>
        <a:p>
          <a:endParaRPr lang="zh-CN" altLang="en-US"/>
        </a:p>
      </dgm:t>
    </dgm:pt>
    <dgm:pt modelId="{796D4E1E-1DC0-462D-BD29-8367A9BA39F7}" type="pres">
      <dgm:prSet presAssocID="{3085072D-8B9D-4B4C-8EA3-3E017CD7A34B}" presName="linear" presStyleCnt="0">
        <dgm:presLayoutVars>
          <dgm:animLvl val="lvl"/>
          <dgm:resizeHandles val="exact"/>
        </dgm:presLayoutVars>
      </dgm:prSet>
      <dgm:spPr/>
      <dgm:t>
        <a:bodyPr/>
        <a:lstStyle/>
        <a:p>
          <a:endParaRPr lang="zh-CN" altLang="en-US"/>
        </a:p>
      </dgm:t>
    </dgm:pt>
    <dgm:pt modelId="{E20C3512-935B-4C11-8A82-633C9F7BF987}" type="pres">
      <dgm:prSet presAssocID="{4CC11166-C11D-4B22-B8CF-4EEFDE07BB7F}" presName="parentText" presStyleLbl="node1" presStyleIdx="0" presStyleCnt="3" custLinFactNeighborX="-5471" custLinFactNeighborY="-39507">
        <dgm:presLayoutVars>
          <dgm:chMax val="0"/>
          <dgm:bulletEnabled val="1"/>
        </dgm:presLayoutVars>
      </dgm:prSet>
      <dgm:spPr/>
      <dgm:t>
        <a:bodyPr/>
        <a:lstStyle/>
        <a:p>
          <a:endParaRPr lang="zh-CN" altLang="en-US"/>
        </a:p>
      </dgm:t>
    </dgm:pt>
    <dgm:pt modelId="{D7090C61-72C1-4B4D-8318-0570FA3CFC40}" type="pres">
      <dgm:prSet presAssocID="{BE5C578E-CBB6-4D8A-A36F-BB613F797D37}" presName="spacer" presStyleCnt="0"/>
      <dgm:spPr/>
      <dgm:t>
        <a:bodyPr/>
        <a:lstStyle/>
        <a:p>
          <a:endParaRPr lang="zh-CN" altLang="en-US"/>
        </a:p>
      </dgm:t>
    </dgm:pt>
    <dgm:pt modelId="{15FEC8C9-A8F7-4EE0-ABA6-E5E936B40D37}" type="pres">
      <dgm:prSet presAssocID="{5BCD3E32-6314-46F8-B56B-07C0B793118D}" presName="parentText" presStyleLbl="node1" presStyleIdx="1" presStyleCnt="3">
        <dgm:presLayoutVars>
          <dgm:chMax val="0"/>
          <dgm:bulletEnabled val="1"/>
        </dgm:presLayoutVars>
      </dgm:prSet>
      <dgm:spPr/>
      <dgm:t>
        <a:bodyPr/>
        <a:lstStyle/>
        <a:p>
          <a:endParaRPr lang="zh-CN" altLang="en-US"/>
        </a:p>
      </dgm:t>
    </dgm:pt>
    <dgm:pt modelId="{85B7B519-304E-4E1B-827D-A201AD1DBC56}" type="pres">
      <dgm:prSet presAssocID="{5BCD3E32-6314-46F8-B56B-07C0B793118D}" presName="childText" presStyleLbl="revTx" presStyleIdx="0" presStyleCnt="1">
        <dgm:presLayoutVars>
          <dgm:bulletEnabled val="1"/>
        </dgm:presLayoutVars>
      </dgm:prSet>
      <dgm:spPr/>
      <dgm:t>
        <a:bodyPr/>
        <a:lstStyle/>
        <a:p>
          <a:endParaRPr lang="zh-CN" altLang="en-US"/>
        </a:p>
      </dgm:t>
    </dgm:pt>
    <dgm:pt modelId="{4DD32DC4-F21D-4BD2-8065-5D2A1A7105B6}" type="pres">
      <dgm:prSet presAssocID="{9710BB66-72EE-46E9-B799-DCC1F06C7F8A}" presName="parentText" presStyleLbl="node1" presStyleIdx="2" presStyleCnt="3" custLinFactNeighborY="3473">
        <dgm:presLayoutVars>
          <dgm:chMax val="0"/>
          <dgm:bulletEnabled val="1"/>
        </dgm:presLayoutVars>
      </dgm:prSet>
      <dgm:spPr/>
      <dgm:t>
        <a:bodyPr/>
        <a:lstStyle/>
        <a:p>
          <a:endParaRPr lang="zh-CN" altLang="en-US"/>
        </a:p>
      </dgm:t>
    </dgm:pt>
  </dgm:ptLst>
  <dgm:cxnLst>
    <dgm:cxn modelId="{0448D656-E19B-4666-BD2B-C9FEDAF2F86D}" srcId="{3085072D-8B9D-4B4C-8EA3-3E017CD7A34B}" destId="{5BCD3E32-6314-46F8-B56B-07C0B793118D}" srcOrd="1" destOrd="0" parTransId="{7B10EA7E-1F62-4BE6-A699-2F9FD4A25762}" sibTransId="{E3BD0CB2-219C-494B-8BCE-7C4D08BB47E3}"/>
    <dgm:cxn modelId="{E9EA83F7-EF45-44CE-BF09-09D792A39475}" srcId="{5BCD3E32-6314-46F8-B56B-07C0B793118D}" destId="{2D080497-F2C5-4BE0-9A70-9D394AB2ABF4}" srcOrd="5" destOrd="0" parTransId="{88870D47-295F-486F-87D2-92657E934531}" sibTransId="{BF7AC3CD-B107-4EDD-8FB5-8E7FCA229639}"/>
    <dgm:cxn modelId="{FED7D667-93BF-4D8D-B871-CB84CF8CE58F}" type="presOf" srcId="{BE316F68-5A3E-4D59-9E64-FD0A988B7C4F}" destId="{85B7B519-304E-4E1B-827D-A201AD1DBC56}" srcOrd="0" destOrd="2" presId="urn:microsoft.com/office/officeart/2005/8/layout/vList2"/>
    <dgm:cxn modelId="{C2709277-F66D-4186-B9E2-44E5155D79A5}" type="presOf" srcId="{52D9305B-C2EB-4CD5-9798-1EC07921AD76}" destId="{85B7B519-304E-4E1B-827D-A201AD1DBC56}" srcOrd="0" destOrd="1" presId="urn:microsoft.com/office/officeart/2005/8/layout/vList2"/>
    <dgm:cxn modelId="{0DA93415-FCCD-4CF8-BC49-39F6A2B33DE6}" type="presOf" srcId="{5BCD3E32-6314-46F8-B56B-07C0B793118D}" destId="{15FEC8C9-A8F7-4EE0-ABA6-E5E936B40D37}" srcOrd="0" destOrd="0" presId="urn:microsoft.com/office/officeart/2005/8/layout/vList2"/>
    <dgm:cxn modelId="{F37C799F-5049-49FB-8A65-1DD9DCCF3B71}" srcId="{5BCD3E32-6314-46F8-B56B-07C0B793118D}" destId="{C3035850-9411-4339-997F-0176A82D674B}" srcOrd="4" destOrd="0" parTransId="{6DDEFEB0-487F-4C71-B05B-2D11ED425648}" sibTransId="{C9B26E19-F8FB-43FF-B069-621EA8C6742E}"/>
    <dgm:cxn modelId="{60DA39C8-D7CA-4F67-A40F-5CDE21483578}" type="presOf" srcId="{4CC11166-C11D-4B22-B8CF-4EEFDE07BB7F}" destId="{E20C3512-935B-4C11-8A82-633C9F7BF987}" srcOrd="0" destOrd="0" presId="urn:microsoft.com/office/officeart/2005/8/layout/vList2"/>
    <dgm:cxn modelId="{F988ED5C-F7F7-44AB-8222-57E65F917961}" srcId="{3085072D-8B9D-4B4C-8EA3-3E017CD7A34B}" destId="{4CC11166-C11D-4B22-B8CF-4EEFDE07BB7F}" srcOrd="0" destOrd="0" parTransId="{71579029-380F-4BE7-907F-72AD6B81E18B}" sibTransId="{BE5C578E-CBB6-4D8A-A36F-BB613F797D37}"/>
    <dgm:cxn modelId="{F8F787A9-E893-47E9-8061-52E1F33FF79A}" srcId="{5BCD3E32-6314-46F8-B56B-07C0B793118D}" destId="{BE316F68-5A3E-4D59-9E64-FD0A988B7C4F}" srcOrd="2" destOrd="0" parTransId="{DCF34EBA-14A4-44FB-A258-CABBF312DC84}" sibTransId="{0C0E73DB-52C7-47E7-B1D7-B22E10466FD5}"/>
    <dgm:cxn modelId="{34E66FAA-DDF3-46AB-8BFA-C7E50438CA0E}" type="presOf" srcId="{2D080497-F2C5-4BE0-9A70-9D394AB2ABF4}" destId="{85B7B519-304E-4E1B-827D-A201AD1DBC56}" srcOrd="0" destOrd="5" presId="urn:microsoft.com/office/officeart/2005/8/layout/vList2"/>
    <dgm:cxn modelId="{E2291CB1-EE13-43B9-A6D0-57A3BBCB69E9}" srcId="{5BCD3E32-6314-46F8-B56B-07C0B793118D}" destId="{52D9305B-C2EB-4CD5-9798-1EC07921AD76}" srcOrd="1" destOrd="0" parTransId="{1B0248A0-A0A1-4DB8-B92D-5D5302BDBC93}" sibTransId="{003E6803-CF13-4FF1-BEF7-6963204E695A}"/>
    <dgm:cxn modelId="{F28E1AC8-6ACA-4510-8364-0033D0104A96}" type="presOf" srcId="{3085072D-8B9D-4B4C-8EA3-3E017CD7A34B}" destId="{796D4E1E-1DC0-462D-BD29-8367A9BA39F7}" srcOrd="0" destOrd="0" presId="urn:microsoft.com/office/officeart/2005/8/layout/vList2"/>
    <dgm:cxn modelId="{68F31F50-6563-427C-9F55-8385AC795610}" type="presOf" srcId="{C3035850-9411-4339-997F-0176A82D674B}" destId="{85B7B519-304E-4E1B-827D-A201AD1DBC56}" srcOrd="0" destOrd="4" presId="urn:microsoft.com/office/officeart/2005/8/layout/vList2"/>
    <dgm:cxn modelId="{7BC4CD7B-5B85-4520-9FBC-B77B5677363B}" srcId="{3085072D-8B9D-4B4C-8EA3-3E017CD7A34B}" destId="{9710BB66-72EE-46E9-B799-DCC1F06C7F8A}" srcOrd="2" destOrd="0" parTransId="{E2437803-C6DC-4BF5-9CEA-B8C5423CF663}" sibTransId="{1675D4AD-7FEC-4AB3-A6A1-271359EDA48E}"/>
    <dgm:cxn modelId="{18611359-4C8F-4966-B355-A44D936948EF}" type="presOf" srcId="{9710BB66-72EE-46E9-B799-DCC1F06C7F8A}" destId="{4DD32DC4-F21D-4BD2-8065-5D2A1A7105B6}" srcOrd="0" destOrd="0" presId="urn:microsoft.com/office/officeart/2005/8/layout/vList2"/>
    <dgm:cxn modelId="{8EC16F67-9339-46CE-A4B0-5B6C08FF600D}" srcId="{5BCD3E32-6314-46F8-B56B-07C0B793118D}" destId="{5234CC14-594F-4B56-A7CB-78F7E1E54851}" srcOrd="3" destOrd="0" parTransId="{128141BB-3AD0-445B-A451-6CA7D8654B34}" sibTransId="{C0226B00-C0D9-4B32-8048-FDE56F52538C}"/>
    <dgm:cxn modelId="{CC3A6D92-9EA8-485D-98E8-AFDB57281B77}" type="presOf" srcId="{D00F9BC7-AB00-4CB8-9989-BCF28E912A42}" destId="{85B7B519-304E-4E1B-827D-A201AD1DBC56}" srcOrd="0" destOrd="0" presId="urn:microsoft.com/office/officeart/2005/8/layout/vList2"/>
    <dgm:cxn modelId="{9D4F9C7F-3849-4FC5-A652-5467198ABDF8}" type="presOf" srcId="{5234CC14-594F-4B56-A7CB-78F7E1E54851}" destId="{85B7B519-304E-4E1B-827D-A201AD1DBC56}" srcOrd="0" destOrd="3" presId="urn:microsoft.com/office/officeart/2005/8/layout/vList2"/>
    <dgm:cxn modelId="{C182FA11-9F74-4F08-9031-5FA596327CD0}" srcId="{5BCD3E32-6314-46F8-B56B-07C0B793118D}" destId="{D00F9BC7-AB00-4CB8-9989-BCF28E912A42}" srcOrd="0" destOrd="0" parTransId="{4F0960A9-B37C-4663-800D-2EAFE2E0448A}" sibTransId="{F513454E-4095-4AC8-8F00-C3B1D6886964}"/>
    <dgm:cxn modelId="{AEBF4E45-91D0-4287-A099-848F89DB43F9}" type="presParOf" srcId="{796D4E1E-1DC0-462D-BD29-8367A9BA39F7}" destId="{E20C3512-935B-4C11-8A82-633C9F7BF987}" srcOrd="0" destOrd="0" presId="urn:microsoft.com/office/officeart/2005/8/layout/vList2"/>
    <dgm:cxn modelId="{37569723-E260-412A-BA91-58EDEA37A9A8}" type="presParOf" srcId="{796D4E1E-1DC0-462D-BD29-8367A9BA39F7}" destId="{D7090C61-72C1-4B4D-8318-0570FA3CFC40}" srcOrd="1" destOrd="0" presId="urn:microsoft.com/office/officeart/2005/8/layout/vList2"/>
    <dgm:cxn modelId="{6B0A4097-34AF-4253-A2D5-B5E05B44904F}" type="presParOf" srcId="{796D4E1E-1DC0-462D-BD29-8367A9BA39F7}" destId="{15FEC8C9-A8F7-4EE0-ABA6-E5E936B40D37}" srcOrd="2" destOrd="0" presId="urn:microsoft.com/office/officeart/2005/8/layout/vList2"/>
    <dgm:cxn modelId="{BF321233-6EB9-4F7C-A874-1A79C1B3F65E}" type="presParOf" srcId="{796D4E1E-1DC0-462D-BD29-8367A9BA39F7}" destId="{85B7B519-304E-4E1B-827D-A201AD1DBC56}" srcOrd="3" destOrd="0" presId="urn:microsoft.com/office/officeart/2005/8/layout/vList2"/>
    <dgm:cxn modelId="{438EA505-CA9D-4F12-BA15-380093796177}" type="presParOf" srcId="{796D4E1E-1DC0-462D-BD29-8367A9BA39F7}" destId="{4DD32DC4-F21D-4BD2-8065-5D2A1A7105B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0C3512-935B-4C11-8A82-633C9F7BF987}">
      <dsp:nvSpPr>
        <dsp:cNvPr id="0" name=""/>
        <dsp:cNvSpPr/>
      </dsp:nvSpPr>
      <dsp:spPr>
        <a:xfrm>
          <a:off x="0" y="0"/>
          <a:ext cx="5256583" cy="599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zh-CN" altLang="en-US" sz="2200" b="1" kern="1200" dirty="0" smtClean="0">
              <a:hlinkClick xmlns:r="http://schemas.openxmlformats.org/officeDocument/2006/relationships" r:id="" action="ppaction://hlinksldjump"/>
            </a:rPr>
            <a:t>会话与会话技术</a:t>
          </a:r>
          <a:endParaRPr lang="zh-CN" altLang="en-US" sz="2200" kern="1200" dirty="0"/>
        </a:p>
      </dsp:txBody>
      <dsp:txXfrm>
        <a:off x="29243" y="29243"/>
        <a:ext cx="5198097" cy="540554"/>
      </dsp:txXfrm>
    </dsp:sp>
    <dsp:sp modelId="{15FEC8C9-A8F7-4EE0-ABA6-E5E936B40D37}">
      <dsp:nvSpPr>
        <dsp:cNvPr id="0" name=""/>
        <dsp:cNvSpPr/>
      </dsp:nvSpPr>
      <dsp:spPr>
        <a:xfrm>
          <a:off x="0" y="708799"/>
          <a:ext cx="5256583" cy="599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altLang="zh-CN" sz="2200" kern="1200" dirty="0" smtClean="0">
              <a:hlinkClick xmlns:r="http://schemas.openxmlformats.org/officeDocument/2006/relationships" r:id="" action="ppaction://hlinksldjump"/>
            </a:rPr>
            <a:t>session</a:t>
          </a:r>
          <a:endParaRPr lang="zh-CN" sz="2200" kern="1200" dirty="0"/>
        </a:p>
      </dsp:txBody>
      <dsp:txXfrm>
        <a:off x="29243" y="738042"/>
        <a:ext cx="5198097" cy="540554"/>
      </dsp:txXfrm>
    </dsp:sp>
    <dsp:sp modelId="{85B7B519-304E-4E1B-827D-A201AD1DBC56}">
      <dsp:nvSpPr>
        <dsp:cNvPr id="0" name=""/>
        <dsp:cNvSpPr/>
      </dsp:nvSpPr>
      <dsp:spPr>
        <a:xfrm>
          <a:off x="0" y="1307839"/>
          <a:ext cx="5256583" cy="238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897" tIns="25400" rIns="142240" bIns="25400" numCol="1" spcCol="1270" anchor="t" anchorCtr="0">
          <a:noAutofit/>
        </a:bodyPr>
        <a:lstStyle/>
        <a:p>
          <a:pPr marL="228600" lvl="1" indent="-228600" algn="l" defTabSz="889000" rtl="0">
            <a:lnSpc>
              <a:spcPct val="100000"/>
            </a:lnSpc>
            <a:spcBef>
              <a:spcPct val="0"/>
            </a:spcBef>
            <a:spcAft>
              <a:spcPct val="20000"/>
            </a:spcAft>
            <a:buChar char="••"/>
          </a:pPr>
          <a:r>
            <a:rPr lang="en-US" sz="2000" b="1" kern="1200" dirty="0" smtClean="0"/>
            <a:t>1</a:t>
          </a:r>
          <a:r>
            <a:rPr lang="zh-CN" sz="2000" b="1" kern="1200" dirty="0" smtClean="0"/>
            <a:t>、</a:t>
          </a:r>
          <a:r>
            <a:rPr lang="zh-CN" altLang="en-US" sz="2000" b="1" kern="1200" dirty="0" smtClean="0"/>
            <a:t>什么是</a:t>
          </a:r>
          <a:r>
            <a:rPr lang="en-US" altLang="zh-CN" sz="2000" b="1" kern="1200" dirty="0" smtClean="0"/>
            <a:t>session</a:t>
          </a:r>
          <a:endParaRPr lang="zh-CN" sz="2000" b="1" kern="1200" dirty="0"/>
        </a:p>
        <a:p>
          <a:pPr marL="228600" lvl="1" indent="-228600" algn="l" defTabSz="889000" rtl="0">
            <a:lnSpc>
              <a:spcPct val="100000"/>
            </a:lnSpc>
            <a:spcBef>
              <a:spcPct val="0"/>
            </a:spcBef>
            <a:spcAft>
              <a:spcPct val="20000"/>
            </a:spcAft>
            <a:buChar char="••"/>
          </a:pPr>
          <a:r>
            <a:rPr lang="en-US" sz="2000" b="1" kern="1200" dirty="0" smtClean="0"/>
            <a:t>2</a:t>
          </a:r>
          <a:r>
            <a:rPr lang="zh-CN" sz="2000" b="1" kern="1200" dirty="0" smtClean="0"/>
            <a:t>、</a:t>
          </a:r>
          <a:r>
            <a:rPr lang="en-US" altLang="zh-CN" sz="2000" b="1" kern="1200" dirty="0" smtClean="0"/>
            <a:t>session</a:t>
          </a:r>
          <a:r>
            <a:rPr lang="zh-CN" sz="2000" b="1" kern="1200" dirty="0" smtClean="0"/>
            <a:t>的</a:t>
          </a:r>
          <a:r>
            <a:rPr lang="zh-CN" altLang="en-US" sz="2000" b="1" kern="1200" dirty="0" smtClean="0"/>
            <a:t>工作原理</a:t>
          </a:r>
          <a:endParaRPr lang="zh-CN" sz="2000" b="1" kern="1200" dirty="0"/>
        </a:p>
        <a:p>
          <a:pPr marL="228600" lvl="1" indent="-228600" algn="l" defTabSz="889000" rtl="0">
            <a:lnSpc>
              <a:spcPct val="100000"/>
            </a:lnSpc>
            <a:spcBef>
              <a:spcPct val="0"/>
            </a:spcBef>
            <a:spcAft>
              <a:spcPct val="20000"/>
            </a:spcAft>
            <a:buChar char="••"/>
          </a:pPr>
          <a:r>
            <a:rPr lang="en-US" sz="2000" b="1" kern="1200" dirty="0" smtClean="0"/>
            <a:t>3</a:t>
          </a:r>
          <a:r>
            <a:rPr lang="zh-CN" sz="2000" b="1" kern="1200" dirty="0" smtClean="0"/>
            <a:t>、</a:t>
          </a:r>
          <a:r>
            <a:rPr lang="zh-CN" altLang="en-US" sz="2000" b="1" kern="1200" dirty="0" smtClean="0"/>
            <a:t>什么时候创建</a:t>
          </a:r>
          <a:r>
            <a:rPr lang="en-US" altLang="zh-CN" sz="2000" b="1" kern="1200" dirty="0" err="1" smtClean="0"/>
            <a:t>HttpSession</a:t>
          </a:r>
          <a:r>
            <a:rPr lang="zh-CN" altLang="en-US" sz="2000" b="1" kern="1200" dirty="0" smtClean="0"/>
            <a:t>对象</a:t>
          </a:r>
          <a:r>
            <a:rPr lang="en-US" altLang="zh-CN" sz="2000" b="1" kern="1200" dirty="0" smtClean="0"/>
            <a:t>?</a:t>
          </a:r>
          <a:endParaRPr lang="zh-CN" sz="2000" b="1" kern="1200" dirty="0"/>
        </a:p>
        <a:p>
          <a:pPr marL="228600" lvl="1" indent="-228600" algn="l" defTabSz="889000" rtl="0">
            <a:lnSpc>
              <a:spcPct val="100000"/>
            </a:lnSpc>
            <a:spcBef>
              <a:spcPct val="0"/>
            </a:spcBef>
            <a:spcAft>
              <a:spcPct val="20000"/>
            </a:spcAft>
            <a:buChar char="••"/>
          </a:pPr>
          <a:r>
            <a:rPr lang="en-US" altLang="zh-CN" sz="2000" b="1" kern="1200" dirty="0" smtClean="0"/>
            <a:t>4</a:t>
          </a:r>
          <a:r>
            <a:rPr lang="zh-CN" altLang="en-US" sz="2000" b="1" kern="1200" dirty="0" smtClean="0"/>
            <a:t>、</a:t>
          </a:r>
          <a:r>
            <a:rPr lang="en-US" altLang="zh-CN" sz="2000" b="1" kern="1200" dirty="0" smtClean="0"/>
            <a:t>Servlet</a:t>
          </a:r>
          <a:r>
            <a:rPr lang="zh-CN" altLang="en-US" sz="2000" b="1" kern="1200" dirty="0" smtClean="0"/>
            <a:t>中如何获取</a:t>
          </a:r>
          <a:r>
            <a:rPr lang="en-US" altLang="zh-CN" sz="2000" b="1" kern="1200" dirty="0" err="1" smtClean="0"/>
            <a:t>HttpSession</a:t>
          </a:r>
          <a:r>
            <a:rPr lang="zh-CN" altLang="en-US" sz="2000" b="1" kern="1200" dirty="0" smtClean="0"/>
            <a:t>对象？</a:t>
          </a:r>
          <a:endParaRPr lang="zh-CN" sz="2000" b="1" kern="1200" dirty="0"/>
        </a:p>
        <a:p>
          <a:pPr marL="228600" lvl="1" indent="-228600" algn="l" defTabSz="889000" rtl="0">
            <a:lnSpc>
              <a:spcPct val="100000"/>
            </a:lnSpc>
            <a:spcBef>
              <a:spcPct val="0"/>
            </a:spcBef>
            <a:spcAft>
              <a:spcPct val="20000"/>
            </a:spcAft>
            <a:buChar char="••"/>
          </a:pPr>
          <a:r>
            <a:rPr lang="en-US" altLang="zh-CN" sz="2000" b="1" kern="1200" dirty="0" smtClean="0"/>
            <a:t>5</a:t>
          </a:r>
          <a:r>
            <a:rPr lang="zh-CN" sz="2000" b="1" kern="1200" dirty="0" smtClean="0"/>
            <a:t>、</a:t>
          </a:r>
          <a:r>
            <a:rPr lang="en-US" altLang="zh-CN" sz="2000" b="1" kern="1200" dirty="0" smtClean="0"/>
            <a:t>session</a:t>
          </a:r>
          <a:r>
            <a:rPr lang="zh-CN" altLang="en-US" sz="2000" b="1" kern="1200" dirty="0" smtClean="0"/>
            <a:t>的失效</a:t>
          </a:r>
          <a:endParaRPr lang="zh-CN" sz="2000" b="1" kern="1200" dirty="0"/>
        </a:p>
        <a:p>
          <a:pPr marL="228600" lvl="1" indent="-228600" algn="l" defTabSz="889000" rtl="0">
            <a:lnSpc>
              <a:spcPct val="100000"/>
            </a:lnSpc>
            <a:spcBef>
              <a:spcPct val="0"/>
            </a:spcBef>
            <a:spcAft>
              <a:spcPct val="20000"/>
            </a:spcAft>
            <a:buChar char="••"/>
          </a:pPr>
          <a:r>
            <a:rPr lang="en-US" altLang="zh-CN" sz="2000" b="1" kern="1200" dirty="0" smtClean="0"/>
            <a:t>6</a:t>
          </a:r>
          <a:r>
            <a:rPr lang="zh-CN" altLang="en-US" sz="2000" b="1" kern="1200" dirty="0" smtClean="0"/>
            <a:t>、</a:t>
          </a:r>
          <a:r>
            <a:rPr lang="en-US" altLang="zh-CN" sz="2000" b="1" kern="1200" dirty="0" smtClean="0"/>
            <a:t>session</a:t>
          </a:r>
          <a:r>
            <a:rPr lang="zh-CN" altLang="en-US" sz="2000" b="1" kern="1200" dirty="0" smtClean="0"/>
            <a:t>常用方法</a:t>
          </a:r>
          <a:endParaRPr lang="zh-CN" sz="2000" b="1" kern="1200" dirty="0"/>
        </a:p>
      </dsp:txBody>
      <dsp:txXfrm>
        <a:off x="0" y="1307839"/>
        <a:ext cx="5256583" cy="2384640"/>
      </dsp:txXfrm>
    </dsp:sp>
    <dsp:sp modelId="{4DD32DC4-F21D-4BD2-8065-5D2A1A7105B6}">
      <dsp:nvSpPr>
        <dsp:cNvPr id="0" name=""/>
        <dsp:cNvSpPr/>
      </dsp:nvSpPr>
      <dsp:spPr>
        <a:xfrm>
          <a:off x="0" y="3710079"/>
          <a:ext cx="5256583" cy="5990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rtl="0">
            <a:lnSpc>
              <a:spcPct val="90000"/>
            </a:lnSpc>
            <a:spcBef>
              <a:spcPct val="0"/>
            </a:spcBef>
            <a:spcAft>
              <a:spcPct val="35000"/>
            </a:spcAft>
          </a:pPr>
          <a:r>
            <a:rPr lang="en-US" altLang="zh-CN" sz="2200" b="1" kern="1200" dirty="0" smtClean="0">
              <a:hlinkClick xmlns:r="http://schemas.openxmlformats.org/officeDocument/2006/relationships" r:id="" action="ppaction://hlinksldjump"/>
            </a:rPr>
            <a:t>JSP</a:t>
          </a:r>
          <a:r>
            <a:rPr lang="zh-CN" altLang="en-US" sz="2200" b="1" kern="1200" dirty="0" smtClean="0">
              <a:hlinkClick xmlns:r="http://schemas.openxmlformats.org/officeDocument/2006/relationships" r:id="" action="ppaction://hlinksldjump"/>
            </a:rPr>
            <a:t>的四大域对象</a:t>
          </a:r>
          <a:endParaRPr lang="zh-CN" sz="2200" kern="1200" dirty="0"/>
        </a:p>
      </dsp:txBody>
      <dsp:txXfrm>
        <a:off x="29243" y="3739322"/>
        <a:ext cx="5198097" cy="5405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b="0">
                <a:latin typeface="Tahoma" panose="020B0604030504040204" pitchFamily="34" charset="0"/>
              </a:defRPr>
            </a:lvl1pPr>
          </a:lstStyle>
          <a:p>
            <a:pPr>
              <a:defRPr/>
            </a:pPr>
            <a:endParaRPr lang="en-US" altLang="zh-CN"/>
          </a:p>
        </p:txBody>
      </p:sp>
      <p:sp>
        <p:nvSpPr>
          <p:cNvPr id="409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latin typeface="Tahoma" panose="020B0604030504040204" pitchFamily="34"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09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b="0">
                <a:latin typeface="Tahoma" panose="020B0604030504040204" pitchFamily="34" charset="0"/>
              </a:defRPr>
            </a:lvl1pPr>
          </a:lstStyle>
          <a:p>
            <a:pPr>
              <a:defRPr/>
            </a:pPr>
            <a:endParaRPr lang="en-US" altLang="zh-CN"/>
          </a:p>
        </p:txBody>
      </p:sp>
      <p:sp>
        <p:nvSpPr>
          <p:cNvPr id="409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b="0">
                <a:latin typeface="Tahoma" pitchFamily="34" charset="0"/>
              </a:defRPr>
            </a:lvl1pPr>
          </a:lstStyle>
          <a:p>
            <a:pPr>
              <a:defRPr/>
            </a:pPr>
            <a:fld id="{47D8EAD5-A593-412B-854B-0C17697C8AA1}" type="slidenum">
              <a:rPr lang="en-US" altLang="zh-CN"/>
              <a:pPr>
                <a:defRPr/>
              </a:pPr>
              <a:t>‹#›</a:t>
            </a:fld>
            <a:endParaRPr lang="en-US" altLang="zh-CN"/>
          </a:p>
        </p:txBody>
      </p:sp>
    </p:spTree>
    <p:extLst>
      <p:ext uri="{BB962C8B-B14F-4D97-AF65-F5344CB8AC3E}">
        <p14:creationId xmlns:p14="http://schemas.microsoft.com/office/powerpoint/2010/main" val="468348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16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32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48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64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5805" algn="l" defTabSz="914322" rtl="0" eaLnBrk="1" latinLnBrk="0" hangingPunct="1">
      <a:defRPr sz="1200" kern="1200">
        <a:solidFill>
          <a:schemeClr val="tx1"/>
        </a:solidFill>
        <a:latin typeface="+mn-lt"/>
        <a:ea typeface="+mn-ea"/>
        <a:cs typeface="+mn-cs"/>
      </a:defRPr>
    </a:lvl6pPr>
    <a:lvl7pPr marL="2742967" algn="l" defTabSz="914322" rtl="0" eaLnBrk="1" latinLnBrk="0" hangingPunct="1">
      <a:defRPr sz="1200" kern="1200">
        <a:solidFill>
          <a:schemeClr val="tx1"/>
        </a:solidFill>
        <a:latin typeface="+mn-lt"/>
        <a:ea typeface="+mn-ea"/>
        <a:cs typeface="+mn-cs"/>
      </a:defRPr>
    </a:lvl7pPr>
    <a:lvl8pPr marL="3200127" algn="l" defTabSz="914322" rtl="0" eaLnBrk="1" latinLnBrk="0" hangingPunct="1">
      <a:defRPr sz="1200" kern="1200">
        <a:solidFill>
          <a:schemeClr val="tx1"/>
        </a:solidFill>
        <a:latin typeface="+mn-lt"/>
        <a:ea typeface="+mn-ea"/>
        <a:cs typeface="+mn-cs"/>
      </a:defRPr>
    </a:lvl8pPr>
    <a:lvl9pPr marL="3657288"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1</a:t>
            </a:fld>
            <a:endParaRPr lang="en-US" altLang="zh-CN"/>
          </a:p>
        </p:txBody>
      </p:sp>
    </p:spTree>
    <p:extLst>
      <p:ext uri="{BB962C8B-B14F-4D97-AF65-F5344CB8AC3E}">
        <p14:creationId xmlns:p14="http://schemas.microsoft.com/office/powerpoint/2010/main" val="1457779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10</a:t>
            </a:fld>
            <a:endParaRPr lang="en-US" altLang="zh-CN"/>
          </a:p>
        </p:txBody>
      </p:sp>
    </p:spTree>
    <p:extLst>
      <p:ext uri="{BB962C8B-B14F-4D97-AF65-F5344CB8AC3E}">
        <p14:creationId xmlns:p14="http://schemas.microsoft.com/office/powerpoint/2010/main" val="121687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2</a:t>
            </a:fld>
            <a:endParaRPr lang="en-US" altLang="zh-CN"/>
          </a:p>
        </p:txBody>
      </p:sp>
    </p:spTree>
    <p:extLst>
      <p:ext uri="{BB962C8B-B14F-4D97-AF65-F5344CB8AC3E}">
        <p14:creationId xmlns:p14="http://schemas.microsoft.com/office/powerpoint/2010/main" val="187365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3</a:t>
            </a:fld>
            <a:endParaRPr lang="en-US" altLang="zh-CN"/>
          </a:p>
        </p:txBody>
      </p:sp>
    </p:spTree>
    <p:extLst>
      <p:ext uri="{BB962C8B-B14F-4D97-AF65-F5344CB8AC3E}">
        <p14:creationId xmlns:p14="http://schemas.microsoft.com/office/powerpoint/2010/main" val="24912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4</a:t>
            </a:fld>
            <a:endParaRPr lang="en-US" altLang="zh-CN"/>
          </a:p>
        </p:txBody>
      </p:sp>
    </p:spTree>
    <p:extLst>
      <p:ext uri="{BB962C8B-B14F-4D97-AF65-F5344CB8AC3E}">
        <p14:creationId xmlns:p14="http://schemas.microsoft.com/office/powerpoint/2010/main" val="52326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5</a:t>
            </a:fld>
            <a:endParaRPr lang="en-US" altLang="zh-CN"/>
          </a:p>
        </p:txBody>
      </p:sp>
    </p:spTree>
    <p:extLst>
      <p:ext uri="{BB962C8B-B14F-4D97-AF65-F5344CB8AC3E}">
        <p14:creationId xmlns:p14="http://schemas.microsoft.com/office/powerpoint/2010/main" val="1720215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6</a:t>
            </a:fld>
            <a:endParaRPr lang="en-US" altLang="zh-CN"/>
          </a:p>
        </p:txBody>
      </p:sp>
    </p:spTree>
    <p:extLst>
      <p:ext uri="{BB962C8B-B14F-4D97-AF65-F5344CB8AC3E}">
        <p14:creationId xmlns:p14="http://schemas.microsoft.com/office/powerpoint/2010/main" val="1189729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7</a:t>
            </a:fld>
            <a:endParaRPr lang="en-US" altLang="zh-CN"/>
          </a:p>
        </p:txBody>
      </p:sp>
    </p:spTree>
    <p:extLst>
      <p:ext uri="{BB962C8B-B14F-4D97-AF65-F5344CB8AC3E}">
        <p14:creationId xmlns:p14="http://schemas.microsoft.com/office/powerpoint/2010/main" val="2493748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8</a:t>
            </a:fld>
            <a:endParaRPr lang="en-US" altLang="zh-CN"/>
          </a:p>
        </p:txBody>
      </p:sp>
    </p:spTree>
    <p:extLst>
      <p:ext uri="{BB962C8B-B14F-4D97-AF65-F5344CB8AC3E}">
        <p14:creationId xmlns:p14="http://schemas.microsoft.com/office/powerpoint/2010/main" val="2690896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9</a:t>
            </a:fld>
            <a:endParaRPr lang="en-US" altLang="zh-CN"/>
          </a:p>
        </p:txBody>
      </p:sp>
    </p:spTree>
    <p:extLst>
      <p:ext uri="{BB962C8B-B14F-4D97-AF65-F5344CB8AC3E}">
        <p14:creationId xmlns:p14="http://schemas.microsoft.com/office/powerpoint/2010/main" val="989526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32" tIns="45716" rIns="91432" bIns="45716"/>
          <a:lstStyle/>
          <a:p>
            <a:endParaRPr lang="zh-CN" altLang="en-US"/>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sp>
        <p:nvSpPr>
          <p:cNvPr id="179202" name="Rectangle 2"/>
          <p:cNvSpPr>
            <a:spLocks noGrp="1" noChangeArrowheads="1"/>
          </p:cNvSpPr>
          <p:nvPr>
            <p:ph type="ctrTitle"/>
          </p:nvPr>
        </p:nvSpPr>
        <p:spPr>
          <a:xfrm>
            <a:off x="914401" y="1524001"/>
            <a:ext cx="7623175" cy="1752600"/>
          </a:xfrm>
        </p:spPr>
        <p:txBody>
          <a:bodyPr/>
          <a:lstStyle>
            <a:lvl1pPr>
              <a:defRPr sz="5000"/>
            </a:lvl1pPr>
          </a:lstStyle>
          <a:p>
            <a:pPr lvl="0"/>
            <a:r>
              <a:rPr lang="zh-CN" altLang="en-US" noProof="0" smtClean="0"/>
              <a:t>单击此处编辑母版标题样式</a:t>
            </a:r>
          </a:p>
        </p:txBody>
      </p:sp>
      <p:sp>
        <p:nvSpPr>
          <p:cNvPr id="179203" name="Rectangle 3"/>
          <p:cNvSpPr>
            <a:spLocks noGrp="1" noChangeArrowheads="1"/>
          </p:cNvSpPr>
          <p:nvPr>
            <p:ph type="subTitle" idx="1"/>
          </p:nvPr>
        </p:nvSpPr>
        <p:spPr>
          <a:xfrm>
            <a:off x="1981201" y="3962401"/>
            <a:ext cx="6553200" cy="1752600"/>
          </a:xfrm>
        </p:spPr>
        <p:txBody>
          <a:bodyPr/>
          <a:lstStyle>
            <a:lvl1pPr marL="0" indent="0">
              <a:buFont typeface="Wingdings" panose="05000000000000000000"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9"/>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52111455-CD86-4250-B6FE-2090E323D922}" type="slidenum">
              <a:rPr lang="en-US" altLang="zh-CN"/>
              <a:pPr>
                <a:defRPr/>
              </a:pPr>
              <a:t>‹#›</a:t>
            </a:fld>
            <a:endParaRPr lang="en-US" altLang="zh-CN"/>
          </a:p>
        </p:txBody>
      </p:sp>
    </p:spTree>
    <p:extLst>
      <p:ext uri="{BB962C8B-B14F-4D97-AF65-F5344CB8AC3E}">
        <p14:creationId xmlns:p14="http://schemas.microsoft.com/office/powerpoint/2010/main" val="163713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F70FFD-806E-4D84-98E1-B63B0799866A}" type="slidenum">
              <a:rPr lang="en-US" altLang="zh-CN"/>
              <a:pPr>
                <a:defRPr/>
              </a:pPr>
              <a:t>‹#›</a:t>
            </a:fld>
            <a:endParaRPr lang="en-US" altLang="zh-CN"/>
          </a:p>
        </p:txBody>
      </p:sp>
    </p:spTree>
    <p:extLst>
      <p:ext uri="{BB962C8B-B14F-4D97-AF65-F5344CB8AC3E}">
        <p14:creationId xmlns:p14="http://schemas.microsoft.com/office/powerpoint/2010/main" val="340152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C8208D-24D6-4228-BF5F-288339B4E623}" type="slidenum">
              <a:rPr lang="en-US" altLang="zh-CN"/>
              <a:pPr>
                <a:defRPr/>
              </a:pPr>
              <a:t>‹#›</a:t>
            </a:fld>
            <a:endParaRPr lang="en-US" altLang="zh-CN"/>
          </a:p>
        </p:txBody>
      </p:sp>
    </p:spTree>
    <p:extLst>
      <p:ext uri="{BB962C8B-B14F-4D97-AF65-F5344CB8AC3E}">
        <p14:creationId xmlns:p14="http://schemas.microsoft.com/office/powerpoint/2010/main" val="381276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1" y="277817"/>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1"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753A69-DD25-47C0-B66F-8157848A24FF}" type="slidenum">
              <a:rPr lang="en-US" altLang="zh-CN"/>
              <a:pPr>
                <a:defRPr/>
              </a:pPr>
              <a:t>‹#›</a:t>
            </a:fld>
            <a:endParaRPr lang="en-US" altLang="zh-CN"/>
          </a:p>
        </p:txBody>
      </p:sp>
    </p:spTree>
    <p:extLst>
      <p:ext uri="{BB962C8B-B14F-4D97-AF65-F5344CB8AC3E}">
        <p14:creationId xmlns:p14="http://schemas.microsoft.com/office/powerpoint/2010/main" val="410833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A5B489-32F1-4349-B41A-2F4248603C09}" type="slidenum">
              <a:rPr lang="en-US" altLang="zh-CN"/>
              <a:pPr>
                <a:defRPr/>
              </a:pPr>
              <a:t>‹#›</a:t>
            </a:fld>
            <a:endParaRPr lang="en-US" altLang="zh-CN"/>
          </a:p>
        </p:txBody>
      </p:sp>
    </p:spTree>
    <p:extLst>
      <p:ext uri="{BB962C8B-B14F-4D97-AF65-F5344CB8AC3E}">
        <p14:creationId xmlns:p14="http://schemas.microsoft.com/office/powerpoint/2010/main" val="4074517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1"/>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9" y="4589464"/>
            <a:ext cx="7886700" cy="1500187"/>
          </a:xfrm>
        </p:spPr>
        <p:txBody>
          <a:bodyPr/>
          <a:lstStyle>
            <a:lvl1pPr marL="0" indent="0">
              <a:buNone/>
              <a:defRPr sz="2400"/>
            </a:lvl1pPr>
            <a:lvl2pPr marL="457161" indent="0">
              <a:buNone/>
              <a:defRPr sz="2000"/>
            </a:lvl2pPr>
            <a:lvl3pPr marL="914322" indent="0">
              <a:buNone/>
              <a:defRPr sz="1800"/>
            </a:lvl3pPr>
            <a:lvl4pPr marL="1371483" indent="0">
              <a:buNone/>
              <a:defRPr sz="1600"/>
            </a:lvl4pPr>
            <a:lvl5pPr marL="1828644" indent="0">
              <a:buNone/>
              <a:defRPr sz="1600"/>
            </a:lvl5pPr>
            <a:lvl6pPr marL="2285805" indent="0">
              <a:buNone/>
              <a:defRPr sz="1600"/>
            </a:lvl6pPr>
            <a:lvl7pPr marL="2742967" indent="0">
              <a:buNone/>
              <a:defRPr sz="1600"/>
            </a:lvl7pPr>
            <a:lvl8pPr marL="3200127" indent="0">
              <a:buNone/>
              <a:defRPr sz="1600"/>
            </a:lvl8pPr>
            <a:lvl9pPr marL="3657288"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06112A-68C0-4FFD-B316-94A3411BF125}" type="slidenum">
              <a:rPr lang="en-US" altLang="zh-CN"/>
              <a:pPr>
                <a:defRPr/>
              </a:pPr>
              <a:t>‹#›</a:t>
            </a:fld>
            <a:endParaRPr lang="en-US" altLang="zh-CN"/>
          </a:p>
        </p:txBody>
      </p:sp>
    </p:spTree>
    <p:extLst>
      <p:ext uri="{BB962C8B-B14F-4D97-AF65-F5344CB8AC3E}">
        <p14:creationId xmlns:p14="http://schemas.microsoft.com/office/powerpoint/2010/main" val="273309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6EBD66-ED67-4272-81C9-77CBC1A60E66}" type="slidenum">
              <a:rPr lang="en-US" altLang="zh-CN"/>
              <a:pPr>
                <a:defRPr/>
              </a:pPr>
              <a:t>‹#›</a:t>
            </a:fld>
            <a:endParaRPr lang="en-US" altLang="zh-CN"/>
          </a:p>
        </p:txBody>
      </p:sp>
    </p:spTree>
    <p:extLst>
      <p:ext uri="{BB962C8B-B14F-4D97-AF65-F5344CB8AC3E}">
        <p14:creationId xmlns:p14="http://schemas.microsoft.com/office/powerpoint/2010/main" val="59672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161" indent="0">
              <a:buNone/>
              <a:defRPr sz="2000" b="1"/>
            </a:lvl2pPr>
            <a:lvl3pPr marL="914322" indent="0">
              <a:buNone/>
              <a:defRPr sz="1800" b="1"/>
            </a:lvl3pPr>
            <a:lvl4pPr marL="1371483" indent="0">
              <a:buNone/>
              <a:defRPr sz="1600" b="1"/>
            </a:lvl4pPr>
            <a:lvl5pPr marL="1828644" indent="0">
              <a:buNone/>
              <a:defRPr sz="1600" b="1"/>
            </a:lvl5pPr>
            <a:lvl6pPr marL="2285805" indent="0">
              <a:buNone/>
              <a:defRPr sz="1600" b="1"/>
            </a:lvl6pPr>
            <a:lvl7pPr marL="2742967" indent="0">
              <a:buNone/>
              <a:defRPr sz="1600" b="1"/>
            </a:lvl7pPr>
            <a:lvl8pPr marL="3200127" indent="0">
              <a:buNone/>
              <a:defRPr sz="1600" b="1"/>
            </a:lvl8pPr>
            <a:lvl9pPr marL="365728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7"/>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161" indent="0">
              <a:buNone/>
              <a:defRPr sz="2000" b="1"/>
            </a:lvl2pPr>
            <a:lvl3pPr marL="914322" indent="0">
              <a:buNone/>
              <a:defRPr sz="1800" b="1"/>
            </a:lvl3pPr>
            <a:lvl4pPr marL="1371483" indent="0">
              <a:buNone/>
              <a:defRPr sz="1600" b="1"/>
            </a:lvl4pPr>
            <a:lvl5pPr marL="1828644" indent="0">
              <a:buNone/>
              <a:defRPr sz="1600" b="1"/>
            </a:lvl5pPr>
            <a:lvl6pPr marL="2285805" indent="0">
              <a:buNone/>
              <a:defRPr sz="1600" b="1"/>
            </a:lvl6pPr>
            <a:lvl7pPr marL="2742967" indent="0">
              <a:buNone/>
              <a:defRPr sz="1600" b="1"/>
            </a:lvl7pPr>
            <a:lvl8pPr marL="3200127" indent="0">
              <a:buNone/>
              <a:defRPr sz="1600" b="1"/>
            </a:lvl8pPr>
            <a:lvl9pPr marL="365728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7"/>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117F3A6-8CDA-4414-AB69-C471B52B5A96}" type="slidenum">
              <a:rPr lang="en-US" altLang="zh-CN"/>
              <a:pPr>
                <a:defRPr/>
              </a:pPr>
              <a:t>‹#›</a:t>
            </a:fld>
            <a:endParaRPr lang="en-US" altLang="zh-CN"/>
          </a:p>
        </p:txBody>
      </p:sp>
    </p:spTree>
    <p:extLst>
      <p:ext uri="{BB962C8B-B14F-4D97-AF65-F5344CB8AC3E}">
        <p14:creationId xmlns:p14="http://schemas.microsoft.com/office/powerpoint/2010/main" val="153745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E90670-F8C3-4086-B90A-1E3CECF22AE1}" type="slidenum">
              <a:rPr lang="en-US" altLang="zh-CN"/>
              <a:pPr>
                <a:defRPr/>
              </a:pPr>
              <a:t>‹#›</a:t>
            </a:fld>
            <a:endParaRPr lang="en-US" altLang="zh-CN"/>
          </a:p>
        </p:txBody>
      </p:sp>
    </p:spTree>
    <p:extLst>
      <p:ext uri="{BB962C8B-B14F-4D97-AF65-F5344CB8AC3E}">
        <p14:creationId xmlns:p14="http://schemas.microsoft.com/office/powerpoint/2010/main" val="199146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D277A4B-544A-4186-8D61-A7648C668CD8}" type="slidenum">
              <a:rPr lang="en-US" altLang="zh-CN"/>
              <a:pPr>
                <a:defRPr/>
              </a:pPr>
              <a:t>‹#›</a:t>
            </a:fld>
            <a:endParaRPr lang="en-US" altLang="zh-CN"/>
          </a:p>
        </p:txBody>
      </p:sp>
    </p:spTree>
    <p:extLst>
      <p:ext uri="{BB962C8B-B14F-4D97-AF65-F5344CB8AC3E}">
        <p14:creationId xmlns:p14="http://schemas.microsoft.com/office/powerpoint/2010/main" val="100917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40" y="2057403"/>
            <a:ext cx="2949575" cy="3811588"/>
          </a:xfrm>
        </p:spPr>
        <p:txBody>
          <a:bodyPr/>
          <a:lstStyle>
            <a:lvl1pPr marL="0" indent="0">
              <a:buNone/>
              <a:defRPr sz="1600"/>
            </a:lvl1pPr>
            <a:lvl2pPr marL="457161" indent="0">
              <a:buNone/>
              <a:defRPr sz="1400"/>
            </a:lvl2pPr>
            <a:lvl3pPr marL="914322" indent="0">
              <a:buNone/>
              <a:defRPr sz="1200"/>
            </a:lvl3pPr>
            <a:lvl4pPr marL="1371483" indent="0">
              <a:buNone/>
              <a:defRPr sz="1000"/>
            </a:lvl4pPr>
            <a:lvl5pPr marL="1828644" indent="0">
              <a:buNone/>
              <a:defRPr sz="1000"/>
            </a:lvl5pPr>
            <a:lvl6pPr marL="2285805" indent="0">
              <a:buNone/>
              <a:defRPr sz="1000"/>
            </a:lvl6pPr>
            <a:lvl7pPr marL="2742967" indent="0">
              <a:buNone/>
              <a:defRPr sz="1000"/>
            </a:lvl7pPr>
            <a:lvl8pPr marL="3200127" indent="0">
              <a:buNone/>
              <a:defRPr sz="1000"/>
            </a:lvl8pPr>
            <a:lvl9pPr marL="3657288"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C2DB0B-0A1A-48D1-8278-C40FBFA3A171}" type="slidenum">
              <a:rPr lang="en-US" altLang="zh-CN"/>
              <a:pPr>
                <a:defRPr/>
              </a:pPr>
              <a:t>‹#›</a:t>
            </a:fld>
            <a:endParaRPr lang="en-US" altLang="zh-CN"/>
          </a:p>
        </p:txBody>
      </p:sp>
    </p:spTree>
    <p:extLst>
      <p:ext uri="{BB962C8B-B14F-4D97-AF65-F5344CB8AC3E}">
        <p14:creationId xmlns:p14="http://schemas.microsoft.com/office/powerpoint/2010/main" val="250368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6"/>
            <a:ext cx="4629150" cy="4873625"/>
          </a:xfrm>
        </p:spPr>
        <p:txBody>
          <a:bodyPr/>
          <a:lstStyle>
            <a:lvl1pPr marL="0" indent="0">
              <a:buNone/>
              <a:defRPr sz="3200"/>
            </a:lvl1pPr>
            <a:lvl2pPr marL="457161" indent="0">
              <a:buNone/>
              <a:defRPr sz="2800"/>
            </a:lvl2pPr>
            <a:lvl3pPr marL="914322" indent="0">
              <a:buNone/>
              <a:defRPr sz="2400"/>
            </a:lvl3pPr>
            <a:lvl4pPr marL="1371483" indent="0">
              <a:buNone/>
              <a:defRPr sz="2000"/>
            </a:lvl4pPr>
            <a:lvl5pPr marL="1828644" indent="0">
              <a:buNone/>
              <a:defRPr sz="2000"/>
            </a:lvl5pPr>
            <a:lvl6pPr marL="2285805" indent="0">
              <a:buNone/>
              <a:defRPr sz="2000"/>
            </a:lvl6pPr>
            <a:lvl7pPr marL="2742967" indent="0">
              <a:buNone/>
              <a:defRPr sz="2000"/>
            </a:lvl7pPr>
            <a:lvl8pPr marL="3200127" indent="0">
              <a:buNone/>
              <a:defRPr sz="2000"/>
            </a:lvl8pPr>
            <a:lvl9pPr marL="3657288" indent="0">
              <a:buNone/>
              <a:defRPr sz="2000"/>
            </a:lvl9pPr>
          </a:lstStyle>
          <a:p>
            <a:pPr lvl="0"/>
            <a:endParaRPr lang="zh-CN" altLang="en-US" noProof="0" smtClean="0"/>
          </a:p>
        </p:txBody>
      </p:sp>
      <p:sp>
        <p:nvSpPr>
          <p:cNvPr id="4" name="文本占位符 3"/>
          <p:cNvSpPr>
            <a:spLocks noGrp="1"/>
          </p:cNvSpPr>
          <p:nvPr>
            <p:ph type="body" sz="half" idx="2"/>
          </p:nvPr>
        </p:nvSpPr>
        <p:spPr>
          <a:xfrm>
            <a:off x="630240" y="2057403"/>
            <a:ext cx="2949575" cy="3811588"/>
          </a:xfrm>
        </p:spPr>
        <p:txBody>
          <a:bodyPr/>
          <a:lstStyle>
            <a:lvl1pPr marL="0" indent="0">
              <a:buNone/>
              <a:defRPr sz="1600"/>
            </a:lvl1pPr>
            <a:lvl2pPr marL="457161" indent="0">
              <a:buNone/>
              <a:defRPr sz="1400"/>
            </a:lvl2pPr>
            <a:lvl3pPr marL="914322" indent="0">
              <a:buNone/>
              <a:defRPr sz="1200"/>
            </a:lvl3pPr>
            <a:lvl4pPr marL="1371483" indent="0">
              <a:buNone/>
              <a:defRPr sz="1000"/>
            </a:lvl4pPr>
            <a:lvl5pPr marL="1828644" indent="0">
              <a:buNone/>
              <a:defRPr sz="1000"/>
            </a:lvl5pPr>
            <a:lvl6pPr marL="2285805" indent="0">
              <a:buNone/>
              <a:defRPr sz="1000"/>
            </a:lvl6pPr>
            <a:lvl7pPr marL="2742967" indent="0">
              <a:buNone/>
              <a:defRPr sz="1000"/>
            </a:lvl7pPr>
            <a:lvl8pPr marL="3200127" indent="0">
              <a:buNone/>
              <a:defRPr sz="1000"/>
            </a:lvl8pPr>
            <a:lvl9pPr marL="3657288"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A35C95B-8893-473A-9C11-E72985EC619F}" type="slidenum">
              <a:rPr lang="en-US" altLang="zh-CN"/>
              <a:pPr>
                <a:defRPr/>
              </a:pPr>
              <a:t>‹#›</a:t>
            </a:fld>
            <a:endParaRPr lang="en-US" altLang="zh-CN"/>
          </a:p>
        </p:txBody>
      </p:sp>
    </p:spTree>
    <p:extLst>
      <p:ext uri="{BB962C8B-B14F-4D97-AF65-F5344CB8AC3E}">
        <p14:creationId xmlns:p14="http://schemas.microsoft.com/office/powerpoint/2010/main" val="391267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1" y="277817"/>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t"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1"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80" name="Rectangle 4"/>
          <p:cNvSpPr>
            <a:spLocks noGrp="1" noChangeArrowheads="1"/>
          </p:cNvSpPr>
          <p:nvPr>
            <p:ph type="dt" sz="half" idx="2"/>
          </p:nvPr>
        </p:nvSpPr>
        <p:spPr bwMode="auto">
          <a:xfrm>
            <a:off x="457200" y="6243639"/>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l" eaLnBrk="1" hangingPunct="1">
              <a:defRPr sz="1200" b="0">
                <a:latin typeface="+mj-lt"/>
              </a:defRPr>
            </a:lvl1pPr>
          </a:lstStyle>
          <a:p>
            <a:pPr>
              <a:defRPr/>
            </a:pPr>
            <a:endParaRPr lang="en-US" altLang="zh-CN"/>
          </a:p>
        </p:txBody>
      </p:sp>
      <p:sp>
        <p:nvSpPr>
          <p:cNvPr id="17818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ctr" eaLnBrk="1" hangingPunct="1">
              <a:defRPr sz="1200" b="0">
                <a:latin typeface="+mj-lt"/>
              </a:defRPr>
            </a:lvl1pPr>
          </a:lstStyle>
          <a:p>
            <a:pPr>
              <a:defRPr/>
            </a:pPr>
            <a:endParaRPr lang="en-US" altLang="zh-CN"/>
          </a:p>
        </p:txBody>
      </p:sp>
      <p:sp>
        <p:nvSpPr>
          <p:cNvPr id="178182" name="Rectangle 6"/>
          <p:cNvSpPr>
            <a:spLocks noGrp="1" noChangeArrowheads="1"/>
          </p:cNvSpPr>
          <p:nvPr>
            <p:ph type="sldNum" sz="quarter" idx="4"/>
          </p:nvPr>
        </p:nvSpPr>
        <p:spPr bwMode="auto">
          <a:xfrm>
            <a:off x="6553201" y="6243639"/>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r" eaLnBrk="1" hangingPunct="1">
              <a:defRPr sz="1200" b="0">
                <a:latin typeface="Garamond" pitchFamily="18" charset="0"/>
              </a:defRPr>
            </a:lvl1pPr>
          </a:lstStyle>
          <a:p>
            <a:pPr>
              <a:defRPr/>
            </a:pPr>
            <a:fld id="{5F25C218-0E24-456F-82CC-074AEC73F9F8}" type="slidenum">
              <a:rPr lang="en-US" altLang="zh-CN"/>
              <a:pPr>
                <a:defRPr/>
              </a:pPr>
              <a:t>‹#›</a:t>
            </a:fld>
            <a:endParaRPr lang="en-US" altLang="zh-CN"/>
          </a:p>
        </p:txBody>
      </p:sp>
      <p:sp>
        <p:nvSpPr>
          <p:cNvPr id="2055" name="Freeform 7"/>
          <p:cNvSpPr>
            <a:spLocks noChangeArrowheads="1"/>
          </p:cNvSpPr>
          <p:nvPr/>
        </p:nvSpPr>
        <p:spPr bwMode="auto">
          <a:xfrm>
            <a:off x="381001"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32" tIns="45716" rIns="91432" bIns="45716"/>
          <a:lstStyle/>
          <a:p>
            <a:endParaRPr lang="zh-CN" altLang="en-US"/>
          </a:p>
        </p:txBody>
      </p:sp>
      <p:sp>
        <p:nvSpPr>
          <p:cNvPr id="2056" name="Line 8"/>
          <p:cNvSpPr>
            <a:spLocks noChangeShapeType="1"/>
          </p:cNvSpPr>
          <p:nvPr/>
        </p:nvSpPr>
        <p:spPr bwMode="auto">
          <a:xfrm>
            <a:off x="457201"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spTree>
  </p:cSld>
  <p:clrMap bg1="lt1" tx1="dk1" bg2="lt2" tx2="dk2" accent1="accent1" accent2="accent2" accent3="accent3" accent4="accent4" accent5="accent5" accent6="accent6" hlink="hlink" folHlink="folHlink"/>
  <p:sldLayoutIdLst>
    <p:sldLayoutId id="2147483771"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161"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322"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483"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644"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871" indent="-342871" algn="l" rtl="0" eaLnBrk="0" fontAlgn="base" hangingPunct="0">
        <a:spcBef>
          <a:spcPct val="20000"/>
        </a:spcBef>
        <a:spcAft>
          <a:spcPct val="0"/>
        </a:spcAft>
        <a:buClr>
          <a:schemeClr val="accent1"/>
        </a:buClr>
        <a:buSzPct val="65000"/>
        <a:buFont typeface="Wingdings" pitchFamily="2" charset="2"/>
        <a:buChar char="n"/>
        <a:defRPr sz="3000" kern="1200">
          <a:solidFill>
            <a:schemeClr val="tx1"/>
          </a:solidFill>
          <a:latin typeface="+mn-lt"/>
          <a:ea typeface="+mn-ea"/>
          <a:cs typeface="+mn-cs"/>
        </a:defRPr>
      </a:lvl1pPr>
      <a:lvl2pPr marL="669868" indent="-325411" algn="l" rtl="0" eaLnBrk="0" fontAlgn="base" hangingPunct="0">
        <a:spcBef>
          <a:spcPct val="20000"/>
        </a:spcBef>
        <a:spcAft>
          <a:spcPct val="0"/>
        </a:spcAft>
        <a:buClr>
          <a:schemeClr val="accent2"/>
        </a:buClr>
        <a:buSzPct val="60000"/>
        <a:buFont typeface="Wingdings" pitchFamily="2" charset="2"/>
        <a:buChar char="q"/>
        <a:defRPr sz="2600" kern="1200">
          <a:solidFill>
            <a:schemeClr val="tx1"/>
          </a:solidFill>
          <a:latin typeface="+mn-lt"/>
          <a:ea typeface="+mn-ea"/>
          <a:cs typeface="+mn-cs"/>
        </a:defRPr>
      </a:lvl2pPr>
      <a:lvl3pPr marL="1022263" indent="-350808" algn="l" rtl="0" eaLnBrk="0" fontAlgn="base" hangingPunct="0">
        <a:spcBef>
          <a:spcPct val="20000"/>
        </a:spcBef>
        <a:spcAft>
          <a:spcPct val="0"/>
        </a:spcAft>
        <a:buClr>
          <a:schemeClr val="accent1"/>
        </a:buClr>
        <a:buSzPct val="65000"/>
        <a:buFont typeface="Wingdings" pitchFamily="2" charset="2"/>
        <a:buChar char="n"/>
        <a:defRPr sz="2200" kern="1200">
          <a:solidFill>
            <a:schemeClr val="tx1"/>
          </a:solidFill>
          <a:latin typeface="+mn-lt"/>
          <a:ea typeface="+mn-ea"/>
          <a:cs typeface="+mn-cs"/>
        </a:defRPr>
      </a:lvl3pPr>
      <a:lvl4pPr marL="1339735" indent="-315886" algn="l" rtl="0" eaLnBrk="0" fontAlgn="base" hangingPunct="0">
        <a:spcBef>
          <a:spcPct val="20000"/>
        </a:spcBef>
        <a:spcAft>
          <a:spcPct val="0"/>
        </a:spcAft>
        <a:buClr>
          <a:schemeClr val="accent2"/>
        </a:buClr>
        <a:buSzPct val="70000"/>
        <a:buFont typeface="Wingdings" pitchFamily="2" charset="2"/>
        <a:buChar char="q"/>
        <a:defRPr sz="2000" kern="1200">
          <a:solidFill>
            <a:schemeClr val="tx1"/>
          </a:solidFill>
          <a:latin typeface="+mn-lt"/>
          <a:ea typeface="+mn-ea"/>
          <a:cs typeface="+mn-cs"/>
        </a:defRPr>
      </a:lvl4pPr>
      <a:lvl5pPr marL="1681020" indent="-339696" algn="l" rtl="0" eaLnBrk="0" fontAlgn="base" hangingPunct="0">
        <a:spcBef>
          <a:spcPct val="20000"/>
        </a:spcBef>
        <a:spcAft>
          <a:spcPct val="0"/>
        </a:spcAft>
        <a:buClr>
          <a:schemeClr val="accent1"/>
        </a:buClr>
        <a:buSzPct val="75000"/>
        <a:buFont typeface="Wingdings" pitchFamily="2" charset="2"/>
        <a:buChar char="§"/>
        <a:defRPr sz="2000" kern="1200">
          <a:solidFill>
            <a:schemeClr val="tx1"/>
          </a:solidFill>
          <a:latin typeface="+mn-lt"/>
          <a:ea typeface="+mn-ea"/>
          <a:cs typeface="+mn-cs"/>
        </a:defRPr>
      </a:lvl5pPr>
      <a:lvl6pPr marL="2514386"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46"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08"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69"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3"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5" algn="l" defTabSz="914322" rtl="0" eaLnBrk="1" latinLnBrk="0" hangingPunct="1">
        <a:defRPr sz="1800" kern="1200">
          <a:solidFill>
            <a:schemeClr val="tx1"/>
          </a:solidFill>
          <a:latin typeface="+mn-lt"/>
          <a:ea typeface="+mn-ea"/>
          <a:cs typeface="+mn-cs"/>
        </a:defRPr>
      </a:lvl6pPr>
      <a:lvl7pPr marL="2742967" algn="l" defTabSz="914322" rtl="0" eaLnBrk="1" latinLnBrk="0" hangingPunct="1">
        <a:defRPr sz="1800" kern="1200">
          <a:solidFill>
            <a:schemeClr val="tx1"/>
          </a:solidFill>
          <a:latin typeface="+mn-lt"/>
          <a:ea typeface="+mn-ea"/>
          <a:cs typeface="+mn-cs"/>
        </a:defRPr>
      </a:lvl7pPr>
      <a:lvl8pPr marL="3200127" algn="l" defTabSz="914322" rtl="0" eaLnBrk="1" latinLnBrk="0" hangingPunct="1">
        <a:defRPr sz="1800" kern="1200">
          <a:solidFill>
            <a:schemeClr val="tx1"/>
          </a:solidFill>
          <a:latin typeface="+mn-lt"/>
          <a:ea typeface="+mn-ea"/>
          <a:cs typeface="+mn-cs"/>
        </a:defRPr>
      </a:lvl8pPr>
      <a:lvl9pPr marL="3657288"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7.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03040" y="260648"/>
            <a:ext cx="6437312" cy="1036637"/>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lstStyle/>
          <a:p>
            <a:pPr algn="ctr" eaLnBrk="1" hangingPunct="1"/>
            <a:r>
              <a:rPr lang="zh-CN" altLang="en-US" sz="3400" b="1" dirty="0" smtClean="0">
                <a:solidFill>
                  <a:schemeClr val="tx1"/>
                </a:solidFill>
                <a:latin typeface="黑体" pitchFamily="2" charset="-122"/>
                <a:ea typeface="黑体" pitchFamily="2" charset="-122"/>
              </a:rPr>
              <a:t>第</a:t>
            </a:r>
            <a:r>
              <a:rPr lang="en-US" altLang="zh-CN" sz="3400" b="1" dirty="0">
                <a:solidFill>
                  <a:schemeClr val="tx1"/>
                </a:solidFill>
                <a:latin typeface="黑体" pitchFamily="2" charset="-122"/>
                <a:ea typeface="黑体" pitchFamily="2" charset="-122"/>
              </a:rPr>
              <a:t>8</a:t>
            </a:r>
            <a:r>
              <a:rPr lang="zh-CN" altLang="en-US" sz="3400" b="1" dirty="0" smtClean="0">
                <a:solidFill>
                  <a:schemeClr val="tx1"/>
                </a:solidFill>
                <a:latin typeface="黑体" pitchFamily="2" charset="-122"/>
                <a:ea typeface="黑体" pitchFamily="2" charset="-122"/>
              </a:rPr>
              <a:t>讲 </a:t>
            </a:r>
            <a:r>
              <a:rPr lang="en-US" altLang="zh-CN" sz="3400" b="1" dirty="0" smtClean="0">
                <a:solidFill>
                  <a:schemeClr val="tx1"/>
                </a:solidFill>
                <a:latin typeface="黑体" pitchFamily="2" charset="-122"/>
                <a:ea typeface="黑体" pitchFamily="2" charset="-122"/>
              </a:rPr>
              <a:t>JSP</a:t>
            </a:r>
            <a:r>
              <a:rPr lang="zh-CN" altLang="en-US" sz="3400" b="1" dirty="0" smtClean="0">
                <a:solidFill>
                  <a:schemeClr val="tx1"/>
                </a:solidFill>
                <a:latin typeface="黑体" pitchFamily="2" charset="-122"/>
                <a:ea typeface="黑体" pitchFamily="2" charset="-122"/>
              </a:rPr>
              <a:t>内置对象（</a:t>
            </a:r>
            <a:r>
              <a:rPr lang="zh-CN" altLang="en-US" sz="3400" b="1" dirty="0">
                <a:solidFill>
                  <a:schemeClr val="tx1"/>
                </a:solidFill>
                <a:latin typeface="黑体" pitchFamily="2" charset="-122"/>
                <a:ea typeface="黑体" pitchFamily="2" charset="-122"/>
              </a:rPr>
              <a:t>二</a:t>
            </a:r>
            <a:r>
              <a:rPr lang="zh-CN" altLang="en-US" sz="3400" b="1" dirty="0" smtClean="0">
                <a:solidFill>
                  <a:schemeClr val="tx1"/>
                </a:solidFill>
                <a:latin typeface="黑体" pitchFamily="2" charset="-122"/>
                <a:ea typeface="黑体" pitchFamily="2" charset="-122"/>
              </a:rPr>
              <a:t>）</a:t>
            </a:r>
            <a:endParaRPr lang="zh-CN" altLang="en-US" sz="3400" b="1" dirty="0">
              <a:solidFill>
                <a:schemeClr val="tx1"/>
              </a:solidFill>
              <a:latin typeface="黑体" pitchFamily="2" charset="-122"/>
              <a:ea typeface="黑体" pitchFamily="2" charset="-122"/>
            </a:endParaRPr>
          </a:p>
        </p:txBody>
      </p:sp>
      <p:sp>
        <p:nvSpPr>
          <p:cNvPr id="4099" name="Rectangle 3"/>
          <p:cNvSpPr>
            <a:spLocks noGrp="1" noChangeArrowheads="1"/>
          </p:cNvSpPr>
          <p:nvPr>
            <p:ph type="body" idx="1"/>
          </p:nvPr>
        </p:nvSpPr>
        <p:spPr>
          <a:xfrm>
            <a:off x="304801" y="778352"/>
            <a:ext cx="8229600" cy="5029200"/>
          </a:xfrm>
        </p:spPr>
        <p:txBody>
          <a:bodyPr/>
          <a:lstStyle/>
          <a:p>
            <a:pPr algn="ctr" eaLnBrk="1" hangingPunct="1">
              <a:lnSpc>
                <a:spcPct val="150000"/>
              </a:lnSpc>
              <a:buFont typeface="Wingdings" pitchFamily="2" charset="2"/>
              <a:buNone/>
            </a:pPr>
            <a:r>
              <a:rPr lang="zh-CN" altLang="en-US" sz="2800" b="1" dirty="0">
                <a:solidFill>
                  <a:srgbClr val="0066FF"/>
                </a:solidFill>
              </a:rPr>
              <a:t>主要内容</a:t>
            </a:r>
          </a:p>
        </p:txBody>
      </p:sp>
      <p:sp>
        <p:nvSpPr>
          <p:cNvPr id="37892" name="Line 4"/>
          <p:cNvSpPr>
            <a:spLocks noChangeShapeType="1"/>
          </p:cNvSpPr>
          <p:nvPr/>
        </p:nvSpPr>
        <p:spPr bwMode="auto">
          <a:xfrm>
            <a:off x="2971800" y="1484784"/>
            <a:ext cx="2971800"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graphicFrame>
        <p:nvGraphicFramePr>
          <p:cNvPr id="6" name="图示 5"/>
          <p:cNvGraphicFramePr/>
          <p:nvPr>
            <p:extLst>
              <p:ext uri="{D42A27DB-BD31-4B8C-83A1-F6EECF244321}">
                <p14:modId xmlns:p14="http://schemas.microsoft.com/office/powerpoint/2010/main" val="1383661597"/>
              </p:ext>
            </p:extLst>
          </p:nvPr>
        </p:nvGraphicFramePr>
        <p:xfrm>
          <a:off x="1829408" y="1672284"/>
          <a:ext cx="5256584" cy="43091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1681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p:cTn id="7" dur="500" fill="hold"/>
                                        <p:tgtEl>
                                          <p:spTgt spid="37892"/>
                                        </p:tgtEl>
                                        <p:attrNameLst>
                                          <p:attrName>ppt_x</p:attrName>
                                        </p:attrNameLst>
                                      </p:cBhvr>
                                      <p:tavLst>
                                        <p:tav tm="0">
                                          <p:val>
                                            <p:strVal val="#ppt_x-#ppt_w/2"/>
                                          </p:val>
                                        </p:tav>
                                        <p:tav tm="100000">
                                          <p:val>
                                            <p:strVal val="#ppt_x"/>
                                          </p:val>
                                        </p:tav>
                                      </p:tavLst>
                                    </p:anim>
                                    <p:anim calcmode="lin" valueType="num">
                                      <p:cBhvr>
                                        <p:cTn id="8" dur="500" fill="hold"/>
                                        <p:tgtEl>
                                          <p:spTgt spid="37892"/>
                                        </p:tgtEl>
                                        <p:attrNameLst>
                                          <p:attrName>ppt_y</p:attrName>
                                        </p:attrNameLst>
                                      </p:cBhvr>
                                      <p:tavLst>
                                        <p:tav tm="0">
                                          <p:val>
                                            <p:strVal val="#ppt_y"/>
                                          </p:val>
                                        </p:tav>
                                        <p:tav tm="100000">
                                          <p:val>
                                            <p:strVal val="#ppt_y"/>
                                          </p:val>
                                        </p:tav>
                                      </p:tavLst>
                                    </p:anim>
                                    <p:anim calcmode="lin" valueType="num">
                                      <p:cBhvr>
                                        <p:cTn id="9" dur="500" fill="hold"/>
                                        <p:tgtEl>
                                          <p:spTgt spid="37892"/>
                                        </p:tgtEl>
                                        <p:attrNameLst>
                                          <p:attrName>ppt_w</p:attrName>
                                        </p:attrNameLst>
                                      </p:cBhvr>
                                      <p:tavLst>
                                        <p:tav tm="0">
                                          <p:val>
                                            <p:fltVal val="0"/>
                                          </p:val>
                                        </p:tav>
                                        <p:tav tm="100000">
                                          <p:val>
                                            <p:strVal val="#ppt_w"/>
                                          </p:val>
                                        </p:tav>
                                      </p:tavLst>
                                    </p:anim>
                                    <p:anim calcmode="lin" valueType="num">
                                      <p:cBhvr>
                                        <p:cTn id="10" dur="500" fill="hold"/>
                                        <p:tgtEl>
                                          <p:spTgt spid="378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6" name="矩形 5"/>
          <p:cNvSpPr/>
          <p:nvPr/>
        </p:nvSpPr>
        <p:spPr>
          <a:xfrm>
            <a:off x="1619672" y="836712"/>
            <a:ext cx="6264696" cy="523220"/>
          </a:xfrm>
          <a:prstGeom prst="rect">
            <a:avLst/>
          </a:prstGeom>
          <a:solidFill>
            <a:srgbClr val="0070C0">
              <a:alpha val="47000"/>
            </a:srgbClr>
          </a:solidFill>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、什么时候创建</a:t>
            </a:r>
            <a:r>
              <a:rPr lang="en-US" altLang="zh-CN" sz="2800" dirty="0" err="1" smtClean="0">
                <a:latin typeface="微软雅黑" panose="020B0503020204020204" pitchFamily="34" charset="-122"/>
                <a:ea typeface="微软雅黑" panose="020B0503020204020204" pitchFamily="34" charset="-122"/>
              </a:rPr>
              <a:t>HttpSession</a:t>
            </a:r>
            <a:r>
              <a:rPr lang="zh-CN" altLang="en-US" sz="2800" dirty="0" smtClean="0">
                <a:latin typeface="微软雅黑" panose="020B0503020204020204" pitchFamily="34" charset="-122"/>
                <a:ea typeface="微软雅黑" panose="020B0503020204020204" pitchFamily="34" charset="-122"/>
              </a:rPr>
              <a:t>对象？</a:t>
            </a:r>
            <a:endParaRPr lang="en-US" altLang="zh-CN"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1335534"/>
            <a:ext cx="8652024" cy="5693866"/>
          </a:xfrm>
          <a:prstGeom prst="rect">
            <a:avLst/>
          </a:prstGeom>
          <a:noFill/>
        </p:spPr>
        <p:txBody>
          <a:bodyPr wrap="square" rtlCol="0">
            <a:spAutoFit/>
          </a:bodyPr>
          <a:lstStyle/>
          <a:p>
            <a:pPr>
              <a:buClr>
                <a:srgbClr val="002060"/>
              </a:buClr>
              <a:buSzPct val="80000"/>
            </a:pPr>
            <a:r>
              <a:rPr lang="en-US" altLang="zh-CN" sz="2600" dirty="0" smtClean="0">
                <a:latin typeface="Times New Roman" panose="02020603050405020304" pitchFamily="18" charset="0"/>
                <a:ea typeface="微软雅黑" panose="020B0503020204020204" pitchFamily="34" charset="-122"/>
              </a:rPr>
              <a:t>1</a:t>
            </a:r>
            <a:r>
              <a:rPr lang="zh-CN" altLang="en-US" sz="2600" dirty="0" smtClean="0">
                <a:latin typeface="Times New Roman" panose="02020603050405020304" pitchFamily="18" charset="0"/>
                <a:ea typeface="微软雅黑" panose="020B0503020204020204" pitchFamily="34" charset="-122"/>
              </a:rPr>
              <a:t>）</a:t>
            </a:r>
            <a:r>
              <a:rPr lang="en-US" altLang="zh-CN" sz="2600" dirty="0" smtClean="0">
                <a:latin typeface="Times New Roman" panose="02020603050405020304" pitchFamily="18" charset="0"/>
                <a:ea typeface="微软雅黑" panose="020B0503020204020204" pitchFamily="34" charset="-122"/>
              </a:rPr>
              <a:t>JSP</a:t>
            </a:r>
          </a:p>
          <a:p>
            <a:pPr>
              <a:buClr>
                <a:srgbClr val="002060"/>
              </a:buClr>
              <a:buSzPct val="80000"/>
            </a:pPr>
            <a:r>
              <a:rPr lang="zh-CN" altLang="en-US" sz="2600" b="0" dirty="0" smtClean="0">
                <a:latin typeface="Times New Roman" panose="02020603050405020304" pitchFamily="18" charset="0"/>
                <a:ea typeface="微软雅黑" panose="020B0503020204020204" pitchFamily="34" charset="-122"/>
              </a:rPr>
              <a:t>      若</a:t>
            </a:r>
            <a:r>
              <a:rPr lang="en-US" altLang="zh-CN" sz="2600" b="0" dirty="0" smtClean="0">
                <a:latin typeface="Times New Roman" panose="02020603050405020304" pitchFamily="18" charset="0"/>
                <a:ea typeface="微软雅黑" panose="020B0503020204020204" pitchFamily="34" charset="-122"/>
              </a:rPr>
              <a:t>JSP</a:t>
            </a:r>
            <a:r>
              <a:rPr lang="zh-CN" altLang="en-US" sz="2600" b="0" dirty="0" smtClean="0">
                <a:latin typeface="Times New Roman" panose="02020603050405020304" pitchFamily="18" charset="0"/>
                <a:ea typeface="微软雅黑" panose="020B0503020204020204" pitchFamily="34" charset="-122"/>
              </a:rPr>
              <a:t>是</a:t>
            </a:r>
            <a:r>
              <a:rPr lang="zh-CN" altLang="en-US" sz="2600" b="0" dirty="0">
                <a:latin typeface="Times New Roman" panose="02020603050405020304" pitchFamily="18" charset="0"/>
                <a:ea typeface="微软雅黑" panose="020B0503020204020204" pitchFamily="34" charset="-122"/>
              </a:rPr>
              <a:t>客户端</a:t>
            </a:r>
            <a:r>
              <a:rPr lang="zh-CN" altLang="en-US" sz="2600" b="0" dirty="0" smtClean="0">
                <a:latin typeface="Times New Roman" panose="02020603050405020304" pitchFamily="18" charset="0"/>
                <a:ea typeface="微软雅黑" panose="020B0503020204020204" pitchFamily="34" charset="-122"/>
              </a:rPr>
              <a:t>访问的</a:t>
            </a:r>
            <a:r>
              <a:rPr lang="zh-CN" altLang="en-US" sz="2600" b="0" dirty="0">
                <a:latin typeface="Times New Roman" panose="02020603050405020304" pitchFamily="18" charset="0"/>
                <a:ea typeface="微软雅黑" panose="020B0503020204020204" pitchFamily="34" charset="-122"/>
              </a:rPr>
              <a:t>第一个资源</a:t>
            </a:r>
            <a:r>
              <a:rPr lang="zh-CN" altLang="en-US" sz="2600" b="0" dirty="0" smtClean="0">
                <a:latin typeface="Times New Roman" panose="02020603050405020304" pitchFamily="18" charset="0"/>
                <a:ea typeface="微软雅黑" panose="020B0503020204020204" pitchFamily="34" charset="-122"/>
              </a:rPr>
              <a:t>，服务器默认会</a:t>
            </a:r>
            <a:r>
              <a:rPr lang="zh-CN" altLang="en-US" sz="2600" b="0" dirty="0">
                <a:latin typeface="Times New Roman" panose="02020603050405020304" pitchFamily="18" charset="0"/>
                <a:ea typeface="微软雅黑" panose="020B0503020204020204" pitchFamily="34" charset="-122"/>
              </a:rPr>
              <a:t>为</a:t>
            </a:r>
            <a:r>
              <a:rPr lang="en-US" altLang="zh-CN" sz="2600" b="0" dirty="0">
                <a:latin typeface="Times New Roman" panose="02020603050405020304" pitchFamily="18" charset="0"/>
                <a:ea typeface="微软雅黑" panose="020B0503020204020204" pitchFamily="34" charset="-122"/>
              </a:rPr>
              <a:t>JSP</a:t>
            </a:r>
            <a:r>
              <a:rPr lang="zh-CN" altLang="en-US" sz="2600" b="0" dirty="0">
                <a:latin typeface="Times New Roman" panose="02020603050405020304" pitchFamily="18" charset="0"/>
                <a:ea typeface="微软雅黑" panose="020B0503020204020204" pitchFamily="34" charset="-122"/>
              </a:rPr>
              <a:t>创建一个</a:t>
            </a:r>
            <a:r>
              <a:rPr lang="en-US" altLang="zh-CN" sz="2600" b="0" dirty="0" err="1">
                <a:latin typeface="Times New Roman" panose="02020603050405020304" pitchFamily="18" charset="0"/>
                <a:ea typeface="微软雅黑" panose="020B0503020204020204" pitchFamily="34" charset="-122"/>
              </a:rPr>
              <a:t>HttpSession</a:t>
            </a:r>
            <a:r>
              <a:rPr lang="zh-CN" altLang="en-US" sz="2600" b="0" dirty="0" smtClean="0">
                <a:latin typeface="Times New Roman" panose="02020603050405020304" pitchFamily="18" charset="0"/>
                <a:ea typeface="微软雅黑" panose="020B0503020204020204" pitchFamily="34" charset="-122"/>
              </a:rPr>
              <a:t>对象。但如果该</a:t>
            </a:r>
            <a:r>
              <a:rPr lang="en-US" altLang="zh-CN" sz="2600" b="0" dirty="0" smtClean="0">
                <a:latin typeface="Times New Roman" panose="02020603050405020304" pitchFamily="18" charset="0"/>
                <a:ea typeface="微软雅黑" panose="020B0503020204020204" pitchFamily="34" charset="-122"/>
              </a:rPr>
              <a:t>JSP</a:t>
            </a:r>
            <a:r>
              <a:rPr lang="zh-CN" altLang="en-US" sz="2600" b="0" dirty="0" smtClean="0">
                <a:latin typeface="Times New Roman" panose="02020603050405020304" pitchFamily="18" charset="0"/>
                <a:ea typeface="微软雅黑" panose="020B0503020204020204" pitchFamily="34" charset="-122"/>
              </a:rPr>
              <a:t>指令的</a:t>
            </a:r>
            <a:r>
              <a:rPr lang="en-US" altLang="zh-CN" sz="2600" b="0" dirty="0" smtClean="0">
                <a:latin typeface="Times New Roman" panose="02020603050405020304" pitchFamily="18" charset="0"/>
                <a:ea typeface="微软雅黑" panose="020B0503020204020204" pitchFamily="34" charset="-122"/>
              </a:rPr>
              <a:t>session</a:t>
            </a:r>
            <a:r>
              <a:rPr lang="zh-CN" altLang="en-US" sz="2600" b="0" dirty="0" smtClean="0">
                <a:latin typeface="Times New Roman" panose="02020603050405020304" pitchFamily="18" charset="0"/>
                <a:ea typeface="微软雅黑" panose="020B0503020204020204" pitchFamily="34" charset="-122"/>
              </a:rPr>
              <a:t>属性值为</a:t>
            </a:r>
            <a:r>
              <a:rPr lang="en-US" altLang="zh-CN" sz="2600" b="0" dirty="0" smtClean="0">
                <a:latin typeface="Times New Roman" panose="02020603050405020304" pitchFamily="18" charset="0"/>
                <a:ea typeface="微软雅黑" panose="020B0503020204020204" pitchFamily="34" charset="-122"/>
              </a:rPr>
              <a:t>false</a:t>
            </a:r>
            <a:r>
              <a:rPr lang="zh-CN" altLang="en-US" sz="2600" b="0" dirty="0" smtClean="0">
                <a:latin typeface="Times New Roman" panose="02020603050405020304" pitchFamily="18" charset="0"/>
                <a:ea typeface="微软雅黑" panose="020B0503020204020204" pitchFamily="34" charset="-122"/>
              </a:rPr>
              <a:t>，服务器就不会为</a:t>
            </a:r>
            <a:r>
              <a:rPr lang="en-US" altLang="zh-CN" sz="2600" b="0" dirty="0" smtClean="0">
                <a:latin typeface="Times New Roman" panose="02020603050405020304" pitchFamily="18" charset="0"/>
                <a:ea typeface="微软雅黑" panose="020B0503020204020204" pitchFamily="34" charset="-122"/>
              </a:rPr>
              <a:t>JSP</a:t>
            </a:r>
            <a:r>
              <a:rPr lang="zh-CN" altLang="en-US" sz="2600" b="0" dirty="0" smtClean="0">
                <a:latin typeface="Times New Roman" panose="02020603050405020304" pitchFamily="18" charset="0"/>
                <a:ea typeface="微软雅黑" panose="020B0503020204020204" pitchFamily="34" charset="-122"/>
              </a:rPr>
              <a:t>创建一个</a:t>
            </a:r>
            <a:r>
              <a:rPr lang="en-US" altLang="zh-CN" sz="2600" b="0" dirty="0" err="1" smtClean="0">
                <a:latin typeface="Times New Roman" panose="02020603050405020304" pitchFamily="18" charset="0"/>
                <a:ea typeface="微软雅黑" panose="020B0503020204020204" pitchFamily="34" charset="-122"/>
              </a:rPr>
              <a:t>HttpSession</a:t>
            </a:r>
            <a:r>
              <a:rPr lang="zh-CN" altLang="en-US" sz="2600" b="0" dirty="0" smtClean="0">
                <a:latin typeface="Times New Roman" panose="02020603050405020304" pitchFamily="18" charset="0"/>
                <a:ea typeface="微软雅黑" panose="020B0503020204020204" pitchFamily="34" charset="-122"/>
              </a:rPr>
              <a:t>对象。</a:t>
            </a:r>
            <a:endParaRPr lang="en-US" altLang="zh-CN" sz="2600" b="0" dirty="0" smtClean="0">
              <a:latin typeface="Times New Roman" panose="02020603050405020304" pitchFamily="18" charset="0"/>
              <a:ea typeface="微软雅黑" panose="020B0503020204020204" pitchFamily="34" charset="-122"/>
            </a:endParaRPr>
          </a:p>
          <a:p>
            <a:pPr>
              <a:buClr>
                <a:srgbClr val="002060"/>
              </a:buClr>
              <a:buSzPct val="80000"/>
            </a:pPr>
            <a:endParaRPr lang="en-US" altLang="zh-CN" sz="2600" b="0" dirty="0" smtClean="0">
              <a:latin typeface="Times New Roman" panose="02020603050405020304" pitchFamily="18" charset="0"/>
              <a:ea typeface="微软雅黑" panose="020B0503020204020204" pitchFamily="34" charset="-122"/>
            </a:endParaRPr>
          </a:p>
          <a:p>
            <a:pPr>
              <a:buClr>
                <a:srgbClr val="002060"/>
              </a:buClr>
              <a:buSzPct val="80000"/>
            </a:pPr>
            <a:endParaRPr lang="en-US" altLang="zh-CN" sz="2600" dirty="0" smtClean="0">
              <a:latin typeface="Times New Roman" panose="02020603050405020304" pitchFamily="18" charset="0"/>
              <a:ea typeface="微软雅黑" panose="020B0503020204020204" pitchFamily="34" charset="-122"/>
            </a:endParaRPr>
          </a:p>
          <a:p>
            <a:pPr>
              <a:buClr>
                <a:srgbClr val="002060"/>
              </a:buClr>
              <a:buSzPct val="80000"/>
            </a:pPr>
            <a:endParaRPr lang="en-US" altLang="zh-CN" sz="2600" dirty="0" smtClean="0">
              <a:latin typeface="Times New Roman" panose="02020603050405020304" pitchFamily="18" charset="0"/>
              <a:ea typeface="微软雅黑" panose="020B0503020204020204" pitchFamily="34" charset="-122"/>
            </a:endParaRPr>
          </a:p>
          <a:p>
            <a:pPr>
              <a:buClr>
                <a:srgbClr val="002060"/>
              </a:buClr>
              <a:buSzPct val="80000"/>
            </a:pPr>
            <a:endParaRPr lang="en-US" altLang="zh-CN" sz="2600" dirty="0" smtClean="0">
              <a:latin typeface="Times New Roman" panose="02020603050405020304" pitchFamily="18" charset="0"/>
              <a:ea typeface="微软雅黑" panose="020B0503020204020204" pitchFamily="34" charset="-122"/>
            </a:endParaRPr>
          </a:p>
          <a:p>
            <a:pPr>
              <a:buClr>
                <a:srgbClr val="002060"/>
              </a:buClr>
              <a:buSzPct val="80000"/>
            </a:pPr>
            <a:r>
              <a:rPr lang="en-US" altLang="zh-CN" sz="2600" dirty="0" smtClean="0">
                <a:latin typeface="Times New Roman" panose="02020603050405020304" pitchFamily="18" charset="0"/>
                <a:ea typeface="微软雅黑" panose="020B0503020204020204" pitchFamily="34" charset="-122"/>
              </a:rPr>
              <a:t>2</a:t>
            </a:r>
            <a:r>
              <a:rPr lang="zh-CN" altLang="en-US" sz="2600" dirty="0" smtClean="0">
                <a:latin typeface="Times New Roman" panose="02020603050405020304" pitchFamily="18" charset="0"/>
                <a:ea typeface="微软雅黑" panose="020B0503020204020204" pitchFamily="34" charset="-122"/>
              </a:rPr>
              <a:t>）</a:t>
            </a:r>
            <a:r>
              <a:rPr lang="en-US" altLang="zh-CN" sz="2600" dirty="0" smtClean="0">
                <a:latin typeface="Times New Roman" panose="02020603050405020304" pitchFamily="18" charset="0"/>
                <a:ea typeface="微软雅黑" panose="020B0503020204020204" pitchFamily="34" charset="-122"/>
              </a:rPr>
              <a:t>Servlet</a:t>
            </a:r>
          </a:p>
          <a:p>
            <a:pPr>
              <a:buClr>
                <a:srgbClr val="002060"/>
              </a:buClr>
              <a:buSzPct val="80000"/>
            </a:pPr>
            <a:r>
              <a:rPr lang="zh-CN" altLang="en-US" sz="2600" b="0" dirty="0" smtClean="0">
                <a:latin typeface="Times New Roman" panose="02020603050405020304" pitchFamily="18" charset="0"/>
                <a:ea typeface="微软雅黑" panose="020B0503020204020204" pitchFamily="34" charset="-122"/>
              </a:rPr>
              <a:t>       若</a:t>
            </a:r>
            <a:r>
              <a:rPr lang="en-US" altLang="zh-CN" sz="2600" b="0" dirty="0">
                <a:latin typeface="Times New Roman" panose="02020603050405020304" pitchFamily="18" charset="0"/>
                <a:ea typeface="微软雅黑" panose="020B0503020204020204" pitchFamily="34" charset="-122"/>
              </a:rPr>
              <a:t>Servlet</a:t>
            </a:r>
            <a:r>
              <a:rPr lang="zh-CN" altLang="en-US" sz="2600" b="0" dirty="0">
                <a:latin typeface="Times New Roman" panose="02020603050405020304" pitchFamily="18" charset="0"/>
                <a:ea typeface="微软雅黑" panose="020B0503020204020204" pitchFamily="34" charset="-122"/>
              </a:rPr>
              <a:t>是客户端访问的第一个</a:t>
            </a:r>
            <a:r>
              <a:rPr lang="en-US" altLang="zh-CN" sz="2600" b="0" dirty="0">
                <a:latin typeface="Times New Roman" panose="02020603050405020304" pitchFamily="18" charset="0"/>
                <a:ea typeface="微软雅黑" panose="020B0503020204020204" pitchFamily="34" charset="-122"/>
              </a:rPr>
              <a:t>WEB</a:t>
            </a:r>
            <a:r>
              <a:rPr lang="zh-CN" altLang="en-US" sz="2600" b="0" dirty="0">
                <a:latin typeface="Times New Roman" panose="02020603050405020304" pitchFamily="18" charset="0"/>
                <a:ea typeface="微软雅黑" panose="020B0503020204020204" pitchFamily="34" charset="-122"/>
              </a:rPr>
              <a:t>应用的资源，则只有调用了</a:t>
            </a:r>
            <a:r>
              <a:rPr lang="en-US" altLang="zh-CN" sz="2600" b="0" dirty="0" err="1">
                <a:latin typeface="Times New Roman" panose="02020603050405020304" pitchFamily="18" charset="0"/>
                <a:ea typeface="微软雅黑" panose="020B0503020204020204" pitchFamily="34" charset="-122"/>
              </a:rPr>
              <a:t>request.getSession</a:t>
            </a:r>
            <a:r>
              <a:rPr lang="en-US" altLang="zh-CN" sz="2600" b="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或</a:t>
            </a:r>
            <a:r>
              <a:rPr lang="en-US" altLang="zh-CN" sz="2600" b="0" dirty="0" err="1">
                <a:latin typeface="Times New Roman" panose="02020603050405020304" pitchFamily="18" charset="0"/>
                <a:ea typeface="微软雅黑" panose="020B0503020204020204" pitchFamily="34" charset="-122"/>
              </a:rPr>
              <a:t>request.getSession</a:t>
            </a:r>
            <a:r>
              <a:rPr lang="en-US" altLang="zh-CN" sz="2600" b="0" dirty="0">
                <a:latin typeface="Times New Roman" panose="02020603050405020304" pitchFamily="18" charset="0"/>
                <a:ea typeface="微软雅黑" panose="020B0503020204020204" pitchFamily="34" charset="-122"/>
              </a:rPr>
              <a:t>(true</a:t>
            </a:r>
            <a:r>
              <a:rPr lang="en-US" altLang="zh-CN" sz="2600" b="0" dirty="0" smtClean="0">
                <a:latin typeface="Times New Roman" panose="02020603050405020304" pitchFamily="18" charset="0"/>
                <a:ea typeface="微软雅黑" panose="020B0503020204020204" pitchFamily="34" charset="-122"/>
              </a:rPr>
              <a:t>)</a:t>
            </a:r>
            <a:r>
              <a:rPr lang="zh-CN" altLang="en-US" sz="2600" b="0" dirty="0" smtClean="0">
                <a:latin typeface="Times New Roman" panose="02020603050405020304" pitchFamily="18" charset="0"/>
                <a:ea typeface="微软雅黑" panose="020B0503020204020204" pitchFamily="34" charset="-122"/>
              </a:rPr>
              <a:t>，</a:t>
            </a:r>
            <a:r>
              <a:rPr lang="en-US" altLang="zh-CN" sz="2600" b="0" dirty="0" smtClean="0">
                <a:latin typeface="Times New Roman" panose="02020603050405020304" pitchFamily="18" charset="0"/>
                <a:ea typeface="微软雅黑" panose="020B0503020204020204" pitchFamily="34" charset="-122"/>
              </a:rPr>
              <a:t> </a:t>
            </a:r>
            <a:r>
              <a:rPr lang="zh-CN" altLang="en-US" sz="2600" b="0" dirty="0">
                <a:latin typeface="Times New Roman" panose="02020603050405020304" pitchFamily="18" charset="0"/>
                <a:ea typeface="微软雅黑" panose="020B0503020204020204" pitchFamily="34" charset="-122"/>
              </a:rPr>
              <a:t>才会创建</a:t>
            </a:r>
            <a:r>
              <a:rPr lang="en-US" altLang="zh-CN" sz="2600" b="0" dirty="0" err="1">
                <a:latin typeface="Times New Roman" panose="02020603050405020304" pitchFamily="18" charset="0"/>
                <a:ea typeface="微软雅黑" panose="020B0503020204020204" pitchFamily="34" charset="-122"/>
              </a:rPr>
              <a:t>HttpSession</a:t>
            </a:r>
            <a:r>
              <a:rPr lang="zh-CN" altLang="en-US" sz="2600" b="0" dirty="0" smtClean="0">
                <a:latin typeface="Times New Roman" panose="02020603050405020304" pitchFamily="18" charset="0"/>
                <a:ea typeface="微软雅黑" panose="020B0503020204020204" pitchFamily="34" charset="-122"/>
              </a:rPr>
              <a:t>对象。</a:t>
            </a:r>
            <a:endParaRPr lang="en-US" altLang="zh-CN" sz="2600" b="0" dirty="0">
              <a:latin typeface="Times New Roman" panose="02020603050405020304" pitchFamily="18" charset="0"/>
              <a:ea typeface="微软雅黑" panose="020B0503020204020204" pitchFamily="34" charset="-122"/>
            </a:endParaRPr>
          </a:p>
          <a:p>
            <a:endParaRPr lang="en-US" altLang="zh-CN" sz="2600" dirty="0" smtClean="0"/>
          </a:p>
          <a:p>
            <a:endParaRPr lang="en-US" altLang="zh-CN" sz="2600" dirty="0"/>
          </a:p>
        </p:txBody>
      </p:sp>
      <p:pic>
        <p:nvPicPr>
          <p:cNvPr id="2" name="图片 1"/>
          <p:cNvPicPr>
            <a:picLocks noChangeAspect="1"/>
          </p:cNvPicPr>
          <p:nvPr/>
        </p:nvPicPr>
        <p:blipFill>
          <a:blip r:embed="rId3"/>
          <a:stretch>
            <a:fillRect/>
          </a:stretch>
        </p:blipFill>
        <p:spPr>
          <a:xfrm>
            <a:off x="467544" y="3140968"/>
            <a:ext cx="8339535" cy="1273299"/>
          </a:xfrm>
          <a:prstGeom prst="rect">
            <a:avLst/>
          </a:prstGeom>
        </p:spPr>
      </p:pic>
    </p:spTree>
    <p:extLst>
      <p:ext uri="{BB962C8B-B14F-4D97-AF65-F5344CB8AC3E}">
        <p14:creationId xmlns:p14="http://schemas.microsoft.com/office/powerpoint/2010/main" val="56297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95534" y="1487324"/>
            <a:ext cx="8616797" cy="1815882"/>
          </a:xfrm>
          <a:prstGeom prst="rect">
            <a:avLst/>
          </a:prstGeom>
        </p:spPr>
        <p:txBody>
          <a:bodyPr wrap="square">
            <a:spAutoFit/>
          </a:bodyPr>
          <a:lstStyle/>
          <a:p>
            <a:pPr>
              <a:buClr>
                <a:schemeClr val="accent5">
                  <a:lumMod val="50000"/>
                </a:schemeClr>
              </a:buClr>
              <a:buSzPct val="80000"/>
            </a:pP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与</a:t>
            </a:r>
            <a:r>
              <a:rPr lang="zh-CN" altLang="en-US" sz="2800" dirty="0">
                <a:latin typeface="微软雅黑" panose="020B0503020204020204" pitchFamily="34" charset="-122"/>
                <a:ea typeface="微软雅黑" panose="020B0503020204020204" pitchFamily="34" charset="-122"/>
              </a:rPr>
              <a:t>每个</a:t>
            </a:r>
            <a:r>
              <a:rPr lang="zh-CN" altLang="en-US" sz="2800" dirty="0" smtClean="0">
                <a:latin typeface="微软雅黑" panose="020B0503020204020204" pitchFamily="34" charset="-122"/>
                <a:ea typeface="微软雅黑" panose="020B0503020204020204" pitchFamily="34" charset="-122"/>
              </a:rPr>
              <a:t>请求紧密相关。</a:t>
            </a:r>
            <a:endParaRPr lang="en-US" altLang="zh-CN" sz="2800" dirty="0" smtClean="0">
              <a:latin typeface="微软雅黑" panose="020B0503020204020204" pitchFamily="34" charset="-122"/>
              <a:ea typeface="微软雅黑" panose="020B0503020204020204" pitchFamily="34" charset="-122"/>
            </a:endParaRPr>
          </a:p>
          <a:p>
            <a:pPr>
              <a:buClr>
                <a:schemeClr val="accent5">
                  <a:lumMod val="50000"/>
                </a:schemeClr>
              </a:buClr>
              <a:buSzPct val="80000"/>
            </a:pPr>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request</a:t>
            </a:r>
            <a:r>
              <a:rPr lang="zh-CN" altLang="en-US" sz="2800" b="0" dirty="0" smtClean="0">
                <a:latin typeface="微软雅黑" panose="020B0503020204020204" pitchFamily="34" charset="-122"/>
                <a:ea typeface="微软雅黑" panose="020B0503020204020204" pitchFamily="34" charset="-122"/>
              </a:rPr>
              <a:t>对象（</a:t>
            </a:r>
            <a:r>
              <a:rPr lang="en-US" altLang="zh-CN" sz="2800" b="0" dirty="0" err="1" smtClean="0">
                <a:latin typeface="微软雅黑" panose="020B0503020204020204" pitchFamily="34" charset="-122"/>
                <a:ea typeface="微软雅黑" panose="020B0503020204020204" pitchFamily="34" charset="-122"/>
              </a:rPr>
              <a:t>HttpServletRequest</a:t>
            </a:r>
            <a:r>
              <a:rPr lang="zh-CN" altLang="en-US" sz="2800" b="0" dirty="0" smtClean="0">
                <a:latin typeface="微软雅黑" panose="020B0503020204020204" pitchFamily="34" charset="-122"/>
                <a:ea typeface="微软雅黑" panose="020B0503020204020204" pitchFamily="34" charset="-122"/>
              </a:rPr>
              <a:t>）定义</a:t>
            </a:r>
            <a:r>
              <a:rPr lang="zh-CN" altLang="en-US" sz="2800" b="0" dirty="0">
                <a:latin typeface="微软雅黑" panose="020B0503020204020204" pitchFamily="34" charset="-122"/>
                <a:ea typeface="微软雅黑" panose="020B0503020204020204" pitchFamily="34" charset="-122"/>
              </a:rPr>
              <a:t>了用于获取</a:t>
            </a:r>
            <a:r>
              <a:rPr lang="en-US" altLang="zh-CN" sz="2800" b="0" dirty="0">
                <a:latin typeface="微软雅黑" panose="020B0503020204020204" pitchFamily="34" charset="-122"/>
                <a:ea typeface="微软雅黑" panose="020B0503020204020204" pitchFamily="34" charset="-122"/>
              </a:rPr>
              <a:t>session</a:t>
            </a:r>
            <a:r>
              <a:rPr lang="zh-CN" altLang="en-US" sz="2800" b="0" dirty="0" smtClean="0">
                <a:latin typeface="微软雅黑" panose="020B0503020204020204" pitchFamily="34" charset="-122"/>
                <a:ea typeface="微软雅黑" panose="020B0503020204020204" pitchFamily="34" charset="-122"/>
              </a:rPr>
              <a:t>对象（</a:t>
            </a:r>
            <a:r>
              <a:rPr lang="en-US" altLang="zh-CN" sz="2800" b="0" dirty="0" err="1" smtClean="0">
                <a:latin typeface="微软雅黑" panose="020B0503020204020204" pitchFamily="34" charset="-122"/>
                <a:ea typeface="微软雅黑" panose="020B0503020204020204" pitchFamily="34" charset="-122"/>
              </a:rPr>
              <a:t>HttpSession</a:t>
            </a:r>
            <a:r>
              <a:rPr lang="zh-CN" altLang="en-US" sz="2800" b="0" dirty="0" smtClean="0">
                <a:latin typeface="微软雅黑" panose="020B0503020204020204" pitchFamily="34" charset="-122"/>
                <a:ea typeface="微软雅黑" panose="020B0503020204020204" pitchFamily="34" charset="-122"/>
              </a:rPr>
              <a:t>）的</a:t>
            </a:r>
            <a:r>
              <a:rPr lang="en-US" altLang="zh-CN" sz="2800" b="0" dirty="0" err="1">
                <a:latin typeface="微软雅黑" panose="020B0503020204020204" pitchFamily="34" charset="-122"/>
                <a:ea typeface="微软雅黑" panose="020B0503020204020204" pitchFamily="34" charset="-122"/>
              </a:rPr>
              <a:t>getSession</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方法，该方法有两种重载</a:t>
            </a:r>
            <a:r>
              <a:rPr lang="zh-CN" altLang="en-US" sz="2800" b="0" dirty="0" smtClean="0">
                <a:latin typeface="微软雅黑" panose="020B0503020204020204" pitchFamily="34" charset="-122"/>
                <a:ea typeface="微软雅黑" panose="020B0503020204020204" pitchFamily="34" charset="-122"/>
              </a:rPr>
              <a:t>形式：</a:t>
            </a:r>
            <a:endParaRPr lang="en-US" altLang="zh-CN" sz="2800" b="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259633" y="884769"/>
            <a:ext cx="7128792" cy="523220"/>
          </a:xfrm>
          <a:prstGeom prst="rect">
            <a:avLst/>
          </a:prstGeom>
          <a:solidFill>
            <a:srgbClr val="0070C0">
              <a:alpha val="47000"/>
            </a:srgbClr>
          </a:solidFill>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rPr>
              <a:t>4</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Servlet</a:t>
            </a:r>
            <a:r>
              <a:rPr lang="zh-CN" altLang="en-US" sz="2800" dirty="0">
                <a:latin typeface="微软雅黑" panose="020B0503020204020204" pitchFamily="34" charset="-122"/>
                <a:ea typeface="微软雅黑" panose="020B0503020204020204" pitchFamily="34" charset="-122"/>
              </a:rPr>
              <a:t>中如何获取</a:t>
            </a:r>
            <a:r>
              <a:rPr lang="en-US" altLang="zh-CN" sz="2800" dirty="0" err="1">
                <a:latin typeface="微软雅黑" panose="020B0503020204020204" pitchFamily="34" charset="-122"/>
                <a:ea typeface="微软雅黑" panose="020B0503020204020204" pitchFamily="34" charset="-122"/>
              </a:rPr>
              <a:t>HttpSession</a:t>
            </a:r>
            <a:r>
              <a:rPr lang="zh-CN" altLang="en-US" sz="2800" dirty="0">
                <a:latin typeface="微软雅黑" panose="020B0503020204020204" pitchFamily="34" charset="-122"/>
                <a:ea typeface="微软雅黑" panose="020B0503020204020204" pitchFamily="34" charset="-122"/>
              </a:rPr>
              <a:t>对象</a:t>
            </a:r>
            <a:r>
              <a:rPr lang="zh-CN" altLang="en-US" sz="2800" dirty="0" smtClean="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p:txBody>
      </p:sp>
      <p:sp>
        <p:nvSpPr>
          <p:cNvPr id="7" name="圆角矩形 6"/>
          <p:cNvSpPr/>
          <p:nvPr/>
        </p:nvSpPr>
        <p:spPr bwMode="auto">
          <a:xfrm>
            <a:off x="539552" y="3356992"/>
            <a:ext cx="8291709" cy="2592288"/>
          </a:xfrm>
          <a:prstGeom prst="roundRect">
            <a:avLst>
              <a:gd name="adj" fmla="val 9958"/>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indent="-457200">
              <a:buClr>
                <a:schemeClr val="accent5">
                  <a:lumMod val="50000"/>
                </a:schemeClr>
              </a:buClr>
              <a:buSzPct val="80000"/>
              <a:buFont typeface="Wingdings" panose="05000000000000000000" pitchFamily="2" charset="2"/>
              <a:buChar char="u"/>
            </a:pPr>
            <a:r>
              <a:rPr lang="en-US" altLang="zh-CN" sz="2600" b="0" dirty="0" smtClean="0">
                <a:latin typeface="Times New Roman" panose="02020603050405020304" pitchFamily="18" charset="0"/>
                <a:ea typeface="+mj-ea"/>
              </a:rPr>
              <a:t>public </a:t>
            </a:r>
            <a:r>
              <a:rPr lang="en-US" altLang="zh-CN" sz="2600" b="0" dirty="0" err="1">
                <a:latin typeface="Times New Roman" panose="02020603050405020304" pitchFamily="18" charset="0"/>
                <a:ea typeface="+mj-ea"/>
              </a:rPr>
              <a:t>HttpSession</a:t>
            </a:r>
            <a:r>
              <a:rPr lang="en-US" altLang="zh-CN" sz="2600" b="0" dirty="0">
                <a:latin typeface="Times New Roman" panose="02020603050405020304" pitchFamily="18" charset="0"/>
                <a:ea typeface="+mj-ea"/>
              </a:rPr>
              <a:t> </a:t>
            </a:r>
            <a:r>
              <a:rPr lang="en-US" altLang="zh-CN" sz="2600" b="0" dirty="0" err="1">
                <a:latin typeface="Times New Roman" panose="02020603050405020304" pitchFamily="18" charset="0"/>
                <a:ea typeface="+mj-ea"/>
              </a:rPr>
              <a:t>getSession</a:t>
            </a:r>
            <a:r>
              <a:rPr lang="en-US" altLang="zh-CN" sz="2600" b="0" dirty="0">
                <a:latin typeface="Times New Roman" panose="02020603050405020304" pitchFamily="18" charset="0"/>
                <a:ea typeface="+mj-ea"/>
              </a:rPr>
              <a:t>(</a:t>
            </a:r>
            <a:r>
              <a:rPr lang="en-US" altLang="zh-CN" sz="2600" b="0" dirty="0" err="1">
                <a:latin typeface="Times New Roman" panose="02020603050405020304" pitchFamily="18" charset="0"/>
                <a:ea typeface="+mj-ea"/>
              </a:rPr>
              <a:t>boolean</a:t>
            </a:r>
            <a:r>
              <a:rPr lang="en-US" altLang="zh-CN" sz="2600" b="0" dirty="0">
                <a:latin typeface="Times New Roman" panose="02020603050405020304" pitchFamily="18" charset="0"/>
                <a:ea typeface="+mj-ea"/>
              </a:rPr>
              <a:t> create)</a:t>
            </a:r>
          </a:p>
          <a:p>
            <a:pPr>
              <a:buClr>
                <a:schemeClr val="accent5">
                  <a:lumMod val="50000"/>
                </a:schemeClr>
              </a:buClr>
              <a:buSzPct val="80000"/>
            </a:pPr>
            <a:r>
              <a:rPr lang="en-US" altLang="zh-CN" sz="2600" b="0" dirty="0" smtClean="0">
                <a:latin typeface="Times New Roman" panose="02020603050405020304" pitchFamily="18" charset="0"/>
                <a:ea typeface="+mj-ea"/>
              </a:rPr>
              <a:t>    /*</a:t>
            </a:r>
            <a:r>
              <a:rPr lang="zh-CN" altLang="en-US" sz="2600" b="0" dirty="0" smtClean="0">
                <a:latin typeface="Times New Roman" panose="02020603050405020304" pitchFamily="18" charset="0"/>
                <a:ea typeface="+mj-ea"/>
              </a:rPr>
              <a:t>从</a:t>
            </a:r>
            <a:r>
              <a:rPr lang="en-US" altLang="zh-CN" sz="2600" b="0" dirty="0" smtClean="0">
                <a:latin typeface="Times New Roman" panose="02020603050405020304" pitchFamily="18" charset="0"/>
                <a:ea typeface="+mj-ea"/>
              </a:rPr>
              <a:t>request</a:t>
            </a:r>
            <a:r>
              <a:rPr lang="zh-CN" altLang="en-US" sz="2600" b="0" dirty="0" smtClean="0">
                <a:latin typeface="Times New Roman" panose="02020603050405020304" pitchFamily="18" charset="0"/>
                <a:ea typeface="+mj-ea"/>
              </a:rPr>
              <a:t>中获取</a:t>
            </a:r>
            <a:r>
              <a:rPr lang="en-US" altLang="zh-CN" sz="2600" b="0" dirty="0" smtClean="0">
                <a:latin typeface="Times New Roman" panose="02020603050405020304" pitchFamily="18" charset="0"/>
                <a:ea typeface="+mj-ea"/>
              </a:rPr>
              <a:t>session</a:t>
            </a:r>
            <a:r>
              <a:rPr lang="zh-CN" altLang="en-US" sz="2600" b="0" dirty="0" smtClean="0">
                <a:latin typeface="Times New Roman" panose="02020603050405020304" pitchFamily="18" charset="0"/>
                <a:ea typeface="+mj-ea"/>
              </a:rPr>
              <a:t>。</a:t>
            </a:r>
            <a:r>
              <a:rPr lang="en-US" altLang="zh-CN" sz="2600" b="0" dirty="0">
                <a:latin typeface="Times New Roman" panose="02020603050405020304" pitchFamily="18" charset="0"/>
                <a:ea typeface="+mj-ea"/>
              </a:rPr>
              <a:t>create</a:t>
            </a:r>
            <a:r>
              <a:rPr lang="zh-CN" altLang="en-US" sz="2600" b="0" dirty="0" smtClean="0">
                <a:latin typeface="Times New Roman" panose="02020603050405020304" pitchFamily="18" charset="0"/>
                <a:ea typeface="+mj-ea"/>
              </a:rPr>
              <a:t>为</a:t>
            </a:r>
            <a:r>
              <a:rPr lang="en-US" altLang="zh-CN" sz="2600" b="0" dirty="0">
                <a:latin typeface="Times New Roman" panose="02020603050405020304" pitchFamily="18" charset="0"/>
                <a:ea typeface="+mj-ea"/>
              </a:rPr>
              <a:t>true</a:t>
            </a:r>
            <a:r>
              <a:rPr lang="zh-CN" altLang="en-US" sz="2600" b="0" dirty="0">
                <a:latin typeface="Times New Roman" panose="02020603050405020304" pitchFamily="18" charset="0"/>
                <a:ea typeface="+mj-ea"/>
              </a:rPr>
              <a:t>，则</a:t>
            </a:r>
            <a:r>
              <a:rPr lang="zh-CN" altLang="en-US" sz="2600" b="0" dirty="0" smtClean="0">
                <a:latin typeface="Times New Roman" panose="02020603050405020304" pitchFamily="18" charset="0"/>
                <a:ea typeface="+mj-ea"/>
              </a:rPr>
              <a:t>在</a:t>
            </a:r>
            <a:r>
              <a:rPr lang="en-US" altLang="zh-CN" sz="2600" b="0" dirty="0" smtClean="0">
                <a:latin typeface="Times New Roman" panose="02020603050405020304" pitchFamily="18" charset="0"/>
                <a:ea typeface="+mj-ea"/>
              </a:rPr>
              <a:t>session</a:t>
            </a:r>
            <a:r>
              <a:rPr lang="zh-CN" altLang="en-US" sz="2600" b="0" dirty="0" smtClean="0">
                <a:latin typeface="Times New Roman" panose="02020603050405020304" pitchFamily="18" charset="0"/>
                <a:ea typeface="+mj-ea"/>
              </a:rPr>
              <a:t>不</a:t>
            </a:r>
            <a:r>
              <a:rPr lang="zh-CN" altLang="en-US" sz="2600" b="0" dirty="0">
                <a:latin typeface="Times New Roman" panose="02020603050405020304" pitchFamily="18" charset="0"/>
                <a:ea typeface="+mj-ea"/>
              </a:rPr>
              <a:t>存在时创建并返回新</a:t>
            </a:r>
            <a:r>
              <a:rPr lang="zh-CN" altLang="en-US" sz="2600" b="0" dirty="0" smtClean="0">
                <a:latin typeface="Times New Roman" panose="02020603050405020304" pitchFamily="18" charset="0"/>
                <a:ea typeface="+mj-ea"/>
              </a:rPr>
              <a:t>的</a:t>
            </a:r>
            <a:r>
              <a:rPr lang="en-US" altLang="zh-CN" sz="2600" b="0" dirty="0" smtClean="0">
                <a:latin typeface="Times New Roman" panose="02020603050405020304" pitchFamily="18" charset="0"/>
                <a:ea typeface="+mj-ea"/>
              </a:rPr>
              <a:t>session</a:t>
            </a:r>
            <a:r>
              <a:rPr lang="zh-CN" altLang="en-US" sz="2600" b="0" dirty="0" smtClean="0">
                <a:latin typeface="Times New Roman" panose="02020603050405020304" pitchFamily="18" charset="0"/>
                <a:ea typeface="+mj-ea"/>
              </a:rPr>
              <a:t>；</a:t>
            </a:r>
            <a:r>
              <a:rPr lang="en-US" altLang="zh-CN" sz="2600" b="0" dirty="0" smtClean="0">
                <a:latin typeface="Times New Roman" panose="02020603050405020304" pitchFamily="18" charset="0"/>
                <a:ea typeface="+mj-ea"/>
              </a:rPr>
              <a:t>create</a:t>
            </a:r>
            <a:r>
              <a:rPr lang="zh-CN" altLang="en-US" sz="2600" b="0" dirty="0" smtClean="0">
                <a:latin typeface="Times New Roman" panose="02020603050405020304" pitchFamily="18" charset="0"/>
                <a:ea typeface="+mj-ea"/>
              </a:rPr>
              <a:t>为</a:t>
            </a:r>
            <a:r>
              <a:rPr lang="en-US" altLang="zh-CN" sz="2600" b="0" dirty="0" smtClean="0">
                <a:latin typeface="Times New Roman" panose="02020603050405020304" pitchFamily="18" charset="0"/>
                <a:ea typeface="+mj-ea"/>
              </a:rPr>
              <a:t>false</a:t>
            </a:r>
            <a:r>
              <a:rPr lang="zh-CN" altLang="en-US" sz="2600" b="0" dirty="0" smtClean="0">
                <a:latin typeface="Times New Roman" panose="02020603050405020304" pitchFamily="18" charset="0"/>
                <a:ea typeface="+mj-ea"/>
              </a:rPr>
              <a:t>，如果获取不到</a:t>
            </a:r>
            <a:r>
              <a:rPr lang="en-US" altLang="zh-CN" sz="2600" b="0" dirty="0" smtClean="0">
                <a:latin typeface="Times New Roman" panose="02020603050405020304" pitchFamily="18" charset="0"/>
                <a:ea typeface="+mj-ea"/>
              </a:rPr>
              <a:t>session</a:t>
            </a:r>
            <a:r>
              <a:rPr lang="zh-CN" altLang="en-US" sz="2600" b="0" dirty="0" smtClean="0">
                <a:latin typeface="Times New Roman" panose="02020603050405020304" pitchFamily="18" charset="0"/>
                <a:ea typeface="+mj-ea"/>
              </a:rPr>
              <a:t>，则不会新建</a:t>
            </a:r>
            <a:r>
              <a:rPr lang="en-US" altLang="zh-CN" sz="2600" b="0" dirty="0" smtClean="0">
                <a:latin typeface="Times New Roman" panose="02020603050405020304" pitchFamily="18" charset="0"/>
                <a:ea typeface="+mj-ea"/>
              </a:rPr>
              <a:t>session</a:t>
            </a:r>
            <a:r>
              <a:rPr lang="zh-CN" altLang="en-US" sz="2600" b="0" dirty="0" smtClean="0">
                <a:latin typeface="Times New Roman" panose="02020603050405020304" pitchFamily="18" charset="0"/>
                <a:ea typeface="+mj-ea"/>
              </a:rPr>
              <a:t>，</a:t>
            </a:r>
            <a:r>
              <a:rPr lang="en-US" altLang="zh-CN" sz="2600" b="0" dirty="0" smtClean="0">
                <a:latin typeface="Times New Roman" panose="02020603050405020304" pitchFamily="18" charset="0"/>
                <a:ea typeface="+mj-ea"/>
              </a:rPr>
              <a:t> </a:t>
            </a:r>
            <a:r>
              <a:rPr lang="zh-CN" altLang="en-US" sz="2600" b="0" dirty="0" smtClean="0">
                <a:latin typeface="Times New Roman" panose="02020603050405020304" pitchFamily="18" charset="0"/>
                <a:ea typeface="+mj-ea"/>
              </a:rPr>
              <a:t>返回</a:t>
            </a:r>
            <a:r>
              <a:rPr lang="en-US" altLang="zh-CN" sz="2600" b="0" dirty="0" smtClean="0">
                <a:latin typeface="Times New Roman" panose="02020603050405020304" pitchFamily="18" charset="0"/>
                <a:ea typeface="+mj-ea"/>
              </a:rPr>
              <a:t>null*/</a:t>
            </a:r>
            <a:r>
              <a:rPr lang="zh-CN" altLang="en-US" sz="2600" b="0" dirty="0">
                <a:latin typeface="Times New Roman" panose="02020603050405020304" pitchFamily="18" charset="0"/>
                <a:ea typeface="+mj-ea"/>
              </a:rPr>
              <a:t>	</a:t>
            </a:r>
            <a:endParaRPr lang="en-US" altLang="zh-CN" sz="2600" b="0" dirty="0">
              <a:latin typeface="Times New Roman" panose="02020603050405020304" pitchFamily="18" charset="0"/>
              <a:ea typeface="+mj-ea"/>
            </a:endParaRPr>
          </a:p>
          <a:p>
            <a:pPr marL="457200" indent="-457200">
              <a:buClr>
                <a:schemeClr val="accent5">
                  <a:lumMod val="50000"/>
                </a:schemeClr>
              </a:buClr>
              <a:buSzPct val="80000"/>
              <a:buFont typeface="Wingdings" panose="05000000000000000000" pitchFamily="2" charset="2"/>
              <a:buChar char="u"/>
            </a:pPr>
            <a:r>
              <a:rPr lang="en-US" altLang="zh-CN" sz="2600" b="0" dirty="0">
                <a:latin typeface="Times New Roman" panose="02020603050405020304" pitchFamily="18" charset="0"/>
                <a:ea typeface="+mj-ea"/>
              </a:rPr>
              <a:t>public </a:t>
            </a:r>
            <a:r>
              <a:rPr lang="en-US" altLang="zh-CN" sz="2600" b="0" dirty="0" err="1">
                <a:latin typeface="Times New Roman" panose="02020603050405020304" pitchFamily="18" charset="0"/>
                <a:ea typeface="+mj-ea"/>
              </a:rPr>
              <a:t>HttpSession</a:t>
            </a:r>
            <a:r>
              <a:rPr lang="en-US" altLang="zh-CN" sz="2600" b="0" dirty="0">
                <a:latin typeface="Times New Roman" panose="02020603050405020304" pitchFamily="18" charset="0"/>
                <a:ea typeface="+mj-ea"/>
              </a:rPr>
              <a:t> </a:t>
            </a:r>
            <a:r>
              <a:rPr lang="en-US" altLang="zh-CN" sz="2600" b="0" dirty="0" err="1">
                <a:latin typeface="Times New Roman" panose="02020603050405020304" pitchFamily="18" charset="0"/>
                <a:ea typeface="+mj-ea"/>
              </a:rPr>
              <a:t>getSession</a:t>
            </a:r>
            <a:r>
              <a:rPr lang="en-US" altLang="zh-CN" sz="2600" b="0" dirty="0">
                <a:latin typeface="Times New Roman" panose="02020603050405020304" pitchFamily="18" charset="0"/>
                <a:ea typeface="+mj-ea"/>
              </a:rPr>
              <a:t>()</a:t>
            </a:r>
          </a:p>
          <a:p>
            <a:pPr>
              <a:buClr>
                <a:schemeClr val="accent5">
                  <a:lumMod val="50000"/>
                </a:schemeClr>
              </a:buClr>
              <a:buSzPct val="80000"/>
            </a:pPr>
            <a:r>
              <a:rPr lang="en-US" altLang="zh-CN" sz="2600" b="0" dirty="0" smtClean="0">
                <a:latin typeface="Times New Roman" panose="02020603050405020304" pitchFamily="18" charset="0"/>
                <a:ea typeface="+mj-ea"/>
              </a:rPr>
              <a:t>   /*</a:t>
            </a:r>
            <a:r>
              <a:rPr lang="zh-CN" altLang="en-US" sz="2600" b="0" dirty="0" smtClean="0">
                <a:latin typeface="Times New Roman" panose="02020603050405020304" pitchFamily="18" charset="0"/>
                <a:ea typeface="+mj-ea"/>
              </a:rPr>
              <a:t>该</a:t>
            </a:r>
            <a:r>
              <a:rPr lang="zh-CN" altLang="en-US" sz="2600" b="0" dirty="0">
                <a:latin typeface="Times New Roman" panose="02020603050405020304" pitchFamily="18" charset="0"/>
                <a:ea typeface="+mj-ea"/>
              </a:rPr>
              <a:t>方法相当于</a:t>
            </a:r>
            <a:r>
              <a:rPr lang="en-US" altLang="zh-CN" sz="2600" b="0" dirty="0" err="1">
                <a:latin typeface="Times New Roman" panose="02020603050405020304" pitchFamily="18" charset="0"/>
                <a:ea typeface="+mj-ea"/>
              </a:rPr>
              <a:t>getSession</a:t>
            </a:r>
            <a:r>
              <a:rPr lang="en-US" altLang="zh-CN" sz="2600" b="0" dirty="0">
                <a:latin typeface="Times New Roman" panose="02020603050405020304" pitchFamily="18" charset="0"/>
                <a:ea typeface="+mj-ea"/>
              </a:rPr>
              <a:t>(true)</a:t>
            </a:r>
            <a:r>
              <a:rPr lang="zh-CN" altLang="en-US" sz="2600" b="0" dirty="0">
                <a:latin typeface="Times New Roman" panose="02020603050405020304" pitchFamily="18" charset="0"/>
                <a:ea typeface="+mj-ea"/>
              </a:rPr>
              <a:t>的</a:t>
            </a:r>
            <a:r>
              <a:rPr lang="zh-CN" altLang="en-US" sz="2600" b="0" dirty="0" smtClean="0">
                <a:latin typeface="Times New Roman" panose="02020603050405020304" pitchFamily="18" charset="0"/>
                <a:ea typeface="+mj-ea"/>
              </a:rPr>
              <a:t>情况。</a:t>
            </a:r>
            <a:r>
              <a:rPr lang="en-US" altLang="zh-CN" sz="2600" b="0" dirty="0" smtClean="0">
                <a:latin typeface="Times New Roman" panose="02020603050405020304" pitchFamily="18" charset="0"/>
                <a:ea typeface="+mj-ea"/>
              </a:rPr>
              <a:t>*/</a:t>
            </a:r>
            <a:endParaRPr lang="zh-CN" altLang="en-US" sz="2600" b="0" dirty="0">
              <a:latin typeface="Times New Roman" panose="02020603050405020304" pitchFamily="18" charset="0"/>
              <a:ea typeface="+mj-ea"/>
            </a:endParaRPr>
          </a:p>
        </p:txBody>
      </p:sp>
    </p:spTree>
    <p:extLst>
      <p:ext uri="{BB962C8B-B14F-4D97-AF65-F5344CB8AC3E}">
        <p14:creationId xmlns:p14="http://schemas.microsoft.com/office/powerpoint/2010/main" val="4275526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50674" y="1556792"/>
            <a:ext cx="8793326" cy="4909036"/>
          </a:xfrm>
          <a:prstGeom prst="rect">
            <a:avLst/>
          </a:prstGeom>
        </p:spPr>
        <p:txBody>
          <a:bodyPr wrap="square">
            <a:spAutoFit/>
          </a:bodyPr>
          <a:lstStyle/>
          <a:p>
            <a:pPr marL="457200" indent="-457200">
              <a:spcBef>
                <a:spcPts val="100"/>
              </a:spcBef>
              <a:spcAft>
                <a:spcPts val="100"/>
              </a:spcAft>
              <a:buClr>
                <a:schemeClr val="accent5">
                  <a:lumMod val="50000"/>
                </a:schemeClr>
              </a:buClr>
              <a:buSzPct val="80000"/>
              <a:buFont typeface="Wingdings" panose="05000000000000000000" pitchFamily="2" charset="2"/>
              <a:buChar char="u"/>
            </a:pPr>
            <a:r>
              <a:rPr lang="zh-CN" altLang="en-US" sz="2800" dirty="0" smtClean="0">
                <a:latin typeface="Times New Roman" panose="02020603050405020304" pitchFamily="18" charset="0"/>
                <a:ea typeface="微软雅黑" panose="020B0503020204020204" pitchFamily="34" charset="-122"/>
              </a:rPr>
              <a:t>服务器</a:t>
            </a:r>
            <a:r>
              <a:rPr lang="zh-CN" altLang="en-US" sz="2800" dirty="0">
                <a:latin typeface="Times New Roman" panose="02020603050405020304" pitchFamily="18" charset="0"/>
                <a:ea typeface="微软雅黑" panose="020B0503020204020204" pitchFamily="34" charset="-122"/>
              </a:rPr>
              <a:t>采用</a:t>
            </a:r>
            <a:r>
              <a:rPr lang="zh-CN" altLang="en-US" sz="2800" dirty="0" smtClean="0">
                <a:latin typeface="Times New Roman" panose="02020603050405020304" pitchFamily="18" charset="0"/>
                <a:ea typeface="微软雅黑" panose="020B0503020204020204" pitchFamily="34" charset="-122"/>
              </a:rPr>
              <a:t>“</a:t>
            </a:r>
            <a:r>
              <a:rPr lang="zh-CN" altLang="en-US" sz="2800" dirty="0" smtClean="0">
                <a:solidFill>
                  <a:srgbClr val="FF0000"/>
                </a:solidFill>
                <a:latin typeface="Times New Roman" panose="02020603050405020304" pitchFamily="18" charset="0"/>
                <a:ea typeface="微软雅黑" panose="020B0503020204020204" pitchFamily="34" charset="-122"/>
              </a:rPr>
              <a:t>超时机制</a:t>
            </a:r>
            <a:r>
              <a:rPr lang="zh-CN" altLang="en-US" sz="2800" dirty="0" smtClean="0">
                <a:latin typeface="Times New Roman" panose="02020603050405020304" pitchFamily="18" charset="0"/>
                <a:ea typeface="微软雅黑" panose="020B0503020204020204" pitchFamily="34" charset="-122"/>
              </a:rPr>
              <a:t>”判断客户端的会话是否结束。</a:t>
            </a:r>
            <a:endParaRPr lang="en-US" altLang="zh-CN" sz="2800" dirty="0" smtClean="0">
              <a:latin typeface="Times New Roman" panose="02020603050405020304" pitchFamily="18" charset="0"/>
              <a:ea typeface="微软雅黑" panose="020B0503020204020204" pitchFamily="34" charset="-122"/>
            </a:endParaRPr>
          </a:p>
          <a:p>
            <a:pPr>
              <a:spcBef>
                <a:spcPts val="100"/>
              </a:spcBef>
              <a:spcAft>
                <a:spcPts val="100"/>
              </a:spcAft>
              <a:buClr>
                <a:schemeClr val="accent5">
                  <a:lumMod val="50000"/>
                </a:schemeClr>
              </a:buClr>
              <a:buSzPct val="80000"/>
            </a:pPr>
            <a:r>
              <a:rPr lang="en-US" altLang="zh-CN" sz="2800" b="0" dirty="0">
                <a:latin typeface="Times New Roman" panose="02020603050405020304" pitchFamily="18" charset="0"/>
                <a:ea typeface="微软雅黑" panose="020B0503020204020204" pitchFamily="34" charset="-122"/>
              </a:rPr>
              <a:t> </a:t>
            </a:r>
            <a:r>
              <a:rPr lang="en-US" altLang="zh-CN" sz="2800" b="0" dirty="0" smtClean="0">
                <a:latin typeface="Times New Roman" panose="02020603050405020304" pitchFamily="18" charset="0"/>
                <a:ea typeface="微软雅黑" panose="020B0503020204020204" pitchFamily="34" charset="-122"/>
              </a:rPr>
              <a:t>       </a:t>
            </a:r>
            <a:r>
              <a:rPr lang="zh-CN" altLang="en-US" sz="2800" b="0" dirty="0" smtClean="0">
                <a:latin typeface="Times New Roman" panose="02020603050405020304" pitchFamily="18" charset="0"/>
                <a:ea typeface="微软雅黑" panose="020B0503020204020204" pitchFamily="34" charset="-122"/>
              </a:rPr>
              <a:t>在一定</a:t>
            </a:r>
            <a:r>
              <a:rPr lang="zh-CN" altLang="en-US" sz="2800" b="0" dirty="0">
                <a:latin typeface="Times New Roman" panose="02020603050405020304" pitchFamily="18" charset="0"/>
                <a:ea typeface="微软雅黑" panose="020B0503020204020204" pitchFamily="34" charset="-122"/>
              </a:rPr>
              <a:t>时间内，</a:t>
            </a:r>
            <a:r>
              <a:rPr lang="zh-CN" altLang="en-US" sz="2800" b="0" dirty="0" smtClean="0">
                <a:latin typeface="Times New Roman" panose="02020603050405020304" pitchFamily="18" charset="0"/>
                <a:ea typeface="微软雅黑" panose="020B0503020204020204" pitchFamily="34" charset="-122"/>
              </a:rPr>
              <a:t>如果某个客户端</a:t>
            </a:r>
            <a:r>
              <a:rPr lang="zh-CN" altLang="en-US" sz="2800" b="0" dirty="0">
                <a:latin typeface="Times New Roman" panose="02020603050405020304" pitchFamily="18" charset="0"/>
                <a:ea typeface="微软雅黑" panose="020B0503020204020204" pitchFamily="34" charset="-122"/>
              </a:rPr>
              <a:t>一直没有</a:t>
            </a:r>
            <a:r>
              <a:rPr lang="zh-CN" altLang="en-US" sz="2800" b="0" dirty="0" smtClean="0">
                <a:latin typeface="Times New Roman" panose="02020603050405020304" pitchFamily="18" charset="0"/>
                <a:ea typeface="微软雅黑" panose="020B0503020204020204" pitchFamily="34" charset="-122"/>
              </a:rPr>
              <a:t>请求，</a:t>
            </a:r>
            <a:r>
              <a:rPr lang="zh-CN" altLang="en-US" sz="2800" b="0" dirty="0">
                <a:latin typeface="Times New Roman" panose="02020603050405020304" pitchFamily="18" charset="0"/>
                <a:ea typeface="微软雅黑" panose="020B0503020204020204" pitchFamily="34" charset="-122"/>
              </a:rPr>
              <a:t>那么</a:t>
            </a:r>
            <a:r>
              <a:rPr lang="zh-CN" altLang="en-US" sz="2800" b="0" dirty="0" smtClean="0">
                <a:latin typeface="Times New Roman" panose="02020603050405020304" pitchFamily="18" charset="0"/>
                <a:ea typeface="微软雅黑" panose="020B0503020204020204" pitchFamily="34" charset="-122"/>
              </a:rPr>
              <a:t>，服务器</a:t>
            </a:r>
            <a:r>
              <a:rPr lang="zh-CN" altLang="en-US" sz="2800" b="0" dirty="0">
                <a:latin typeface="Times New Roman" panose="02020603050405020304" pitchFamily="18" charset="0"/>
                <a:ea typeface="微软雅黑" panose="020B0503020204020204" pitchFamily="34" charset="-122"/>
              </a:rPr>
              <a:t>就会认为该客户端已经</a:t>
            </a:r>
            <a:r>
              <a:rPr lang="zh-CN" altLang="en-US" sz="2800" b="0" dirty="0" smtClean="0">
                <a:latin typeface="Times New Roman" panose="02020603050405020304" pitchFamily="18" charset="0"/>
                <a:ea typeface="微软雅黑" panose="020B0503020204020204" pitchFamily="34" charset="-122"/>
              </a:rPr>
              <a:t>结束</a:t>
            </a:r>
            <a:r>
              <a:rPr lang="zh-CN" altLang="en-US" sz="2800" b="0" dirty="0">
                <a:latin typeface="Times New Roman" panose="02020603050405020304" pitchFamily="18" charset="0"/>
                <a:ea typeface="微软雅黑" panose="020B0503020204020204" pitchFamily="34" charset="-122"/>
              </a:rPr>
              <a:t>会话</a:t>
            </a:r>
            <a:r>
              <a:rPr lang="zh-CN" altLang="en-US" sz="2800" b="0" dirty="0" smtClean="0">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并且将与该客户端</a:t>
            </a:r>
            <a:r>
              <a:rPr lang="zh-CN" altLang="en-US" sz="2800" b="0" dirty="0" smtClean="0">
                <a:latin typeface="Times New Roman" panose="02020603050405020304" pitchFamily="18" charset="0"/>
                <a:ea typeface="微软雅黑" panose="020B0503020204020204" pitchFamily="34" charset="-122"/>
              </a:rPr>
              <a:t>会话对应的</a:t>
            </a:r>
            <a:r>
              <a:rPr lang="en-US" altLang="zh-CN" sz="2800" b="0" dirty="0" smtClean="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对象变成</a:t>
            </a:r>
            <a:r>
              <a:rPr lang="zh-CN" altLang="en-US" sz="2800" b="0" dirty="0">
                <a:latin typeface="Times New Roman" panose="02020603050405020304" pitchFamily="18" charset="0"/>
                <a:ea typeface="微软雅黑" panose="020B0503020204020204" pitchFamily="34" charset="-122"/>
              </a:rPr>
              <a:t>垃圾对象，等待垃圾收集器将其从内存</a:t>
            </a:r>
            <a:r>
              <a:rPr lang="zh-CN" altLang="en-US" sz="2800" b="0" dirty="0" smtClean="0">
                <a:latin typeface="Times New Roman" panose="02020603050405020304" pitchFamily="18" charset="0"/>
                <a:ea typeface="微软雅黑" panose="020B0503020204020204" pitchFamily="34" charset="-122"/>
              </a:rPr>
              <a:t>中清除。</a:t>
            </a:r>
            <a:endParaRPr lang="en-US" altLang="zh-CN" sz="2800" b="0" dirty="0" smtClean="0">
              <a:latin typeface="Times New Roman" panose="02020603050405020304" pitchFamily="18" charset="0"/>
              <a:ea typeface="微软雅黑" panose="020B0503020204020204" pitchFamily="34" charset="-122"/>
            </a:endParaRPr>
          </a:p>
          <a:p>
            <a:pPr>
              <a:spcBef>
                <a:spcPts val="100"/>
              </a:spcBef>
              <a:spcAft>
                <a:spcPts val="100"/>
              </a:spcAft>
              <a:buClr>
                <a:schemeClr val="accent5">
                  <a:lumMod val="50000"/>
                </a:schemeClr>
              </a:buClr>
              <a:buSzPct val="80000"/>
            </a:pPr>
            <a:r>
              <a:rPr lang="zh-CN" altLang="en-US" sz="2800" b="0" dirty="0">
                <a:latin typeface="Times New Roman" panose="02020603050405020304" pitchFamily="18" charset="0"/>
                <a:ea typeface="微软雅黑" panose="020B0503020204020204" pitchFamily="34" charset="-122"/>
              </a:rPr>
              <a:t> </a:t>
            </a:r>
            <a:r>
              <a:rPr lang="zh-CN" altLang="en-US" sz="2800" b="0" dirty="0" smtClean="0">
                <a:latin typeface="Times New Roman" panose="02020603050405020304" pitchFamily="18" charset="0"/>
                <a:ea typeface="微软雅黑" panose="020B0503020204020204" pitchFamily="34" charset="-122"/>
              </a:rPr>
              <a:t>      浏览器</a:t>
            </a:r>
            <a:r>
              <a:rPr lang="zh-CN" altLang="en-US" sz="2800" b="0" dirty="0">
                <a:latin typeface="Times New Roman" panose="02020603050405020304" pitchFamily="18" charset="0"/>
                <a:ea typeface="微软雅黑" panose="020B0503020204020204" pitchFamily="34" charset="-122"/>
              </a:rPr>
              <a:t>超时后，再次向服务器发出</a:t>
            </a:r>
            <a:r>
              <a:rPr lang="zh-CN" altLang="en-US" sz="2800" b="0" dirty="0" smtClean="0">
                <a:latin typeface="Times New Roman" panose="02020603050405020304" pitchFamily="18" charset="0"/>
                <a:ea typeface="微软雅黑" panose="020B0503020204020204" pitchFamily="34" charset="-122"/>
              </a:rPr>
              <a:t>请求，</a:t>
            </a:r>
            <a:r>
              <a:rPr lang="zh-CN" altLang="en-US" sz="2800" b="0" dirty="0">
                <a:latin typeface="Times New Roman" panose="02020603050405020304" pitchFamily="18" charset="0"/>
                <a:ea typeface="微软雅黑" panose="020B0503020204020204" pitchFamily="34" charset="-122"/>
              </a:rPr>
              <a:t>那么</a:t>
            </a:r>
            <a:r>
              <a:rPr lang="zh-CN" altLang="en-US" sz="2800" b="0" dirty="0" smtClean="0">
                <a:latin typeface="Times New Roman" panose="02020603050405020304" pitchFamily="18" charset="0"/>
                <a:ea typeface="微软雅黑" panose="020B0503020204020204" pitchFamily="34" charset="-122"/>
              </a:rPr>
              <a:t>，使用</a:t>
            </a:r>
            <a:r>
              <a:rPr lang="en-US" altLang="zh-CN" sz="2800" b="0" dirty="0" err="1">
                <a:latin typeface="Times New Roman" panose="02020603050405020304" pitchFamily="18" charset="0"/>
                <a:ea typeface="微软雅黑" panose="020B0503020204020204" pitchFamily="34" charset="-122"/>
              </a:rPr>
              <a:t>request.getSession</a:t>
            </a:r>
            <a:r>
              <a:rPr lang="en-US" altLang="zh-CN" sz="2800" b="0" dirty="0" smtClean="0">
                <a:latin typeface="Times New Roman" panose="02020603050405020304" pitchFamily="18" charset="0"/>
                <a:ea typeface="微软雅黑" panose="020B0503020204020204" pitchFamily="34" charset="-122"/>
              </a:rPr>
              <a:t>()</a:t>
            </a:r>
            <a:r>
              <a:rPr lang="zh-CN" altLang="en-US" sz="2800" b="0" dirty="0" smtClean="0">
                <a:latin typeface="Times New Roman" panose="02020603050405020304" pitchFamily="18" charset="0"/>
                <a:ea typeface="微软雅黑" panose="020B0503020204020204" pitchFamily="34" charset="-122"/>
              </a:rPr>
              <a:t>时，服务器</a:t>
            </a:r>
            <a:r>
              <a:rPr lang="zh-CN" altLang="en-US" sz="2800" b="0" dirty="0">
                <a:latin typeface="Times New Roman" panose="02020603050405020304" pitchFamily="18" charset="0"/>
                <a:ea typeface="微软雅黑" panose="020B0503020204020204" pitchFamily="34" charset="-122"/>
              </a:rPr>
              <a:t>会创建一个新</a:t>
            </a:r>
            <a:r>
              <a:rPr lang="zh-CN" altLang="en-US" sz="2800" b="0" dirty="0" smtClean="0">
                <a:latin typeface="Times New Roman" panose="02020603050405020304" pitchFamily="18" charset="0"/>
                <a:ea typeface="微软雅黑" panose="020B0503020204020204" pitchFamily="34" charset="-122"/>
              </a:rPr>
              <a:t>的</a:t>
            </a:r>
            <a:r>
              <a:rPr lang="en-US" altLang="zh-CN" sz="2800" b="0" dirty="0" smtClean="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对象，并返回给浏览器一个新的</a:t>
            </a:r>
            <a:r>
              <a:rPr lang="en-US" altLang="zh-CN" sz="2800" b="0" dirty="0" err="1" smtClean="0">
                <a:latin typeface="Times New Roman" panose="02020603050405020304" pitchFamily="18" charset="0"/>
                <a:ea typeface="微软雅黑" panose="020B0503020204020204" pitchFamily="34" charset="-122"/>
              </a:rPr>
              <a:t>sessionID</a:t>
            </a:r>
            <a:r>
              <a:rPr lang="zh-CN" altLang="en-US" sz="2800" b="0" dirty="0" smtClean="0">
                <a:latin typeface="Times New Roman" panose="02020603050405020304" pitchFamily="18" charset="0"/>
                <a:ea typeface="微软雅黑" panose="020B0503020204020204" pitchFamily="34" charset="-122"/>
              </a:rPr>
              <a:t>。于是，新的会话开始了。</a:t>
            </a:r>
            <a:endParaRPr lang="en-US" altLang="zh-CN" sz="2800" b="0" dirty="0">
              <a:latin typeface="Times New Roman" panose="02020603050405020304" pitchFamily="18" charset="0"/>
              <a:ea typeface="微软雅黑" panose="020B0503020204020204" pitchFamily="34" charset="-122"/>
            </a:endParaRPr>
          </a:p>
          <a:p>
            <a:pPr>
              <a:spcBef>
                <a:spcPts val="100"/>
              </a:spcBef>
              <a:spcAft>
                <a:spcPts val="100"/>
              </a:spcAft>
              <a:buClr>
                <a:schemeClr val="accent5">
                  <a:lumMod val="50000"/>
                </a:schemeClr>
              </a:buClr>
              <a:buSzPct val="80000"/>
            </a:pPr>
            <a:endParaRPr lang="zh-CN" altLang="en-US" sz="2800" b="0" dirty="0">
              <a:latin typeface="Times New Roman" panose="02020603050405020304" pitchFamily="18" charset="0"/>
              <a:ea typeface="微软雅黑" panose="020B0503020204020204" pitchFamily="34" charset="-122"/>
            </a:endParaRPr>
          </a:p>
        </p:txBody>
      </p:sp>
      <p:sp>
        <p:nvSpPr>
          <p:cNvPr id="6" name="矩形 5"/>
          <p:cNvSpPr/>
          <p:nvPr/>
        </p:nvSpPr>
        <p:spPr>
          <a:xfrm>
            <a:off x="2915816" y="764704"/>
            <a:ext cx="3312368"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的失效</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7314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84472" y="1614077"/>
            <a:ext cx="8975153" cy="1405513"/>
          </a:xfrm>
          <a:prstGeom prst="rect">
            <a:avLst/>
          </a:prstGeom>
        </p:spPr>
        <p:txBody>
          <a:bodyPr wrap="square">
            <a:spAutoFit/>
          </a:bodyPr>
          <a:lstStyle/>
          <a:p>
            <a:pPr marL="457200" indent="-457200">
              <a:spcBef>
                <a:spcPts val="100"/>
              </a:spcBef>
              <a:spcAft>
                <a:spcPts val="100"/>
              </a:spcAft>
              <a:buClr>
                <a:schemeClr val="accent5">
                  <a:lumMod val="50000"/>
                </a:schemeClr>
              </a:buClr>
              <a:buSzPct val="80000"/>
              <a:buFont typeface="Wingdings" panose="05000000000000000000" pitchFamily="2" charset="2"/>
              <a:buChar char="u"/>
            </a:pPr>
            <a:r>
              <a:rPr lang="zh-CN" altLang="en-US" sz="2800" dirty="0" smtClean="0">
                <a:latin typeface="Times New Roman" panose="02020603050405020304" pitchFamily="18" charset="0"/>
                <a:ea typeface="微软雅黑" panose="020B0503020204020204" pitchFamily="34" charset="-122"/>
              </a:rPr>
              <a:t>强制失效</a:t>
            </a:r>
            <a:endParaRPr lang="en-US" altLang="zh-CN" sz="2800" dirty="0" smtClean="0">
              <a:latin typeface="Times New Roman" panose="02020603050405020304" pitchFamily="18" charset="0"/>
              <a:ea typeface="微软雅黑" panose="020B0503020204020204" pitchFamily="34" charset="-122"/>
            </a:endParaRPr>
          </a:p>
          <a:p>
            <a:pPr>
              <a:spcBef>
                <a:spcPts val="100"/>
              </a:spcBef>
              <a:spcAft>
                <a:spcPts val="100"/>
              </a:spcAft>
              <a:buClr>
                <a:schemeClr val="accent5">
                  <a:lumMod val="50000"/>
                </a:schemeClr>
              </a:buClr>
              <a:buSzPct val="80000"/>
            </a:pPr>
            <a:r>
              <a:rPr lang="zh-CN" altLang="en-US" sz="2800" b="0" dirty="0" smtClean="0">
                <a:latin typeface="Times New Roman" panose="02020603050405020304" pitchFamily="18" charset="0"/>
                <a:ea typeface="微软雅黑" panose="020B0503020204020204" pitchFamily="34" charset="-122"/>
              </a:rPr>
              <a:t>            调用</a:t>
            </a:r>
            <a:r>
              <a:rPr lang="en-US" altLang="zh-CN" sz="2800" b="0" dirty="0">
                <a:latin typeface="Times New Roman" panose="02020603050405020304" pitchFamily="18" charset="0"/>
                <a:ea typeface="微软雅黑" panose="020B0503020204020204" pitchFamily="34" charset="-122"/>
              </a:rPr>
              <a:t>s</a:t>
            </a:r>
            <a:r>
              <a:rPr lang="en-US" altLang="zh-CN" sz="2800" b="0" dirty="0" smtClean="0">
                <a:latin typeface="Times New Roman" panose="02020603050405020304" pitchFamily="18" charset="0"/>
                <a:ea typeface="微软雅黑" panose="020B0503020204020204" pitchFamily="34" charset="-122"/>
              </a:rPr>
              <a:t>ession</a:t>
            </a:r>
            <a:r>
              <a:rPr lang="zh-CN" altLang="en-US" sz="2800" b="0" dirty="0">
                <a:latin typeface="Times New Roman" panose="02020603050405020304" pitchFamily="18" charset="0"/>
                <a:ea typeface="微软雅黑" panose="020B0503020204020204" pitchFamily="34" charset="-122"/>
              </a:rPr>
              <a:t>对象的</a:t>
            </a:r>
            <a:r>
              <a:rPr lang="en-US" altLang="zh-CN" sz="2800" b="0" dirty="0">
                <a:latin typeface="Times New Roman" panose="02020603050405020304" pitchFamily="18" charset="0"/>
                <a:ea typeface="微软雅黑" panose="020B0503020204020204" pitchFamily="34" charset="-122"/>
              </a:rPr>
              <a:t>invalidate()</a:t>
            </a:r>
            <a:r>
              <a:rPr lang="zh-CN" altLang="en-US" sz="2800" b="0" dirty="0">
                <a:latin typeface="Times New Roman" panose="02020603050405020304" pitchFamily="18" charset="0"/>
                <a:ea typeface="微软雅黑" panose="020B0503020204020204" pitchFamily="34" charset="-122"/>
              </a:rPr>
              <a:t>方法</a:t>
            </a:r>
            <a:endParaRPr lang="en-US" altLang="zh-CN" sz="2800" b="0" dirty="0">
              <a:latin typeface="Times New Roman" panose="02020603050405020304" pitchFamily="18" charset="0"/>
              <a:ea typeface="微软雅黑" panose="020B0503020204020204" pitchFamily="34" charset="-122"/>
            </a:endParaRPr>
          </a:p>
          <a:p>
            <a:pPr>
              <a:spcBef>
                <a:spcPts val="100"/>
              </a:spcBef>
              <a:spcAft>
                <a:spcPts val="100"/>
              </a:spcAft>
              <a:buClr>
                <a:schemeClr val="accent5">
                  <a:lumMod val="50000"/>
                </a:schemeClr>
              </a:buClr>
              <a:buSzPct val="80000"/>
            </a:pPr>
            <a:endParaRPr lang="zh-CN" altLang="en-US" sz="2600" b="0" dirty="0">
              <a:latin typeface="Times New Roman" panose="02020603050405020304" pitchFamily="18" charset="0"/>
              <a:ea typeface="微软雅黑" panose="020B0503020204020204" pitchFamily="34" charset="-122"/>
            </a:endParaRPr>
          </a:p>
        </p:txBody>
      </p:sp>
      <p:sp>
        <p:nvSpPr>
          <p:cNvPr id="6" name="矩形 5"/>
          <p:cNvSpPr/>
          <p:nvPr/>
        </p:nvSpPr>
        <p:spPr>
          <a:xfrm>
            <a:off x="2699792" y="745540"/>
            <a:ext cx="3312368"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的失效</a:t>
            </a:r>
            <a:endParaRPr lang="en-US" altLang="zh-CN" sz="2800" dirty="0">
              <a:latin typeface="微软雅黑" panose="020B0503020204020204" pitchFamily="34" charset="-122"/>
              <a:ea typeface="微软雅黑" panose="020B0503020204020204" pitchFamily="34" charset="-122"/>
            </a:endParaRPr>
          </a:p>
        </p:txBody>
      </p:sp>
      <p:sp>
        <p:nvSpPr>
          <p:cNvPr id="5" name="圆角矩形 4"/>
          <p:cNvSpPr/>
          <p:nvPr/>
        </p:nvSpPr>
        <p:spPr bwMode="auto">
          <a:xfrm>
            <a:off x="971600" y="3279561"/>
            <a:ext cx="6912768" cy="1152128"/>
          </a:xfrm>
          <a:prstGeom prst="roundRect">
            <a:avLst>
              <a:gd name="adj" fmla="val 9958"/>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buClr>
                <a:schemeClr val="accent5">
                  <a:lumMod val="50000"/>
                </a:schemeClr>
              </a:buClr>
              <a:buSzPct val="80000"/>
            </a:pPr>
            <a:r>
              <a:rPr lang="en-US" altLang="zh-CN" sz="2800" b="0" dirty="0" err="1">
                <a:latin typeface="Times New Roman" panose="02020603050405020304" pitchFamily="18" charset="0"/>
              </a:rPr>
              <a:t>HttpSession</a:t>
            </a:r>
            <a:r>
              <a:rPr lang="en-US" altLang="zh-CN" sz="2800" b="0" dirty="0">
                <a:latin typeface="Times New Roman" panose="02020603050405020304" pitchFamily="18" charset="0"/>
              </a:rPr>
              <a:t> session = </a:t>
            </a:r>
            <a:r>
              <a:rPr lang="en-US" altLang="zh-CN" sz="2800" b="0" dirty="0" err="1">
                <a:latin typeface="Times New Roman" panose="02020603050405020304" pitchFamily="18" charset="0"/>
              </a:rPr>
              <a:t>request.getSession</a:t>
            </a:r>
            <a:r>
              <a:rPr lang="en-US" altLang="zh-CN" sz="2800" b="0" dirty="0">
                <a:latin typeface="Times New Roman" panose="02020603050405020304" pitchFamily="18" charset="0"/>
              </a:rPr>
              <a:t>(); </a:t>
            </a:r>
            <a:r>
              <a:rPr lang="en-US" altLang="zh-CN" sz="2800" b="0" dirty="0" err="1">
                <a:latin typeface="Times New Roman" panose="02020603050405020304" pitchFamily="18" charset="0"/>
              </a:rPr>
              <a:t>session.invalidate</a:t>
            </a:r>
            <a:r>
              <a:rPr lang="en-US" altLang="zh-CN" sz="2800" b="0" dirty="0" smtClean="0">
                <a:latin typeface="Times New Roman" panose="02020603050405020304" pitchFamily="18" charset="0"/>
              </a:rPr>
              <a:t>();  </a:t>
            </a:r>
            <a:endParaRPr lang="zh-CN" altLang="en-US" sz="2800" b="0" dirty="0">
              <a:latin typeface="Times New Roman" panose="02020603050405020304" pitchFamily="18" charset="0"/>
              <a:ea typeface="+mj-ea"/>
            </a:endParaRPr>
          </a:p>
        </p:txBody>
      </p:sp>
    </p:spTree>
    <p:extLst>
      <p:ext uri="{BB962C8B-B14F-4D97-AF65-F5344CB8AC3E}">
        <p14:creationId xmlns:p14="http://schemas.microsoft.com/office/powerpoint/2010/main" val="2636066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88445" y="1412185"/>
            <a:ext cx="8855555" cy="7417415"/>
          </a:xfrm>
          <a:prstGeom prst="rect">
            <a:avLst/>
          </a:prstGeom>
        </p:spPr>
        <p:txBody>
          <a:bodyPr wrap="square">
            <a:spAutoFit/>
          </a:bodyPr>
          <a:lstStyle/>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zh-CN" altLang="en-US" sz="2800" dirty="0" smtClean="0">
                <a:solidFill>
                  <a:srgbClr val="0070C0"/>
                </a:solidFill>
                <a:latin typeface="Times New Roman" panose="02020603050405020304" pitchFamily="18" charset="0"/>
                <a:ea typeface="微软雅黑" panose="020B0503020204020204" pitchFamily="34" charset="-122"/>
              </a:rPr>
              <a:t>第</a:t>
            </a:r>
            <a:r>
              <a:rPr lang="en-US" altLang="zh-CN" sz="2800" dirty="0">
                <a:solidFill>
                  <a:srgbClr val="0070C0"/>
                </a:solidFill>
                <a:latin typeface="Times New Roman" panose="02020603050405020304" pitchFamily="18" charset="0"/>
                <a:ea typeface="微软雅黑" panose="020B0503020204020204" pitchFamily="34" charset="-122"/>
              </a:rPr>
              <a:t>1</a:t>
            </a:r>
            <a:r>
              <a:rPr lang="zh-CN" altLang="en-US" sz="2800" dirty="0" smtClean="0">
                <a:solidFill>
                  <a:srgbClr val="0070C0"/>
                </a:solidFill>
                <a:latin typeface="Times New Roman" panose="02020603050405020304" pitchFamily="18" charset="0"/>
                <a:ea typeface="微软雅黑" panose="020B0503020204020204" pitchFamily="34" charset="-122"/>
              </a:rPr>
              <a:t>种：</a:t>
            </a:r>
            <a:r>
              <a:rPr lang="zh-CN" altLang="en-US" sz="2800" b="0" dirty="0" smtClean="0">
                <a:latin typeface="Times New Roman" panose="02020603050405020304" pitchFamily="18" charset="0"/>
                <a:ea typeface="微软雅黑" panose="020B0503020204020204" pitchFamily="34" charset="-122"/>
              </a:rPr>
              <a:t>在</a:t>
            </a:r>
            <a:r>
              <a:rPr lang="zh-CN" altLang="en-US" sz="2800" b="0" dirty="0">
                <a:latin typeface="Times New Roman" panose="02020603050405020304" pitchFamily="18" charset="0"/>
                <a:ea typeface="微软雅黑" panose="020B0503020204020204" pitchFamily="34" charset="-122"/>
              </a:rPr>
              <a:t>程序中手动设置</a:t>
            </a:r>
            <a:r>
              <a:rPr lang="en-US" altLang="zh-CN" sz="2800" b="0" dirty="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的</a:t>
            </a:r>
            <a:r>
              <a:rPr lang="zh-CN" altLang="en-US" sz="2800" b="0" dirty="0">
                <a:latin typeface="Times New Roman" panose="02020603050405020304" pitchFamily="18" charset="0"/>
                <a:ea typeface="微软雅黑" panose="020B0503020204020204" pitchFamily="34" charset="-122"/>
              </a:rPr>
              <a:t>有效</a:t>
            </a:r>
            <a:r>
              <a:rPr lang="zh-CN" altLang="en-US" sz="2800" b="0" dirty="0" smtClean="0">
                <a:latin typeface="Times New Roman" panose="02020603050405020304" pitchFamily="18" charset="0"/>
                <a:ea typeface="微软雅黑" panose="020B0503020204020204" pitchFamily="34" charset="-122"/>
              </a:rPr>
              <a:t>时间</a:t>
            </a:r>
            <a:r>
              <a:rPr lang="zh-CN" altLang="en-US" sz="2800" dirty="0">
                <a:latin typeface="Times New Roman" panose="02020603050405020304" pitchFamily="18" charset="0"/>
                <a:ea typeface="微软雅黑" panose="020B0503020204020204" pitchFamily="34" charset="-122"/>
              </a:rPr>
              <a:t>	</a:t>
            </a: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zh-CN" altLang="en-US" sz="2800" dirty="0" smtClean="0">
                <a:solidFill>
                  <a:srgbClr val="0070C0"/>
                </a:solidFill>
                <a:latin typeface="Times New Roman" panose="02020603050405020304" pitchFamily="18" charset="0"/>
                <a:ea typeface="微软雅黑" panose="020B0503020204020204" pitchFamily="34" charset="-122"/>
              </a:rPr>
              <a:t>第</a:t>
            </a:r>
            <a:r>
              <a:rPr lang="en-US" altLang="zh-CN" sz="2800" dirty="0" smtClean="0">
                <a:solidFill>
                  <a:srgbClr val="0070C0"/>
                </a:solidFill>
                <a:latin typeface="Times New Roman" panose="02020603050405020304" pitchFamily="18" charset="0"/>
                <a:ea typeface="微软雅黑" panose="020B0503020204020204" pitchFamily="34" charset="-122"/>
              </a:rPr>
              <a:t>2</a:t>
            </a:r>
            <a:r>
              <a:rPr lang="zh-CN" altLang="en-US" sz="2800" dirty="0" smtClean="0">
                <a:solidFill>
                  <a:srgbClr val="0070C0"/>
                </a:solidFill>
                <a:latin typeface="Times New Roman" panose="02020603050405020304" pitchFamily="18" charset="0"/>
                <a:ea typeface="微软雅黑" panose="020B0503020204020204" pitchFamily="34" charset="-122"/>
              </a:rPr>
              <a:t>种：</a:t>
            </a:r>
            <a:r>
              <a:rPr lang="zh-CN" altLang="en-US" sz="2800" b="0" dirty="0" smtClean="0">
                <a:latin typeface="Times New Roman" panose="02020603050405020304" pitchFamily="18" charset="0"/>
                <a:ea typeface="微软雅黑" panose="020B0503020204020204" pitchFamily="34" charset="-122"/>
              </a:rPr>
              <a:t>在</a:t>
            </a:r>
            <a:r>
              <a:rPr lang="zh-CN" altLang="en-US" sz="2800" b="0" dirty="0">
                <a:latin typeface="Times New Roman" panose="02020603050405020304" pitchFamily="18" charset="0"/>
                <a:ea typeface="微软雅黑" panose="020B0503020204020204" pitchFamily="34" charset="-122"/>
              </a:rPr>
              <a:t>项目的</a:t>
            </a:r>
            <a:r>
              <a:rPr lang="en-US" altLang="zh-CN" sz="2800" b="0" dirty="0">
                <a:latin typeface="Times New Roman" panose="02020603050405020304" pitchFamily="18" charset="0"/>
                <a:ea typeface="微软雅黑" panose="020B0503020204020204" pitchFamily="34" charset="-122"/>
              </a:rPr>
              <a:t>web.xml</a:t>
            </a:r>
            <a:r>
              <a:rPr lang="zh-CN" altLang="en-US" sz="2800" b="0" dirty="0">
                <a:latin typeface="Times New Roman" panose="02020603050405020304" pitchFamily="18" charset="0"/>
                <a:ea typeface="微软雅黑" panose="020B0503020204020204" pitchFamily="34" charset="-122"/>
              </a:rPr>
              <a:t>文件中</a:t>
            </a:r>
            <a:r>
              <a:rPr lang="zh-CN" altLang="en-US" sz="2800" b="0" dirty="0" smtClean="0">
                <a:latin typeface="Times New Roman" panose="02020603050405020304" pitchFamily="18" charset="0"/>
                <a:ea typeface="微软雅黑" panose="020B0503020204020204" pitchFamily="34" charset="-122"/>
              </a:rPr>
              <a:t>配置</a:t>
            </a:r>
            <a:r>
              <a:rPr lang="en-US" altLang="zh-CN" sz="2800" b="0" dirty="0" smtClean="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的</a:t>
            </a:r>
            <a:r>
              <a:rPr lang="zh-CN" altLang="en-US" sz="2800" b="0" dirty="0">
                <a:latin typeface="Times New Roman" panose="02020603050405020304" pitchFamily="18" charset="0"/>
                <a:ea typeface="微软雅黑" panose="020B0503020204020204" pitchFamily="34" charset="-122"/>
              </a:rPr>
              <a:t>有效</a:t>
            </a:r>
            <a:r>
              <a:rPr lang="zh-CN" altLang="en-US" sz="2800" b="0" dirty="0" smtClean="0">
                <a:latin typeface="Times New Roman" panose="02020603050405020304" pitchFamily="18" charset="0"/>
                <a:ea typeface="微软雅黑" panose="020B0503020204020204" pitchFamily="34" charset="-122"/>
              </a:rPr>
              <a:t>时间</a:t>
            </a:r>
            <a:endParaRPr lang="en-US" altLang="zh-CN" sz="2800" b="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en-US" altLang="zh-CN" sz="2800" dirty="0">
                <a:latin typeface="Times New Roman" panose="02020603050405020304" pitchFamily="18" charset="0"/>
              </a:rPr>
              <a:t>		</a:t>
            </a:r>
            <a:endParaRPr lang="en-US" altLang="zh-CN" sz="2800" dirty="0" smtClean="0">
              <a:latin typeface="Times New Roman" panose="02020603050405020304" pitchFamily="18" charset="0"/>
            </a:endParaRPr>
          </a:p>
          <a:p>
            <a:pPr>
              <a:buClr>
                <a:schemeClr val="accent5">
                  <a:lumMod val="50000"/>
                </a:schemeClr>
              </a:buClr>
              <a:buSzPct val="80000"/>
            </a:pPr>
            <a:endParaRPr lang="en-US" altLang="zh-CN" sz="2800" dirty="0" smtClean="0">
              <a:latin typeface="Times New Roman" panose="02020603050405020304" pitchFamily="18" charset="0"/>
            </a:endParaRPr>
          </a:p>
          <a:p>
            <a:pPr>
              <a:buClr>
                <a:schemeClr val="accent5">
                  <a:lumMod val="50000"/>
                </a:schemeClr>
              </a:buClr>
              <a:buSzPct val="80000"/>
            </a:pPr>
            <a:endParaRPr lang="en-US" altLang="zh-CN" sz="2800" dirty="0">
              <a:latin typeface="Times New Roman" panose="02020603050405020304" pitchFamily="18" charset="0"/>
            </a:endParaRPr>
          </a:p>
          <a:p>
            <a:pPr>
              <a:buClr>
                <a:schemeClr val="accent5">
                  <a:lumMod val="50000"/>
                </a:schemeClr>
              </a:buClr>
              <a:buSzPct val="80000"/>
            </a:pPr>
            <a:endParaRPr lang="en-US" altLang="zh-CN" sz="2800" dirty="0" smtClean="0">
              <a:latin typeface="Times New Roman" panose="02020603050405020304" pitchFamily="18" charset="0"/>
            </a:endParaRPr>
          </a:p>
          <a:p>
            <a:pPr>
              <a:buClr>
                <a:schemeClr val="accent5">
                  <a:lumMod val="50000"/>
                </a:schemeClr>
              </a:buClr>
              <a:buSzPct val="80000"/>
            </a:pPr>
            <a:endParaRPr lang="en-US" altLang="zh-CN" sz="2800" dirty="0" smtClean="0">
              <a:latin typeface="Times New Roman" panose="02020603050405020304" pitchFamily="18" charset="0"/>
            </a:endParaRPr>
          </a:p>
          <a:p>
            <a:pPr>
              <a:buClr>
                <a:schemeClr val="accent5">
                  <a:lumMod val="50000"/>
                </a:schemeClr>
              </a:buClr>
              <a:buSzPct val="80000"/>
            </a:pPr>
            <a:r>
              <a:rPr lang="en-US" altLang="zh-CN" sz="2800" dirty="0">
                <a:latin typeface="Times New Roman" panose="02020603050405020304" pitchFamily="18" charset="0"/>
              </a:rPr>
              <a:t>	</a:t>
            </a:r>
            <a:endParaRPr lang="zh-CN" altLang="en-US" sz="2800" dirty="0">
              <a:latin typeface="Times New Roman" panose="02020603050405020304" pitchFamily="18" charset="0"/>
            </a:endParaRPr>
          </a:p>
          <a:p>
            <a:pPr>
              <a:buClr>
                <a:schemeClr val="accent5">
                  <a:lumMod val="50000"/>
                </a:schemeClr>
              </a:buClr>
              <a:buSzPct val="80000"/>
            </a:pPr>
            <a:r>
              <a:rPr lang="en-US" altLang="zh-CN" sz="2800" dirty="0">
                <a:latin typeface="Times New Roman" panose="02020603050405020304" pitchFamily="18" charset="0"/>
              </a:rPr>
              <a:t>	</a:t>
            </a:r>
            <a:endParaRPr lang="en-US" altLang="zh-CN" sz="2800" dirty="0" smtClean="0">
              <a:latin typeface="Times New Roman" panose="02020603050405020304" pitchFamily="18" charset="0"/>
            </a:endParaRPr>
          </a:p>
          <a:p>
            <a:pPr>
              <a:buClr>
                <a:schemeClr val="accent5">
                  <a:lumMod val="50000"/>
                </a:schemeClr>
              </a:buClr>
              <a:buSzPct val="80000"/>
            </a:pPr>
            <a:endParaRPr lang="en-US" altLang="zh-CN" sz="2800" dirty="0" smtClean="0">
              <a:latin typeface="Times New Roman" panose="02020603050405020304" pitchFamily="18" charset="0"/>
            </a:endParaRPr>
          </a:p>
          <a:p>
            <a:pPr>
              <a:buClr>
                <a:schemeClr val="accent5">
                  <a:lumMod val="50000"/>
                </a:schemeClr>
              </a:buClr>
              <a:buSzPct val="80000"/>
            </a:pPr>
            <a:endParaRPr lang="en-US" altLang="zh-CN" sz="2800" dirty="0">
              <a:latin typeface="Times New Roman" panose="02020603050405020304" pitchFamily="18" charset="0"/>
            </a:endParaRPr>
          </a:p>
          <a:p>
            <a:pPr>
              <a:buClr>
                <a:schemeClr val="accent5">
                  <a:lumMod val="50000"/>
                </a:schemeClr>
              </a:buClr>
              <a:buSzPct val="80000"/>
            </a:pPr>
            <a:endParaRPr lang="en-US" altLang="zh-CN" sz="2800" dirty="0" smtClean="0">
              <a:latin typeface="Times New Roman" panose="02020603050405020304" pitchFamily="18" charset="0"/>
            </a:endParaRPr>
          </a:p>
          <a:p>
            <a:pPr>
              <a:buClr>
                <a:schemeClr val="accent5">
                  <a:lumMod val="50000"/>
                </a:schemeClr>
              </a:buClr>
              <a:buSzPct val="80000"/>
            </a:pPr>
            <a:endParaRPr lang="zh-CN" altLang="en-US" sz="2800" dirty="0">
              <a:latin typeface="Times New Roman" panose="02020603050405020304" pitchFamily="18" charset="0"/>
            </a:endParaRPr>
          </a:p>
        </p:txBody>
      </p:sp>
      <p:sp>
        <p:nvSpPr>
          <p:cNvPr id="5" name="圆角矩形 4"/>
          <p:cNvSpPr/>
          <p:nvPr/>
        </p:nvSpPr>
        <p:spPr bwMode="auto">
          <a:xfrm>
            <a:off x="1115616" y="2408844"/>
            <a:ext cx="6408712" cy="975921"/>
          </a:xfrm>
          <a:prstGeom prst="roundRect">
            <a:avLst>
              <a:gd name="adj" fmla="val 9958"/>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buClr>
                <a:schemeClr val="accent5">
                  <a:lumMod val="50000"/>
                </a:schemeClr>
              </a:buClr>
              <a:buSzPct val="80000"/>
            </a:pPr>
            <a:r>
              <a:rPr lang="en-US" altLang="zh-CN" sz="2500" b="0" dirty="0" err="1">
                <a:latin typeface="Times New Roman" panose="02020603050405020304" pitchFamily="18" charset="0"/>
              </a:rPr>
              <a:t>session.setMaxInactiveInterval</a:t>
            </a:r>
            <a:r>
              <a:rPr lang="en-US" altLang="zh-CN" sz="2500" b="0" dirty="0">
                <a:latin typeface="Times New Roman" panose="02020603050405020304" pitchFamily="18" charset="0"/>
              </a:rPr>
              <a:t>(30 * 60</a:t>
            </a:r>
            <a:r>
              <a:rPr lang="en-US" altLang="zh-CN" sz="2500" b="0" dirty="0" smtClean="0">
                <a:latin typeface="Times New Roman" panose="02020603050405020304" pitchFamily="18" charset="0"/>
              </a:rPr>
              <a:t>);</a:t>
            </a:r>
          </a:p>
          <a:p>
            <a:pPr>
              <a:buClr>
                <a:schemeClr val="accent5">
                  <a:lumMod val="50000"/>
                </a:schemeClr>
              </a:buClr>
              <a:buSzPct val="80000"/>
            </a:pPr>
            <a:r>
              <a:rPr lang="en-US" altLang="zh-CN" sz="2500" b="0" dirty="0" smtClean="0">
                <a:latin typeface="Times New Roman" panose="02020603050405020304" pitchFamily="18" charset="0"/>
              </a:rPr>
              <a:t>//</a:t>
            </a:r>
            <a:r>
              <a:rPr lang="zh-CN" altLang="en-US" sz="2500" b="0" dirty="0" smtClean="0">
                <a:latin typeface="Times New Roman" panose="02020603050405020304" pitchFamily="18" charset="0"/>
              </a:rPr>
              <a:t>时间单位</a:t>
            </a:r>
            <a:r>
              <a:rPr lang="zh-CN" altLang="en-US" sz="2500" b="0" dirty="0">
                <a:latin typeface="Times New Roman" panose="02020603050405020304" pitchFamily="18" charset="0"/>
              </a:rPr>
              <a:t>为秒</a:t>
            </a:r>
            <a:endParaRPr lang="en-US" altLang="zh-CN" sz="2500" b="0" dirty="0">
              <a:latin typeface="Times New Roman" panose="02020603050405020304" pitchFamily="18" charset="0"/>
            </a:endParaRPr>
          </a:p>
        </p:txBody>
      </p:sp>
      <p:sp>
        <p:nvSpPr>
          <p:cNvPr id="7" name="圆角矩形 6"/>
          <p:cNvSpPr/>
          <p:nvPr/>
        </p:nvSpPr>
        <p:spPr bwMode="auto">
          <a:xfrm>
            <a:off x="1043608" y="4209044"/>
            <a:ext cx="6552728" cy="1668228"/>
          </a:xfrm>
          <a:prstGeom prst="roundRect">
            <a:avLst>
              <a:gd name="adj" fmla="val 9958"/>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ct val="90000"/>
              </a:lnSpc>
              <a:buClr>
                <a:schemeClr val="accent5">
                  <a:lumMod val="50000"/>
                </a:schemeClr>
              </a:buClr>
              <a:buSzPct val="80000"/>
            </a:pPr>
            <a:r>
              <a:rPr lang="en-US" altLang="zh-CN" sz="2500" b="0" dirty="0" smtClean="0">
                <a:latin typeface="Times New Roman" panose="02020603050405020304" pitchFamily="18" charset="0"/>
              </a:rPr>
              <a:t>&lt;!—</a:t>
            </a:r>
            <a:r>
              <a:rPr lang="zh-CN" altLang="en-US" sz="2500" b="0" dirty="0" smtClean="0">
                <a:latin typeface="Times New Roman" panose="02020603050405020304" pitchFamily="18" charset="0"/>
              </a:rPr>
              <a:t>时间</a:t>
            </a:r>
            <a:r>
              <a:rPr lang="zh-CN" altLang="en-US" sz="2500" b="0" dirty="0">
                <a:latin typeface="Times New Roman" panose="02020603050405020304" pitchFamily="18" charset="0"/>
              </a:rPr>
              <a:t>单位：分钟</a:t>
            </a:r>
            <a:r>
              <a:rPr lang="en-US" altLang="zh-CN" sz="2500" b="0" dirty="0">
                <a:latin typeface="Times New Roman" panose="02020603050405020304" pitchFamily="18" charset="0"/>
              </a:rPr>
              <a:t>--&gt;</a:t>
            </a:r>
            <a:endParaRPr lang="zh-CN" altLang="en-US" sz="2500" b="0" dirty="0">
              <a:latin typeface="Times New Roman" panose="02020603050405020304" pitchFamily="18" charset="0"/>
            </a:endParaRPr>
          </a:p>
          <a:p>
            <a:pPr>
              <a:lnSpc>
                <a:spcPct val="90000"/>
              </a:lnSpc>
              <a:buClr>
                <a:schemeClr val="accent5">
                  <a:lumMod val="50000"/>
                </a:schemeClr>
              </a:buClr>
              <a:buSzPct val="80000"/>
            </a:pPr>
            <a:r>
              <a:rPr lang="en-US" altLang="zh-CN" sz="2500" b="0" dirty="0" smtClean="0">
                <a:latin typeface="Times New Roman" panose="02020603050405020304" pitchFamily="18" charset="0"/>
              </a:rPr>
              <a:t>&lt;</a:t>
            </a:r>
            <a:r>
              <a:rPr lang="en-US" altLang="zh-CN" sz="2500" b="0" dirty="0">
                <a:latin typeface="Times New Roman" panose="02020603050405020304" pitchFamily="18" charset="0"/>
              </a:rPr>
              <a:t>session-</a:t>
            </a:r>
            <a:r>
              <a:rPr lang="en-US" altLang="zh-CN" sz="2500" b="0" dirty="0" err="1">
                <a:latin typeface="Times New Roman" panose="02020603050405020304" pitchFamily="18" charset="0"/>
              </a:rPr>
              <a:t>config</a:t>
            </a:r>
            <a:r>
              <a:rPr lang="en-US" altLang="zh-CN" sz="2500" b="0" dirty="0">
                <a:latin typeface="Times New Roman" panose="02020603050405020304" pitchFamily="18" charset="0"/>
              </a:rPr>
              <a:t>&gt;</a:t>
            </a:r>
          </a:p>
          <a:p>
            <a:pPr>
              <a:lnSpc>
                <a:spcPct val="90000"/>
              </a:lnSpc>
              <a:buClr>
                <a:schemeClr val="accent5">
                  <a:lumMod val="50000"/>
                </a:schemeClr>
              </a:buClr>
              <a:buSzPct val="80000"/>
            </a:pPr>
            <a:r>
              <a:rPr lang="en-US" altLang="zh-CN" sz="2500" b="0" dirty="0">
                <a:latin typeface="Times New Roman" panose="02020603050405020304" pitchFamily="18" charset="0"/>
              </a:rPr>
              <a:t> 	</a:t>
            </a:r>
            <a:r>
              <a:rPr lang="en-US" altLang="zh-CN" sz="2500" b="0" dirty="0" smtClean="0">
                <a:latin typeface="Times New Roman" panose="02020603050405020304" pitchFamily="18" charset="0"/>
              </a:rPr>
              <a:t>&lt;</a:t>
            </a:r>
            <a:r>
              <a:rPr lang="en-US" altLang="zh-CN" sz="2500" b="0" dirty="0">
                <a:latin typeface="Times New Roman" panose="02020603050405020304" pitchFamily="18" charset="0"/>
              </a:rPr>
              <a:t>session-timeout&gt;30 &lt;/session-timeout&gt;  </a:t>
            </a:r>
          </a:p>
          <a:p>
            <a:pPr>
              <a:lnSpc>
                <a:spcPct val="90000"/>
              </a:lnSpc>
              <a:buClr>
                <a:schemeClr val="accent5">
                  <a:lumMod val="50000"/>
                </a:schemeClr>
              </a:buClr>
              <a:buSzPct val="80000"/>
            </a:pPr>
            <a:r>
              <a:rPr lang="en-US" altLang="zh-CN" sz="2500" b="0" dirty="0" smtClean="0">
                <a:latin typeface="Times New Roman" panose="02020603050405020304" pitchFamily="18" charset="0"/>
              </a:rPr>
              <a:t>&lt;/</a:t>
            </a:r>
            <a:r>
              <a:rPr lang="en-US" altLang="zh-CN" sz="2500" b="0" dirty="0">
                <a:latin typeface="Times New Roman" panose="02020603050405020304" pitchFamily="18" charset="0"/>
              </a:rPr>
              <a:t>session-</a:t>
            </a:r>
            <a:r>
              <a:rPr lang="en-US" altLang="zh-CN" sz="2500" b="0" dirty="0" err="1">
                <a:latin typeface="Times New Roman" panose="02020603050405020304" pitchFamily="18" charset="0"/>
              </a:rPr>
              <a:t>config</a:t>
            </a:r>
            <a:r>
              <a:rPr lang="en-US" altLang="zh-CN" sz="2500" b="0" dirty="0">
                <a:latin typeface="Times New Roman" panose="02020603050405020304" pitchFamily="18" charset="0"/>
              </a:rPr>
              <a:t>&gt; </a:t>
            </a:r>
          </a:p>
        </p:txBody>
      </p:sp>
      <p:sp>
        <p:nvSpPr>
          <p:cNvPr id="2" name="文本框 1"/>
          <p:cNvSpPr txBox="1"/>
          <p:nvPr/>
        </p:nvSpPr>
        <p:spPr>
          <a:xfrm>
            <a:off x="-324544" y="1237552"/>
            <a:ext cx="7390534" cy="523220"/>
          </a:xfrm>
          <a:prstGeom prst="rect">
            <a:avLst/>
          </a:prstGeom>
          <a:noFill/>
        </p:spPr>
        <p:txBody>
          <a:bodyPr wrap="square" rtlCol="0">
            <a:spAutoFit/>
          </a:bodyPr>
          <a:lstStyle/>
          <a:p>
            <a:pPr marL="457200" indent="-457200" algn="ctr">
              <a:buClr>
                <a:schemeClr val="accent5">
                  <a:lumMod val="50000"/>
                </a:schemeClr>
              </a:buClr>
              <a:buFont typeface="Wingdings" panose="05000000000000000000" pitchFamily="2" charset="2"/>
              <a:buChar char="u"/>
            </a:pPr>
            <a:r>
              <a:rPr lang="zh-CN" altLang="en-US" sz="2800" dirty="0" smtClean="0">
                <a:latin typeface="微软雅黑" panose="020B0503020204020204" pitchFamily="34" charset="-122"/>
                <a:ea typeface="微软雅黑" panose="020B0503020204020204" pitchFamily="34" charset="-122"/>
              </a:rPr>
              <a:t>定义</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a:t>
            </a:r>
            <a:r>
              <a:rPr lang="zh-CN" altLang="en-US" sz="2800" dirty="0">
                <a:latin typeface="微软雅黑" panose="020B0503020204020204" pitchFamily="34" charset="-122"/>
                <a:ea typeface="微软雅黑" panose="020B0503020204020204" pitchFamily="34" charset="-122"/>
              </a:rPr>
              <a:t>有效</a:t>
            </a:r>
            <a:r>
              <a:rPr lang="zh-CN" altLang="en-US" sz="2800" dirty="0" smtClean="0">
                <a:latin typeface="微软雅黑" panose="020B0503020204020204" pitchFamily="34" charset="-122"/>
                <a:ea typeface="微软雅黑" panose="020B0503020204020204" pitchFamily="34" charset="-122"/>
              </a:rPr>
              <a:t>时间有</a:t>
            </a: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种方法：</a:t>
            </a:r>
            <a:endParaRPr lang="zh-CN" altLang="en-US" sz="2800" dirty="0">
              <a:latin typeface="微软雅黑" panose="020B0503020204020204" pitchFamily="34" charset="-122"/>
              <a:ea typeface="微软雅黑" panose="020B0503020204020204" pitchFamily="34" charset="-122"/>
            </a:endParaRPr>
          </a:p>
        </p:txBody>
      </p:sp>
      <p:sp>
        <p:nvSpPr>
          <p:cNvPr id="9" name="矩形 8"/>
          <p:cNvSpPr/>
          <p:nvPr/>
        </p:nvSpPr>
        <p:spPr>
          <a:xfrm>
            <a:off x="2771800" y="457508"/>
            <a:ext cx="3312368"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的失效</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4903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23526" y="-315416"/>
            <a:ext cx="8660733" cy="6555641"/>
          </a:xfrm>
          <a:prstGeom prst="rect">
            <a:avLst/>
          </a:prstGeom>
        </p:spPr>
        <p:txBody>
          <a:bodyPr wrap="square">
            <a:spAutoFit/>
          </a:bodyPr>
          <a:lstStyle/>
          <a:p>
            <a:pPr>
              <a:buClr>
                <a:schemeClr val="accent5">
                  <a:lumMod val="50000"/>
                </a:schemeClr>
              </a:buClr>
              <a:buSzPct val="80000"/>
            </a:pPr>
            <a:r>
              <a:rPr lang="en-US" altLang="zh-CN" sz="2800" dirty="0">
                <a:latin typeface="Times New Roman" panose="02020603050405020304" pitchFamily="18" charset="0"/>
                <a:ea typeface="微软雅黑" panose="020B0503020204020204" pitchFamily="34" charset="-122"/>
              </a:rPr>
              <a:t>	</a:t>
            </a: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zh-CN" altLang="en-US" sz="2800" dirty="0" smtClean="0">
                <a:solidFill>
                  <a:srgbClr val="0070C0"/>
                </a:solidFill>
                <a:latin typeface="Times New Roman" panose="02020603050405020304" pitchFamily="18" charset="0"/>
                <a:ea typeface="微软雅黑" panose="020B0503020204020204" pitchFamily="34" charset="-122"/>
              </a:rPr>
              <a:t>第</a:t>
            </a:r>
            <a:r>
              <a:rPr lang="en-US" altLang="zh-CN" sz="2800" dirty="0">
                <a:solidFill>
                  <a:srgbClr val="0070C0"/>
                </a:solidFill>
                <a:latin typeface="Times New Roman" panose="02020603050405020304" pitchFamily="18" charset="0"/>
                <a:ea typeface="微软雅黑" panose="020B0503020204020204" pitchFamily="34" charset="-122"/>
              </a:rPr>
              <a:t>3</a:t>
            </a:r>
            <a:r>
              <a:rPr lang="zh-CN" altLang="en-US" sz="2800" dirty="0" smtClean="0">
                <a:solidFill>
                  <a:srgbClr val="0070C0"/>
                </a:solidFill>
                <a:latin typeface="Times New Roman" panose="02020603050405020304" pitchFamily="18" charset="0"/>
                <a:ea typeface="微软雅黑" panose="020B0503020204020204" pitchFamily="34" charset="-122"/>
              </a:rPr>
              <a:t>种：</a:t>
            </a:r>
            <a:r>
              <a:rPr lang="zh-CN" altLang="en-US" sz="2800" b="0" dirty="0" smtClean="0">
                <a:latin typeface="Times New Roman" panose="02020603050405020304" pitchFamily="18" charset="0"/>
                <a:ea typeface="微软雅黑" panose="020B0503020204020204" pitchFamily="34" charset="-122"/>
              </a:rPr>
              <a:t>在</a:t>
            </a:r>
            <a:r>
              <a:rPr lang="en-US" altLang="zh-CN" sz="2800" b="0" dirty="0">
                <a:latin typeface="Times New Roman" panose="02020603050405020304" pitchFamily="18" charset="0"/>
                <a:ea typeface="微软雅黑" panose="020B0503020204020204" pitchFamily="34" charset="-122"/>
              </a:rPr>
              <a:t>&lt;Tomcat</a:t>
            </a:r>
            <a:r>
              <a:rPr lang="zh-CN" altLang="en-US" sz="2800" b="0" dirty="0">
                <a:latin typeface="Times New Roman" panose="02020603050405020304" pitchFamily="18" charset="0"/>
                <a:ea typeface="微软雅黑" panose="020B0503020204020204" pitchFamily="34" charset="-122"/>
              </a:rPr>
              <a:t>安装目录</a:t>
            </a:r>
            <a:r>
              <a:rPr lang="en-US" altLang="zh-CN" sz="2800" b="0" dirty="0">
                <a:latin typeface="Times New Roman" panose="02020603050405020304" pitchFamily="18" charset="0"/>
                <a:ea typeface="微软雅黑" panose="020B0503020204020204" pitchFamily="34" charset="-122"/>
              </a:rPr>
              <a:t>&gt;\</a:t>
            </a:r>
            <a:r>
              <a:rPr lang="en-US" altLang="zh-CN" sz="2800" b="0" dirty="0" err="1">
                <a:latin typeface="Times New Roman" panose="02020603050405020304" pitchFamily="18" charset="0"/>
                <a:ea typeface="微软雅黑" panose="020B0503020204020204" pitchFamily="34" charset="-122"/>
              </a:rPr>
              <a:t>conf</a:t>
            </a:r>
            <a:r>
              <a:rPr lang="en-US" altLang="zh-CN" sz="2800" b="0" dirty="0">
                <a:latin typeface="Times New Roman" panose="02020603050405020304" pitchFamily="18" charset="0"/>
                <a:ea typeface="微软雅黑" panose="020B0503020204020204" pitchFamily="34" charset="-122"/>
              </a:rPr>
              <a:t>\web.xml</a:t>
            </a:r>
            <a:r>
              <a:rPr lang="zh-CN" altLang="en-US" sz="2800" b="0" dirty="0" smtClean="0">
                <a:latin typeface="Times New Roman" panose="02020603050405020304" pitchFamily="18" charset="0"/>
                <a:ea typeface="微软雅黑" panose="020B0503020204020204" pitchFamily="34" charset="-122"/>
              </a:rPr>
              <a:t>文件中，可以找到如下信息：</a:t>
            </a:r>
            <a:endParaRPr lang="en-US" altLang="zh-CN" sz="2800" b="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en-US" altLang="zh-CN" sz="2800" dirty="0">
                <a:latin typeface="Times New Roman" panose="02020603050405020304" pitchFamily="18" charset="0"/>
                <a:ea typeface="微软雅黑" panose="020B0503020204020204" pitchFamily="34" charset="-122"/>
              </a:rPr>
              <a:t>	</a:t>
            </a:r>
            <a:endParaRPr lang="zh-CN" altLang="en-US" sz="2800" dirty="0">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en-US" altLang="zh-CN" sz="2800" dirty="0">
                <a:latin typeface="Times New Roman" panose="02020603050405020304" pitchFamily="18" charset="0"/>
                <a:ea typeface="微软雅黑" panose="020B0503020204020204" pitchFamily="34" charset="-122"/>
              </a:rPr>
              <a:t>	</a:t>
            </a: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en-US" altLang="zh-CN" sz="2800" dirty="0" smtClean="0">
              <a:solidFill>
                <a:srgbClr val="0070C0"/>
              </a:solidFill>
              <a:latin typeface="Times New Roman" panose="02020603050405020304" pitchFamily="18" charset="0"/>
              <a:ea typeface="微软雅黑" panose="020B0503020204020204" pitchFamily="34" charset="-122"/>
            </a:endParaRPr>
          </a:p>
          <a:p>
            <a:pPr>
              <a:buClr>
                <a:schemeClr val="accent5">
                  <a:lumMod val="50000"/>
                </a:schemeClr>
              </a:buClr>
              <a:buSzPct val="80000"/>
            </a:pPr>
            <a:r>
              <a:rPr lang="zh-CN" altLang="en-US" sz="2800" dirty="0" smtClean="0">
                <a:solidFill>
                  <a:srgbClr val="0070C0"/>
                </a:solidFill>
                <a:latin typeface="Times New Roman" panose="02020603050405020304" pitchFamily="18" charset="0"/>
                <a:ea typeface="微软雅黑" panose="020B0503020204020204" pitchFamily="34" charset="-122"/>
              </a:rPr>
              <a:t>优先级：</a:t>
            </a:r>
            <a:r>
              <a:rPr lang="zh-CN" altLang="en-US" sz="2800" b="0" dirty="0" smtClean="0">
                <a:latin typeface="Times New Roman" panose="02020603050405020304" pitchFamily="18" charset="0"/>
                <a:ea typeface="微软雅黑" panose="020B0503020204020204" pitchFamily="34" charset="-122"/>
              </a:rPr>
              <a:t>第</a:t>
            </a:r>
            <a:r>
              <a:rPr lang="en-US" altLang="zh-CN" sz="2800" b="0" dirty="0" smtClean="0">
                <a:latin typeface="Times New Roman" panose="02020603050405020304" pitchFamily="18" charset="0"/>
                <a:ea typeface="微软雅黑" panose="020B0503020204020204" pitchFamily="34" charset="-122"/>
              </a:rPr>
              <a:t>1</a:t>
            </a:r>
            <a:r>
              <a:rPr lang="zh-CN" altLang="en-US" sz="2800" b="0" dirty="0" smtClean="0">
                <a:latin typeface="Times New Roman" panose="02020603050405020304" pitchFamily="18" charset="0"/>
                <a:ea typeface="微软雅黑" panose="020B0503020204020204" pitchFamily="34" charset="-122"/>
              </a:rPr>
              <a:t>种 </a:t>
            </a:r>
            <a:r>
              <a:rPr lang="en-US" altLang="zh-CN" sz="2800" b="0" dirty="0" smtClean="0">
                <a:latin typeface="Times New Roman" panose="02020603050405020304" pitchFamily="18" charset="0"/>
                <a:ea typeface="微软雅黑" panose="020B0503020204020204" pitchFamily="34" charset="-122"/>
              </a:rPr>
              <a:t>&gt; </a:t>
            </a:r>
            <a:r>
              <a:rPr lang="zh-CN" altLang="en-US" sz="2800" b="0" dirty="0" smtClean="0">
                <a:latin typeface="Times New Roman" panose="02020603050405020304" pitchFamily="18" charset="0"/>
                <a:ea typeface="微软雅黑" panose="020B0503020204020204" pitchFamily="34" charset="-122"/>
              </a:rPr>
              <a:t>第</a:t>
            </a:r>
            <a:r>
              <a:rPr lang="en-US" altLang="zh-CN" sz="2800" b="0" dirty="0" smtClean="0">
                <a:latin typeface="Times New Roman" panose="02020603050405020304" pitchFamily="18" charset="0"/>
                <a:ea typeface="微软雅黑" panose="020B0503020204020204" pitchFamily="34" charset="-122"/>
              </a:rPr>
              <a:t>2</a:t>
            </a:r>
            <a:r>
              <a:rPr lang="zh-CN" altLang="en-US" sz="2800" b="0" dirty="0" smtClean="0">
                <a:latin typeface="Times New Roman" panose="02020603050405020304" pitchFamily="18" charset="0"/>
                <a:ea typeface="微软雅黑" panose="020B0503020204020204" pitchFamily="34" charset="-122"/>
              </a:rPr>
              <a:t>种 </a:t>
            </a:r>
            <a:r>
              <a:rPr lang="en-US" altLang="zh-CN" sz="2800" b="0" dirty="0" smtClean="0">
                <a:latin typeface="Times New Roman" panose="02020603050405020304" pitchFamily="18" charset="0"/>
                <a:ea typeface="微软雅黑" panose="020B0503020204020204" pitchFamily="34" charset="-122"/>
              </a:rPr>
              <a:t>&gt; </a:t>
            </a:r>
            <a:r>
              <a:rPr lang="zh-CN" altLang="en-US" sz="2800" b="0" dirty="0" smtClean="0">
                <a:latin typeface="Times New Roman" panose="02020603050405020304" pitchFamily="18" charset="0"/>
                <a:ea typeface="微软雅黑" panose="020B0503020204020204" pitchFamily="34" charset="-122"/>
              </a:rPr>
              <a:t>第</a:t>
            </a:r>
            <a:r>
              <a:rPr lang="en-US" altLang="zh-CN" sz="2800" b="0" dirty="0" smtClean="0">
                <a:latin typeface="Times New Roman" panose="02020603050405020304" pitchFamily="18" charset="0"/>
                <a:ea typeface="微软雅黑" panose="020B0503020204020204" pitchFamily="34" charset="-122"/>
              </a:rPr>
              <a:t>3</a:t>
            </a:r>
            <a:r>
              <a:rPr lang="zh-CN" altLang="en-US" sz="2800" b="0" dirty="0" smtClean="0">
                <a:latin typeface="Times New Roman" panose="02020603050405020304" pitchFamily="18" charset="0"/>
                <a:ea typeface="微软雅黑" panose="020B0503020204020204" pitchFamily="34" charset="-122"/>
              </a:rPr>
              <a:t>种</a:t>
            </a:r>
            <a:endParaRPr lang="zh-CN" altLang="en-US" sz="2800" b="0" dirty="0">
              <a:latin typeface="Times New Roman" panose="02020603050405020304" pitchFamily="18" charset="0"/>
              <a:ea typeface="微软雅黑" panose="020B0503020204020204" pitchFamily="34" charset="-122"/>
            </a:endParaRPr>
          </a:p>
          <a:p>
            <a:pPr>
              <a:buClr>
                <a:schemeClr val="accent5">
                  <a:lumMod val="50000"/>
                </a:schemeClr>
              </a:buClr>
              <a:buSzPct val="80000"/>
            </a:pPr>
            <a:endParaRPr lang="zh-CN" altLang="en-US" sz="2800" dirty="0">
              <a:latin typeface="Times New Roman" panose="02020603050405020304" pitchFamily="18" charset="0"/>
              <a:ea typeface="微软雅黑" panose="020B0503020204020204" pitchFamily="34" charset="-122"/>
            </a:endParaRPr>
          </a:p>
        </p:txBody>
      </p:sp>
      <p:sp>
        <p:nvSpPr>
          <p:cNvPr id="8" name="圆角矩形 7"/>
          <p:cNvSpPr/>
          <p:nvPr/>
        </p:nvSpPr>
        <p:spPr bwMode="auto">
          <a:xfrm>
            <a:off x="899592" y="2887022"/>
            <a:ext cx="7272808" cy="1910130"/>
          </a:xfrm>
          <a:prstGeom prst="roundRect">
            <a:avLst>
              <a:gd name="adj" fmla="val 9958"/>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nSpc>
                <a:spcPct val="90000"/>
              </a:lnSpc>
              <a:buClr>
                <a:schemeClr val="accent5">
                  <a:lumMod val="50000"/>
                </a:schemeClr>
              </a:buClr>
              <a:buSzPct val="80000"/>
            </a:pPr>
            <a:r>
              <a:rPr lang="en-US" altLang="zh-CN" sz="2500" b="0" dirty="0">
                <a:latin typeface="Times New Roman" panose="02020603050405020304" pitchFamily="18" charset="0"/>
              </a:rPr>
              <a:t>&lt;!—</a:t>
            </a:r>
            <a:r>
              <a:rPr lang="zh-CN" altLang="en-US" sz="2500" b="0" dirty="0">
                <a:latin typeface="Times New Roman" panose="02020603050405020304" pitchFamily="18" charset="0"/>
              </a:rPr>
              <a:t>对</a:t>
            </a:r>
            <a:r>
              <a:rPr lang="en-US" altLang="zh-CN" sz="2500" b="0" dirty="0">
                <a:latin typeface="Times New Roman" panose="02020603050405020304" pitchFamily="18" charset="0"/>
              </a:rPr>
              <a:t>Tomcat</a:t>
            </a:r>
            <a:r>
              <a:rPr lang="zh-CN" altLang="en-US" sz="2500" b="0" dirty="0">
                <a:latin typeface="Times New Roman" panose="02020603050405020304" pitchFamily="18" charset="0"/>
              </a:rPr>
              <a:t>中所有</a:t>
            </a:r>
            <a:r>
              <a:rPr lang="en-US" altLang="zh-CN" sz="2500" b="0" dirty="0">
                <a:latin typeface="Times New Roman" panose="02020603050405020304" pitchFamily="18" charset="0"/>
              </a:rPr>
              <a:t>web</a:t>
            </a:r>
            <a:r>
              <a:rPr lang="zh-CN" altLang="en-US" sz="2500" b="0" dirty="0">
                <a:latin typeface="Times New Roman" panose="02020603050405020304" pitchFamily="18" charset="0"/>
              </a:rPr>
              <a:t>应用生效</a:t>
            </a:r>
            <a:r>
              <a:rPr lang="zh-CN" altLang="en-US" sz="2500" b="0" dirty="0" smtClean="0">
                <a:latin typeface="Times New Roman" panose="02020603050405020304" pitchFamily="18" charset="0"/>
              </a:rPr>
              <a:t>；</a:t>
            </a:r>
            <a:endParaRPr lang="en-US" altLang="zh-CN" sz="2500" b="0" dirty="0" smtClean="0">
              <a:latin typeface="Times New Roman" panose="02020603050405020304" pitchFamily="18" charset="0"/>
            </a:endParaRPr>
          </a:p>
          <a:p>
            <a:pPr>
              <a:lnSpc>
                <a:spcPct val="90000"/>
              </a:lnSpc>
              <a:buClr>
                <a:schemeClr val="accent5">
                  <a:lumMod val="50000"/>
                </a:schemeClr>
              </a:buClr>
              <a:buSzPct val="80000"/>
            </a:pPr>
            <a:r>
              <a:rPr lang="zh-CN" altLang="en-US" sz="2500" b="0" dirty="0" smtClean="0">
                <a:latin typeface="Times New Roman" panose="02020603050405020304" pitchFamily="18" charset="0"/>
              </a:rPr>
              <a:t>时间</a:t>
            </a:r>
            <a:r>
              <a:rPr lang="zh-CN" altLang="en-US" sz="2500" b="0" dirty="0">
                <a:latin typeface="Times New Roman" panose="02020603050405020304" pitchFamily="18" charset="0"/>
              </a:rPr>
              <a:t>单位：分钟</a:t>
            </a:r>
            <a:r>
              <a:rPr lang="en-US" altLang="zh-CN" sz="2500" b="0" dirty="0">
                <a:latin typeface="Times New Roman" panose="02020603050405020304" pitchFamily="18" charset="0"/>
              </a:rPr>
              <a:t>--&gt;</a:t>
            </a:r>
            <a:endParaRPr lang="zh-CN" altLang="en-US" sz="2500" b="0" dirty="0">
              <a:latin typeface="Times New Roman" panose="02020603050405020304" pitchFamily="18" charset="0"/>
            </a:endParaRPr>
          </a:p>
          <a:p>
            <a:pPr>
              <a:lnSpc>
                <a:spcPct val="90000"/>
              </a:lnSpc>
              <a:buClr>
                <a:schemeClr val="accent5">
                  <a:lumMod val="50000"/>
                </a:schemeClr>
              </a:buClr>
              <a:buSzPct val="80000"/>
            </a:pPr>
            <a:r>
              <a:rPr lang="en-US" altLang="zh-CN" sz="2500" b="0" dirty="0">
                <a:latin typeface="Times New Roman" panose="02020603050405020304" pitchFamily="18" charset="0"/>
              </a:rPr>
              <a:t>&lt;session-</a:t>
            </a:r>
            <a:r>
              <a:rPr lang="en-US" altLang="zh-CN" sz="2500" b="0" dirty="0" err="1">
                <a:latin typeface="Times New Roman" panose="02020603050405020304" pitchFamily="18" charset="0"/>
              </a:rPr>
              <a:t>config</a:t>
            </a:r>
            <a:r>
              <a:rPr lang="en-US" altLang="zh-CN" sz="2500" b="0" dirty="0">
                <a:latin typeface="Times New Roman" panose="02020603050405020304" pitchFamily="18" charset="0"/>
              </a:rPr>
              <a:t>&gt;</a:t>
            </a:r>
          </a:p>
          <a:p>
            <a:pPr>
              <a:lnSpc>
                <a:spcPct val="90000"/>
              </a:lnSpc>
              <a:buClr>
                <a:schemeClr val="accent5">
                  <a:lumMod val="50000"/>
                </a:schemeClr>
              </a:buClr>
              <a:buSzPct val="80000"/>
            </a:pPr>
            <a:r>
              <a:rPr lang="en-US" altLang="zh-CN" sz="2500" b="0" dirty="0">
                <a:latin typeface="Times New Roman" panose="02020603050405020304" pitchFamily="18" charset="0"/>
              </a:rPr>
              <a:t> 	&lt;session-timeout&gt;30 &lt;/session-timeout&gt;  </a:t>
            </a:r>
            <a:r>
              <a:rPr lang="en-US" altLang="zh-CN" sz="2500" b="0" dirty="0" smtClean="0">
                <a:latin typeface="Times New Roman" panose="02020603050405020304" pitchFamily="18" charset="0"/>
              </a:rPr>
              <a:t> </a:t>
            </a:r>
            <a:r>
              <a:rPr lang="en-US" altLang="zh-CN" sz="2500" b="0" dirty="0">
                <a:latin typeface="Times New Roman" panose="02020603050405020304" pitchFamily="18" charset="0"/>
              </a:rPr>
              <a:t>&lt;/session-</a:t>
            </a:r>
            <a:r>
              <a:rPr lang="en-US" altLang="zh-CN" sz="2500" b="0" dirty="0" err="1">
                <a:latin typeface="Times New Roman" panose="02020603050405020304" pitchFamily="18" charset="0"/>
              </a:rPr>
              <a:t>config</a:t>
            </a:r>
            <a:r>
              <a:rPr lang="en-US" altLang="zh-CN" sz="2500" b="0" dirty="0">
                <a:latin typeface="Times New Roman" panose="02020603050405020304" pitchFamily="18" charset="0"/>
              </a:rPr>
              <a:t>&gt; </a:t>
            </a:r>
          </a:p>
        </p:txBody>
      </p:sp>
      <p:sp>
        <p:nvSpPr>
          <p:cNvPr id="4" name="矩形 3"/>
          <p:cNvSpPr/>
          <p:nvPr/>
        </p:nvSpPr>
        <p:spPr>
          <a:xfrm>
            <a:off x="-972616" y="1182339"/>
            <a:ext cx="7872268" cy="523220"/>
          </a:xfrm>
          <a:prstGeom prst="rect">
            <a:avLst/>
          </a:prstGeom>
        </p:spPr>
        <p:txBody>
          <a:bodyPr wrap="square">
            <a:spAutoFit/>
          </a:bodyPr>
          <a:lstStyle/>
          <a:p>
            <a:pPr marL="1371522" lvl="2" indent="-457200" algn="ctr">
              <a:buClr>
                <a:schemeClr val="accent5">
                  <a:lumMod val="50000"/>
                </a:schemeClr>
              </a:buClr>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定义</a:t>
            </a:r>
            <a:r>
              <a:rPr lang="en-US" altLang="zh-CN" sz="2800" dirty="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a:t>
            </a:r>
            <a:r>
              <a:rPr lang="zh-CN" altLang="en-US" sz="2800" dirty="0">
                <a:latin typeface="微软雅黑" panose="020B0503020204020204" pitchFamily="34" charset="-122"/>
                <a:ea typeface="微软雅黑" panose="020B0503020204020204" pitchFamily="34" charset="-122"/>
              </a:rPr>
              <a:t>有效</a:t>
            </a:r>
            <a:r>
              <a:rPr lang="zh-CN" altLang="en-US" sz="2800" dirty="0" smtClean="0">
                <a:latin typeface="微软雅黑" panose="020B0503020204020204" pitchFamily="34" charset="-122"/>
                <a:ea typeface="微软雅黑" panose="020B0503020204020204" pitchFamily="34" charset="-122"/>
              </a:rPr>
              <a:t>时间</a:t>
            </a:r>
            <a:r>
              <a:rPr lang="zh-CN" altLang="en-US" sz="2800" dirty="0">
                <a:latin typeface="微软雅黑" panose="020B0503020204020204" pitchFamily="34" charset="-122"/>
                <a:ea typeface="微软雅黑" panose="020B0503020204020204" pitchFamily="34" charset="-122"/>
              </a:rPr>
              <a:t>有</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种方法：</a:t>
            </a:r>
          </a:p>
        </p:txBody>
      </p:sp>
      <p:sp>
        <p:nvSpPr>
          <p:cNvPr id="9" name="矩形 8"/>
          <p:cNvSpPr/>
          <p:nvPr/>
        </p:nvSpPr>
        <p:spPr>
          <a:xfrm>
            <a:off x="2771800" y="457508"/>
            <a:ext cx="3312368"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5</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的失效</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0169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51520" y="980728"/>
            <a:ext cx="8784976" cy="5262979"/>
          </a:xfrm>
          <a:prstGeom prst="rect">
            <a:avLst/>
          </a:prstGeom>
        </p:spPr>
        <p:txBody>
          <a:bodyPr wrap="square">
            <a:spAutoFit/>
          </a:bodyPr>
          <a:lstStyle/>
          <a:p>
            <a:pPr marL="342900" indent="-342900">
              <a:buClr>
                <a:schemeClr val="accent5">
                  <a:lumMod val="50000"/>
                </a:schemeClr>
              </a:buClr>
              <a:buSzPct val="80000"/>
              <a:buFont typeface="Wingdings" panose="05000000000000000000" pitchFamily="2" charset="2"/>
              <a:buChar char="u"/>
            </a:pPr>
            <a:r>
              <a:rPr lang="en-US" altLang="zh-CN" sz="2800" dirty="0">
                <a:latin typeface="Times New Roman" panose="02020603050405020304" pitchFamily="18" charset="0"/>
              </a:rPr>
              <a:t>String </a:t>
            </a:r>
            <a:r>
              <a:rPr lang="en-US" altLang="zh-CN" sz="2800" dirty="0" err="1">
                <a:latin typeface="Times New Roman" panose="02020603050405020304" pitchFamily="18" charset="0"/>
              </a:rPr>
              <a:t>getId</a:t>
            </a:r>
            <a:r>
              <a:rPr lang="en-US" altLang="zh-CN" sz="2800" dirty="0">
                <a:latin typeface="Times New Roman" panose="02020603050405020304" pitchFamily="18" charset="0"/>
              </a:rPr>
              <a:t>()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获取</a:t>
            </a:r>
            <a:r>
              <a:rPr lang="en-US" altLang="zh-CN" sz="2800" b="0" dirty="0" err="1" smtClean="0">
                <a:latin typeface="Times New Roman" panose="02020603050405020304" pitchFamily="18" charset="0"/>
              </a:rPr>
              <a:t>sessionID</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smtClean="0">
                <a:latin typeface="Times New Roman" panose="02020603050405020304" pitchFamily="18" charset="0"/>
              </a:rPr>
              <a:t>void </a:t>
            </a:r>
            <a:r>
              <a:rPr lang="en-US" altLang="zh-CN" sz="2800" dirty="0" err="1">
                <a:latin typeface="Times New Roman" panose="02020603050405020304" pitchFamily="18" charset="0"/>
              </a:rPr>
              <a:t>setMaxInactiveInterval</a:t>
            </a:r>
            <a:r>
              <a:rPr lang="en-US" altLang="zh-CN" sz="2800" dirty="0">
                <a:latin typeface="Times New Roman" panose="02020603050405020304" pitchFamily="18" charset="0"/>
              </a:rPr>
              <a:t>(</a:t>
            </a:r>
            <a:r>
              <a:rPr lang="en-US" altLang="zh-CN" sz="2800" dirty="0" err="1">
                <a:latin typeface="Times New Roman" panose="02020603050405020304" pitchFamily="18" charset="0"/>
              </a:rPr>
              <a:t>int</a:t>
            </a:r>
            <a:r>
              <a:rPr lang="en-US" altLang="zh-CN" sz="2800" dirty="0">
                <a:latin typeface="Times New Roman" panose="02020603050405020304" pitchFamily="18" charset="0"/>
              </a:rPr>
              <a:t> interval)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设置</a:t>
            </a:r>
            <a:r>
              <a:rPr lang="en-US" altLang="zh-CN" sz="2800" b="0" dirty="0" smtClean="0">
                <a:latin typeface="Times New Roman" panose="02020603050405020304" pitchFamily="18" charset="0"/>
              </a:rPr>
              <a:t>session </a:t>
            </a:r>
            <a:r>
              <a:rPr lang="zh-CN" altLang="en-US" sz="2800" b="0" dirty="0">
                <a:latin typeface="Times New Roman" panose="02020603050405020304" pitchFamily="18" charset="0"/>
              </a:rPr>
              <a:t>的失效时间，单位为秒 </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err="1" smtClean="0">
                <a:latin typeface="Times New Roman" panose="02020603050405020304" pitchFamily="18" charset="0"/>
              </a:rPr>
              <a:t>int</a:t>
            </a:r>
            <a:r>
              <a:rPr lang="en-US" altLang="zh-CN" sz="2800" dirty="0" smtClean="0">
                <a:latin typeface="Times New Roman" panose="02020603050405020304" pitchFamily="18" charset="0"/>
              </a:rPr>
              <a:t> </a:t>
            </a:r>
            <a:r>
              <a:rPr lang="en-US" altLang="zh-CN" sz="2800" dirty="0" err="1">
                <a:latin typeface="Times New Roman" panose="02020603050405020304" pitchFamily="18" charset="0"/>
              </a:rPr>
              <a:t>getMaxInactiveInterval</a:t>
            </a:r>
            <a:r>
              <a:rPr lang="en-US" altLang="zh-CN" sz="2800" dirty="0">
                <a:latin typeface="Times New Roman" panose="02020603050405020304" pitchFamily="18" charset="0"/>
              </a:rPr>
              <a:t>()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获取当前</a:t>
            </a:r>
            <a:r>
              <a:rPr lang="en-US" altLang="zh-CN" sz="2800" b="0" dirty="0" smtClean="0">
                <a:latin typeface="Times New Roman" panose="02020603050405020304" pitchFamily="18" charset="0"/>
              </a:rPr>
              <a:t>session</a:t>
            </a:r>
            <a:r>
              <a:rPr lang="zh-CN" altLang="en-US" sz="2800" b="0" dirty="0" smtClean="0">
                <a:latin typeface="Times New Roman" panose="02020603050405020304" pitchFamily="18" charset="0"/>
              </a:rPr>
              <a:t>的</a:t>
            </a:r>
            <a:r>
              <a:rPr lang="zh-CN" altLang="en-US" sz="2800" b="0" dirty="0">
                <a:latin typeface="Times New Roman" panose="02020603050405020304" pitchFamily="18" charset="0"/>
              </a:rPr>
              <a:t>失效时间 </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smtClean="0">
                <a:latin typeface="Times New Roman" panose="02020603050405020304" pitchFamily="18" charset="0"/>
              </a:rPr>
              <a:t>void </a:t>
            </a:r>
            <a:r>
              <a:rPr lang="en-US" altLang="zh-CN" sz="2800" dirty="0">
                <a:latin typeface="Times New Roman" panose="02020603050405020304" pitchFamily="18" charset="0"/>
              </a:rPr>
              <a:t>invalidate()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设置</a:t>
            </a:r>
            <a:r>
              <a:rPr lang="en-US" altLang="zh-CN" sz="2800" b="0" dirty="0" smtClean="0">
                <a:latin typeface="Times New Roman" panose="02020603050405020304" pitchFamily="18" charset="0"/>
              </a:rPr>
              <a:t>session</a:t>
            </a:r>
            <a:r>
              <a:rPr lang="zh-CN" altLang="en-US" sz="2800" b="0" dirty="0" smtClean="0">
                <a:latin typeface="Times New Roman" panose="02020603050405020304" pitchFamily="18" charset="0"/>
              </a:rPr>
              <a:t>立即失效 </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smtClean="0">
                <a:latin typeface="Times New Roman" panose="02020603050405020304" pitchFamily="18" charset="0"/>
              </a:rPr>
              <a:t>void </a:t>
            </a:r>
            <a:r>
              <a:rPr lang="en-US" altLang="zh-CN" sz="2800" dirty="0" err="1">
                <a:solidFill>
                  <a:srgbClr val="FF0000"/>
                </a:solidFill>
                <a:latin typeface="Times New Roman" panose="02020603050405020304" pitchFamily="18" charset="0"/>
              </a:rPr>
              <a:t>setAttribute</a:t>
            </a:r>
            <a:r>
              <a:rPr lang="en-US" altLang="zh-CN" sz="2800" dirty="0">
                <a:latin typeface="Times New Roman" panose="02020603050405020304" pitchFamily="18" charset="0"/>
              </a:rPr>
              <a:t>(String </a:t>
            </a:r>
            <a:r>
              <a:rPr lang="en-US" altLang="zh-CN" sz="2800" dirty="0" err="1">
                <a:latin typeface="Times New Roman" panose="02020603050405020304" pitchFamily="18" charset="0"/>
              </a:rPr>
              <a:t>key,Object</a:t>
            </a:r>
            <a:r>
              <a:rPr lang="en-US" altLang="zh-CN" sz="2800" dirty="0">
                <a:latin typeface="Times New Roman" panose="02020603050405020304" pitchFamily="18" charset="0"/>
              </a:rPr>
              <a:t> value)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通过</a:t>
            </a:r>
            <a:r>
              <a:rPr lang="zh-CN" altLang="en-US" sz="2800" b="0" dirty="0">
                <a:latin typeface="Times New Roman" panose="02020603050405020304" pitchFamily="18" charset="0"/>
              </a:rPr>
              <a:t>键值对的形式来存储数据 </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smtClean="0">
                <a:latin typeface="Times New Roman" panose="02020603050405020304" pitchFamily="18" charset="0"/>
              </a:rPr>
              <a:t>Object </a:t>
            </a:r>
            <a:r>
              <a:rPr lang="en-US" altLang="zh-CN" sz="2800" dirty="0" err="1">
                <a:solidFill>
                  <a:srgbClr val="FF0000"/>
                </a:solidFill>
                <a:latin typeface="Times New Roman" panose="02020603050405020304" pitchFamily="18" charset="0"/>
              </a:rPr>
              <a:t>getAttribute</a:t>
            </a:r>
            <a:r>
              <a:rPr lang="en-US" altLang="zh-CN" sz="2800" dirty="0">
                <a:latin typeface="Times New Roman" panose="02020603050405020304" pitchFamily="18" charset="0"/>
              </a:rPr>
              <a:t>(String key)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通过</a:t>
            </a:r>
            <a:r>
              <a:rPr lang="zh-CN" altLang="en-US" sz="2800" b="0" dirty="0">
                <a:latin typeface="Times New Roman" panose="02020603050405020304" pitchFamily="18" charset="0"/>
              </a:rPr>
              <a:t>键获取对应的数据 </a:t>
            </a:r>
            <a:endParaRPr lang="en-US" altLang="zh-CN" sz="2800" b="0" dirty="0" smtClean="0">
              <a:latin typeface="Times New Roman" panose="02020603050405020304" pitchFamily="18" charset="0"/>
            </a:endParaRPr>
          </a:p>
          <a:p>
            <a:pPr marL="342900" indent="-342900">
              <a:buClr>
                <a:schemeClr val="accent5">
                  <a:lumMod val="50000"/>
                </a:schemeClr>
              </a:buClr>
              <a:buSzPct val="80000"/>
              <a:buFont typeface="Wingdings" panose="05000000000000000000" pitchFamily="2" charset="2"/>
              <a:buChar char="u"/>
            </a:pPr>
            <a:r>
              <a:rPr lang="en-US" altLang="zh-CN" sz="2800" dirty="0" smtClean="0">
                <a:latin typeface="Times New Roman" panose="02020603050405020304" pitchFamily="18" charset="0"/>
              </a:rPr>
              <a:t>void </a:t>
            </a:r>
            <a:r>
              <a:rPr lang="en-US" altLang="zh-CN" sz="2800" dirty="0" err="1">
                <a:latin typeface="Times New Roman" panose="02020603050405020304" pitchFamily="18" charset="0"/>
              </a:rPr>
              <a:t>removeAttribute</a:t>
            </a:r>
            <a:r>
              <a:rPr lang="en-US" altLang="zh-CN" sz="2800" dirty="0">
                <a:latin typeface="Times New Roman" panose="02020603050405020304" pitchFamily="18" charset="0"/>
              </a:rPr>
              <a:t>(String key) </a:t>
            </a:r>
            <a:r>
              <a:rPr lang="zh-CN" altLang="en-US" sz="2800" dirty="0" smtClean="0">
                <a:latin typeface="Times New Roman" panose="02020603050405020304" pitchFamily="18" charset="0"/>
              </a:rPr>
              <a:t>：</a:t>
            </a:r>
            <a:r>
              <a:rPr lang="zh-CN" altLang="en-US" sz="2800" b="0" dirty="0" smtClean="0">
                <a:latin typeface="Times New Roman" panose="02020603050405020304" pitchFamily="18" charset="0"/>
              </a:rPr>
              <a:t>通过</a:t>
            </a:r>
            <a:r>
              <a:rPr lang="zh-CN" altLang="en-US" sz="2800" b="0" dirty="0">
                <a:latin typeface="Times New Roman" panose="02020603050405020304" pitchFamily="18" charset="0"/>
              </a:rPr>
              <a:t>键删除对应的数据</a:t>
            </a:r>
          </a:p>
        </p:txBody>
      </p:sp>
      <p:sp>
        <p:nvSpPr>
          <p:cNvPr id="6" name="矩形 5"/>
          <p:cNvSpPr/>
          <p:nvPr/>
        </p:nvSpPr>
        <p:spPr>
          <a:xfrm>
            <a:off x="2555776" y="476672"/>
            <a:ext cx="4248472" cy="523220"/>
          </a:xfrm>
          <a:prstGeom prst="rect">
            <a:avLst/>
          </a:prstGeom>
          <a:solidFill>
            <a:srgbClr val="0070C0">
              <a:alpha val="47000"/>
            </a:srgbClr>
          </a:solidFill>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rPr>
              <a:t>6</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的常用方法</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8742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7205" y="908720"/>
            <a:ext cx="8424936" cy="523220"/>
          </a:xfrm>
          <a:prstGeom prst="rect">
            <a:avLst/>
          </a:prstGeom>
        </p:spPr>
        <p:txBody>
          <a:bodyPr wrap="square">
            <a:spAutoFit/>
          </a:bodyPr>
          <a:lstStyle/>
          <a:p>
            <a:pPr>
              <a:buClr>
                <a:srgbClr val="002060"/>
              </a:buClr>
              <a:buSzPct val="80000"/>
            </a:pP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例</a:t>
            </a:r>
            <a:r>
              <a:rPr lang="en-US" altLang="zh-CN" sz="2800" dirty="0">
                <a:latin typeface="微软雅黑" panose="020B0503020204020204" pitchFamily="34" charset="-122"/>
                <a:ea typeface="微软雅黑" panose="020B0503020204020204" pitchFamily="34" charset="-122"/>
              </a:rPr>
              <a:t>1</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查看</a:t>
            </a:r>
            <a:r>
              <a:rPr lang="en-US" altLang="zh-CN" sz="2800" dirty="0" err="1" smtClean="0">
                <a:latin typeface="微软雅黑" panose="020B0503020204020204" pitchFamily="34" charset="-122"/>
                <a:ea typeface="微软雅黑" panose="020B0503020204020204" pitchFamily="34" charset="-122"/>
              </a:rPr>
              <a:t>sessionId</a:t>
            </a:r>
            <a:r>
              <a:rPr lang="zh-CN" altLang="en-US" sz="2800" dirty="0" smtClean="0">
                <a:latin typeface="微软雅黑" panose="020B0503020204020204" pitchFamily="34" charset="-122"/>
                <a:ea typeface="微软雅黑" panose="020B0503020204020204" pitchFamily="34" charset="-122"/>
              </a:rPr>
              <a:t>以及默认的失效时间。</a:t>
            </a:r>
            <a:endParaRPr lang="en-US" altLang="zh-CN" sz="28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2771800" y="1424389"/>
            <a:ext cx="2952328" cy="523220"/>
          </a:xfrm>
          <a:prstGeom prst="rect">
            <a:avLst/>
          </a:prstGeom>
          <a:solidFill>
            <a:schemeClr val="accent3">
              <a:lumMod val="75000"/>
              <a:alpha val="47000"/>
            </a:schemeClr>
          </a:solidFill>
        </p:spPr>
        <p:txBody>
          <a:bodyPr wrap="square">
            <a:spAutoFit/>
          </a:bodyPr>
          <a:lstStyle/>
          <a:p>
            <a:pPr algn="ctr"/>
            <a:r>
              <a:rPr lang="en-US" altLang="zh-CN" sz="2800" b="0" dirty="0" err="1" smtClean="0"/>
              <a:t>session.jsp</a:t>
            </a:r>
            <a:r>
              <a:rPr lang="zh-CN" altLang="en-US" sz="2800" b="0" dirty="0" smtClean="0"/>
              <a:t>文件</a:t>
            </a:r>
            <a:endParaRPr lang="en-US" altLang="zh-CN" sz="2800" b="0" dirty="0"/>
          </a:p>
        </p:txBody>
      </p:sp>
      <p:sp>
        <p:nvSpPr>
          <p:cNvPr id="7" name="矩形 6"/>
          <p:cNvSpPr/>
          <p:nvPr/>
        </p:nvSpPr>
        <p:spPr>
          <a:xfrm>
            <a:off x="3201795" y="4581128"/>
            <a:ext cx="2018277" cy="523220"/>
          </a:xfrm>
          <a:prstGeom prst="rect">
            <a:avLst/>
          </a:prstGeom>
          <a:solidFill>
            <a:schemeClr val="accent3">
              <a:lumMod val="75000"/>
              <a:alpha val="47000"/>
            </a:schemeClr>
          </a:solidFill>
        </p:spPr>
        <p:txBody>
          <a:bodyPr wrap="square">
            <a:spAutoFit/>
          </a:bodyPr>
          <a:lstStyle/>
          <a:p>
            <a:pPr algn="ctr"/>
            <a:r>
              <a:rPr lang="zh-CN" altLang="en-US" sz="2800" b="0" dirty="0" smtClean="0">
                <a:latin typeface="微软雅黑" panose="020B0503020204020204" pitchFamily="34" charset="-122"/>
                <a:ea typeface="微软雅黑" panose="020B0503020204020204" pitchFamily="34" charset="-122"/>
              </a:rPr>
              <a:t>输出结果</a:t>
            </a:r>
            <a:endParaRPr lang="en-US" altLang="zh-CN" sz="2800" b="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5330304"/>
            <a:ext cx="5859203" cy="762992"/>
          </a:xfrm>
          <a:prstGeom prst="rect">
            <a:avLst/>
          </a:prstGeom>
        </p:spPr>
      </p:pic>
    </p:spTree>
    <p:controls>
      <mc:AlternateContent xmlns:mc="http://schemas.openxmlformats.org/markup-compatibility/2006">
        <mc:Choice xmlns:v="urn:schemas-microsoft-com:vml" Requires="v">
          <p:control spid="168166" name="TextBox2" r:id="rId2" imgW="8286840" imgH="2371680"/>
        </mc:Choice>
        <mc:Fallback>
          <p:control name="TextBox2" r:id="rId2" imgW="8286840" imgH="2371680">
            <p:pic>
              <p:nvPicPr>
                <p:cNvPr id="3" name="TextBox2"/>
                <p:cNvPicPr preferRelativeResize="0">
                  <a:picLocks noChangeArrowheads="1" noChangeShapeType="1"/>
                </p:cNvPicPr>
                <p:nvPr/>
              </p:nvPicPr>
              <p:blipFill>
                <a:blip r:embed="rId5"/>
                <a:srcRect/>
                <a:stretch>
                  <a:fillRect/>
                </a:stretch>
              </p:blipFill>
              <p:spPr bwMode="auto">
                <a:xfrm>
                  <a:off x="468313" y="2060625"/>
                  <a:ext cx="8281987" cy="23764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64443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7205" y="836712"/>
            <a:ext cx="8424936" cy="954107"/>
          </a:xfrm>
          <a:prstGeom prst="rect">
            <a:avLst/>
          </a:prstGeom>
        </p:spPr>
        <p:txBody>
          <a:bodyPr wrap="square">
            <a:spAutoFit/>
          </a:bodyPr>
          <a:lstStyle/>
          <a:p>
            <a:pPr>
              <a:buClr>
                <a:srgbClr val="002060"/>
              </a:buClr>
              <a:buSzPct val="80000"/>
            </a:pPr>
            <a:r>
              <a:rPr lang="en-US" altLang="zh-CN" sz="2800" dirty="0" smtClean="0">
                <a:latin typeface="Times New Roman" panose="02020603050405020304" pitchFamily="18" charset="0"/>
                <a:ea typeface="微软雅黑" panose="020B0503020204020204" pitchFamily="34" charset="-122"/>
              </a:rPr>
              <a:t>【</a:t>
            </a:r>
            <a:r>
              <a:rPr lang="zh-CN" altLang="en-US" sz="2800" dirty="0" smtClean="0">
                <a:latin typeface="Times New Roman" panose="02020603050405020304" pitchFamily="18" charset="0"/>
                <a:ea typeface="微软雅黑" panose="020B0503020204020204" pitchFamily="34" charset="-122"/>
              </a:rPr>
              <a:t>例</a:t>
            </a:r>
            <a:r>
              <a:rPr lang="en-US" altLang="zh-CN" sz="2800" dirty="0" smtClean="0">
                <a:latin typeface="Times New Roman" panose="02020603050405020304" pitchFamily="18" charset="0"/>
                <a:ea typeface="微软雅黑" panose="020B0503020204020204" pitchFamily="34" charset="-122"/>
              </a:rPr>
              <a:t>2】</a:t>
            </a:r>
            <a:r>
              <a:rPr lang="zh-CN" altLang="en-US" sz="2800" dirty="0" smtClean="0">
                <a:latin typeface="Times New Roman" panose="02020603050405020304" pitchFamily="18" charset="0"/>
                <a:ea typeface="微软雅黑" panose="020B0503020204020204" pitchFamily="34" charset="-122"/>
              </a:rPr>
              <a:t>用户登录。使用</a:t>
            </a:r>
            <a:r>
              <a:rPr lang="en-US" altLang="zh-CN" sz="2800" dirty="0" smtClean="0">
                <a:latin typeface="Times New Roman" panose="02020603050405020304" pitchFamily="18" charset="0"/>
                <a:ea typeface="微软雅黑" panose="020B0503020204020204" pitchFamily="34" charset="-122"/>
              </a:rPr>
              <a:t>session</a:t>
            </a:r>
            <a:r>
              <a:rPr lang="zh-CN" altLang="en-US" sz="2800" dirty="0" smtClean="0">
                <a:latin typeface="Times New Roman" panose="02020603050405020304" pitchFamily="18" charset="0"/>
                <a:ea typeface="微软雅黑" panose="020B0503020204020204" pitchFamily="34" charset="-122"/>
              </a:rPr>
              <a:t>对象存储登录成功的用户名，并实现“</a:t>
            </a:r>
            <a:r>
              <a:rPr lang="zh-CN" altLang="en-US" sz="2800" dirty="0" smtClean="0">
                <a:solidFill>
                  <a:srgbClr val="FF0000"/>
                </a:solidFill>
                <a:latin typeface="Times New Roman" panose="02020603050405020304" pitchFamily="18" charset="0"/>
                <a:ea typeface="微软雅黑" panose="020B0503020204020204" pitchFamily="34" charset="-122"/>
              </a:rPr>
              <a:t>退出登录</a:t>
            </a:r>
            <a:r>
              <a:rPr lang="zh-CN" altLang="en-US" sz="2800" dirty="0" smtClean="0">
                <a:latin typeface="Times New Roman" panose="02020603050405020304" pitchFamily="18" charset="0"/>
                <a:ea typeface="微软雅黑" panose="020B0503020204020204" pitchFamily="34" charset="-122"/>
              </a:rPr>
              <a:t>”的功能。</a:t>
            </a:r>
            <a:endParaRPr lang="en-US" altLang="zh-CN" sz="2800" dirty="0" smtClean="0">
              <a:solidFill>
                <a:srgbClr val="FF0000"/>
              </a:solidFill>
              <a:latin typeface="Times New Roman" panose="02020603050405020304" pitchFamily="18" charset="0"/>
              <a:ea typeface="微软雅黑" panose="020B0503020204020204" pitchFamily="34" charset="-122"/>
            </a:endParaRPr>
          </a:p>
        </p:txBody>
      </p:sp>
      <p:sp>
        <p:nvSpPr>
          <p:cNvPr id="3" name="矩形 2"/>
          <p:cNvSpPr/>
          <p:nvPr/>
        </p:nvSpPr>
        <p:spPr>
          <a:xfrm>
            <a:off x="327205" y="1752377"/>
            <a:ext cx="7416824" cy="523220"/>
          </a:xfrm>
          <a:prstGeom prst="rect">
            <a:avLst/>
          </a:prstGeom>
        </p:spPr>
        <p:txBody>
          <a:bodyPr wrap="square">
            <a:spAutoFit/>
          </a:bodyPr>
          <a:lstStyle/>
          <a:p>
            <a:pPr>
              <a:buClr>
                <a:srgbClr val="002060"/>
              </a:buClr>
              <a:buSzPct val="80000"/>
            </a:pPr>
            <a:r>
              <a:rPr lang="zh-CN" altLang="en-US" sz="2800" b="0" dirty="0">
                <a:ea typeface="微软雅黑" panose="020B0503020204020204" pitchFamily="34" charset="-122"/>
              </a:rPr>
              <a:t>（</a:t>
            </a:r>
            <a:r>
              <a:rPr lang="en-US" altLang="zh-CN" sz="2800" b="0" dirty="0">
                <a:ea typeface="微软雅黑" panose="020B0503020204020204" pitchFamily="34" charset="-122"/>
              </a:rPr>
              <a:t>1</a:t>
            </a:r>
            <a:r>
              <a:rPr lang="zh-CN" altLang="en-US" sz="2800" b="0" dirty="0">
                <a:ea typeface="微软雅黑" panose="020B0503020204020204" pitchFamily="34" charset="-122"/>
              </a:rPr>
              <a:t>）</a:t>
            </a:r>
            <a:r>
              <a:rPr lang="zh-CN" altLang="en-US" sz="2800" b="0" dirty="0" smtClean="0">
                <a:ea typeface="微软雅黑" panose="020B0503020204020204" pitchFamily="34" charset="-122"/>
              </a:rPr>
              <a:t>创建</a:t>
            </a:r>
            <a:r>
              <a:rPr lang="en-US" altLang="zh-CN" sz="2800" b="0" dirty="0" err="1" smtClean="0">
                <a:ea typeface="微软雅黑" panose="020B0503020204020204" pitchFamily="34" charset="-122"/>
              </a:rPr>
              <a:t>login.jsp</a:t>
            </a:r>
            <a:r>
              <a:rPr lang="zh-CN" altLang="en-US" sz="2800" b="0" dirty="0">
                <a:ea typeface="微软雅黑" panose="020B0503020204020204" pitchFamily="34" charset="-122"/>
              </a:rPr>
              <a:t>文件，实现登录页面。</a:t>
            </a:r>
          </a:p>
        </p:txBody>
      </p:sp>
    </p:spTree>
    <p:controls>
      <mc:AlternateContent xmlns:mc="http://schemas.openxmlformats.org/markup-compatibility/2006">
        <mc:Choice xmlns:v="urn:schemas-microsoft-com:vml" Requires="v">
          <p:control spid="169189" name="TextBox1" r:id="rId2" imgW="8191440" imgH="3753000"/>
        </mc:Choice>
        <mc:Fallback>
          <p:control name="TextBox1" r:id="rId2" imgW="8191440" imgH="3753000">
            <p:pic>
              <p:nvPicPr>
                <p:cNvPr id="4" name="TextBox1"/>
                <p:cNvPicPr preferRelativeResize="0">
                  <a:picLocks noChangeArrowheads="1" noChangeShapeType="1"/>
                </p:cNvPicPr>
                <p:nvPr/>
              </p:nvPicPr>
              <p:blipFill>
                <a:blip r:embed="rId4"/>
                <a:srcRect/>
                <a:stretch>
                  <a:fillRect/>
                </a:stretch>
              </p:blipFill>
              <p:spPr bwMode="auto">
                <a:xfrm>
                  <a:off x="539552" y="2268438"/>
                  <a:ext cx="8194873" cy="37528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4139463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7204" y="836712"/>
            <a:ext cx="8637283" cy="1384995"/>
          </a:xfrm>
          <a:prstGeom prst="rect">
            <a:avLst/>
          </a:prstGeom>
        </p:spPr>
        <p:txBody>
          <a:bodyPr wrap="square">
            <a:spAutoFit/>
          </a:bodyPr>
          <a:lstStyle/>
          <a:p>
            <a:pPr>
              <a:buClr>
                <a:srgbClr val="002060"/>
              </a:buClr>
              <a:buSzPct val="80000"/>
            </a:pPr>
            <a:r>
              <a:rPr lang="zh-CN" altLang="en-US" sz="2800" b="0" dirty="0" smtClean="0">
                <a:latin typeface="Times New Roman" panose="02020603050405020304" pitchFamily="18" charset="0"/>
                <a:ea typeface="微软雅黑" panose="020B0503020204020204" pitchFamily="34" charset="-122"/>
              </a:rPr>
              <a:t>（</a:t>
            </a:r>
            <a:r>
              <a:rPr lang="en-US" altLang="zh-CN" sz="2800" b="0" dirty="0">
                <a:latin typeface="Times New Roman" panose="02020603050405020304" pitchFamily="18" charset="0"/>
                <a:ea typeface="微软雅黑" panose="020B0503020204020204" pitchFamily="34" charset="-122"/>
              </a:rPr>
              <a:t>2</a:t>
            </a:r>
            <a:r>
              <a:rPr lang="zh-CN" altLang="en-US" sz="2800" b="0" dirty="0" smtClean="0">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创建</a:t>
            </a:r>
            <a:r>
              <a:rPr lang="zh-CN" altLang="en-US" sz="2800" b="0" dirty="0" smtClean="0">
                <a:latin typeface="Times New Roman" panose="02020603050405020304" pitchFamily="18" charset="0"/>
                <a:ea typeface="微软雅黑" panose="020B0503020204020204" pitchFamily="34" charset="-122"/>
              </a:rPr>
              <a:t>“</a:t>
            </a:r>
            <a:r>
              <a:rPr lang="en-US" altLang="zh-CN" sz="2800" b="0" dirty="0" err="1" smtClean="0">
                <a:latin typeface="Times New Roman" panose="02020603050405020304" pitchFamily="18" charset="0"/>
                <a:ea typeface="微软雅黑" panose="020B0503020204020204" pitchFamily="34" charset="-122"/>
              </a:rPr>
              <a:t>it.servlet</a:t>
            </a:r>
            <a:r>
              <a:rPr lang="en-US" altLang="zh-CN" sz="2800" b="0" dirty="0" smtClean="0">
                <a:latin typeface="Times New Roman" panose="02020603050405020304" pitchFamily="18" charset="0"/>
                <a:ea typeface="微软雅黑" panose="020B0503020204020204" pitchFamily="34" charset="-122"/>
              </a:rPr>
              <a:t>.</a:t>
            </a:r>
            <a:r>
              <a:rPr lang="en-US" altLang="zh-CN" sz="2800" b="0" dirty="0">
                <a:latin typeface="Times New Roman" panose="02020603050405020304" pitchFamily="18" charset="0"/>
                <a:ea typeface="微软雅黑" panose="020B0503020204020204" pitchFamily="34" charset="-122"/>
              </a:rPr>
              <a:t> </a:t>
            </a:r>
            <a:r>
              <a:rPr lang="en-US" altLang="zh-CN" sz="2800" b="0" dirty="0" err="1">
                <a:latin typeface="Times New Roman" panose="02020603050405020304" pitchFamily="18" charset="0"/>
                <a:ea typeface="微软雅黑" panose="020B0503020204020204" pitchFamily="34" charset="-122"/>
              </a:rPr>
              <a:t>LoginServlet</a:t>
            </a:r>
            <a:r>
              <a:rPr lang="zh-CN" altLang="en-US" sz="2800" b="0" dirty="0" smtClean="0">
                <a:latin typeface="Times New Roman" panose="02020603050405020304" pitchFamily="18" charset="0"/>
                <a:ea typeface="微软雅黑" panose="020B0503020204020204" pitchFamily="34" charset="-122"/>
              </a:rPr>
              <a:t>”类，实现用户名与密码的判断。</a:t>
            </a:r>
            <a:r>
              <a:rPr lang="zh-CN" altLang="en-US" sz="2800" b="0" dirty="0" smtClean="0">
                <a:solidFill>
                  <a:srgbClr val="FF0000"/>
                </a:solidFill>
                <a:latin typeface="Times New Roman" panose="02020603050405020304" pitchFamily="18" charset="0"/>
                <a:ea typeface="微软雅黑" panose="020B0503020204020204" pitchFamily="34" charset="-122"/>
              </a:rPr>
              <a:t>其中，登录成功后，用户名存入</a:t>
            </a:r>
            <a:r>
              <a:rPr lang="en-US" altLang="zh-CN" sz="2800" b="0" dirty="0" smtClean="0">
                <a:solidFill>
                  <a:srgbClr val="FF0000"/>
                </a:solidFill>
                <a:latin typeface="Times New Roman" panose="02020603050405020304" pitchFamily="18" charset="0"/>
                <a:ea typeface="微软雅黑" panose="020B0503020204020204" pitchFamily="34" charset="-122"/>
              </a:rPr>
              <a:t>session</a:t>
            </a:r>
            <a:r>
              <a:rPr lang="zh-CN" altLang="en-US" sz="2800" b="0" dirty="0" smtClean="0">
                <a:solidFill>
                  <a:srgbClr val="FF0000"/>
                </a:solidFill>
                <a:latin typeface="Times New Roman" panose="02020603050405020304" pitchFamily="18" charset="0"/>
                <a:ea typeface="微软雅黑" panose="020B0503020204020204" pitchFamily="34" charset="-122"/>
              </a:rPr>
              <a:t>对象中。</a:t>
            </a:r>
            <a:endParaRPr lang="zh-CN" altLang="en-US" sz="2800" b="0" dirty="0">
              <a:solidFill>
                <a:srgbClr val="FF0000"/>
              </a:solidFill>
              <a:latin typeface="Times New Roman" panose="02020603050405020304" pitchFamily="18" charset="0"/>
              <a:ea typeface="微软雅黑" panose="020B0503020204020204" pitchFamily="34" charset="-122"/>
            </a:endParaRPr>
          </a:p>
        </p:txBody>
      </p:sp>
    </p:spTree>
    <p:controls>
      <mc:AlternateContent xmlns:mc="http://schemas.openxmlformats.org/markup-compatibility/2006">
        <mc:Choice xmlns:v="urn:schemas-microsoft-com:vml" Requires="v">
          <p:control spid="172261" name="TextBox2" r:id="rId2" imgW="8210520" imgH="3724200"/>
        </mc:Choice>
        <mc:Fallback>
          <p:control name="TextBox2" r:id="rId2" imgW="8210520" imgH="3724200">
            <p:pic>
              <p:nvPicPr>
                <p:cNvPr id="3" name="TextBox2"/>
                <p:cNvPicPr preferRelativeResize="0">
                  <a:picLocks noChangeArrowheads="1" noChangeShapeType="1"/>
                </p:cNvPicPr>
                <p:nvPr/>
              </p:nvPicPr>
              <p:blipFill>
                <a:blip r:embed="rId4"/>
                <a:srcRect/>
                <a:stretch>
                  <a:fillRect/>
                </a:stretch>
              </p:blipFill>
              <p:spPr bwMode="auto">
                <a:xfrm>
                  <a:off x="468313" y="2221707"/>
                  <a:ext cx="8207375" cy="372762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327890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zh-CN" altLang="en-US" sz="3600" b="1" dirty="0" smtClean="0">
                <a:latin typeface="黑体" panose="02010609060101010101" pitchFamily="49" charset="-122"/>
                <a:ea typeface="黑体" panose="02010609060101010101" pitchFamily="49" charset="-122"/>
              </a:rPr>
              <a:t>会话与会话技术</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51520" y="823153"/>
            <a:ext cx="8784976" cy="4190891"/>
          </a:xfrm>
          <a:prstGeom prst="rect">
            <a:avLst/>
          </a:prstGeom>
        </p:spPr>
        <p:txBody>
          <a:bodyPr wrap="square">
            <a:spAutoFit/>
          </a:bodyPr>
          <a:lstStyle/>
          <a:p>
            <a:pPr>
              <a:spcBef>
                <a:spcPts val="200"/>
              </a:spcBef>
              <a:spcAft>
                <a:spcPts val="200"/>
              </a:spcAft>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a:t>
            </a:r>
            <a:r>
              <a:rPr lang="zh-CN" altLang="en-US" sz="2700" dirty="0" smtClean="0">
                <a:solidFill>
                  <a:srgbClr val="0070C0"/>
                </a:solidFill>
                <a:latin typeface="Times New Roman" panose="02020603050405020304" pitchFamily="18" charset="0"/>
                <a:ea typeface="微软雅黑" panose="020B0503020204020204" pitchFamily="34" charset="-122"/>
              </a:rPr>
              <a:t>会话：</a:t>
            </a:r>
            <a:r>
              <a:rPr lang="zh-CN" altLang="en-US" sz="2700" b="0" dirty="0" smtClean="0">
                <a:latin typeface="Times New Roman" panose="02020603050405020304" pitchFamily="18" charset="0"/>
                <a:ea typeface="微软雅黑" panose="020B0503020204020204" pitchFamily="34" charset="-122"/>
              </a:rPr>
              <a:t>客户端</a:t>
            </a:r>
            <a:r>
              <a:rPr lang="zh-CN" altLang="en-US" sz="2700" b="0" dirty="0">
                <a:latin typeface="Times New Roman" panose="02020603050405020304" pitchFamily="18" charset="0"/>
                <a:ea typeface="微软雅黑" panose="020B0503020204020204" pitchFamily="34" charset="-122"/>
              </a:rPr>
              <a:t>与服务器之间发生的一系列连续的请求和响应的过程</a:t>
            </a:r>
            <a:r>
              <a:rPr lang="zh-CN" altLang="en-US" sz="2700" b="0" dirty="0" smtClean="0">
                <a:latin typeface="Times New Roman" panose="02020603050405020304" pitchFamily="18" charset="0"/>
                <a:ea typeface="微软雅黑" panose="020B0503020204020204" pitchFamily="34" charset="-122"/>
              </a:rPr>
              <a:t>。</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a:t>
            </a:r>
            <a:r>
              <a:rPr lang="zh-CN" altLang="en-US" sz="2700" b="0" dirty="0" smtClean="0">
                <a:latin typeface="Times New Roman" panose="02020603050405020304" pitchFamily="18" charset="0"/>
                <a:ea typeface="微软雅黑" panose="020B0503020204020204" pitchFamily="34" charset="-122"/>
              </a:rPr>
              <a:t>用户</a:t>
            </a:r>
            <a:r>
              <a:rPr lang="zh-CN" altLang="en-US" sz="2700" b="0" dirty="0">
                <a:latin typeface="Times New Roman" panose="02020603050405020304" pitchFamily="18" charset="0"/>
                <a:ea typeface="微软雅黑" panose="020B0503020204020204" pitchFamily="34" charset="-122"/>
              </a:rPr>
              <a:t>打开浏览器</a:t>
            </a:r>
            <a:r>
              <a:rPr lang="zh-CN" altLang="en-US" sz="2700" b="0" dirty="0" smtClean="0">
                <a:latin typeface="Times New Roman" panose="02020603050405020304" pitchFamily="18" charset="0"/>
                <a:ea typeface="微软雅黑" panose="020B0503020204020204" pitchFamily="34" charset="-122"/>
              </a:rPr>
              <a:t>访问网站</a:t>
            </a:r>
            <a:r>
              <a:rPr lang="zh-CN" altLang="en-US" sz="2700" b="0" dirty="0">
                <a:latin typeface="Times New Roman" panose="02020603050405020304" pitchFamily="18" charset="0"/>
                <a:ea typeface="微软雅黑" panose="020B0503020204020204" pitchFamily="34" charset="-122"/>
              </a:rPr>
              <a:t>，不管该用户点击多少个超链接，访问多少资源，直到</a:t>
            </a:r>
            <a:r>
              <a:rPr lang="zh-CN" altLang="en-US" sz="2700" b="0" dirty="0">
                <a:solidFill>
                  <a:srgbClr val="FF0000"/>
                </a:solidFill>
                <a:latin typeface="Times New Roman" panose="02020603050405020304" pitchFamily="18" charset="0"/>
                <a:ea typeface="微软雅黑" panose="020B0503020204020204" pitchFamily="34" charset="-122"/>
              </a:rPr>
              <a:t>用户关闭浏览器</a:t>
            </a:r>
            <a:r>
              <a:rPr lang="zh-CN" altLang="en-US" sz="2700" b="0" dirty="0">
                <a:latin typeface="Times New Roman" panose="02020603050405020304" pitchFamily="18" charset="0"/>
                <a:ea typeface="微软雅黑" panose="020B0503020204020204" pitchFamily="34" charset="-122"/>
              </a:rPr>
              <a:t>或者服务器关闭，整个过程被称作一次会话</a:t>
            </a:r>
            <a:r>
              <a:rPr lang="zh-CN" altLang="en-US" sz="2700" b="0" dirty="0" smtClean="0">
                <a:latin typeface="Times New Roman" panose="02020603050405020304" pitchFamily="18" charset="0"/>
                <a:ea typeface="微软雅黑" panose="020B0503020204020204" pitchFamily="34" charset="-122"/>
              </a:rPr>
              <a:t>。</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700" b="0" dirty="0" smtClean="0">
              <a:latin typeface="Times New Roman" panose="02020603050405020304" pitchFamily="18" charset="0"/>
              <a:ea typeface="微软雅黑" panose="020B0503020204020204" pitchFamily="34" charset="-122"/>
            </a:endParaRPr>
          </a:p>
          <a:p>
            <a:pPr>
              <a:spcBef>
                <a:spcPts val="1000"/>
              </a:spcBef>
              <a:spcAft>
                <a:spcPts val="200"/>
              </a:spcAft>
              <a:buClr>
                <a:srgbClr val="002060"/>
              </a:buClr>
              <a:buSzPct val="80000"/>
            </a:pPr>
            <a:r>
              <a:rPr lang="zh-CN" altLang="en-US" sz="2700" b="0" dirty="0" smtClean="0">
                <a:latin typeface="Times New Roman" panose="02020603050405020304" pitchFamily="18" charset="0"/>
                <a:ea typeface="微软雅黑" panose="020B0503020204020204" pitchFamily="34" charset="-122"/>
              </a:rPr>
              <a:t>       </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r>
              <a:rPr lang="zh-CN" altLang="en-US" sz="2700" b="0" dirty="0" smtClean="0">
                <a:latin typeface="Times New Roman" panose="02020603050405020304" pitchFamily="18" charset="0"/>
                <a:ea typeface="微软雅黑" panose="020B0503020204020204" pitchFamily="34" charset="-122"/>
              </a:rPr>
              <a:t>        </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700" b="0" dirty="0" smtClean="0">
              <a:latin typeface="Times New Roman" panose="02020603050405020304" pitchFamily="18" charset="0"/>
              <a:ea typeface="微软雅黑" panose="020B0503020204020204" pitchFamily="34" charset="-122"/>
            </a:endParaRPr>
          </a:p>
        </p:txBody>
      </p:sp>
      <p:sp>
        <p:nvSpPr>
          <p:cNvPr id="5" name="圆角矩形 4"/>
          <p:cNvSpPr/>
          <p:nvPr/>
        </p:nvSpPr>
        <p:spPr bwMode="auto">
          <a:xfrm>
            <a:off x="5004048" y="3284984"/>
            <a:ext cx="3959086" cy="2437007"/>
          </a:xfrm>
          <a:prstGeom prst="roundRect">
            <a:avLst>
              <a:gd name="adj" fmla="val 9387"/>
            </a:avLst>
          </a:prstGeom>
          <a:solidFill>
            <a:schemeClr val="accent3">
              <a:lumMod val="85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zh-CN" altLang="en-US" sz="2600" dirty="0">
                <a:solidFill>
                  <a:srgbClr val="000000"/>
                </a:solidFill>
                <a:latin typeface="Source Code Pro"/>
              </a:rPr>
              <a:t> </a:t>
            </a:r>
            <a:r>
              <a:rPr lang="zh-CN" altLang="en-US" sz="2600" dirty="0" smtClean="0">
                <a:solidFill>
                  <a:srgbClr val="000000"/>
                </a:solidFill>
                <a:latin typeface="Source Code Pro"/>
              </a:rPr>
              <a:t>   </a:t>
            </a:r>
            <a:endParaRPr lang="en-US" altLang="zh-CN" sz="2600" dirty="0" smtClean="0">
              <a:solidFill>
                <a:srgbClr val="000000"/>
              </a:solidFill>
              <a:latin typeface="Source Code Pro"/>
            </a:endParaRPr>
          </a:p>
          <a:p>
            <a:pPr eaLnBrk="1" hangingPunct="1"/>
            <a:r>
              <a:rPr lang="en-US" altLang="zh-CN" sz="2600" dirty="0">
                <a:solidFill>
                  <a:srgbClr val="000000"/>
                </a:solidFill>
                <a:latin typeface="Source Code Pro"/>
              </a:rPr>
              <a:t> </a:t>
            </a:r>
            <a:r>
              <a:rPr lang="en-US" altLang="zh-CN" sz="2600" dirty="0" smtClean="0">
                <a:solidFill>
                  <a:srgbClr val="000000"/>
                </a:solidFill>
                <a:latin typeface="Source Code Pro"/>
              </a:rPr>
              <a:t>  </a:t>
            </a:r>
            <a:r>
              <a:rPr lang="zh-CN" altLang="en-US" sz="2600" dirty="0" smtClean="0">
                <a:solidFill>
                  <a:srgbClr val="000000"/>
                </a:solidFill>
                <a:latin typeface="Source Code Pro"/>
              </a:rPr>
              <a:t>日常生活</a:t>
            </a:r>
            <a:r>
              <a:rPr lang="zh-CN" altLang="en-US" sz="2600" dirty="0">
                <a:solidFill>
                  <a:srgbClr val="000000"/>
                </a:solidFill>
                <a:latin typeface="Source Code Pro"/>
              </a:rPr>
              <a:t>中，从拨通电话到挂断电话之间的一连串的你问我答的过程就是一个会话。</a:t>
            </a:r>
            <a:endParaRPr kumimoji="0" lang="zh-CN" altLang="en-US" sz="2600" i="0" u="none" strike="noStrike" cap="none" normalizeH="0" baseline="0" dirty="0" smtClean="0">
              <a:ln>
                <a:noFill/>
              </a:ln>
              <a:solidFill>
                <a:schemeClr val="tx1"/>
              </a:solidFill>
              <a:effectLst/>
              <a:latin typeface="Arial" panose="020B0604020202020204" pitchFamily="34" charset="0"/>
            </a:endParaRPr>
          </a:p>
        </p:txBody>
      </p:sp>
      <p:sp>
        <p:nvSpPr>
          <p:cNvPr id="7" name="矩形 6"/>
          <p:cNvSpPr/>
          <p:nvPr/>
        </p:nvSpPr>
        <p:spPr>
          <a:xfrm>
            <a:off x="398244" y="6429938"/>
            <a:ext cx="8745756" cy="383438"/>
          </a:xfrm>
          <a:prstGeom prst="rect">
            <a:avLst/>
          </a:prstGeom>
        </p:spPr>
        <p:txBody>
          <a:bodyPr wrap="square">
            <a:spAutoFit/>
          </a:bodyPr>
          <a:lstStyle/>
          <a:p>
            <a:pPr>
              <a:lnSpc>
                <a:spcPct val="102000"/>
              </a:lnSpc>
              <a:spcBef>
                <a:spcPts val="200"/>
              </a:spcBef>
              <a:spcAft>
                <a:spcPts val="200"/>
              </a:spcAft>
              <a:buClr>
                <a:srgbClr val="002060"/>
              </a:buClr>
              <a:buSzPct val="80000"/>
            </a:pPr>
            <a:r>
              <a:rPr lang="zh-CN" altLang="en-US" sz="2000" b="0" dirty="0"/>
              <a:t>参考</a:t>
            </a:r>
            <a:r>
              <a:rPr lang="zh-CN" altLang="en-US" sz="2000" b="0" dirty="0" smtClean="0"/>
              <a:t>来源：</a:t>
            </a:r>
            <a:r>
              <a:rPr lang="en-US" altLang="zh-CN" sz="2000" b="0" dirty="0" smtClean="0"/>
              <a:t>https</a:t>
            </a:r>
            <a:r>
              <a:rPr lang="en-US" altLang="zh-CN" sz="2000" b="0" dirty="0"/>
              <a:t>://blog.csdn.net/Lvruoyu/article/details/123650301</a:t>
            </a:r>
            <a:endParaRPr lang="zh-CN" altLang="en-US" sz="2000" b="0" dirty="0"/>
          </a:p>
        </p:txBody>
      </p:sp>
      <p:pic>
        <p:nvPicPr>
          <p:cNvPr id="4" name="图片 3"/>
          <p:cNvPicPr>
            <a:picLocks noChangeAspect="1"/>
          </p:cNvPicPr>
          <p:nvPr/>
        </p:nvPicPr>
        <p:blipFill>
          <a:blip r:embed="rId3"/>
          <a:stretch>
            <a:fillRect/>
          </a:stretch>
        </p:blipFill>
        <p:spPr>
          <a:xfrm>
            <a:off x="314891" y="3236662"/>
            <a:ext cx="4448175" cy="2533650"/>
          </a:xfrm>
          <a:prstGeom prst="rect">
            <a:avLst/>
          </a:prstGeom>
        </p:spPr>
      </p:pic>
    </p:spTree>
    <p:extLst>
      <p:ext uri="{BB962C8B-B14F-4D97-AF65-F5344CB8AC3E}">
        <p14:creationId xmlns:p14="http://schemas.microsoft.com/office/powerpoint/2010/main" val="42606001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98964" y="908720"/>
            <a:ext cx="8421508" cy="954107"/>
          </a:xfrm>
          <a:prstGeom prst="rect">
            <a:avLst/>
          </a:prstGeom>
        </p:spPr>
        <p:txBody>
          <a:bodyPr wrap="square">
            <a:spAutoFit/>
          </a:bodyPr>
          <a:lstStyle/>
          <a:p>
            <a:pPr>
              <a:buClr>
                <a:srgbClr val="002060"/>
              </a:buClr>
              <a:buSzPct val="80000"/>
            </a:pPr>
            <a:r>
              <a:rPr lang="zh-CN" altLang="en-US" sz="2800" b="0" dirty="0">
                <a:latin typeface="Times New Roman" panose="02020603050405020304" pitchFamily="18" charset="0"/>
                <a:ea typeface="微软雅黑" panose="020B0503020204020204" pitchFamily="34" charset="-122"/>
              </a:rPr>
              <a:t>（</a:t>
            </a:r>
            <a:r>
              <a:rPr lang="en-US" altLang="zh-CN" sz="2800" b="0" dirty="0">
                <a:latin typeface="Times New Roman" panose="02020603050405020304" pitchFamily="18" charset="0"/>
                <a:ea typeface="微软雅黑" panose="020B0503020204020204" pitchFamily="34" charset="-122"/>
              </a:rPr>
              <a:t>3</a:t>
            </a:r>
            <a:r>
              <a:rPr lang="zh-CN" altLang="en-US" sz="2800" b="0" dirty="0">
                <a:latin typeface="Times New Roman" panose="02020603050405020304" pitchFamily="18" charset="0"/>
                <a:ea typeface="微软雅黑" panose="020B0503020204020204" pitchFamily="34" charset="-122"/>
              </a:rPr>
              <a:t>）创建</a:t>
            </a:r>
            <a:r>
              <a:rPr lang="en-US" altLang="zh-CN" sz="2800" b="0" dirty="0" err="1">
                <a:latin typeface="Times New Roman" panose="02020603050405020304" pitchFamily="18" charset="0"/>
                <a:ea typeface="微软雅黑" panose="020B0503020204020204" pitchFamily="34" charset="-122"/>
              </a:rPr>
              <a:t>welcome.jsp</a:t>
            </a:r>
            <a:r>
              <a:rPr lang="zh-CN" altLang="en-US" sz="2800" b="0" dirty="0">
                <a:latin typeface="Times New Roman" panose="02020603050405020304" pitchFamily="18" charset="0"/>
                <a:ea typeface="微软雅黑" panose="020B0503020204020204" pitchFamily="34" charset="-122"/>
              </a:rPr>
              <a:t>文件，显示“***，欢迎您”。并在该页面中，添加了“退出登录”的超链接。</a:t>
            </a:r>
          </a:p>
        </p:txBody>
      </p:sp>
    </p:spTree>
    <p:controls>
      <mc:AlternateContent xmlns:mc="http://schemas.openxmlformats.org/markup-compatibility/2006">
        <mc:Choice xmlns:v="urn:schemas-microsoft-com:vml" Requires="v">
          <p:control spid="173285" name="TextBox2" r:id="rId2" imgW="8286840" imgH="3514680"/>
        </mc:Choice>
        <mc:Fallback>
          <p:control name="TextBox2" r:id="rId2" imgW="8286840" imgH="3514680">
            <p:pic>
              <p:nvPicPr>
                <p:cNvPr id="3" name="TextBox2"/>
                <p:cNvPicPr preferRelativeResize="0">
                  <a:picLocks noChangeArrowheads="1" noChangeShapeType="1"/>
                </p:cNvPicPr>
                <p:nvPr/>
              </p:nvPicPr>
              <p:blipFill>
                <a:blip r:embed="rId4"/>
                <a:srcRect/>
                <a:stretch>
                  <a:fillRect/>
                </a:stretch>
              </p:blipFill>
              <p:spPr bwMode="auto">
                <a:xfrm>
                  <a:off x="538163" y="2215022"/>
                  <a:ext cx="8281987" cy="351823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895943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6956" y="908720"/>
            <a:ext cx="8421508" cy="954107"/>
          </a:xfrm>
          <a:prstGeom prst="rect">
            <a:avLst/>
          </a:prstGeom>
        </p:spPr>
        <p:txBody>
          <a:bodyPr wrap="square">
            <a:spAutoFit/>
          </a:bodyPr>
          <a:lstStyle/>
          <a:p>
            <a:pPr>
              <a:buClr>
                <a:srgbClr val="002060"/>
              </a:buClr>
              <a:buSzPct val="80000"/>
            </a:pPr>
            <a:r>
              <a:rPr lang="zh-CN" altLang="en-US" sz="2800" b="0" dirty="0">
                <a:latin typeface="Times New Roman" panose="02020603050405020304" pitchFamily="18" charset="0"/>
                <a:ea typeface="微软雅黑" panose="020B0503020204020204" pitchFamily="34" charset="-122"/>
              </a:rPr>
              <a:t>（</a:t>
            </a:r>
            <a:r>
              <a:rPr lang="en-US" altLang="zh-CN" sz="2800" b="0" dirty="0">
                <a:latin typeface="Times New Roman" panose="02020603050405020304" pitchFamily="18" charset="0"/>
                <a:ea typeface="微软雅黑" panose="020B0503020204020204" pitchFamily="34" charset="-122"/>
              </a:rPr>
              <a:t>4</a:t>
            </a:r>
            <a:r>
              <a:rPr lang="zh-CN" altLang="en-US" sz="2800" b="0" dirty="0">
                <a:latin typeface="Times New Roman" panose="02020603050405020304" pitchFamily="18" charset="0"/>
                <a:ea typeface="微软雅黑" panose="020B0503020204020204" pitchFamily="34" charset="-122"/>
              </a:rPr>
              <a:t>）在</a:t>
            </a:r>
            <a:r>
              <a:rPr lang="en-US" altLang="zh-CN" sz="2800" b="0" dirty="0" err="1">
                <a:latin typeface="Times New Roman" panose="02020603050405020304" pitchFamily="18" charset="0"/>
                <a:ea typeface="微软雅黑" panose="020B0503020204020204" pitchFamily="34" charset="-122"/>
              </a:rPr>
              <a:t>it.servlet</a:t>
            </a:r>
            <a:r>
              <a:rPr lang="zh-CN" altLang="en-US" sz="2800" b="0" dirty="0">
                <a:latin typeface="Times New Roman" panose="02020603050405020304" pitchFamily="18" charset="0"/>
                <a:ea typeface="微软雅黑" panose="020B0503020204020204" pitchFamily="34" charset="-122"/>
              </a:rPr>
              <a:t>包中创建</a:t>
            </a:r>
            <a:r>
              <a:rPr lang="en-US" altLang="zh-CN" sz="2800" b="0" dirty="0" err="1">
                <a:latin typeface="Times New Roman" panose="02020603050405020304" pitchFamily="18" charset="0"/>
                <a:ea typeface="微软雅黑" panose="020B0503020204020204" pitchFamily="34" charset="-122"/>
              </a:rPr>
              <a:t>LogoutServlet</a:t>
            </a:r>
            <a:r>
              <a:rPr lang="zh-CN" altLang="en-US" sz="2800" b="0" dirty="0">
                <a:latin typeface="Times New Roman" panose="02020603050405020304" pitchFamily="18" charset="0"/>
                <a:ea typeface="微软雅黑" panose="020B0503020204020204" pitchFamily="34" charset="-122"/>
              </a:rPr>
              <a:t>类，实现“退出登录”的功能。</a:t>
            </a:r>
          </a:p>
        </p:txBody>
      </p:sp>
    </p:spTree>
    <p:controls>
      <mc:AlternateContent xmlns:mc="http://schemas.openxmlformats.org/markup-compatibility/2006">
        <mc:Choice xmlns:v="urn:schemas-microsoft-com:vml" Requires="v">
          <p:control spid="174308" name="TextBox2" r:id="rId2" imgW="8286840" imgH="4181400"/>
        </mc:Choice>
        <mc:Fallback>
          <p:control name="TextBox2" r:id="rId2" imgW="8286840" imgH="4181400">
            <p:pic>
              <p:nvPicPr>
                <p:cNvPr id="3" name="TextBox2"/>
                <p:cNvPicPr preferRelativeResize="0">
                  <a:picLocks noChangeArrowheads="1" noChangeShapeType="1"/>
                </p:cNvPicPr>
                <p:nvPr/>
              </p:nvPicPr>
              <p:blipFill>
                <a:blip r:embed="rId4"/>
                <a:srcRect/>
                <a:stretch>
                  <a:fillRect/>
                </a:stretch>
              </p:blipFill>
              <p:spPr bwMode="auto">
                <a:xfrm>
                  <a:off x="468313" y="1844824"/>
                  <a:ext cx="8281987" cy="417646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105460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JSP</a:t>
            </a:r>
            <a:r>
              <a:rPr lang="zh-CN" altLang="en-US" sz="3600" b="1" dirty="0" smtClean="0">
                <a:latin typeface="黑体" panose="02010609060101010101" pitchFamily="49" charset="-122"/>
                <a:ea typeface="黑体" panose="02010609060101010101" pitchFamily="49" charset="-122"/>
              </a:rPr>
              <a:t>的四大域对象</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3528" y="887516"/>
            <a:ext cx="8820472" cy="5493812"/>
          </a:xfrm>
          <a:prstGeom prst="rect">
            <a:avLst/>
          </a:prstGeom>
        </p:spPr>
        <p:txBody>
          <a:bodyPr wrap="square">
            <a:spAutoFit/>
          </a:bodyPr>
          <a:lstStyle/>
          <a:p>
            <a:r>
              <a:rPr lang="en-US" altLang="zh-CN" sz="2700" dirty="0" smtClean="0">
                <a:latin typeface="Times New Roman" panose="02020603050405020304" pitchFamily="18" charset="0"/>
                <a:ea typeface="微软雅黑" panose="020B0503020204020204" pitchFamily="34" charset="-122"/>
              </a:rPr>
              <a:t>1</a:t>
            </a:r>
            <a:r>
              <a:rPr lang="zh-CN" altLang="en-US" sz="2700" dirty="0" smtClean="0">
                <a:latin typeface="Times New Roman" panose="02020603050405020304" pitchFamily="18" charset="0"/>
                <a:ea typeface="微软雅黑" panose="020B0503020204020204" pitchFamily="34" charset="-122"/>
              </a:rPr>
              <a:t>、域</a:t>
            </a:r>
            <a:r>
              <a:rPr lang="zh-CN" altLang="en-US" sz="2700" dirty="0">
                <a:latin typeface="Times New Roman" panose="02020603050405020304" pitchFamily="18" charset="0"/>
                <a:ea typeface="微软雅黑" panose="020B0503020204020204" pitchFamily="34" charset="-122"/>
              </a:rPr>
              <a:t>对象作用</a:t>
            </a:r>
            <a:r>
              <a:rPr lang="zh-CN" altLang="en-US" sz="2700" dirty="0" smtClean="0">
                <a:latin typeface="Times New Roman" panose="02020603050405020304" pitchFamily="18" charset="0"/>
                <a:ea typeface="微软雅黑" panose="020B0503020204020204" pitchFamily="34" charset="-122"/>
              </a:rPr>
              <a:t>：</a:t>
            </a:r>
            <a:r>
              <a:rPr lang="zh-CN" altLang="en-US" sz="2700" b="0" dirty="0" smtClean="0">
                <a:latin typeface="Times New Roman" panose="02020603050405020304" pitchFamily="18" charset="0"/>
                <a:ea typeface="微软雅黑" panose="020B0503020204020204" pitchFamily="34" charset="-122"/>
              </a:rPr>
              <a:t>保存</a:t>
            </a:r>
            <a:r>
              <a:rPr lang="zh-CN" altLang="en-US" sz="2700" b="0" dirty="0">
                <a:latin typeface="Times New Roman" panose="02020603050405020304" pitchFamily="18" charset="0"/>
                <a:ea typeface="微软雅黑" panose="020B0503020204020204" pitchFamily="34" charset="-122"/>
              </a:rPr>
              <a:t>数据和获取数据，用于</a:t>
            </a:r>
            <a:r>
              <a:rPr lang="zh-CN" altLang="en-US" sz="2700" b="0" dirty="0">
                <a:solidFill>
                  <a:srgbClr val="FF0000"/>
                </a:solidFill>
                <a:latin typeface="Times New Roman" panose="02020603050405020304" pitchFamily="18" charset="0"/>
                <a:ea typeface="微软雅黑" panose="020B0503020204020204" pitchFamily="34" charset="-122"/>
              </a:rPr>
              <a:t>数据共享</a:t>
            </a:r>
            <a:r>
              <a:rPr lang="zh-CN" altLang="en-US" sz="2700" b="0" dirty="0">
                <a:latin typeface="Times New Roman" panose="02020603050405020304" pitchFamily="18" charset="0"/>
                <a:ea typeface="微软雅黑" panose="020B0503020204020204" pitchFamily="34" charset="-122"/>
              </a:rPr>
              <a:t>。</a:t>
            </a:r>
          </a:p>
          <a:p>
            <a:r>
              <a:rPr lang="en-US" altLang="zh-CN" sz="2700" dirty="0" smtClean="0">
                <a:latin typeface="Times New Roman" panose="02020603050405020304" pitchFamily="18" charset="0"/>
                <a:ea typeface="微软雅黑" panose="020B0503020204020204" pitchFamily="34" charset="-122"/>
              </a:rPr>
              <a:t>2</a:t>
            </a:r>
            <a:r>
              <a:rPr lang="zh-CN" altLang="en-US" sz="2700" dirty="0">
                <a:latin typeface="Times New Roman" panose="02020603050405020304" pitchFamily="18" charset="0"/>
                <a:ea typeface="微软雅黑" panose="020B0503020204020204" pitchFamily="34" charset="-122"/>
              </a:rPr>
              <a:t>、域对象方法：</a:t>
            </a:r>
            <a:endParaRPr lang="en-US" altLang="zh-CN" sz="2700" dirty="0">
              <a:latin typeface="Times New Roman" panose="02020603050405020304" pitchFamily="18" charset="0"/>
              <a:ea typeface="微软雅黑" panose="020B0503020204020204" pitchFamily="34" charset="-122"/>
            </a:endParaRPr>
          </a:p>
          <a:p>
            <a:r>
              <a:rPr lang="en-US" altLang="zh-CN" sz="2700" dirty="0">
                <a:latin typeface="Times New Roman" panose="02020603050405020304" pitchFamily="18" charset="0"/>
                <a:ea typeface="微软雅黑" panose="020B0503020204020204" pitchFamily="34" charset="-122"/>
              </a:rPr>
              <a:t> </a:t>
            </a:r>
            <a:r>
              <a:rPr lang="en-US" altLang="zh-CN" sz="2700" dirty="0" smtClean="0">
                <a:latin typeface="Times New Roman" panose="02020603050405020304" pitchFamily="18" charset="0"/>
                <a:ea typeface="微软雅黑" panose="020B0503020204020204" pitchFamily="34" charset="-122"/>
              </a:rPr>
              <a:t>          </a:t>
            </a:r>
            <a:r>
              <a:rPr lang="en-US" altLang="zh-CN" sz="2700" b="0" dirty="0" err="1" smtClean="0">
                <a:latin typeface="Times New Roman" panose="02020603050405020304" pitchFamily="18" charset="0"/>
                <a:ea typeface="微软雅黑" panose="020B0503020204020204" pitchFamily="34" charset="-122"/>
              </a:rPr>
              <a:t>setAttribute</a:t>
            </a:r>
            <a:r>
              <a:rPr lang="en-US" altLang="zh-CN" sz="2700" b="0" dirty="0">
                <a:latin typeface="Times New Roman" panose="02020603050405020304" pitchFamily="18" charset="0"/>
                <a:ea typeface="微软雅黑" panose="020B0503020204020204" pitchFamily="34" charset="-122"/>
              </a:rPr>
              <a:t>("</a:t>
            </a:r>
            <a:r>
              <a:rPr lang="en-US" altLang="zh-CN" sz="2700" b="0" dirty="0" err="1">
                <a:latin typeface="Times New Roman" panose="02020603050405020304" pitchFamily="18" charset="0"/>
                <a:ea typeface="微软雅黑" panose="020B0503020204020204" pitchFamily="34" charset="-122"/>
              </a:rPr>
              <a:t>name",Object</a:t>
            </a: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a:t>
            </a:r>
            <a:r>
              <a:rPr lang="zh-CN" altLang="en-US" sz="2700" b="0" dirty="0" smtClean="0">
                <a:latin typeface="Times New Roman" panose="02020603050405020304" pitchFamily="18" charset="0"/>
                <a:ea typeface="微软雅黑" panose="020B0503020204020204" pitchFamily="34" charset="-122"/>
              </a:rPr>
              <a:t>保存</a:t>
            </a:r>
            <a:r>
              <a:rPr lang="zh-CN" altLang="en-US" sz="2700" b="0" dirty="0">
                <a:latin typeface="Times New Roman" panose="02020603050405020304" pitchFamily="18" charset="0"/>
                <a:ea typeface="微软雅黑" panose="020B0503020204020204" pitchFamily="34" charset="-122"/>
              </a:rPr>
              <a:t>数据</a:t>
            </a:r>
          </a:p>
          <a:p>
            <a:r>
              <a:rPr lang="zh-CN" altLang="en-US"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Object </a:t>
            </a:r>
            <a:r>
              <a:rPr lang="en-US" altLang="zh-CN" sz="2700" b="0" dirty="0" err="1" smtClean="0">
                <a:latin typeface="Times New Roman" panose="02020603050405020304" pitchFamily="18" charset="0"/>
                <a:ea typeface="微软雅黑" panose="020B0503020204020204" pitchFamily="34" charset="-122"/>
              </a:rPr>
              <a:t>getAttribute</a:t>
            </a:r>
            <a:r>
              <a:rPr lang="en-US" altLang="zh-CN" sz="2700" b="0" dirty="0">
                <a:latin typeface="Times New Roman" panose="02020603050405020304" pitchFamily="18" charset="0"/>
                <a:ea typeface="微软雅黑" panose="020B0503020204020204" pitchFamily="34" charset="-122"/>
              </a:rPr>
              <a:t>("name")  </a:t>
            </a:r>
            <a:r>
              <a:rPr lang="en-US" altLang="zh-CN" sz="2700" b="0" dirty="0" smtClean="0">
                <a:latin typeface="Times New Roman" panose="02020603050405020304" pitchFamily="18" charset="0"/>
                <a:ea typeface="微软雅黑" panose="020B0503020204020204" pitchFamily="34" charset="-122"/>
              </a:rPr>
              <a:t>  </a:t>
            </a:r>
            <a:r>
              <a:rPr lang="zh-CN" altLang="en-US" sz="2700" b="0" dirty="0" smtClean="0">
                <a:latin typeface="Times New Roman" panose="02020603050405020304" pitchFamily="18" charset="0"/>
                <a:ea typeface="微软雅黑" panose="020B0503020204020204" pitchFamily="34" charset="-122"/>
              </a:rPr>
              <a:t>获取</a:t>
            </a:r>
            <a:r>
              <a:rPr lang="zh-CN" altLang="en-US" sz="2700" b="0" dirty="0">
                <a:latin typeface="Times New Roman" panose="02020603050405020304" pitchFamily="18" charset="0"/>
                <a:ea typeface="微软雅黑" panose="020B0503020204020204" pitchFamily="34" charset="-122"/>
              </a:rPr>
              <a:t>数据</a:t>
            </a:r>
          </a:p>
          <a:p>
            <a:r>
              <a:rPr lang="en-US" altLang="zh-CN" sz="2700" dirty="0" smtClean="0">
                <a:latin typeface="Times New Roman" panose="02020603050405020304" pitchFamily="18" charset="0"/>
                <a:ea typeface="微软雅黑" panose="020B0503020204020204" pitchFamily="34" charset="-122"/>
              </a:rPr>
              <a:t>3</a:t>
            </a:r>
            <a:r>
              <a:rPr lang="zh-CN" altLang="en-US" sz="2700" dirty="0">
                <a:latin typeface="Times New Roman" panose="02020603050405020304" pitchFamily="18" charset="0"/>
                <a:ea typeface="微软雅黑" panose="020B0503020204020204" pitchFamily="34" charset="-122"/>
              </a:rPr>
              <a:t>、域对象作用范围：                   </a:t>
            </a:r>
            <a:endParaRPr lang="en-US" altLang="zh-CN" sz="2700" dirty="0" smtClean="0">
              <a:latin typeface="Times New Roman" panose="02020603050405020304" pitchFamily="18" charset="0"/>
              <a:ea typeface="微软雅黑" panose="020B0503020204020204" pitchFamily="34" charset="-122"/>
            </a:endParaRPr>
          </a:p>
          <a:p>
            <a:pPr>
              <a:lnSpc>
                <a:spcPct val="95000"/>
              </a:lnSpc>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1</a:t>
            </a:r>
            <a:r>
              <a:rPr lang="zh-CN" altLang="en-US" sz="2700" b="0" dirty="0" smtClean="0">
                <a:latin typeface="Times New Roman" panose="02020603050405020304" pitchFamily="18" charset="0"/>
                <a:ea typeface="微软雅黑" panose="020B0503020204020204" pitchFamily="34" charset="-122"/>
              </a:rPr>
              <a:t>）</a:t>
            </a:r>
            <a:r>
              <a:rPr lang="en-US" altLang="zh-CN" sz="2700" b="0" dirty="0" smtClean="0">
                <a:latin typeface="Times New Roman" panose="02020603050405020304" pitchFamily="18" charset="0"/>
                <a:ea typeface="微软雅黑" panose="020B0503020204020204" pitchFamily="34" charset="-122"/>
              </a:rPr>
              <a:t>page </a:t>
            </a:r>
            <a:r>
              <a:rPr lang="zh-CN" altLang="en-US" sz="2700" b="0" dirty="0" smtClean="0">
                <a:latin typeface="Times New Roman" panose="02020603050405020304" pitchFamily="18" charset="0"/>
                <a:ea typeface="微软雅黑" panose="020B0503020204020204" pitchFamily="34" charset="-122"/>
              </a:rPr>
              <a:t>作用域：内置</a:t>
            </a:r>
            <a:r>
              <a:rPr lang="zh-CN" altLang="en-US" sz="2700" b="0" dirty="0">
                <a:latin typeface="Times New Roman" panose="02020603050405020304" pitchFamily="18" charset="0"/>
                <a:ea typeface="微软雅黑" panose="020B0503020204020204" pitchFamily="34" charset="-122"/>
              </a:rPr>
              <a:t>对象是 </a:t>
            </a:r>
            <a:r>
              <a:rPr lang="en-US" altLang="zh-CN" sz="2700" b="0" dirty="0" err="1" smtClean="0">
                <a:latin typeface="Times New Roman" panose="02020603050405020304" pitchFamily="18" charset="0"/>
                <a:ea typeface="微软雅黑" panose="020B0503020204020204" pitchFamily="34" charset="-122"/>
              </a:rPr>
              <a:t>pageContext</a:t>
            </a:r>
            <a:r>
              <a:rPr lang="zh-CN" altLang="en-US" sz="2700" b="0" dirty="0" smtClean="0">
                <a:latin typeface="Times New Roman" panose="02020603050405020304" pitchFamily="18" charset="0"/>
                <a:ea typeface="微软雅黑" panose="020B0503020204020204" pitchFamily="34" charset="-122"/>
              </a:rPr>
              <a:t>，只在当前</a:t>
            </a:r>
            <a:r>
              <a:rPr lang="en-US" altLang="zh-CN" sz="2700" b="0" dirty="0" err="1" smtClean="0">
                <a:latin typeface="Times New Roman" panose="02020603050405020304" pitchFamily="18" charset="0"/>
                <a:ea typeface="微软雅黑" panose="020B0503020204020204" pitchFamily="34" charset="-122"/>
              </a:rPr>
              <a:t>jsp</a:t>
            </a:r>
            <a:r>
              <a:rPr lang="zh-CN" altLang="en-US" sz="2700" b="0" dirty="0" smtClean="0">
                <a:latin typeface="Times New Roman" panose="02020603050405020304" pitchFamily="18" charset="0"/>
                <a:ea typeface="微软雅黑" panose="020B0503020204020204" pitchFamily="34" charset="-122"/>
              </a:rPr>
              <a:t>页面使用（当前页面）</a:t>
            </a:r>
            <a:endParaRPr lang="en-US" altLang="zh-CN" sz="2700" b="0" dirty="0" smtClean="0">
              <a:latin typeface="Times New Roman" panose="02020603050405020304" pitchFamily="18" charset="0"/>
              <a:ea typeface="微软雅黑" panose="020B0503020204020204" pitchFamily="34" charset="-122"/>
            </a:endParaRPr>
          </a:p>
          <a:p>
            <a:pPr>
              <a:lnSpc>
                <a:spcPct val="95000"/>
              </a:lnSpc>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2</a:t>
            </a:r>
            <a:r>
              <a:rPr lang="zh-CN" altLang="en-US" sz="2700" b="0" dirty="0" smtClean="0">
                <a:latin typeface="Times New Roman" panose="02020603050405020304" pitchFamily="18" charset="0"/>
                <a:ea typeface="微软雅黑" panose="020B0503020204020204" pitchFamily="34" charset="-122"/>
              </a:rPr>
              <a:t>）</a:t>
            </a:r>
            <a:r>
              <a:rPr lang="en-US" altLang="zh-CN" sz="2700" b="0" dirty="0" smtClean="0">
                <a:latin typeface="Times New Roman" panose="02020603050405020304" pitchFamily="18" charset="0"/>
                <a:ea typeface="微软雅黑" panose="020B0503020204020204" pitchFamily="34" charset="-122"/>
              </a:rPr>
              <a:t>request </a:t>
            </a:r>
            <a:r>
              <a:rPr lang="zh-CN" altLang="en-US" sz="2700" b="0" dirty="0" smtClean="0">
                <a:latin typeface="Times New Roman" panose="02020603050405020304" pitchFamily="18" charset="0"/>
                <a:ea typeface="微软雅黑" panose="020B0503020204020204" pitchFamily="34" charset="-122"/>
              </a:rPr>
              <a:t>作</a:t>
            </a:r>
            <a:r>
              <a:rPr lang="zh-CN" altLang="en-US" sz="2700" b="0" dirty="0">
                <a:latin typeface="Times New Roman" panose="02020603050405020304" pitchFamily="18" charset="0"/>
                <a:ea typeface="微软雅黑" panose="020B0503020204020204" pitchFamily="34" charset="-122"/>
              </a:rPr>
              <a:t>用</a:t>
            </a:r>
            <a:r>
              <a:rPr lang="zh-CN" altLang="en-US" sz="2700" b="0" dirty="0" smtClean="0">
                <a:latin typeface="Times New Roman" panose="02020603050405020304" pitchFamily="18" charset="0"/>
                <a:ea typeface="微软雅黑" panose="020B0503020204020204" pitchFamily="34" charset="-122"/>
              </a:rPr>
              <a:t>域：内置</a:t>
            </a:r>
            <a:r>
              <a:rPr lang="zh-CN" altLang="en-US" sz="2700" b="0" dirty="0">
                <a:latin typeface="Times New Roman" panose="02020603050405020304" pitchFamily="18" charset="0"/>
                <a:ea typeface="微软雅黑" panose="020B0503020204020204" pitchFamily="34" charset="-122"/>
              </a:rPr>
              <a:t>对象是 </a:t>
            </a:r>
            <a:r>
              <a:rPr lang="en-US" altLang="zh-CN" sz="2700" b="0" dirty="0" smtClean="0">
                <a:latin typeface="Times New Roman" panose="02020603050405020304" pitchFamily="18" charset="0"/>
                <a:ea typeface="微软雅黑" panose="020B0503020204020204" pitchFamily="34" charset="-122"/>
              </a:rPr>
              <a:t>request</a:t>
            </a:r>
            <a:r>
              <a:rPr lang="zh-CN" altLang="en-US" sz="2700" b="0" dirty="0" smtClean="0">
                <a:latin typeface="Times New Roman" panose="02020603050405020304" pitchFamily="18" charset="0"/>
                <a:ea typeface="微软雅黑" panose="020B0503020204020204" pitchFamily="34" charset="-122"/>
              </a:rPr>
              <a:t>，在一次请求内有效（转发）。</a:t>
            </a:r>
            <a:endParaRPr lang="en-US" altLang="zh-CN" sz="2700" b="0" dirty="0" smtClean="0">
              <a:latin typeface="Times New Roman" panose="02020603050405020304" pitchFamily="18" charset="0"/>
              <a:ea typeface="微软雅黑" panose="020B0503020204020204" pitchFamily="34" charset="-122"/>
            </a:endParaRPr>
          </a:p>
          <a:p>
            <a:pPr>
              <a:lnSpc>
                <a:spcPct val="95000"/>
              </a:lnSpc>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3</a:t>
            </a:r>
            <a:r>
              <a:rPr lang="zh-CN" altLang="en-US" sz="2700" b="0" dirty="0" smtClean="0">
                <a:latin typeface="Times New Roman" panose="02020603050405020304" pitchFamily="18" charset="0"/>
                <a:ea typeface="微软雅黑" panose="020B0503020204020204" pitchFamily="34" charset="-122"/>
              </a:rPr>
              <a:t>）</a:t>
            </a:r>
            <a:r>
              <a:rPr lang="en-US" altLang="zh-CN" sz="2700" b="0" dirty="0" smtClean="0">
                <a:latin typeface="Times New Roman" panose="02020603050405020304" pitchFamily="18" charset="0"/>
                <a:ea typeface="微软雅黑" panose="020B0503020204020204" pitchFamily="34" charset="-122"/>
              </a:rPr>
              <a:t>session </a:t>
            </a:r>
            <a:r>
              <a:rPr lang="zh-CN" altLang="en-US" sz="2700" b="0" dirty="0" smtClean="0">
                <a:latin typeface="Times New Roman" panose="02020603050405020304" pitchFamily="18" charset="0"/>
                <a:ea typeface="微软雅黑" panose="020B0503020204020204" pitchFamily="34" charset="-122"/>
              </a:rPr>
              <a:t>作</a:t>
            </a:r>
            <a:r>
              <a:rPr lang="zh-CN" altLang="en-US" sz="2700" b="0" dirty="0">
                <a:latin typeface="Times New Roman" panose="02020603050405020304" pitchFamily="18" charset="0"/>
                <a:ea typeface="微软雅黑" panose="020B0503020204020204" pitchFamily="34" charset="-122"/>
              </a:rPr>
              <a:t>用</a:t>
            </a:r>
            <a:r>
              <a:rPr lang="zh-CN" altLang="en-US" sz="2700" b="0" dirty="0" smtClean="0">
                <a:latin typeface="Times New Roman" panose="02020603050405020304" pitchFamily="18" charset="0"/>
                <a:ea typeface="微软雅黑" panose="020B0503020204020204" pitchFamily="34" charset="-122"/>
              </a:rPr>
              <a:t>域：内置</a:t>
            </a:r>
            <a:r>
              <a:rPr lang="zh-CN" altLang="en-US" sz="2700" b="0" dirty="0">
                <a:latin typeface="Times New Roman" panose="02020603050405020304" pitchFamily="18" charset="0"/>
                <a:ea typeface="微软雅黑" panose="020B0503020204020204" pitchFamily="34" charset="-122"/>
              </a:rPr>
              <a:t>对象是 </a:t>
            </a:r>
            <a:r>
              <a:rPr lang="en-US" altLang="zh-CN" sz="2700" b="0" dirty="0" smtClean="0">
                <a:latin typeface="Times New Roman" panose="02020603050405020304" pitchFamily="18" charset="0"/>
                <a:ea typeface="微软雅黑" panose="020B0503020204020204" pitchFamily="34" charset="-122"/>
              </a:rPr>
              <a:t>session</a:t>
            </a:r>
            <a:r>
              <a:rPr lang="zh-CN" altLang="en-US" sz="2700" b="0" dirty="0" smtClean="0">
                <a:latin typeface="Times New Roman" panose="02020603050405020304" pitchFamily="18" charset="0"/>
                <a:ea typeface="微软雅黑" panose="020B0503020204020204" pitchFamily="34" charset="-122"/>
              </a:rPr>
              <a:t>，在一次会话内有效（私有的）。</a:t>
            </a:r>
            <a:endParaRPr lang="en-US" altLang="zh-CN" sz="2700" b="0" dirty="0" smtClean="0">
              <a:latin typeface="Times New Roman" panose="02020603050405020304" pitchFamily="18" charset="0"/>
              <a:ea typeface="微软雅黑" panose="020B0503020204020204" pitchFamily="34" charset="-122"/>
            </a:endParaRPr>
          </a:p>
          <a:p>
            <a:pPr>
              <a:lnSpc>
                <a:spcPct val="95000"/>
              </a:lnSpc>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4</a:t>
            </a:r>
            <a:r>
              <a:rPr lang="zh-CN" altLang="en-US" sz="2700" b="0" dirty="0" smtClean="0">
                <a:latin typeface="Times New Roman" panose="02020603050405020304" pitchFamily="18" charset="0"/>
                <a:ea typeface="微软雅黑" panose="020B0503020204020204" pitchFamily="34" charset="-122"/>
              </a:rPr>
              <a:t>）</a:t>
            </a:r>
            <a:r>
              <a:rPr lang="en-US" altLang="zh-CN" sz="2700" b="0" dirty="0" smtClean="0">
                <a:latin typeface="Times New Roman" panose="02020603050405020304" pitchFamily="18" charset="0"/>
                <a:ea typeface="微软雅黑" panose="020B0503020204020204" pitchFamily="34" charset="-122"/>
              </a:rPr>
              <a:t>application </a:t>
            </a:r>
            <a:r>
              <a:rPr lang="zh-CN" altLang="en-US" sz="2700" b="0" dirty="0" smtClean="0">
                <a:latin typeface="Times New Roman" panose="02020603050405020304" pitchFamily="18" charset="0"/>
                <a:ea typeface="微软雅黑" panose="020B0503020204020204" pitchFamily="34" charset="-122"/>
              </a:rPr>
              <a:t>作</a:t>
            </a:r>
            <a:r>
              <a:rPr lang="zh-CN" altLang="en-US" sz="2700" b="0" dirty="0">
                <a:latin typeface="Times New Roman" panose="02020603050405020304" pitchFamily="18" charset="0"/>
                <a:ea typeface="微软雅黑" panose="020B0503020204020204" pitchFamily="34" charset="-122"/>
              </a:rPr>
              <a:t>用</a:t>
            </a:r>
            <a:r>
              <a:rPr lang="zh-CN" altLang="en-US" sz="2700" b="0" dirty="0" smtClean="0">
                <a:latin typeface="Times New Roman" panose="02020603050405020304" pitchFamily="18" charset="0"/>
                <a:ea typeface="微软雅黑" panose="020B0503020204020204" pitchFamily="34" charset="-122"/>
              </a:rPr>
              <a:t>域：内置</a:t>
            </a:r>
            <a:r>
              <a:rPr lang="zh-CN" altLang="en-US" sz="2700" b="0" dirty="0">
                <a:latin typeface="Times New Roman" panose="02020603050405020304" pitchFamily="18" charset="0"/>
                <a:ea typeface="微软雅黑" panose="020B0503020204020204" pitchFamily="34" charset="-122"/>
              </a:rPr>
              <a:t>对象是 </a:t>
            </a:r>
            <a:r>
              <a:rPr lang="en-US" altLang="zh-CN" sz="2700" b="0" dirty="0" smtClean="0">
                <a:latin typeface="Times New Roman" panose="02020603050405020304" pitchFamily="18" charset="0"/>
                <a:ea typeface="微软雅黑" panose="020B0503020204020204" pitchFamily="34" charset="-122"/>
              </a:rPr>
              <a:t>application</a:t>
            </a:r>
            <a:r>
              <a:rPr lang="zh-CN" altLang="en-US" sz="2700" b="0" dirty="0" smtClean="0">
                <a:latin typeface="Times New Roman" panose="02020603050405020304" pitchFamily="18" charset="0"/>
                <a:ea typeface="微软雅黑" panose="020B0503020204020204" pitchFamily="34" charset="-122"/>
              </a:rPr>
              <a:t>，对应整个</a:t>
            </a:r>
            <a:r>
              <a:rPr lang="en-US" altLang="zh-CN" sz="2700" b="0" dirty="0" smtClean="0">
                <a:latin typeface="Times New Roman" panose="02020603050405020304" pitchFamily="18" charset="0"/>
                <a:ea typeface="微软雅黑" panose="020B0503020204020204" pitchFamily="34" charset="-122"/>
              </a:rPr>
              <a:t>web</a:t>
            </a:r>
            <a:r>
              <a:rPr lang="zh-CN" altLang="en-US" sz="2700" b="0" dirty="0" smtClean="0">
                <a:latin typeface="Times New Roman" panose="02020603050405020304" pitchFamily="18" charset="0"/>
                <a:ea typeface="微软雅黑" panose="020B0503020204020204" pitchFamily="34" charset="-122"/>
              </a:rPr>
              <a:t>应用（全局）。</a:t>
            </a:r>
            <a:endParaRPr lang="zh-CN" altLang="en-US" sz="2700" b="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444071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JSP</a:t>
            </a:r>
            <a:r>
              <a:rPr lang="zh-CN" altLang="en-US" sz="3600" b="1" dirty="0" smtClean="0">
                <a:latin typeface="黑体" panose="02010609060101010101" pitchFamily="49" charset="-122"/>
                <a:ea typeface="黑体" panose="02010609060101010101" pitchFamily="49" charset="-122"/>
              </a:rPr>
              <a:t>的四大域对象</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4948" y="836712"/>
            <a:ext cx="8421508" cy="523220"/>
          </a:xfrm>
          <a:prstGeom prst="rect">
            <a:avLst/>
          </a:prstGeom>
        </p:spPr>
        <p:txBody>
          <a:bodyPr wrap="square">
            <a:spAutoFit/>
          </a:bodyPr>
          <a:lstStyle/>
          <a:p>
            <a:r>
              <a:rPr lang="en-US" altLang="zh-CN" sz="2800" dirty="0" smtClean="0"/>
              <a:t>【</a:t>
            </a:r>
            <a:r>
              <a:rPr lang="zh-CN" altLang="en-US" sz="2800" dirty="0" smtClean="0"/>
              <a:t>例</a:t>
            </a:r>
            <a:r>
              <a:rPr lang="en-US" altLang="zh-CN" sz="2800" dirty="0" smtClean="0"/>
              <a:t>1】pageContext</a:t>
            </a:r>
            <a:r>
              <a:rPr lang="zh-CN" altLang="en-US" sz="2800" dirty="0" smtClean="0"/>
              <a:t>的用法。</a:t>
            </a:r>
            <a:r>
              <a:rPr lang="zh-CN" altLang="en-US" sz="2800" b="0" dirty="0"/>
              <a:t> </a:t>
            </a:r>
            <a:r>
              <a:rPr lang="zh-CN" altLang="en-US" b="0" dirty="0"/>
              <a:t>              </a:t>
            </a:r>
            <a:endParaRPr lang="en-US" altLang="zh-CN" dirty="0" smtClean="0"/>
          </a:p>
        </p:txBody>
      </p:sp>
    </p:spTree>
    <p:controls>
      <mc:AlternateContent xmlns:mc="http://schemas.openxmlformats.org/markup-compatibility/2006">
        <mc:Choice xmlns:v="urn:schemas-microsoft-com:vml" Requires="v">
          <p:control spid="175299" name="TextBox2" r:id="rId2" imgW="8286840" imgH="4533840"/>
        </mc:Choice>
        <mc:Fallback>
          <p:control name="TextBox2" r:id="rId2" imgW="8286840" imgH="4533840">
            <p:pic>
              <p:nvPicPr>
                <p:cNvPr id="3" name="TextBox2"/>
                <p:cNvPicPr preferRelativeResize="0">
                  <a:picLocks noChangeArrowheads="1" noChangeShapeType="1"/>
                </p:cNvPicPr>
                <p:nvPr/>
              </p:nvPicPr>
              <p:blipFill>
                <a:blip r:embed="rId4"/>
                <a:srcRect/>
                <a:stretch>
                  <a:fillRect/>
                </a:stretch>
              </p:blipFill>
              <p:spPr bwMode="auto">
                <a:xfrm>
                  <a:off x="468313" y="1484213"/>
                  <a:ext cx="8281987" cy="45370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9305761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JSP</a:t>
            </a:r>
            <a:r>
              <a:rPr lang="zh-CN" altLang="en-US" sz="3600" b="1" dirty="0" smtClean="0">
                <a:latin typeface="黑体" panose="02010609060101010101" pitchFamily="49" charset="-122"/>
                <a:ea typeface="黑体" panose="02010609060101010101" pitchFamily="49" charset="-122"/>
              </a:rPr>
              <a:t>的四大域对象</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07504" y="836712"/>
            <a:ext cx="8961060" cy="523220"/>
          </a:xfrm>
          <a:prstGeom prst="rect">
            <a:avLst/>
          </a:prstGeom>
        </p:spPr>
        <p:txBody>
          <a:bodyPr wrap="square">
            <a:spAutoFit/>
          </a:bodyPr>
          <a:lstStyle/>
          <a:p>
            <a:r>
              <a:rPr lang="zh-CN" altLang="en-US" sz="2800" dirty="0"/>
              <a:t> </a:t>
            </a:r>
            <a:r>
              <a:rPr lang="en-US" altLang="zh-CN" sz="2800" dirty="0" smtClean="0"/>
              <a:t>【</a:t>
            </a:r>
            <a:r>
              <a:rPr lang="zh-CN" altLang="en-US" sz="2800" dirty="0" smtClean="0"/>
              <a:t>例</a:t>
            </a:r>
            <a:r>
              <a:rPr lang="en-US" altLang="zh-CN" sz="2800" dirty="0"/>
              <a:t>2</a:t>
            </a:r>
            <a:r>
              <a:rPr lang="en-US" altLang="zh-CN" sz="2800" dirty="0" smtClean="0"/>
              <a:t>】application</a:t>
            </a:r>
            <a:r>
              <a:rPr lang="zh-CN" altLang="en-US" sz="2800" dirty="0" smtClean="0"/>
              <a:t>的用法：当前网站的访问量统计。</a:t>
            </a:r>
            <a:endParaRPr lang="zh-CN" altLang="en-US" sz="2800" dirty="0"/>
          </a:p>
        </p:txBody>
      </p:sp>
    </p:spTree>
    <p:controls>
      <mc:AlternateContent xmlns:mc="http://schemas.openxmlformats.org/markup-compatibility/2006">
        <mc:Choice xmlns:v="urn:schemas-microsoft-com:vml" Requires="v">
          <p:control spid="176323" name="TextBox2" r:id="rId2" imgW="8286840" imgH="4533840"/>
        </mc:Choice>
        <mc:Fallback>
          <p:control name="TextBox2" r:id="rId2" imgW="8286840" imgH="4533840">
            <p:pic>
              <p:nvPicPr>
                <p:cNvPr id="3" name="TextBox2"/>
                <p:cNvPicPr preferRelativeResize="0">
                  <a:picLocks noChangeArrowheads="1" noChangeShapeType="1"/>
                </p:cNvPicPr>
                <p:nvPr/>
              </p:nvPicPr>
              <p:blipFill>
                <a:blip r:embed="rId4"/>
                <a:srcRect/>
                <a:stretch>
                  <a:fillRect/>
                </a:stretch>
              </p:blipFill>
              <p:spPr bwMode="auto">
                <a:xfrm>
                  <a:off x="468313" y="1412875"/>
                  <a:ext cx="8281987" cy="45370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239095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zh-CN" altLang="en-US" sz="3600" b="1" dirty="0" smtClean="0">
                <a:latin typeface="黑体" panose="02010609060101010101" pitchFamily="49" charset="-122"/>
                <a:ea typeface="黑体" panose="02010609060101010101" pitchFamily="49" charset="-122"/>
              </a:rPr>
              <a:t>会话与会话技术</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6512" y="850449"/>
            <a:ext cx="9145016" cy="4242187"/>
          </a:xfrm>
          <a:prstGeom prst="rect">
            <a:avLst/>
          </a:prstGeom>
        </p:spPr>
        <p:txBody>
          <a:bodyPr wrap="square">
            <a:spAutoFit/>
          </a:bodyPr>
          <a:lstStyle/>
          <a:p>
            <a:pPr>
              <a:spcBef>
                <a:spcPts val="200"/>
              </a:spcBef>
              <a:spcAft>
                <a:spcPts val="200"/>
              </a:spcAft>
              <a:buClr>
                <a:srgbClr val="002060"/>
              </a:buClr>
              <a:buSzPct val="80000"/>
            </a:pPr>
            <a:r>
              <a:rPr lang="en-US" altLang="zh-CN" sz="2700" b="0" dirty="0">
                <a:latin typeface="Times New Roman" panose="02020603050405020304" pitchFamily="18" charset="0"/>
                <a:ea typeface="微软雅黑" panose="020B0503020204020204" pitchFamily="34" charset="-122"/>
              </a:rPr>
              <a:t> </a:t>
            </a:r>
            <a:r>
              <a:rPr lang="en-US" altLang="zh-CN" sz="2700" b="0" dirty="0" smtClean="0">
                <a:latin typeface="Times New Roman" panose="02020603050405020304" pitchFamily="18" charset="0"/>
                <a:ea typeface="微软雅黑" panose="020B0503020204020204" pitchFamily="34" charset="-122"/>
              </a:rPr>
              <a:t>      </a:t>
            </a:r>
            <a:r>
              <a:rPr lang="en-US" altLang="zh-CN" sz="2700" dirty="0" smtClean="0">
                <a:latin typeface="Times New Roman" panose="02020603050405020304" pitchFamily="18" charset="0"/>
                <a:ea typeface="微软雅黑" panose="020B0503020204020204" pitchFamily="34" charset="-122"/>
              </a:rPr>
              <a:t>HTTP</a:t>
            </a:r>
            <a:r>
              <a:rPr lang="zh-CN" altLang="en-US" sz="2700" dirty="0" smtClean="0">
                <a:latin typeface="Times New Roman" panose="02020603050405020304" pitchFamily="18" charset="0"/>
                <a:ea typeface="微软雅黑" panose="020B0503020204020204" pitchFamily="34" charset="-122"/>
              </a:rPr>
              <a:t>协议是</a:t>
            </a:r>
            <a:r>
              <a:rPr lang="zh-CN" altLang="en-US" sz="2700" dirty="0" smtClean="0">
                <a:solidFill>
                  <a:srgbClr val="FF0000"/>
                </a:solidFill>
                <a:latin typeface="Times New Roman" panose="02020603050405020304" pitchFamily="18" charset="0"/>
                <a:ea typeface="微软雅黑" panose="020B0503020204020204" pitchFamily="34" charset="-122"/>
              </a:rPr>
              <a:t>无状态</a:t>
            </a:r>
            <a:r>
              <a:rPr lang="zh-CN" altLang="en-US" sz="2700" dirty="0" smtClean="0">
                <a:latin typeface="Times New Roman" panose="02020603050405020304" pitchFamily="18" charset="0"/>
                <a:ea typeface="微软雅黑" panose="020B0503020204020204" pitchFamily="34" charset="-122"/>
              </a:rPr>
              <a:t>的。</a:t>
            </a:r>
            <a:r>
              <a:rPr lang="zh-CN" altLang="en-US" sz="2700" b="0" dirty="0" smtClean="0">
                <a:latin typeface="Times New Roman" panose="02020603050405020304" pitchFamily="18" charset="0"/>
                <a:ea typeface="微软雅黑" panose="020B0503020204020204" pitchFamily="34" charset="-122"/>
              </a:rPr>
              <a:t>每个</a:t>
            </a:r>
            <a:r>
              <a:rPr lang="en-US" altLang="zh-CN" sz="2700" b="0" dirty="0" smtClean="0">
                <a:latin typeface="Times New Roman" panose="02020603050405020304" pitchFamily="18" charset="0"/>
                <a:ea typeface="微软雅黑" panose="020B0503020204020204" pitchFamily="34" charset="-122"/>
              </a:rPr>
              <a:t>HTTP</a:t>
            </a:r>
            <a:r>
              <a:rPr lang="zh-CN" altLang="en-US" sz="2700" b="0" dirty="0" smtClean="0">
                <a:latin typeface="Times New Roman" panose="02020603050405020304" pitchFamily="18" charset="0"/>
                <a:ea typeface="微软雅黑" panose="020B0503020204020204" pitchFamily="34" charset="-122"/>
              </a:rPr>
              <a:t>请求之间相互独立。服务器在处理每个请求时，都</a:t>
            </a:r>
            <a:r>
              <a:rPr lang="zh-CN" altLang="en-US" sz="2700" b="0" dirty="0" smtClean="0">
                <a:solidFill>
                  <a:srgbClr val="FF0000"/>
                </a:solidFill>
                <a:latin typeface="Times New Roman" panose="02020603050405020304" pitchFamily="18" charset="0"/>
                <a:ea typeface="微软雅黑" panose="020B0503020204020204" pitchFamily="34" charset="-122"/>
              </a:rPr>
              <a:t>不会</a:t>
            </a:r>
            <a:r>
              <a:rPr lang="zh-CN" altLang="en-US" sz="2700" b="0" dirty="0">
                <a:solidFill>
                  <a:srgbClr val="FF0000"/>
                </a:solidFill>
                <a:latin typeface="Times New Roman" panose="02020603050405020304" pitchFamily="18" charset="0"/>
                <a:ea typeface="微软雅黑" panose="020B0503020204020204" pitchFamily="34" charset="-122"/>
              </a:rPr>
              <a:t>记住</a:t>
            </a:r>
            <a:r>
              <a:rPr lang="zh-CN" altLang="en-US" sz="2700" b="0" dirty="0" smtClean="0">
                <a:latin typeface="Times New Roman" panose="02020603050405020304" pitchFamily="18" charset="0"/>
                <a:ea typeface="微软雅黑" panose="020B0503020204020204" pitchFamily="34" charset="-122"/>
              </a:rPr>
              <a:t>之前处理过的请求。</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r>
              <a:rPr lang="zh-CN" altLang="en-US" sz="2700" b="0" dirty="0" smtClean="0">
                <a:latin typeface="Times New Roman" panose="02020603050405020304" pitchFamily="18" charset="0"/>
                <a:ea typeface="微软雅黑" panose="020B0503020204020204" pitchFamily="34" charset="-122"/>
              </a:rPr>
              <a:t>       当</a:t>
            </a:r>
            <a:r>
              <a:rPr lang="zh-CN" altLang="en-US" sz="2700" b="0" dirty="0">
                <a:latin typeface="Times New Roman" panose="02020603050405020304" pitchFamily="18" charset="0"/>
                <a:ea typeface="微软雅黑" panose="020B0503020204020204" pitchFamily="34" charset="-122"/>
              </a:rPr>
              <a:t>客户端发送多个</a:t>
            </a:r>
            <a:r>
              <a:rPr lang="en-US" altLang="zh-CN" sz="2700" b="0" dirty="0">
                <a:latin typeface="Times New Roman" panose="02020603050405020304" pitchFamily="18" charset="0"/>
                <a:ea typeface="微软雅黑" panose="020B0503020204020204" pitchFamily="34" charset="-122"/>
              </a:rPr>
              <a:t>HTTP</a:t>
            </a:r>
            <a:r>
              <a:rPr lang="zh-CN" altLang="en-US" sz="2700" b="0" dirty="0">
                <a:latin typeface="Times New Roman" panose="02020603050405020304" pitchFamily="18" charset="0"/>
                <a:ea typeface="微软雅黑" panose="020B0503020204020204" pitchFamily="34" charset="-122"/>
              </a:rPr>
              <a:t>请求时，</a:t>
            </a:r>
            <a:r>
              <a:rPr lang="zh-CN" altLang="en-US" sz="2700" b="0" dirty="0">
                <a:solidFill>
                  <a:srgbClr val="FF0000"/>
                </a:solidFill>
                <a:latin typeface="Times New Roman" panose="02020603050405020304" pitchFamily="18" charset="0"/>
                <a:ea typeface="微软雅黑" panose="020B0503020204020204" pitchFamily="34" charset="-122"/>
              </a:rPr>
              <a:t>服务器无法区分这些请求是否来自于同一个客户端</a:t>
            </a:r>
            <a:r>
              <a:rPr lang="zh-CN" altLang="en-US" sz="2700" b="0" dirty="0">
                <a:latin typeface="Times New Roman" panose="02020603050405020304" pitchFamily="18" charset="0"/>
                <a:ea typeface="微软雅黑" panose="020B0503020204020204" pitchFamily="34" charset="-122"/>
              </a:rPr>
              <a:t>，或者这些请求是否相关联。</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r>
              <a:rPr lang="en-US" altLang="zh-CN" sz="2700" b="0" dirty="0" smtClean="0">
                <a:latin typeface="Times New Roman" panose="02020603050405020304" pitchFamily="18" charset="0"/>
                <a:ea typeface="微软雅黑" panose="020B0503020204020204" pitchFamily="34" charset="-122"/>
              </a:rPr>
              <a:t>       </a:t>
            </a:r>
          </a:p>
          <a:p>
            <a:pPr>
              <a:spcBef>
                <a:spcPts val="200"/>
              </a:spcBef>
              <a:spcAft>
                <a:spcPts val="200"/>
              </a:spcAft>
              <a:buClr>
                <a:srgbClr val="002060"/>
              </a:buClr>
              <a:buSzPct val="80000"/>
            </a:pPr>
            <a:endParaRPr lang="en-US" altLang="zh-CN" sz="2700" b="0" dirty="0" smtClean="0">
              <a:latin typeface="Times New Roman" panose="02020603050405020304" pitchFamily="18" charset="0"/>
              <a:ea typeface="微软雅黑" panose="020B0503020204020204" pitchFamily="34" charset="-122"/>
            </a:endParaRPr>
          </a:p>
          <a:p>
            <a:pPr>
              <a:spcBef>
                <a:spcPts val="1000"/>
              </a:spcBef>
              <a:spcAft>
                <a:spcPts val="200"/>
              </a:spcAft>
              <a:buClr>
                <a:srgbClr val="002060"/>
              </a:buClr>
              <a:buSzPct val="80000"/>
            </a:pPr>
            <a:r>
              <a:rPr lang="zh-CN" altLang="en-US" sz="2700" b="0" dirty="0" smtClean="0">
                <a:latin typeface="Times New Roman" panose="02020603050405020304" pitchFamily="18" charset="0"/>
                <a:ea typeface="微软雅黑" panose="020B0503020204020204" pitchFamily="34" charset="-122"/>
              </a:rPr>
              <a:t>       </a:t>
            </a: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7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700" b="0" dirty="0" smtClean="0">
              <a:latin typeface="Times New Roman" panose="02020603050405020304" pitchFamily="18" charset="0"/>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33076" y="2708920"/>
            <a:ext cx="8903420" cy="3744416"/>
          </a:xfrm>
          <a:prstGeom prst="rect">
            <a:avLst/>
          </a:prstGeom>
        </p:spPr>
      </p:pic>
      <p:sp>
        <p:nvSpPr>
          <p:cNvPr id="4" name="圆角矩形 3"/>
          <p:cNvSpPr/>
          <p:nvPr/>
        </p:nvSpPr>
        <p:spPr bwMode="auto">
          <a:xfrm>
            <a:off x="1115616" y="6021286"/>
            <a:ext cx="864096" cy="432049"/>
          </a:xfrm>
          <a:prstGeom prst="round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noFill/>
              <a:effectLst/>
              <a:latin typeface="Arial" panose="020B0604020202020204" pitchFamily="34" charset="0"/>
              <a:ea typeface="宋体" panose="02010600030101010101" pitchFamily="2" charset="-122"/>
            </a:endParaRPr>
          </a:p>
        </p:txBody>
      </p:sp>
      <p:sp>
        <p:nvSpPr>
          <p:cNvPr id="8" name="圆角矩形 7"/>
          <p:cNvSpPr/>
          <p:nvPr/>
        </p:nvSpPr>
        <p:spPr bwMode="auto">
          <a:xfrm>
            <a:off x="3203848" y="6021287"/>
            <a:ext cx="864096" cy="432049"/>
          </a:xfrm>
          <a:prstGeom prst="round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noFill/>
              <a:effectLst/>
              <a:latin typeface="Arial" panose="020B0604020202020204" pitchFamily="34" charset="0"/>
              <a:ea typeface="宋体" panose="02010600030101010101" pitchFamily="2" charset="-122"/>
            </a:endParaRPr>
          </a:p>
        </p:txBody>
      </p:sp>
      <p:sp>
        <p:nvSpPr>
          <p:cNvPr id="9" name="圆角矩形 8"/>
          <p:cNvSpPr/>
          <p:nvPr/>
        </p:nvSpPr>
        <p:spPr bwMode="auto">
          <a:xfrm>
            <a:off x="8172400" y="4653136"/>
            <a:ext cx="864096" cy="432049"/>
          </a:xfrm>
          <a:prstGeom prst="roundRect">
            <a:avLst/>
          </a:prstGeom>
          <a:noFill/>
          <a:ln w="19050" cap="flat" cmpd="sng" algn="ctr">
            <a:solidFill>
              <a:srgbClr val="FF000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noFill/>
              <a:effectLst/>
              <a:latin typeface="Arial" panose="020B0604020202020204" pitchFamily="34" charset="0"/>
              <a:ea typeface="宋体" panose="02010600030101010101" pitchFamily="2" charset="-122"/>
            </a:endParaRPr>
          </a:p>
        </p:txBody>
      </p:sp>
      <p:sp>
        <p:nvSpPr>
          <p:cNvPr id="6" name="文本框 5"/>
          <p:cNvSpPr txBox="1"/>
          <p:nvPr/>
        </p:nvSpPr>
        <p:spPr>
          <a:xfrm>
            <a:off x="1331640" y="5766715"/>
            <a:ext cx="432048" cy="461665"/>
          </a:xfrm>
          <a:prstGeom prst="rect">
            <a:avLst/>
          </a:prstGeom>
          <a:noFill/>
        </p:spPr>
        <p:txBody>
          <a:bodyPr wrap="square" rtlCol="0">
            <a:spAutoFit/>
          </a:bodyPr>
          <a:lstStyle/>
          <a:p>
            <a:r>
              <a:rPr lang="en-US" altLang="zh-CN" dirty="0" smtClean="0"/>
              <a:t>1</a:t>
            </a:r>
            <a:endParaRPr lang="zh-CN" altLang="en-US" dirty="0"/>
          </a:p>
        </p:txBody>
      </p:sp>
      <p:sp>
        <p:nvSpPr>
          <p:cNvPr id="11" name="文本框 10"/>
          <p:cNvSpPr txBox="1"/>
          <p:nvPr/>
        </p:nvSpPr>
        <p:spPr>
          <a:xfrm>
            <a:off x="3473624" y="5766714"/>
            <a:ext cx="432048" cy="461665"/>
          </a:xfrm>
          <a:prstGeom prst="rect">
            <a:avLst/>
          </a:prstGeom>
          <a:noFill/>
        </p:spPr>
        <p:txBody>
          <a:bodyPr wrap="square" rtlCol="0">
            <a:spAutoFit/>
          </a:bodyPr>
          <a:lstStyle/>
          <a:p>
            <a:r>
              <a:rPr lang="en-US" altLang="zh-CN" dirty="0" smtClean="0"/>
              <a:t>2</a:t>
            </a:r>
            <a:endParaRPr lang="zh-CN" altLang="en-US" dirty="0"/>
          </a:p>
        </p:txBody>
      </p:sp>
      <p:sp>
        <p:nvSpPr>
          <p:cNvPr id="12" name="文本框 11"/>
          <p:cNvSpPr txBox="1"/>
          <p:nvPr/>
        </p:nvSpPr>
        <p:spPr>
          <a:xfrm>
            <a:off x="8532440" y="4969749"/>
            <a:ext cx="432048" cy="461665"/>
          </a:xfrm>
          <a:prstGeom prst="rect">
            <a:avLst/>
          </a:prstGeom>
          <a:noFill/>
        </p:spPr>
        <p:txBody>
          <a:bodyPr wrap="square" rtlCol="0">
            <a:spAutoFit/>
          </a:bodyPr>
          <a:lstStyle/>
          <a:p>
            <a:r>
              <a:rPr lang="en-US" altLang="zh-CN" dirty="0" smtClean="0"/>
              <a:t>3</a:t>
            </a:r>
            <a:endParaRPr lang="zh-CN" altLang="en-US" dirty="0"/>
          </a:p>
        </p:txBody>
      </p:sp>
    </p:spTree>
    <p:extLst>
      <p:ext uri="{BB962C8B-B14F-4D97-AF65-F5344CB8AC3E}">
        <p14:creationId xmlns:p14="http://schemas.microsoft.com/office/powerpoint/2010/main" val="1520533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zh-CN" altLang="en-US" sz="3600" b="1" dirty="0" smtClean="0">
                <a:latin typeface="黑体" panose="02010609060101010101" pitchFamily="49" charset="-122"/>
                <a:ea typeface="黑体" panose="02010609060101010101" pitchFamily="49" charset="-122"/>
              </a:rPr>
              <a:t>会话与会话技术</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490179" y="980728"/>
            <a:ext cx="8330293" cy="5396349"/>
          </a:xfrm>
          <a:prstGeom prst="rect">
            <a:avLst/>
          </a:prstGeom>
        </p:spPr>
        <p:txBody>
          <a:bodyPr wrap="square">
            <a:spAutoFit/>
          </a:bodyPr>
          <a:lstStyle/>
          <a:p>
            <a:pPr>
              <a:spcBef>
                <a:spcPts val="200"/>
              </a:spcBef>
              <a:spcAft>
                <a:spcPts val="200"/>
              </a:spcAft>
              <a:buClr>
                <a:srgbClr val="002060"/>
              </a:buClr>
              <a:buSzPct val="80000"/>
            </a:pPr>
            <a:r>
              <a:rPr lang="en-US" altLang="zh-CN" sz="2800" b="0" dirty="0" smtClean="0">
                <a:latin typeface="Times New Roman" panose="02020603050405020304" pitchFamily="18" charset="0"/>
                <a:ea typeface="微软雅黑" panose="020B0503020204020204" pitchFamily="34" charset="-122"/>
              </a:rPr>
              <a:t>    </a:t>
            </a:r>
          </a:p>
          <a:p>
            <a:pPr>
              <a:spcBef>
                <a:spcPts val="200"/>
              </a:spcBef>
              <a:spcAft>
                <a:spcPts val="200"/>
              </a:spcAft>
              <a:buClr>
                <a:srgbClr val="002060"/>
              </a:buClr>
              <a:buSzPct val="80000"/>
            </a:pPr>
            <a:r>
              <a:rPr lang="en-US" altLang="zh-CN" sz="2800" dirty="0">
                <a:solidFill>
                  <a:srgbClr val="0070C0"/>
                </a:solidFill>
                <a:latin typeface="Times New Roman" panose="02020603050405020304" pitchFamily="18" charset="0"/>
                <a:ea typeface="微软雅黑" panose="020B0503020204020204" pitchFamily="34" charset="-122"/>
              </a:rPr>
              <a:t> </a:t>
            </a:r>
            <a:r>
              <a:rPr lang="en-US" altLang="zh-CN" sz="2800" dirty="0" smtClean="0">
                <a:solidFill>
                  <a:srgbClr val="0070C0"/>
                </a:solidFill>
                <a:latin typeface="Times New Roman" panose="02020603050405020304" pitchFamily="18" charset="0"/>
                <a:ea typeface="微软雅黑" panose="020B0503020204020204" pitchFamily="34" charset="-122"/>
              </a:rPr>
              <a:t>       </a:t>
            </a:r>
            <a:r>
              <a:rPr lang="zh-CN" altLang="en-US" sz="2800" dirty="0" smtClean="0">
                <a:solidFill>
                  <a:srgbClr val="0070C0"/>
                </a:solidFill>
                <a:latin typeface="Times New Roman" panose="02020603050405020304" pitchFamily="18" charset="0"/>
                <a:ea typeface="微软雅黑" panose="020B0503020204020204" pitchFamily="34" charset="-122"/>
              </a:rPr>
              <a:t>会话</a:t>
            </a:r>
            <a:r>
              <a:rPr lang="zh-CN" altLang="en-US" sz="2800" dirty="0" smtClean="0">
                <a:solidFill>
                  <a:srgbClr val="0070C0"/>
                </a:solidFill>
                <a:latin typeface="Times New Roman" panose="02020603050405020304" pitchFamily="18" charset="0"/>
                <a:ea typeface="微软雅黑" panose="020B0503020204020204" pitchFamily="34" charset="-122"/>
              </a:rPr>
              <a:t>技术：</a:t>
            </a:r>
            <a:r>
              <a:rPr lang="zh-CN" altLang="en-US" sz="2800" b="0" dirty="0" smtClean="0">
                <a:latin typeface="Times New Roman" panose="02020603050405020304" pitchFamily="18" charset="0"/>
                <a:ea typeface="微软雅黑" panose="020B0503020204020204" pitchFamily="34" charset="-122"/>
              </a:rPr>
              <a:t>实现一次会话内的多次请求之间的</a:t>
            </a:r>
            <a:r>
              <a:rPr lang="zh-CN" altLang="en-US" sz="2800" b="0" dirty="0" smtClean="0">
                <a:solidFill>
                  <a:srgbClr val="FF0000"/>
                </a:solidFill>
                <a:latin typeface="Times New Roman" panose="02020603050405020304" pitchFamily="18" charset="0"/>
                <a:ea typeface="微软雅黑" panose="020B0503020204020204" pitchFamily="34" charset="-122"/>
              </a:rPr>
              <a:t>共享数据</a:t>
            </a:r>
            <a:r>
              <a:rPr lang="zh-CN" altLang="en-US" sz="2800" b="0" dirty="0" smtClean="0">
                <a:latin typeface="Times New Roman" panose="02020603050405020304" pitchFamily="18" charset="0"/>
                <a:ea typeface="微软雅黑" panose="020B0503020204020204" pitchFamily="34" charset="-122"/>
              </a:rPr>
              <a:t>。</a:t>
            </a:r>
            <a:endParaRPr lang="en-US" altLang="zh-CN" sz="28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800" b="0" dirty="0" smtClean="0">
              <a:latin typeface="Times New Roman" panose="02020603050405020304" pitchFamily="18" charset="0"/>
              <a:ea typeface="微软雅黑" panose="020B0503020204020204" pitchFamily="34" charset="-122"/>
            </a:endParaRPr>
          </a:p>
          <a:p>
            <a:pPr lvl="1">
              <a:spcBef>
                <a:spcPts val="200"/>
              </a:spcBef>
              <a:spcAft>
                <a:spcPts val="200"/>
              </a:spcAft>
              <a:buClr>
                <a:srgbClr val="002060"/>
              </a:buClr>
              <a:buSzPct val="80000"/>
            </a:pPr>
            <a:r>
              <a:rPr lang="zh-CN" altLang="en-US" sz="2800" dirty="0" smtClean="0">
                <a:latin typeface="Times New Roman" panose="02020603050405020304" pitchFamily="18" charset="0"/>
                <a:ea typeface="微软雅黑" panose="020B0503020204020204" pitchFamily="34" charset="-122"/>
              </a:rPr>
              <a:t> 常见的会话技术：</a:t>
            </a:r>
            <a:endParaRPr lang="en-US" altLang="zh-CN" sz="2800" dirty="0" smtClean="0">
              <a:latin typeface="Times New Roman" panose="02020603050405020304" pitchFamily="18" charset="0"/>
              <a:ea typeface="微软雅黑" panose="020B0503020204020204" pitchFamily="34" charset="-122"/>
            </a:endParaRPr>
          </a:p>
          <a:p>
            <a:pPr lvl="1">
              <a:spcBef>
                <a:spcPts val="200"/>
              </a:spcBef>
              <a:spcAft>
                <a:spcPts val="200"/>
              </a:spcAft>
              <a:buClr>
                <a:srgbClr val="002060"/>
              </a:buClr>
              <a:buSzPct val="80000"/>
            </a:pPr>
            <a:r>
              <a:rPr lang="en-US" altLang="zh-CN" sz="2800" b="0" dirty="0" smtClean="0">
                <a:latin typeface="Times New Roman" panose="02020603050405020304" pitchFamily="18" charset="0"/>
                <a:ea typeface="微软雅黑" panose="020B0503020204020204" pitchFamily="34" charset="-122"/>
              </a:rPr>
              <a:t> 1</a:t>
            </a:r>
            <a:r>
              <a:rPr lang="zh-CN" altLang="en-US" sz="2800" b="0" dirty="0" smtClean="0">
                <a:latin typeface="Times New Roman" panose="02020603050405020304" pitchFamily="18" charset="0"/>
                <a:ea typeface="微软雅黑" panose="020B0503020204020204" pitchFamily="34" charset="-122"/>
              </a:rPr>
              <a:t>、服务器端会话技术：</a:t>
            </a:r>
            <a:r>
              <a:rPr lang="en-US" altLang="zh-CN" sz="2800" b="0" dirty="0" smtClean="0">
                <a:latin typeface="Times New Roman" panose="02020603050405020304" pitchFamily="18" charset="0"/>
                <a:ea typeface="微软雅黑" panose="020B0503020204020204" pitchFamily="34" charset="-122"/>
              </a:rPr>
              <a:t>session</a:t>
            </a:r>
          </a:p>
          <a:p>
            <a:pPr lvl="1">
              <a:spcBef>
                <a:spcPts val="200"/>
              </a:spcBef>
              <a:spcAft>
                <a:spcPts val="200"/>
              </a:spcAft>
              <a:buClr>
                <a:srgbClr val="002060"/>
              </a:buClr>
              <a:buSzPct val="80000"/>
            </a:pPr>
            <a:r>
              <a:rPr lang="en-US" altLang="zh-CN" sz="2800" b="0" dirty="0" smtClean="0">
                <a:latin typeface="Times New Roman" panose="02020603050405020304" pitchFamily="18" charset="0"/>
                <a:ea typeface="微软雅黑" panose="020B0503020204020204" pitchFamily="34" charset="-122"/>
              </a:rPr>
              <a:t> 2</a:t>
            </a:r>
            <a:r>
              <a:rPr lang="zh-CN" altLang="en-US" sz="2800" b="0" dirty="0" smtClean="0">
                <a:latin typeface="Times New Roman" panose="02020603050405020304" pitchFamily="18" charset="0"/>
                <a:ea typeface="微软雅黑" panose="020B0503020204020204" pitchFamily="34" charset="-122"/>
              </a:rPr>
              <a:t>、客户端会话技术：</a:t>
            </a:r>
            <a:r>
              <a:rPr lang="en-US" altLang="zh-CN" sz="2800" b="0" dirty="0" smtClean="0">
                <a:latin typeface="Times New Roman" panose="02020603050405020304" pitchFamily="18" charset="0"/>
                <a:ea typeface="微软雅黑" panose="020B0503020204020204" pitchFamily="34" charset="-122"/>
              </a:rPr>
              <a:t>Cookie       </a:t>
            </a:r>
          </a:p>
          <a:p>
            <a:pPr>
              <a:spcBef>
                <a:spcPts val="200"/>
              </a:spcBef>
              <a:spcAft>
                <a:spcPts val="200"/>
              </a:spcAft>
              <a:buClr>
                <a:srgbClr val="002060"/>
              </a:buClr>
              <a:buSzPct val="80000"/>
            </a:pPr>
            <a:endParaRPr lang="en-US" altLang="zh-CN" sz="2800" b="0" dirty="0" smtClean="0">
              <a:latin typeface="Times New Roman" panose="02020603050405020304" pitchFamily="18" charset="0"/>
              <a:ea typeface="微软雅黑" panose="020B0503020204020204" pitchFamily="34" charset="-122"/>
            </a:endParaRPr>
          </a:p>
          <a:p>
            <a:pPr>
              <a:spcBef>
                <a:spcPts val="1000"/>
              </a:spcBef>
              <a:spcAft>
                <a:spcPts val="200"/>
              </a:spcAft>
              <a:buClr>
                <a:srgbClr val="002060"/>
              </a:buClr>
              <a:buSzPct val="80000"/>
            </a:pPr>
            <a:r>
              <a:rPr lang="zh-CN" altLang="en-US" sz="2800" b="0" dirty="0" smtClean="0">
                <a:latin typeface="Times New Roman" panose="02020603050405020304" pitchFamily="18" charset="0"/>
                <a:ea typeface="微软雅黑" panose="020B0503020204020204" pitchFamily="34" charset="-122"/>
              </a:rPr>
              <a:t>       </a:t>
            </a:r>
            <a:endParaRPr lang="en-US" altLang="zh-CN" sz="28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800" b="0" dirty="0" smtClean="0">
              <a:latin typeface="Times New Roman" panose="02020603050405020304" pitchFamily="18" charset="0"/>
              <a:ea typeface="微软雅黑" panose="020B0503020204020204" pitchFamily="34" charset="-122"/>
            </a:endParaRPr>
          </a:p>
          <a:p>
            <a:pPr>
              <a:spcBef>
                <a:spcPts val="200"/>
              </a:spcBef>
              <a:spcAft>
                <a:spcPts val="200"/>
              </a:spcAft>
              <a:buClr>
                <a:srgbClr val="002060"/>
              </a:buClr>
              <a:buSzPct val="80000"/>
            </a:pPr>
            <a:endParaRPr lang="en-US" altLang="zh-CN" sz="2800" b="0" dirty="0" smtClean="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12306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94868" y="1549951"/>
            <a:ext cx="8749132" cy="5479449"/>
          </a:xfrm>
          <a:prstGeom prst="rect">
            <a:avLst/>
          </a:prstGeom>
        </p:spPr>
        <p:txBody>
          <a:bodyPr wrap="square">
            <a:spAutoFit/>
          </a:bodyPr>
          <a:lstStyle/>
          <a:p>
            <a:pPr marL="342900" indent="-342900">
              <a:lnSpc>
                <a:spcPct val="105000"/>
              </a:lnSpc>
              <a:spcBef>
                <a:spcPts val="200"/>
              </a:spcBef>
              <a:spcAft>
                <a:spcPts val="200"/>
              </a:spcAft>
              <a:buClr>
                <a:schemeClr val="accent5">
                  <a:lumMod val="50000"/>
                </a:schemeClr>
              </a:buClr>
              <a:buSzPct val="80000"/>
              <a:buFont typeface="Wingdings" panose="05000000000000000000" pitchFamily="2" charset="2"/>
              <a:buChar char="u"/>
            </a:pP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对象是</a:t>
            </a:r>
            <a:r>
              <a:rPr lang="en-US" altLang="zh-CN" sz="2800" dirty="0" err="1" smtClean="0">
                <a:solidFill>
                  <a:srgbClr val="FF0000"/>
                </a:solidFill>
                <a:latin typeface="微软雅黑" panose="020B0503020204020204" pitchFamily="34" charset="-122"/>
                <a:ea typeface="微软雅黑" panose="020B0503020204020204" pitchFamily="34" charset="-122"/>
              </a:rPr>
              <a:t>HttpSession</a:t>
            </a:r>
            <a:r>
              <a:rPr lang="zh-CN" altLang="en-US" sz="2800" dirty="0" smtClean="0">
                <a:latin typeface="微软雅黑" panose="020B0503020204020204" pitchFamily="34" charset="-122"/>
                <a:ea typeface="微软雅黑" panose="020B0503020204020204" pitchFamily="34" charset="-122"/>
              </a:rPr>
              <a:t>类型。</a:t>
            </a:r>
            <a:endParaRPr lang="en-US" altLang="zh-CN" sz="280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r>
              <a:rPr lang="en-US" altLang="zh-CN" sz="2800" b="0" dirty="0" smtClean="0">
                <a:latin typeface="微软雅黑" panose="020B0503020204020204" pitchFamily="34" charset="-122"/>
                <a:ea typeface="微软雅黑" panose="020B0503020204020204" pitchFamily="34" charset="-122"/>
              </a:rPr>
              <a:t>	 </a:t>
            </a:r>
            <a:r>
              <a:rPr lang="en-US" altLang="zh-CN" sz="2800" b="0" dirty="0" err="1">
                <a:latin typeface="微软雅黑" panose="020B0503020204020204" pitchFamily="34" charset="-122"/>
                <a:ea typeface="微软雅黑" panose="020B0503020204020204" pitchFamily="34" charset="-122"/>
              </a:rPr>
              <a:t>javax.servlet.http.HttpSession</a:t>
            </a:r>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session</a:t>
            </a:r>
          </a:p>
          <a:p>
            <a:pPr marL="342900" indent="-342900">
              <a:lnSpc>
                <a:spcPct val="105000"/>
              </a:lnSpc>
              <a:spcBef>
                <a:spcPts val="200"/>
              </a:spcBef>
              <a:spcAft>
                <a:spcPts val="200"/>
              </a:spcAft>
              <a:buClr>
                <a:schemeClr val="accent5">
                  <a:lumMod val="50000"/>
                </a:schemeClr>
              </a:buClr>
              <a:buSzPct val="80000"/>
              <a:buFont typeface="Wingdings" panose="05000000000000000000" pitchFamily="2" charset="2"/>
              <a:buChar char="u"/>
            </a:pP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代表</a:t>
            </a:r>
            <a:r>
              <a:rPr lang="zh-CN" altLang="en-US" sz="2800" dirty="0">
                <a:latin typeface="微软雅黑" panose="020B0503020204020204" pitchFamily="34" charset="-122"/>
                <a:ea typeface="微软雅黑" panose="020B0503020204020204" pitchFamily="34" charset="-122"/>
              </a:rPr>
              <a:t>着服务器和客户端一次会话的过程</a:t>
            </a:r>
            <a:r>
              <a:rPr lang="zh-CN" altLang="en-US" sz="2800" dirty="0" smtClean="0">
                <a:latin typeface="微软雅黑" panose="020B0503020204020204" pitchFamily="34" charset="-122"/>
                <a:ea typeface="微软雅黑" panose="020B0503020204020204" pitchFamily="34" charset="-122"/>
              </a:rPr>
              <a:t>。   </a:t>
            </a:r>
            <a:endParaRPr lang="en-US" altLang="zh-CN" sz="280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session</a:t>
            </a:r>
            <a:r>
              <a:rPr lang="zh-CN" altLang="en-US" sz="2800" b="0" dirty="0" smtClean="0">
                <a:latin typeface="微软雅黑" panose="020B0503020204020204" pitchFamily="34" charset="-122"/>
                <a:ea typeface="微软雅黑" panose="020B0503020204020204" pitchFamily="34" charset="-122"/>
              </a:rPr>
              <a:t>对象存储于</a:t>
            </a:r>
            <a:r>
              <a:rPr lang="zh-CN" altLang="en-US" sz="2800" b="0" dirty="0" smtClean="0">
                <a:solidFill>
                  <a:srgbClr val="FF0000"/>
                </a:solidFill>
                <a:latin typeface="微软雅黑" panose="020B0503020204020204" pitchFamily="34" charset="-122"/>
                <a:ea typeface="微软雅黑" panose="020B0503020204020204" pitchFamily="34" charset="-122"/>
              </a:rPr>
              <a:t>服务器</a:t>
            </a:r>
            <a:r>
              <a:rPr lang="zh-CN" altLang="en-US" sz="2800" b="0" dirty="0" smtClean="0">
                <a:latin typeface="微软雅黑" panose="020B0503020204020204" pitchFamily="34" charset="-122"/>
                <a:ea typeface="微软雅黑" panose="020B0503020204020204" pitchFamily="34" charset="-122"/>
              </a:rPr>
              <a:t>中，用来保存用户</a:t>
            </a:r>
            <a:r>
              <a:rPr lang="zh-CN" altLang="en-US" sz="2800" b="0" dirty="0">
                <a:latin typeface="微软雅黑" panose="020B0503020204020204" pitchFamily="34" charset="-122"/>
                <a:ea typeface="微软雅黑" panose="020B0503020204020204" pitchFamily="34" charset="-122"/>
              </a:rPr>
              <a:t>会话所需</a:t>
            </a:r>
            <a:r>
              <a:rPr lang="zh-CN" altLang="en-US" sz="2800" b="0" dirty="0" smtClean="0">
                <a:latin typeface="微软雅黑" panose="020B0503020204020204" pitchFamily="34" charset="-122"/>
                <a:ea typeface="微软雅黑" panose="020B0503020204020204" pitchFamily="34" charset="-122"/>
              </a:rPr>
              <a:t>的数据。</a:t>
            </a:r>
            <a:endParaRPr lang="en-US" altLang="zh-CN" sz="2800" b="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在一次会话中，当用户在 </a:t>
            </a:r>
            <a:r>
              <a:rPr lang="en-US" altLang="zh-CN" sz="2800" b="0" dirty="0" smtClean="0">
                <a:latin typeface="微软雅黑" panose="020B0503020204020204" pitchFamily="34" charset="-122"/>
                <a:ea typeface="微软雅黑" panose="020B0503020204020204" pitchFamily="34" charset="-122"/>
              </a:rPr>
              <a:t>Web</a:t>
            </a:r>
            <a:r>
              <a:rPr lang="zh-CN" altLang="en-US" sz="2800" b="0" dirty="0" smtClean="0">
                <a:latin typeface="微软雅黑" panose="020B0503020204020204" pitchFamily="34" charset="-122"/>
                <a:ea typeface="微软雅黑" panose="020B0503020204020204" pitchFamily="34" charset="-122"/>
              </a:rPr>
              <a:t>页</a:t>
            </a:r>
            <a:r>
              <a:rPr lang="zh-CN" altLang="en-US" sz="2800" b="0" dirty="0">
                <a:latin typeface="微软雅黑" panose="020B0503020204020204" pitchFamily="34" charset="-122"/>
                <a:ea typeface="微软雅黑" panose="020B0503020204020204" pitchFamily="34" charset="-122"/>
              </a:rPr>
              <a:t>之间跳转时，存储</a:t>
            </a:r>
            <a:r>
              <a:rPr lang="zh-CN" altLang="en-US" sz="2800" b="0" dirty="0" smtClean="0">
                <a:latin typeface="微软雅黑" panose="020B0503020204020204" pitchFamily="34" charset="-122"/>
                <a:ea typeface="微软雅黑" panose="020B0503020204020204" pitchFamily="34" charset="-122"/>
              </a:rPr>
              <a:t>在</a:t>
            </a:r>
            <a:r>
              <a:rPr lang="en-US" altLang="zh-CN" sz="2800" b="0" dirty="0" smtClean="0">
                <a:latin typeface="微软雅黑" panose="020B0503020204020204" pitchFamily="34" charset="-122"/>
                <a:ea typeface="微软雅黑" panose="020B0503020204020204" pitchFamily="34" charset="-122"/>
              </a:rPr>
              <a:t>session</a:t>
            </a:r>
            <a:r>
              <a:rPr lang="zh-CN" altLang="en-US" sz="2800" b="0" dirty="0" smtClean="0">
                <a:latin typeface="微软雅黑" panose="020B0503020204020204" pitchFamily="34" charset="-122"/>
                <a:ea typeface="微软雅黑" panose="020B0503020204020204" pitchFamily="34" charset="-122"/>
              </a:rPr>
              <a:t>对象</a:t>
            </a:r>
            <a:r>
              <a:rPr lang="zh-CN" altLang="en-US" sz="2800" b="0" dirty="0">
                <a:latin typeface="微软雅黑" panose="020B0503020204020204" pitchFamily="34" charset="-122"/>
                <a:ea typeface="微软雅黑" panose="020B0503020204020204" pitchFamily="34" charset="-122"/>
              </a:rPr>
              <a:t>中</a:t>
            </a:r>
            <a:r>
              <a:rPr lang="zh-CN" altLang="en-US" sz="2800" b="0" dirty="0" smtClean="0">
                <a:latin typeface="微软雅黑" panose="020B0503020204020204" pitchFamily="34" charset="-122"/>
                <a:ea typeface="微软雅黑" panose="020B0503020204020204" pitchFamily="34" charset="-122"/>
              </a:rPr>
              <a:t>的</a:t>
            </a:r>
            <a:r>
              <a:rPr lang="zh-CN" altLang="en-US" sz="2800" b="0" dirty="0">
                <a:latin typeface="微软雅黑" panose="020B0503020204020204" pitchFamily="34" charset="-122"/>
                <a:ea typeface="微软雅黑" panose="020B0503020204020204" pitchFamily="34" charset="-122"/>
              </a:rPr>
              <a:t>数据</a:t>
            </a:r>
            <a:r>
              <a:rPr lang="zh-CN" altLang="en-US" sz="2800" b="0" dirty="0" smtClean="0">
                <a:latin typeface="微软雅黑" panose="020B0503020204020204" pitchFamily="34" charset="-122"/>
                <a:ea typeface="微软雅黑" panose="020B0503020204020204" pitchFamily="34" charset="-122"/>
              </a:rPr>
              <a:t>将</a:t>
            </a:r>
            <a:r>
              <a:rPr lang="zh-CN" altLang="en-US" sz="2800" b="0" dirty="0">
                <a:latin typeface="微软雅黑" panose="020B0503020204020204" pitchFamily="34" charset="-122"/>
                <a:ea typeface="微软雅黑" panose="020B0503020204020204" pitchFamily="34" charset="-122"/>
              </a:rPr>
              <a:t>不会</a:t>
            </a:r>
            <a:r>
              <a:rPr lang="zh-CN" altLang="en-US" sz="2800" b="0" dirty="0" smtClean="0">
                <a:latin typeface="微软雅黑" panose="020B0503020204020204" pitchFamily="34" charset="-122"/>
                <a:ea typeface="微软雅黑" panose="020B0503020204020204" pitchFamily="34" charset="-122"/>
              </a:rPr>
              <a:t>丢失。</a:t>
            </a:r>
            <a:endParaRPr lang="en-US" altLang="zh-CN" sz="2800" b="0" dirty="0" smtClean="0">
              <a:latin typeface="微软雅黑" panose="020B0503020204020204" pitchFamily="34" charset="-122"/>
              <a:ea typeface="微软雅黑" panose="020B0503020204020204" pitchFamily="34" charset="-122"/>
            </a:endParaRPr>
          </a:p>
          <a:p>
            <a:pPr marL="342900" indent="-342900">
              <a:lnSpc>
                <a:spcPct val="105000"/>
              </a:lnSpc>
              <a:spcBef>
                <a:spcPts val="200"/>
              </a:spcBef>
              <a:spcAft>
                <a:spcPts val="200"/>
              </a:spcAft>
              <a:buClr>
                <a:schemeClr val="accent5">
                  <a:lumMod val="50000"/>
                </a:schemeClr>
              </a:buClr>
              <a:buSzPct val="80000"/>
              <a:buFont typeface="Wingdings" panose="05000000000000000000" pitchFamily="2" charset="2"/>
              <a:buChar char="u"/>
            </a:pP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对象通常用于保存</a:t>
            </a:r>
            <a:r>
              <a:rPr lang="zh-CN" altLang="en-US" sz="2800" dirty="0" smtClean="0">
                <a:solidFill>
                  <a:srgbClr val="FF0000"/>
                </a:solidFill>
                <a:latin typeface="微软雅黑" panose="020B0503020204020204" pitchFamily="34" charset="-122"/>
                <a:ea typeface="微软雅黑" panose="020B0503020204020204" pitchFamily="34" charset="-122"/>
              </a:rPr>
              <a:t>跨请求</a:t>
            </a:r>
            <a:r>
              <a:rPr lang="zh-CN" altLang="en-US" sz="2800" dirty="0" smtClean="0">
                <a:latin typeface="微软雅黑" panose="020B0503020204020204" pitchFamily="34" charset="-122"/>
                <a:ea typeface="微软雅黑" panose="020B0503020204020204" pitchFamily="34" charset="-122"/>
              </a:rPr>
              <a:t>的数据：</a:t>
            </a:r>
            <a:endParaRPr lang="en-US" altLang="zh-CN" sz="280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r>
              <a:rPr lang="en-US" altLang="zh-CN"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验证码、登录用户信息、购物车</a:t>
            </a:r>
            <a:endParaRPr lang="en-US" altLang="zh-CN" sz="2800" b="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endParaRPr lang="en-US" altLang="zh-CN" sz="2800" b="0" dirty="0" smtClean="0">
              <a:latin typeface="微软雅黑" panose="020B0503020204020204" pitchFamily="34" charset="-122"/>
              <a:ea typeface="微软雅黑" panose="020B0503020204020204" pitchFamily="34" charset="-122"/>
            </a:endParaRPr>
          </a:p>
          <a:p>
            <a:pPr>
              <a:lnSpc>
                <a:spcPct val="105000"/>
              </a:lnSpc>
              <a:spcBef>
                <a:spcPts val="200"/>
              </a:spcBef>
              <a:spcAft>
                <a:spcPts val="200"/>
              </a:spcAft>
              <a:buClr>
                <a:schemeClr val="accent5">
                  <a:lumMod val="50000"/>
                </a:schemeClr>
              </a:buClr>
              <a:buSzPct val="80000"/>
            </a:pPr>
            <a:endParaRPr lang="en-US" altLang="zh-CN" sz="2800" b="0" dirty="0">
              <a:latin typeface="微软雅黑" panose="020B0503020204020204" pitchFamily="34" charset="-122"/>
              <a:ea typeface="微软雅黑" panose="020B0503020204020204" pitchFamily="34" charset="-122"/>
            </a:endParaRPr>
          </a:p>
        </p:txBody>
      </p:sp>
      <p:sp>
        <p:nvSpPr>
          <p:cNvPr id="6" name="矩形 5"/>
          <p:cNvSpPr/>
          <p:nvPr/>
        </p:nvSpPr>
        <p:spPr>
          <a:xfrm>
            <a:off x="2555776" y="764704"/>
            <a:ext cx="3744416"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、什么是</a:t>
            </a:r>
            <a:r>
              <a:rPr lang="en-US" altLang="zh-CN" sz="2800" dirty="0" smtClean="0">
                <a:latin typeface="微软雅黑" panose="020B0503020204020204" pitchFamily="34" charset="-122"/>
                <a:ea typeface="微软雅黑" panose="020B0503020204020204" pitchFamily="34" charset="-122"/>
              </a:rPr>
              <a:t>session</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7872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6" name="矩形 5"/>
          <p:cNvSpPr/>
          <p:nvPr/>
        </p:nvSpPr>
        <p:spPr>
          <a:xfrm>
            <a:off x="2195736" y="1124744"/>
            <a:ext cx="3960440"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的工作原理</a:t>
            </a:r>
            <a:endParaRPr lang="en-US" altLang="zh-CN" sz="2800" dirty="0">
              <a:latin typeface="微软雅黑" panose="020B0503020204020204" pitchFamily="34" charset="-122"/>
              <a:ea typeface="微软雅黑" panose="020B0503020204020204" pitchFamily="34" charset="-122"/>
            </a:endParaRPr>
          </a:p>
        </p:txBody>
      </p:sp>
      <p:sp>
        <p:nvSpPr>
          <p:cNvPr id="7" name="矩形 6"/>
          <p:cNvSpPr/>
          <p:nvPr/>
        </p:nvSpPr>
        <p:spPr>
          <a:xfrm>
            <a:off x="323528" y="2406367"/>
            <a:ext cx="8280920" cy="2246769"/>
          </a:xfrm>
          <a:prstGeom prst="rect">
            <a:avLst/>
          </a:prstGeom>
          <a:noFill/>
        </p:spPr>
        <p:txBody>
          <a:bodyPr wrap="square">
            <a:spAutoFit/>
          </a:bodyPr>
          <a:lstStyle/>
          <a:p>
            <a:pPr>
              <a:buClr>
                <a:schemeClr val="accent5">
                  <a:lumMod val="50000"/>
                </a:schemeClr>
              </a:buClr>
              <a:buSzPct val="80000"/>
            </a:pPr>
            <a:r>
              <a:rPr lang="zh-CN" altLang="en-US" sz="2800" dirty="0" smtClean="0">
                <a:solidFill>
                  <a:schemeClr val="accent6">
                    <a:lumMod val="75000"/>
                  </a:schemeClr>
                </a:solidFill>
                <a:latin typeface="微软雅黑" panose="020B0503020204020204" pitchFamily="34" charset="-122"/>
                <a:ea typeface="微软雅黑" panose="020B0503020204020204" pitchFamily="34" charset="-122"/>
              </a:rPr>
              <a:t>       服务器如何判断客户端发送过来的请求属于同一次会话？</a:t>
            </a:r>
            <a:endParaRPr lang="en-US" altLang="zh-CN" sz="2800" dirty="0" smtClean="0">
              <a:solidFill>
                <a:schemeClr val="accent6">
                  <a:lumMod val="75000"/>
                </a:schemeClr>
              </a:solidFill>
              <a:latin typeface="微软雅黑" panose="020B0503020204020204" pitchFamily="34" charset="-122"/>
              <a:ea typeface="微软雅黑" panose="020B0503020204020204" pitchFamily="34" charset="-122"/>
            </a:endParaRPr>
          </a:p>
          <a:p>
            <a:pPr>
              <a:buClr>
                <a:schemeClr val="accent5">
                  <a:lumMod val="50000"/>
                </a:schemeClr>
              </a:buClr>
              <a:buSzPct val="80000"/>
            </a:pPr>
            <a:r>
              <a:rPr lang="zh-CN" altLang="en-US" sz="2800" dirty="0" smtClean="0">
                <a:solidFill>
                  <a:schemeClr val="accent6">
                    <a:lumMod val="75000"/>
                  </a:schemeClr>
                </a:solidFill>
                <a:latin typeface="微软雅黑" panose="020B0503020204020204" pitchFamily="34" charset="-122"/>
                <a:ea typeface="微软雅黑" panose="020B0503020204020204" pitchFamily="34" charset="-122"/>
              </a:rPr>
              <a:t>   </a:t>
            </a:r>
            <a:endParaRPr lang="en-US" altLang="zh-CN" sz="2800" dirty="0" smtClean="0">
              <a:solidFill>
                <a:schemeClr val="accent6">
                  <a:lumMod val="75000"/>
                </a:schemeClr>
              </a:solidFill>
              <a:latin typeface="微软雅黑" panose="020B0503020204020204" pitchFamily="34" charset="-122"/>
              <a:ea typeface="微软雅黑" panose="020B0503020204020204" pitchFamily="34" charset="-122"/>
            </a:endParaRPr>
          </a:p>
          <a:p>
            <a:pPr>
              <a:buClr>
                <a:schemeClr val="accent5">
                  <a:lumMod val="50000"/>
                </a:schemeClr>
              </a:buClr>
              <a:buSzPct val="80000"/>
            </a:pPr>
            <a:r>
              <a:rPr lang="zh-CN" altLang="en-US" sz="2800" b="0" dirty="0" smtClean="0">
                <a:solidFill>
                  <a:schemeClr val="accent4"/>
                </a:solidFill>
                <a:latin typeface="微软雅黑" panose="020B0503020204020204" pitchFamily="34" charset="-122"/>
                <a:ea typeface="微软雅黑" panose="020B0503020204020204" pitchFamily="34" charset="-122"/>
              </a:rPr>
              <a:t>       用</a:t>
            </a:r>
            <a:r>
              <a:rPr lang="en-US" altLang="zh-CN" sz="2800" dirty="0" err="1" smtClean="0">
                <a:solidFill>
                  <a:srgbClr val="FF0000"/>
                </a:solidFill>
                <a:latin typeface="微软雅黑" panose="020B0503020204020204" pitchFamily="34" charset="-122"/>
                <a:ea typeface="微软雅黑" panose="020B0503020204020204" pitchFamily="34" charset="-122"/>
              </a:rPr>
              <a:t>sessionID</a:t>
            </a:r>
            <a:r>
              <a:rPr lang="zh-CN" altLang="en-US" sz="2800" b="0" dirty="0" smtClean="0">
                <a:solidFill>
                  <a:schemeClr val="accent4"/>
                </a:solidFill>
                <a:latin typeface="微软雅黑" panose="020B0503020204020204" pitchFamily="34" charset="-122"/>
                <a:ea typeface="微软雅黑" panose="020B0503020204020204" pitchFamily="34" charset="-122"/>
              </a:rPr>
              <a:t>区分。</a:t>
            </a:r>
            <a:r>
              <a:rPr lang="zh-CN" altLang="en-US" sz="2800" dirty="0" smtClean="0">
                <a:solidFill>
                  <a:schemeClr val="accent4"/>
                </a:solidFill>
                <a:latin typeface="微软雅黑" panose="020B0503020204020204" pitchFamily="34" charset="-122"/>
                <a:ea typeface="微软雅黑" panose="020B0503020204020204" pitchFamily="34" charset="-122"/>
              </a:rPr>
              <a:t>属于</a:t>
            </a:r>
            <a:r>
              <a:rPr lang="zh-CN" altLang="en-US" sz="2800" dirty="0">
                <a:solidFill>
                  <a:schemeClr val="accent4"/>
                </a:solidFill>
                <a:latin typeface="微软雅黑" panose="020B0503020204020204" pitchFamily="34" charset="-122"/>
                <a:ea typeface="微软雅黑" panose="020B0503020204020204" pitchFamily="34" charset="-122"/>
              </a:rPr>
              <a:t>同一次会话</a:t>
            </a:r>
            <a:r>
              <a:rPr lang="zh-CN" altLang="en-US" sz="2800" dirty="0" smtClean="0">
                <a:solidFill>
                  <a:schemeClr val="accent4"/>
                </a:solidFill>
                <a:latin typeface="微软雅黑" panose="020B0503020204020204" pitchFamily="34" charset="-122"/>
                <a:ea typeface="微软雅黑" panose="020B0503020204020204" pitchFamily="34" charset="-122"/>
              </a:rPr>
              <a:t>的请求</a:t>
            </a:r>
            <a:r>
              <a:rPr lang="zh-CN" altLang="en-US" sz="2800" dirty="0">
                <a:solidFill>
                  <a:schemeClr val="accent4"/>
                </a:solidFill>
                <a:latin typeface="微软雅黑" panose="020B0503020204020204" pitchFamily="34" charset="-122"/>
                <a:ea typeface="微软雅黑" panose="020B0503020204020204" pitchFamily="34" charset="-122"/>
              </a:rPr>
              <a:t>，都</a:t>
            </a:r>
            <a:r>
              <a:rPr lang="zh-CN" altLang="en-US" sz="2800" dirty="0" smtClean="0">
                <a:solidFill>
                  <a:schemeClr val="accent4"/>
                </a:solidFill>
                <a:latin typeface="微软雅黑" panose="020B0503020204020204" pitchFamily="34" charset="-122"/>
                <a:ea typeface="微软雅黑" panose="020B0503020204020204" pitchFamily="34" charset="-122"/>
              </a:rPr>
              <a:t>有相同的</a:t>
            </a:r>
            <a:r>
              <a:rPr lang="en-US" altLang="zh-CN" sz="2800" dirty="0" err="1" smtClean="0">
                <a:solidFill>
                  <a:schemeClr val="accent4"/>
                </a:solidFill>
                <a:latin typeface="微软雅黑" panose="020B0503020204020204" pitchFamily="34" charset="-122"/>
                <a:ea typeface="微软雅黑" panose="020B0503020204020204" pitchFamily="34" charset="-122"/>
              </a:rPr>
              <a:t>sessionID</a:t>
            </a:r>
            <a:r>
              <a:rPr lang="zh-CN" altLang="en-US" sz="2800" dirty="0" smtClean="0">
                <a:solidFill>
                  <a:schemeClr val="accent4"/>
                </a:solidFill>
                <a:latin typeface="微软雅黑" panose="020B0503020204020204" pitchFamily="34" charset="-122"/>
                <a:ea typeface="微软雅黑" panose="020B0503020204020204" pitchFamily="34" charset="-122"/>
              </a:rPr>
              <a:t>。</a:t>
            </a:r>
            <a:endParaRPr lang="en-US" altLang="zh-CN" sz="2800" dirty="0">
              <a:solidFill>
                <a:schemeClr val="accent4"/>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7164288" y="346919"/>
            <a:ext cx="1644438" cy="1690117"/>
          </a:xfrm>
          <a:prstGeom prst="rect">
            <a:avLst/>
          </a:prstGeom>
        </p:spPr>
      </p:pic>
    </p:spTree>
    <p:extLst>
      <p:ext uri="{BB962C8B-B14F-4D97-AF65-F5344CB8AC3E}">
        <p14:creationId xmlns:p14="http://schemas.microsoft.com/office/powerpoint/2010/main" val="1515594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8582" y="1503948"/>
            <a:ext cx="8817914" cy="3292437"/>
          </a:xfrm>
          <a:prstGeom prst="rect">
            <a:avLst/>
          </a:prstGeom>
        </p:spPr>
      </p:pic>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6" name="矩形 5"/>
          <p:cNvSpPr/>
          <p:nvPr/>
        </p:nvSpPr>
        <p:spPr>
          <a:xfrm>
            <a:off x="2699792" y="476672"/>
            <a:ext cx="4104456"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的工作原理</a:t>
            </a:r>
            <a:endParaRPr lang="en-US" altLang="zh-CN" sz="2800" dirty="0">
              <a:latin typeface="微软雅黑" panose="020B0503020204020204" pitchFamily="34" charset="-122"/>
              <a:ea typeface="微软雅黑" panose="020B0503020204020204" pitchFamily="34" charset="-122"/>
            </a:endParaRPr>
          </a:p>
        </p:txBody>
      </p:sp>
      <p:sp>
        <p:nvSpPr>
          <p:cNvPr id="5" name="圆角矩形 4"/>
          <p:cNvSpPr/>
          <p:nvPr/>
        </p:nvSpPr>
        <p:spPr bwMode="auto">
          <a:xfrm>
            <a:off x="170305" y="5445224"/>
            <a:ext cx="8866191" cy="1020450"/>
          </a:xfrm>
          <a:prstGeom prst="roundRect">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eaLnBrk="1" hangingPunct="1"/>
            <a:r>
              <a:rPr lang="zh-CN" altLang="en-US" sz="2800" b="0" dirty="0">
                <a:latin typeface="微软雅黑" panose="020B0503020204020204" pitchFamily="34" charset="-122"/>
                <a:ea typeface="微软雅黑" panose="020B0503020204020204" pitchFamily="34" charset="-122"/>
              </a:rPr>
              <a:t>银行卡</a:t>
            </a:r>
            <a:r>
              <a:rPr lang="zh-CN" altLang="en-US" sz="2800" b="0" dirty="0" smtClean="0">
                <a:latin typeface="微软雅黑" panose="020B0503020204020204" pitchFamily="34" charset="-122"/>
                <a:ea typeface="微软雅黑" panose="020B0503020204020204" pitchFamily="34" charset="-122"/>
              </a:rPr>
              <a:t>（</a:t>
            </a:r>
            <a:r>
              <a:rPr lang="en-US" altLang="zh-CN" sz="2800" b="0" dirty="0" smtClean="0">
                <a:latin typeface="微软雅黑" panose="020B0503020204020204" pitchFamily="34" charset="-122"/>
                <a:ea typeface="微软雅黑" panose="020B0503020204020204" pitchFamily="34" charset="-122"/>
              </a:rPr>
              <a:t>Cookie</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银行账户（</a:t>
            </a:r>
            <a:r>
              <a:rPr lang="en-US" altLang="zh-CN" sz="2800" b="0" dirty="0">
                <a:latin typeface="微软雅黑" panose="020B0503020204020204" pitchFamily="34" charset="-122"/>
                <a:ea typeface="微软雅黑" panose="020B0503020204020204" pitchFamily="34" charset="-122"/>
              </a:rPr>
              <a:t>s</a:t>
            </a:r>
            <a:r>
              <a:rPr lang="en-US" altLang="zh-CN" sz="2800" b="0" dirty="0" smtClean="0">
                <a:latin typeface="微软雅黑" panose="020B0503020204020204" pitchFamily="34" charset="-122"/>
                <a:ea typeface="微软雅黑" panose="020B0503020204020204" pitchFamily="34" charset="-122"/>
              </a:rPr>
              <a:t>ession</a:t>
            </a:r>
            <a:r>
              <a:rPr lang="zh-CN" altLang="en-US" sz="2800" b="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a:p>
            <a:pPr eaLnBrk="1" hangingPunct="1"/>
            <a:r>
              <a:rPr lang="zh-CN" altLang="en-US" sz="2800" b="0" dirty="0" smtClean="0">
                <a:latin typeface="微软雅黑" panose="020B0503020204020204" pitchFamily="34" charset="-122"/>
                <a:ea typeface="微软雅黑" panose="020B0503020204020204" pitchFamily="34" charset="-122"/>
              </a:rPr>
              <a:t>卡号（</a:t>
            </a:r>
            <a:r>
              <a:rPr lang="en-US" altLang="zh-CN" sz="2800" b="0" dirty="0" err="1" smtClean="0">
                <a:latin typeface="微软雅黑" panose="020B0503020204020204" pitchFamily="34" charset="-122"/>
                <a:ea typeface="微软雅黑" panose="020B0503020204020204" pitchFamily="34" charset="-122"/>
              </a:rPr>
              <a:t>sessionID</a:t>
            </a:r>
            <a:r>
              <a:rPr lang="zh-CN" altLang="en-US" sz="2800" b="0" dirty="0" smtClean="0">
                <a:latin typeface="微软雅黑" panose="020B0503020204020204" pitchFamily="34" charset="-122"/>
                <a:ea typeface="微软雅黑" panose="020B0503020204020204" pitchFamily="34" charset="-122"/>
              </a:rPr>
              <a:t>）</a:t>
            </a:r>
            <a:endParaRPr kumimoji="0" lang="zh-CN" altLang="en-US" sz="28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1187624" y="4845170"/>
            <a:ext cx="8182623" cy="523220"/>
          </a:xfrm>
          <a:prstGeom prst="rect">
            <a:avLst/>
          </a:prstGeom>
          <a:noFill/>
        </p:spPr>
        <p:txBody>
          <a:bodyPr wrap="square" rtlCol="0">
            <a:spAutoFit/>
          </a:bodyPr>
          <a:lstStyle/>
          <a:p>
            <a:r>
              <a:rPr lang="zh-CN" altLang="en-US" sz="2800" dirty="0" smtClean="0">
                <a:latin typeface="微软雅黑" panose="020B0503020204020204" pitchFamily="34" charset="-122"/>
                <a:ea typeface="微软雅黑" panose="020B0503020204020204" pitchFamily="34" charset="-122"/>
              </a:rPr>
              <a:t>客户</a:t>
            </a:r>
            <a:r>
              <a:rPr lang="en-US" altLang="zh-CN" sz="2800" dirty="0" smtClean="0">
                <a:latin typeface="微软雅黑" panose="020B0503020204020204" pitchFamily="34" charset="-122"/>
                <a:ea typeface="微软雅黑" panose="020B0503020204020204" pitchFamily="34" charset="-122"/>
              </a:rPr>
              <a:t>	   					</a:t>
            </a:r>
            <a:r>
              <a:rPr lang="zh-CN" altLang="en-US" sz="2800" dirty="0" smtClean="0">
                <a:latin typeface="微软雅黑" panose="020B0503020204020204" pitchFamily="34" charset="-122"/>
                <a:ea typeface="微软雅黑" panose="020B0503020204020204" pitchFamily="34" charset="-122"/>
              </a:rPr>
              <a:t>银行</a:t>
            </a:r>
            <a:r>
              <a:rPr lang="en-US" altLang="zh-CN" dirty="0" smtClean="0"/>
              <a:t>	</a:t>
            </a:r>
            <a:endParaRPr lang="zh-CN" altLang="en-US" dirty="0"/>
          </a:p>
        </p:txBody>
      </p:sp>
      <p:sp>
        <p:nvSpPr>
          <p:cNvPr id="9" name="文本框 8"/>
          <p:cNvSpPr txBox="1"/>
          <p:nvPr/>
        </p:nvSpPr>
        <p:spPr>
          <a:xfrm>
            <a:off x="683568" y="980728"/>
            <a:ext cx="8182623" cy="892552"/>
          </a:xfrm>
          <a:prstGeom prst="rect">
            <a:avLst/>
          </a:prstGeom>
          <a:noFill/>
        </p:spPr>
        <p:txBody>
          <a:bodyPr wrap="square" rtlCol="0">
            <a:spAutoFit/>
          </a:bodyPr>
          <a:lstStyle/>
          <a:p>
            <a:r>
              <a:rPr lang="zh-CN" altLang="en-US" sz="2800" dirty="0" smtClean="0">
                <a:solidFill>
                  <a:srgbClr val="0070C0"/>
                </a:solidFill>
                <a:latin typeface="微软雅黑" panose="020B0503020204020204" pitchFamily="34" charset="-122"/>
                <a:ea typeface="微软雅黑" panose="020B0503020204020204" pitchFamily="34" charset="-122"/>
              </a:rPr>
              <a:t>   浏览器</a:t>
            </a:r>
            <a:r>
              <a:rPr lang="en-US" altLang="zh-CN" sz="2800" dirty="0" smtClean="0">
                <a:solidFill>
                  <a:srgbClr val="0070C0"/>
                </a:solidFill>
                <a:latin typeface="微软雅黑" panose="020B0503020204020204" pitchFamily="34" charset="-122"/>
                <a:ea typeface="微软雅黑" panose="020B0503020204020204" pitchFamily="34" charset="-122"/>
              </a:rPr>
              <a:t>	   				Web</a:t>
            </a:r>
            <a:r>
              <a:rPr lang="zh-CN" altLang="en-US" sz="2800" dirty="0" smtClean="0">
                <a:solidFill>
                  <a:srgbClr val="0070C0"/>
                </a:solidFill>
                <a:latin typeface="微软雅黑" panose="020B0503020204020204" pitchFamily="34" charset="-122"/>
                <a:ea typeface="微软雅黑" panose="020B0503020204020204" pitchFamily="34" charset="-122"/>
              </a:rPr>
              <a:t>服务器</a:t>
            </a:r>
            <a:r>
              <a:rPr lang="en-US" altLang="zh-CN" dirty="0" smtClean="0">
                <a:solidFill>
                  <a:srgbClr val="0070C0"/>
                </a:solidFill>
              </a:rPr>
              <a:t>	</a:t>
            </a:r>
            <a:endParaRPr lang="zh-CN" altLang="en-US" dirty="0">
              <a:solidFill>
                <a:srgbClr val="0070C0"/>
              </a:solidFill>
            </a:endParaRPr>
          </a:p>
        </p:txBody>
      </p:sp>
      <p:sp>
        <p:nvSpPr>
          <p:cNvPr id="8" name="圆角矩形标注 7"/>
          <p:cNvSpPr/>
          <p:nvPr/>
        </p:nvSpPr>
        <p:spPr bwMode="auto">
          <a:xfrm>
            <a:off x="683568" y="3429000"/>
            <a:ext cx="1368152" cy="576064"/>
          </a:xfrm>
          <a:prstGeom prst="wedgeRoundRectCallout">
            <a:avLst>
              <a:gd name="adj1" fmla="val 21811"/>
              <a:gd name="adj2" fmla="val -8201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缓存</a:t>
            </a:r>
          </a:p>
        </p:txBody>
      </p:sp>
    </p:spTree>
    <p:extLst>
      <p:ext uri="{BB962C8B-B14F-4D97-AF65-F5344CB8AC3E}">
        <p14:creationId xmlns:p14="http://schemas.microsoft.com/office/powerpoint/2010/main" val="1578724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51520" y="1484784"/>
            <a:ext cx="8892480" cy="5413790"/>
          </a:xfrm>
          <a:prstGeom prst="rect">
            <a:avLst/>
          </a:prstGeom>
        </p:spPr>
        <p:txBody>
          <a:bodyPr wrap="square">
            <a:spAutoFit/>
          </a:bodyPr>
          <a:lstStyle/>
          <a:p>
            <a:pPr>
              <a:lnSpc>
                <a:spcPct val="95000"/>
              </a:lnSpc>
              <a:spcBef>
                <a:spcPts val="0"/>
              </a:spcBef>
              <a:spcAft>
                <a:spcPts val="0"/>
              </a:spcAft>
              <a:buClr>
                <a:schemeClr val="accent5">
                  <a:lumMod val="50000"/>
                </a:schemeClr>
              </a:buClr>
              <a:buSzPct val="80000"/>
            </a:pP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1</a:t>
            </a:r>
            <a:r>
              <a:rPr lang="zh-CN" altLang="en-US" sz="2800" dirty="0" smtClean="0">
                <a:latin typeface="Times New Roman" panose="02020603050405020304" pitchFamily="18" charset="0"/>
                <a:ea typeface="微软雅黑" panose="020B0503020204020204" pitchFamily="34" charset="-122"/>
              </a:rPr>
              <a:t>）用户发送第一次请求时：</a:t>
            </a:r>
            <a:r>
              <a:rPr lang="zh-CN" altLang="en-US" sz="2800" b="0" dirty="0" smtClean="0">
                <a:latin typeface="Times New Roman" panose="02020603050405020304" pitchFamily="18" charset="0"/>
                <a:ea typeface="微软雅黑" panose="020B0503020204020204" pitchFamily="34" charset="-122"/>
              </a:rPr>
              <a:t>如果第一次请求的资源是</a:t>
            </a:r>
            <a:r>
              <a:rPr lang="en-US" altLang="zh-CN" sz="2800" b="0" dirty="0" smtClean="0">
                <a:latin typeface="Times New Roman" panose="02020603050405020304" pitchFamily="18" charset="0"/>
                <a:ea typeface="微软雅黑" panose="020B0503020204020204" pitchFamily="34" charset="-122"/>
              </a:rPr>
              <a:t>JSP</a:t>
            </a:r>
            <a:r>
              <a:rPr lang="zh-CN" altLang="en-US" sz="2800" b="0" dirty="0" smtClean="0">
                <a:latin typeface="Times New Roman" panose="02020603050405020304" pitchFamily="18" charset="0"/>
                <a:ea typeface="微软雅黑" panose="020B0503020204020204" pitchFamily="34" charset="-122"/>
              </a:rPr>
              <a:t>页面，服务器为当前用户生成</a:t>
            </a:r>
            <a:r>
              <a:rPr lang="en-US" altLang="zh-CN" sz="2800" b="0" dirty="0" smtClean="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对象</a:t>
            </a:r>
            <a:r>
              <a:rPr lang="zh-CN" altLang="en-US" sz="2800" b="0" dirty="0">
                <a:latin typeface="Times New Roman" panose="02020603050405020304" pitchFamily="18" charset="0"/>
                <a:ea typeface="微软雅黑" panose="020B0503020204020204" pitchFamily="34" charset="-122"/>
              </a:rPr>
              <a:t>（注：</a:t>
            </a:r>
            <a:r>
              <a:rPr lang="zh-CN" altLang="en-US" sz="2800" b="0" dirty="0" smtClean="0">
                <a:latin typeface="Times New Roman" panose="02020603050405020304" pitchFamily="18" charset="0"/>
                <a:ea typeface="微软雅黑" panose="020B0503020204020204" pitchFamily="34" charset="-122"/>
              </a:rPr>
              <a:t>若客户端第一次请求的是</a:t>
            </a:r>
            <a:r>
              <a:rPr lang="en-US" altLang="zh-CN" sz="2800" b="0" dirty="0" smtClean="0">
                <a:latin typeface="Times New Roman" panose="02020603050405020304" pitchFamily="18" charset="0"/>
                <a:ea typeface="微软雅黑" panose="020B0503020204020204" pitchFamily="34" charset="-122"/>
              </a:rPr>
              <a:t>Servlet</a:t>
            </a:r>
            <a:r>
              <a:rPr lang="zh-CN" altLang="en-US" sz="2800" b="0" dirty="0" smtClean="0">
                <a:latin typeface="Times New Roman" panose="02020603050405020304" pitchFamily="18" charset="0"/>
                <a:ea typeface="微软雅黑" panose="020B0503020204020204" pitchFamily="34" charset="-122"/>
              </a:rPr>
              <a:t>，则</a:t>
            </a:r>
            <a:r>
              <a:rPr lang="zh-CN" altLang="en-US" sz="2800" b="0" dirty="0">
                <a:latin typeface="Times New Roman" panose="02020603050405020304" pitchFamily="18" charset="0"/>
                <a:ea typeface="微软雅黑" panose="020B0503020204020204" pitchFamily="34" charset="-122"/>
              </a:rPr>
              <a:t>只有调用了 </a:t>
            </a:r>
            <a:r>
              <a:rPr lang="en-US" altLang="zh-CN" sz="2800" b="0" dirty="0" err="1">
                <a:latin typeface="Times New Roman" panose="02020603050405020304" pitchFamily="18" charset="0"/>
                <a:ea typeface="微软雅黑" panose="020B0503020204020204" pitchFamily="34" charset="-122"/>
              </a:rPr>
              <a:t>request.getSession</a:t>
            </a:r>
            <a:r>
              <a:rPr lang="en-US" altLang="zh-CN" sz="2800" b="0" dirty="0">
                <a:latin typeface="Times New Roman" panose="02020603050405020304" pitchFamily="18" charset="0"/>
                <a:ea typeface="微软雅黑" panose="020B0503020204020204" pitchFamily="34" charset="-122"/>
              </a:rPr>
              <a:t>() </a:t>
            </a:r>
            <a:r>
              <a:rPr lang="zh-CN" altLang="en-US" sz="2800" b="0" dirty="0">
                <a:latin typeface="Times New Roman" panose="02020603050405020304" pitchFamily="18" charset="0"/>
                <a:ea typeface="微软雅黑" panose="020B0503020204020204" pitchFamily="34" charset="-122"/>
              </a:rPr>
              <a:t>或 </a:t>
            </a:r>
            <a:r>
              <a:rPr lang="en-US" altLang="zh-CN" sz="2800" b="0" dirty="0" err="1">
                <a:latin typeface="Times New Roman" panose="02020603050405020304" pitchFamily="18" charset="0"/>
                <a:ea typeface="微软雅黑" panose="020B0503020204020204" pitchFamily="34" charset="-122"/>
              </a:rPr>
              <a:t>request.getSession</a:t>
            </a:r>
            <a:r>
              <a:rPr lang="en-US" altLang="zh-CN" sz="2800" b="0" dirty="0">
                <a:latin typeface="Times New Roman" panose="02020603050405020304" pitchFamily="18" charset="0"/>
                <a:ea typeface="微软雅黑" panose="020B0503020204020204" pitchFamily="34" charset="-122"/>
              </a:rPr>
              <a:t>(true) </a:t>
            </a:r>
            <a:r>
              <a:rPr lang="zh-CN" altLang="en-US" sz="2800" b="0" dirty="0">
                <a:latin typeface="Times New Roman" panose="02020603050405020304" pitchFamily="18" charset="0"/>
                <a:ea typeface="微软雅黑" panose="020B0503020204020204" pitchFamily="34" charset="-122"/>
              </a:rPr>
              <a:t>才会创建 </a:t>
            </a:r>
            <a:r>
              <a:rPr lang="en-US" altLang="zh-CN" sz="2800" b="0" dirty="0">
                <a:latin typeface="Times New Roman" panose="02020603050405020304" pitchFamily="18" charset="0"/>
                <a:ea typeface="微软雅黑" panose="020B0503020204020204" pitchFamily="34" charset="-122"/>
              </a:rPr>
              <a:t>session </a:t>
            </a:r>
            <a:r>
              <a:rPr lang="zh-CN" altLang="en-US" sz="2800" b="0" dirty="0">
                <a:latin typeface="Times New Roman" panose="02020603050405020304" pitchFamily="18" charset="0"/>
                <a:ea typeface="微软雅黑" panose="020B0503020204020204" pitchFamily="34" charset="-122"/>
              </a:rPr>
              <a:t>对象</a:t>
            </a:r>
            <a:r>
              <a:rPr lang="zh-CN" altLang="en-US" sz="2800" b="0" dirty="0" smtClean="0">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并给</a:t>
            </a:r>
            <a:r>
              <a:rPr lang="en-US" altLang="zh-CN" sz="2800" b="0" dirty="0">
                <a:latin typeface="Times New Roman" panose="02020603050405020304" pitchFamily="18" charset="0"/>
                <a:ea typeface="微软雅黑" panose="020B0503020204020204" pitchFamily="34" charset="-122"/>
              </a:rPr>
              <a:t>session</a:t>
            </a:r>
            <a:r>
              <a:rPr lang="zh-CN" altLang="en-US" sz="2800" b="0" dirty="0">
                <a:latin typeface="Times New Roman" panose="02020603050405020304" pitchFamily="18" charset="0"/>
                <a:ea typeface="微软雅黑" panose="020B0503020204020204" pitchFamily="34" charset="-122"/>
              </a:rPr>
              <a:t>对象分配一个唯一标识</a:t>
            </a:r>
            <a:r>
              <a:rPr lang="en-US" altLang="zh-CN" sz="2800" b="0" dirty="0" err="1">
                <a:latin typeface="Times New Roman" panose="02020603050405020304" pitchFamily="18" charset="0"/>
                <a:ea typeface="微软雅黑" panose="020B0503020204020204" pitchFamily="34" charset="-122"/>
              </a:rPr>
              <a:t>sessionID</a:t>
            </a:r>
            <a:r>
              <a:rPr lang="zh-CN" altLang="en-US" sz="2800" b="0" dirty="0">
                <a:latin typeface="Times New Roman" panose="02020603050405020304" pitchFamily="18" charset="0"/>
                <a:ea typeface="微软雅黑" panose="020B0503020204020204" pitchFamily="34" charset="-122"/>
              </a:rPr>
              <a:t>，然后将该</a:t>
            </a:r>
            <a:r>
              <a:rPr lang="en-US" altLang="zh-CN" sz="2800" b="0" dirty="0" err="1">
                <a:latin typeface="Times New Roman" panose="02020603050405020304" pitchFamily="18" charset="0"/>
                <a:ea typeface="微软雅黑" panose="020B0503020204020204" pitchFamily="34" charset="-122"/>
              </a:rPr>
              <a:t>sessionID</a:t>
            </a:r>
            <a:r>
              <a:rPr lang="zh-CN" altLang="en-US" sz="2800" b="0" dirty="0">
                <a:latin typeface="Times New Roman" panose="02020603050405020304" pitchFamily="18" charset="0"/>
                <a:ea typeface="微软雅黑" panose="020B0503020204020204" pitchFamily="34" charset="-122"/>
              </a:rPr>
              <a:t>保存在</a:t>
            </a:r>
            <a:r>
              <a:rPr lang="en-US" altLang="zh-CN" sz="2800" b="0" dirty="0">
                <a:latin typeface="Times New Roman" panose="02020603050405020304" pitchFamily="18" charset="0"/>
                <a:ea typeface="微软雅黑" panose="020B0503020204020204" pitchFamily="34" charset="-122"/>
              </a:rPr>
              <a:t>Cookie</a:t>
            </a:r>
            <a:r>
              <a:rPr lang="zh-CN" altLang="en-US" sz="2800" b="0" dirty="0">
                <a:latin typeface="Times New Roman" panose="02020603050405020304" pitchFamily="18" charset="0"/>
                <a:ea typeface="微软雅黑" panose="020B0503020204020204" pitchFamily="34" charset="-122"/>
              </a:rPr>
              <a:t>中</a:t>
            </a:r>
            <a:r>
              <a:rPr lang="zh-CN" altLang="en-US" sz="2800" b="0" dirty="0" smtClean="0">
                <a:latin typeface="Times New Roman" panose="02020603050405020304" pitchFamily="18" charset="0"/>
                <a:ea typeface="微软雅黑" panose="020B0503020204020204" pitchFamily="34" charset="-122"/>
              </a:rPr>
              <a:t>返回给浏览器。</a:t>
            </a:r>
            <a:endParaRPr lang="en-US" altLang="zh-CN" sz="2800" b="0" dirty="0" smtClean="0">
              <a:latin typeface="Times New Roman" panose="02020603050405020304" pitchFamily="18" charset="0"/>
              <a:ea typeface="微软雅黑" panose="020B0503020204020204" pitchFamily="34" charset="-122"/>
            </a:endParaRPr>
          </a:p>
          <a:p>
            <a:pPr>
              <a:lnSpc>
                <a:spcPct val="95000"/>
              </a:lnSpc>
              <a:spcBef>
                <a:spcPts val="0"/>
              </a:spcBef>
              <a:spcAft>
                <a:spcPts val="0"/>
              </a:spcAft>
              <a:buClr>
                <a:schemeClr val="accent5">
                  <a:lumMod val="50000"/>
                </a:schemeClr>
              </a:buClr>
              <a:buSzPct val="80000"/>
            </a:pP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2</a:t>
            </a:r>
            <a:r>
              <a:rPr lang="zh-CN" altLang="en-US" sz="2800" dirty="0" smtClean="0">
                <a:latin typeface="Times New Roman" panose="02020603050405020304" pitchFamily="18" charset="0"/>
                <a:ea typeface="微软雅黑" panose="020B0503020204020204" pitchFamily="34" charset="-122"/>
              </a:rPr>
              <a:t>）浏览器：</a:t>
            </a:r>
            <a:r>
              <a:rPr lang="zh-CN" altLang="en-US" sz="2800" b="0" dirty="0" smtClean="0">
                <a:latin typeface="Times New Roman" panose="02020603050405020304" pitchFamily="18" charset="0"/>
                <a:ea typeface="微软雅黑" panose="020B0503020204020204" pitchFamily="34" charset="-122"/>
              </a:rPr>
              <a:t>将带</a:t>
            </a:r>
            <a:r>
              <a:rPr lang="en-US" altLang="zh-CN" sz="2800" b="0" dirty="0" err="1" smtClean="0">
                <a:latin typeface="Times New Roman" panose="02020603050405020304" pitchFamily="18" charset="0"/>
                <a:ea typeface="微软雅黑" panose="020B0503020204020204" pitchFamily="34" charset="-122"/>
              </a:rPr>
              <a:t>sessionID</a:t>
            </a:r>
            <a:r>
              <a:rPr lang="zh-CN" altLang="en-US" sz="2800" b="0" dirty="0" smtClean="0">
                <a:latin typeface="Times New Roman" panose="02020603050405020304" pitchFamily="18" charset="0"/>
                <a:ea typeface="微软雅黑" panose="020B0503020204020204" pitchFamily="34" charset="-122"/>
              </a:rPr>
              <a:t>的</a:t>
            </a:r>
            <a:r>
              <a:rPr lang="en-US" altLang="zh-CN" sz="2800" b="0" dirty="0" smtClean="0">
                <a:latin typeface="Times New Roman" panose="02020603050405020304" pitchFamily="18" charset="0"/>
                <a:ea typeface="微软雅黑" panose="020B0503020204020204" pitchFamily="34" charset="-122"/>
              </a:rPr>
              <a:t>Cookie</a:t>
            </a:r>
            <a:r>
              <a:rPr lang="zh-CN" altLang="en-US" sz="2800" b="0" dirty="0" smtClean="0">
                <a:latin typeface="Times New Roman" panose="02020603050405020304" pitchFamily="18" charset="0"/>
                <a:ea typeface="微软雅黑" panose="020B0503020204020204" pitchFamily="34" charset="-122"/>
              </a:rPr>
              <a:t>保存在缓存中。</a:t>
            </a:r>
            <a:endParaRPr lang="en-US" altLang="zh-CN" sz="2800" b="0" dirty="0" smtClean="0">
              <a:latin typeface="Times New Roman" panose="02020603050405020304" pitchFamily="18" charset="0"/>
              <a:ea typeface="微软雅黑" panose="020B0503020204020204" pitchFamily="34" charset="-122"/>
            </a:endParaRPr>
          </a:p>
          <a:p>
            <a:pPr>
              <a:lnSpc>
                <a:spcPct val="95000"/>
              </a:lnSpc>
              <a:spcBef>
                <a:spcPts val="0"/>
              </a:spcBef>
              <a:spcAft>
                <a:spcPts val="0"/>
              </a:spcAft>
              <a:buClr>
                <a:schemeClr val="accent5">
                  <a:lumMod val="50000"/>
                </a:schemeClr>
              </a:buClr>
              <a:buSzPct val="80000"/>
            </a:pP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3</a:t>
            </a:r>
            <a:r>
              <a:rPr lang="zh-CN" altLang="en-US" sz="2800" dirty="0" smtClean="0">
                <a:latin typeface="Times New Roman" panose="02020603050405020304" pitchFamily="18" charset="0"/>
                <a:ea typeface="微软雅黑" panose="020B0503020204020204" pitchFamily="34" charset="-122"/>
              </a:rPr>
              <a:t>）用户发送第二次请求时：</a:t>
            </a:r>
            <a:r>
              <a:rPr lang="zh-CN" altLang="en-US" sz="2800" b="0" dirty="0" smtClean="0">
                <a:latin typeface="Times New Roman" panose="02020603050405020304" pitchFamily="18" charset="0"/>
                <a:ea typeface="微软雅黑" panose="020B0503020204020204" pitchFamily="34" charset="-122"/>
              </a:rPr>
              <a:t>将缓存中的</a:t>
            </a:r>
            <a:r>
              <a:rPr lang="en-US" altLang="zh-CN" sz="2800" b="0" dirty="0" smtClean="0">
                <a:latin typeface="Times New Roman" panose="02020603050405020304" pitchFamily="18" charset="0"/>
                <a:ea typeface="微软雅黑" panose="020B0503020204020204" pitchFamily="34" charset="-122"/>
              </a:rPr>
              <a:t>Cookie</a:t>
            </a:r>
            <a:r>
              <a:rPr lang="zh-CN" altLang="en-US" sz="2800" b="0" dirty="0" smtClean="0">
                <a:latin typeface="Times New Roman" panose="02020603050405020304" pitchFamily="18" charset="0"/>
                <a:ea typeface="微软雅黑" panose="020B0503020204020204" pitchFamily="34" charset="-122"/>
              </a:rPr>
              <a:t>发送给服务器，那么，使用</a:t>
            </a:r>
            <a:r>
              <a:rPr lang="en-US" altLang="zh-CN" sz="2800" b="0" dirty="0" err="1" smtClean="0">
                <a:latin typeface="Times New Roman" panose="02020603050405020304" pitchFamily="18" charset="0"/>
                <a:ea typeface="微软雅黑" panose="020B0503020204020204" pitchFamily="34" charset="-122"/>
              </a:rPr>
              <a:t>request.getSession</a:t>
            </a:r>
            <a:r>
              <a:rPr lang="en-US" altLang="zh-CN" sz="2800" b="0" dirty="0" smtClean="0">
                <a:latin typeface="Times New Roman" panose="02020603050405020304" pitchFamily="18" charset="0"/>
                <a:ea typeface="微软雅黑" panose="020B0503020204020204" pitchFamily="34" charset="-122"/>
              </a:rPr>
              <a:t>()</a:t>
            </a:r>
            <a:r>
              <a:rPr lang="zh-CN" altLang="en-US" sz="2800" b="0" dirty="0" smtClean="0">
                <a:latin typeface="Times New Roman" panose="02020603050405020304" pitchFamily="18" charset="0"/>
                <a:ea typeface="微软雅黑" panose="020B0503020204020204" pitchFamily="34" charset="-122"/>
              </a:rPr>
              <a:t>时，服务器会根据</a:t>
            </a:r>
            <a:r>
              <a:rPr lang="en-US" altLang="zh-CN" sz="2800" b="0" dirty="0" err="1" smtClean="0">
                <a:latin typeface="Times New Roman" panose="02020603050405020304" pitchFamily="18" charset="0"/>
                <a:ea typeface="微软雅黑" panose="020B0503020204020204" pitchFamily="34" charset="-122"/>
              </a:rPr>
              <a:t>sessionID</a:t>
            </a:r>
            <a:r>
              <a:rPr lang="zh-CN" altLang="en-US" sz="2800" b="0" dirty="0" smtClean="0">
                <a:latin typeface="Times New Roman" panose="02020603050405020304" pitchFamily="18" charset="0"/>
                <a:ea typeface="微软雅黑" panose="020B0503020204020204" pitchFamily="34" charset="-122"/>
              </a:rPr>
              <a:t>找到对应的</a:t>
            </a:r>
            <a:r>
              <a:rPr lang="en-US" altLang="zh-CN" sz="2800" b="0" dirty="0" smtClean="0">
                <a:latin typeface="Times New Roman" panose="02020603050405020304" pitchFamily="18" charset="0"/>
                <a:ea typeface="微软雅黑" panose="020B0503020204020204" pitchFamily="34" charset="-122"/>
              </a:rPr>
              <a:t>session</a:t>
            </a:r>
            <a:r>
              <a:rPr lang="zh-CN" altLang="en-US" sz="2800" b="0" dirty="0" smtClean="0">
                <a:latin typeface="Times New Roman" panose="02020603050405020304" pitchFamily="18" charset="0"/>
                <a:ea typeface="微软雅黑" panose="020B0503020204020204" pitchFamily="34" charset="-122"/>
              </a:rPr>
              <a:t>对象。</a:t>
            </a:r>
            <a:endParaRPr lang="en-US" altLang="zh-CN" sz="2800" b="0" dirty="0">
              <a:latin typeface="Times New Roman" panose="02020603050405020304" pitchFamily="18" charset="0"/>
              <a:ea typeface="微软雅黑" panose="020B0503020204020204" pitchFamily="34" charset="-122"/>
            </a:endParaRPr>
          </a:p>
          <a:p>
            <a:pPr>
              <a:lnSpc>
                <a:spcPct val="95000"/>
              </a:lnSpc>
              <a:spcBef>
                <a:spcPts val="0"/>
              </a:spcBef>
              <a:spcAft>
                <a:spcPts val="0"/>
              </a:spcAft>
              <a:buClr>
                <a:schemeClr val="accent5">
                  <a:lumMod val="50000"/>
                </a:schemeClr>
              </a:buClr>
              <a:buSzPct val="80000"/>
            </a:pPr>
            <a:endParaRPr lang="en-US" altLang="zh-CN" sz="2800" b="0" dirty="0" smtClean="0">
              <a:latin typeface="Times New Roman" panose="02020603050405020304" pitchFamily="18" charset="0"/>
              <a:ea typeface="微软雅黑" panose="020B0503020204020204" pitchFamily="34" charset="-122"/>
            </a:endParaRPr>
          </a:p>
          <a:p>
            <a:pPr marL="342900" indent="-342900">
              <a:lnSpc>
                <a:spcPct val="95000"/>
              </a:lnSpc>
              <a:spcBef>
                <a:spcPts val="0"/>
              </a:spcBef>
              <a:spcAft>
                <a:spcPts val="0"/>
              </a:spcAft>
              <a:buClr>
                <a:schemeClr val="accent5">
                  <a:lumMod val="50000"/>
                </a:schemeClr>
              </a:buClr>
              <a:buSzPct val="80000"/>
              <a:buFont typeface="Wingdings" panose="05000000000000000000" pitchFamily="2" charset="2"/>
              <a:buChar char="u"/>
            </a:pPr>
            <a:endParaRPr lang="en-US" altLang="zh-CN" sz="2800" b="0" dirty="0" smtClean="0">
              <a:latin typeface="Times New Roman" panose="02020603050405020304" pitchFamily="18" charset="0"/>
              <a:ea typeface="微软雅黑" panose="020B0503020204020204" pitchFamily="34" charset="-122"/>
            </a:endParaRPr>
          </a:p>
        </p:txBody>
      </p:sp>
      <p:sp>
        <p:nvSpPr>
          <p:cNvPr id="6" name="矩形 5"/>
          <p:cNvSpPr/>
          <p:nvPr/>
        </p:nvSpPr>
        <p:spPr>
          <a:xfrm>
            <a:off x="2483768" y="745540"/>
            <a:ext cx="3960440"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的工作原理</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98761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session</a:t>
            </a:r>
            <a:endParaRPr lang="zh-CN" altLang="zh-CN" sz="3600" b="1" dirty="0">
              <a:latin typeface="黑体" panose="02010609060101010101" pitchFamily="49" charset="-122"/>
              <a:ea typeface="黑体" panose="02010609060101010101" pitchFamily="49" charset="-122"/>
            </a:endParaRPr>
          </a:p>
        </p:txBody>
      </p:sp>
      <p:sp>
        <p:nvSpPr>
          <p:cNvPr id="6" name="矩形 5"/>
          <p:cNvSpPr/>
          <p:nvPr/>
        </p:nvSpPr>
        <p:spPr>
          <a:xfrm>
            <a:off x="2339752" y="908720"/>
            <a:ext cx="4104456" cy="523220"/>
          </a:xfrm>
          <a:prstGeom prst="rect">
            <a:avLst/>
          </a:prstGeom>
          <a:solidFill>
            <a:srgbClr val="0070C0">
              <a:alpha val="47000"/>
            </a:srgbClr>
          </a:solidFill>
        </p:spPr>
        <p:txBody>
          <a:bodyPr wrap="square">
            <a:spAutoFit/>
          </a:bodyPr>
          <a:lstStyle/>
          <a:p>
            <a:pPr algn="ct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session</a:t>
            </a:r>
            <a:r>
              <a:rPr lang="zh-CN" altLang="en-US" sz="2800" dirty="0" smtClean="0">
                <a:latin typeface="微软雅黑" panose="020B0503020204020204" pitchFamily="34" charset="-122"/>
                <a:ea typeface="微软雅黑" panose="020B0503020204020204" pitchFamily="34" charset="-122"/>
              </a:rPr>
              <a:t>的工作原理</a:t>
            </a:r>
            <a:endParaRPr lang="en-US" altLang="zh-CN" sz="2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15660" y="2033846"/>
            <a:ext cx="8476819" cy="4573560"/>
          </a:xfrm>
          <a:prstGeom prst="rect">
            <a:avLst/>
          </a:prstGeom>
          <a:noFill/>
        </p:spPr>
        <p:txBody>
          <a:bodyPr wrap="square" rtlCol="0">
            <a:spAutoFit/>
          </a:bodyPr>
          <a:lstStyle/>
          <a:p>
            <a:pPr>
              <a:lnSpc>
                <a:spcPct val="120000"/>
              </a:lnSpc>
              <a:buClr>
                <a:srgbClr val="002060"/>
              </a:buClr>
              <a:buSzPct val="80000"/>
            </a:pPr>
            <a:r>
              <a:rPr lang="zh-CN" altLang="en-US" sz="2800" dirty="0">
                <a:latin typeface="微软雅黑" panose="020B0503020204020204" pitchFamily="34" charset="-122"/>
                <a:ea typeface="微软雅黑" panose="020B0503020204020204" pitchFamily="34" charset="-122"/>
              </a:rPr>
              <a:t>问</a:t>
            </a:r>
            <a:r>
              <a:rPr lang="zh-CN" altLang="en-US" sz="2800" dirty="0" smtClean="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为什么关闭浏览器，会话结束</a:t>
            </a:r>
            <a:r>
              <a:rPr lang="zh-CN" altLang="en-US" sz="2800" b="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a:p>
            <a:pPr>
              <a:lnSpc>
                <a:spcPct val="120000"/>
              </a:lnSpc>
              <a:buClr>
                <a:srgbClr val="002060"/>
              </a:buClr>
              <a:buSzPct val="80000"/>
            </a:pPr>
            <a:endParaRPr lang="en-US" altLang="zh-CN" sz="2800" dirty="0">
              <a:latin typeface="微软雅黑" panose="020B0503020204020204" pitchFamily="34" charset="-122"/>
              <a:ea typeface="微软雅黑" panose="020B0503020204020204" pitchFamily="34" charset="-122"/>
            </a:endParaRPr>
          </a:p>
          <a:p>
            <a:pPr>
              <a:lnSpc>
                <a:spcPct val="120000"/>
              </a:lnSpc>
              <a:buClr>
                <a:srgbClr val="002060"/>
              </a:buClr>
              <a:buSzPct val="80000"/>
            </a:pPr>
            <a:r>
              <a:rPr lang="zh-CN" altLang="en-US" sz="2800" dirty="0">
                <a:latin typeface="微软雅黑" panose="020B0503020204020204" pitchFamily="34" charset="-122"/>
                <a:ea typeface="微软雅黑" panose="020B0503020204020204" pitchFamily="34" charset="-122"/>
              </a:rPr>
              <a:t>答</a:t>
            </a:r>
            <a:r>
              <a:rPr lang="zh-CN" altLang="en-US" sz="28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800" b="0" dirty="0">
                <a:latin typeface="微软雅黑" panose="020B0503020204020204" pitchFamily="34" charset="-122"/>
                <a:ea typeface="微软雅黑" panose="020B0503020204020204" pitchFamily="34" charset="-122"/>
              </a:rPr>
              <a:t>关闭浏览器后，浏览器中缓存中的</a:t>
            </a:r>
            <a:r>
              <a:rPr lang="en-US" altLang="zh-CN" sz="2800" b="0" dirty="0" err="1">
                <a:latin typeface="微软雅黑" panose="020B0503020204020204" pitchFamily="34" charset="-122"/>
                <a:ea typeface="微软雅黑" panose="020B0503020204020204" pitchFamily="34" charset="-122"/>
              </a:rPr>
              <a:t>sessionID</a:t>
            </a:r>
            <a:r>
              <a:rPr lang="zh-CN" altLang="en-US" sz="2800" b="0" dirty="0">
                <a:latin typeface="微软雅黑" panose="020B0503020204020204" pitchFamily="34" charset="-122"/>
                <a:ea typeface="微软雅黑" panose="020B0503020204020204" pitchFamily="34" charset="-122"/>
              </a:rPr>
              <a:t>消失</a:t>
            </a:r>
            <a:r>
              <a:rPr lang="zh-CN" altLang="en-US" sz="2800" b="0" dirty="0" smtClean="0">
                <a:latin typeface="微软雅黑" panose="020B0503020204020204" pitchFamily="34" charset="-122"/>
                <a:ea typeface="微软雅黑" panose="020B0503020204020204" pitchFamily="34" charset="-122"/>
              </a:rPr>
              <a:t>。浏览器再次向服务器</a:t>
            </a:r>
            <a:r>
              <a:rPr lang="zh-CN" altLang="en-US" sz="2800" b="0" dirty="0">
                <a:latin typeface="微软雅黑" panose="020B0503020204020204" pitchFamily="34" charset="-122"/>
                <a:ea typeface="微软雅黑" panose="020B0503020204020204" pitchFamily="34" charset="-122"/>
              </a:rPr>
              <a:t>发送</a:t>
            </a:r>
            <a:r>
              <a:rPr lang="zh-CN" altLang="en-US" sz="2800" b="0" dirty="0" smtClean="0">
                <a:latin typeface="微软雅黑" panose="020B0503020204020204" pitchFamily="34" charset="-122"/>
                <a:ea typeface="微软雅黑" panose="020B0503020204020204" pitchFamily="34" charset="-122"/>
              </a:rPr>
              <a:t>请求时，</a:t>
            </a:r>
            <a:r>
              <a:rPr lang="zh-CN" altLang="en-US" sz="2800" b="0" dirty="0">
                <a:latin typeface="微软雅黑" panose="020B0503020204020204" pitchFamily="34" charset="-122"/>
                <a:ea typeface="微软雅黑" panose="020B0503020204020204" pitchFamily="34" charset="-122"/>
              </a:rPr>
              <a:t>由于已经没有</a:t>
            </a:r>
            <a:r>
              <a:rPr lang="en-US" altLang="zh-CN" sz="2800" b="0" dirty="0" err="1">
                <a:latin typeface="微软雅黑" panose="020B0503020204020204" pitchFamily="34" charset="-122"/>
                <a:ea typeface="微软雅黑" panose="020B0503020204020204" pitchFamily="34" charset="-122"/>
              </a:rPr>
              <a:t>sessionID</a:t>
            </a:r>
            <a:r>
              <a:rPr lang="zh-CN" altLang="en-US" sz="2800" b="0" dirty="0">
                <a:latin typeface="微软雅黑" panose="020B0503020204020204" pitchFamily="34" charset="-122"/>
                <a:ea typeface="微软雅黑" panose="020B0503020204020204" pitchFamily="34" charset="-122"/>
              </a:rPr>
              <a:t>，则服务器无法找到对应的</a:t>
            </a:r>
            <a:r>
              <a:rPr lang="en-US" altLang="zh-CN" sz="2800" b="0" dirty="0">
                <a:latin typeface="微软雅黑" panose="020B0503020204020204" pitchFamily="34" charset="-122"/>
                <a:ea typeface="微软雅黑" panose="020B0503020204020204" pitchFamily="34" charset="-122"/>
              </a:rPr>
              <a:t>session</a:t>
            </a:r>
            <a:r>
              <a:rPr lang="zh-CN" altLang="en-US" sz="2800" b="0" dirty="0">
                <a:latin typeface="微软雅黑" panose="020B0503020204020204" pitchFamily="34" charset="-122"/>
                <a:ea typeface="微软雅黑" panose="020B0503020204020204" pitchFamily="34" charset="-122"/>
              </a:rPr>
              <a:t>对象</a:t>
            </a:r>
            <a:r>
              <a:rPr lang="zh-CN" altLang="en-US" sz="2800" b="0" dirty="0" smtClean="0">
                <a:latin typeface="微软雅黑" panose="020B0503020204020204" pitchFamily="34" charset="-122"/>
                <a:ea typeface="微软雅黑" panose="020B0503020204020204" pitchFamily="34" charset="-122"/>
              </a:rPr>
              <a:t>。</a:t>
            </a:r>
            <a:r>
              <a:rPr lang="en-US" altLang="zh-CN" sz="2800" b="0" dirty="0">
                <a:latin typeface="微软雅黑" panose="020B0503020204020204" pitchFamily="34" charset="-122"/>
                <a:ea typeface="微软雅黑" panose="020B0503020204020204" pitchFamily="34" charset="-122"/>
              </a:rPr>
              <a:t>s</a:t>
            </a:r>
            <a:r>
              <a:rPr lang="en-US" altLang="zh-CN" sz="2800" b="0" dirty="0" smtClean="0">
                <a:latin typeface="微软雅黑" panose="020B0503020204020204" pitchFamily="34" charset="-122"/>
                <a:ea typeface="微软雅黑" panose="020B0503020204020204" pitchFamily="34" charset="-122"/>
              </a:rPr>
              <a:t>ession</a:t>
            </a:r>
            <a:r>
              <a:rPr lang="zh-CN" altLang="en-US" sz="2800" b="0" dirty="0">
                <a:latin typeface="微软雅黑" panose="020B0503020204020204" pitchFamily="34" charset="-122"/>
                <a:ea typeface="微软雅黑" panose="020B0503020204020204" pitchFamily="34" charset="-122"/>
              </a:rPr>
              <a:t>对象找不到等同于会话结束</a:t>
            </a:r>
            <a:r>
              <a:rPr lang="zh-CN" altLang="en-US" sz="2800" b="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a:p>
            <a:pPr>
              <a:lnSpc>
                <a:spcPct val="120000"/>
              </a:lnSpc>
              <a:buClr>
                <a:srgbClr val="002060"/>
              </a:buClr>
              <a:buSzPct val="80000"/>
            </a:pPr>
            <a:endParaRPr lang="en-US" altLang="zh-CN" sz="2800" b="0" dirty="0">
              <a:latin typeface="微软雅黑" panose="020B0503020204020204" pitchFamily="34" charset="-122"/>
              <a:ea typeface="微软雅黑" panose="020B0503020204020204" pitchFamily="34" charset="-122"/>
            </a:endParaRPr>
          </a:p>
          <a:p>
            <a:endParaRPr lang="en-US" altLang="zh-CN" sz="2800" dirty="0" smtClean="0"/>
          </a:p>
          <a:p>
            <a:endParaRPr lang="en-US" altLang="zh-CN" sz="2800" dirty="0"/>
          </a:p>
        </p:txBody>
      </p:sp>
    </p:spTree>
    <p:extLst>
      <p:ext uri="{BB962C8B-B14F-4D97-AF65-F5344CB8AC3E}">
        <p14:creationId xmlns:p14="http://schemas.microsoft.com/office/powerpoint/2010/main" val="4086338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19459</TotalTime>
  <Words>1194</Words>
  <Application>Microsoft Office PowerPoint</Application>
  <PresentationFormat>全屏显示(4:3)</PresentationFormat>
  <Paragraphs>188</Paragraphs>
  <Slides>24</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Source Code Pro</vt:lpstr>
      <vt:lpstr>黑体</vt:lpstr>
      <vt:lpstr>宋体</vt:lpstr>
      <vt:lpstr>微软雅黑</vt:lpstr>
      <vt:lpstr>Arial</vt:lpstr>
      <vt:lpstr>Garamond</vt:lpstr>
      <vt:lpstr>Tahoma</vt:lpstr>
      <vt:lpstr>Times New Roman</vt:lpstr>
      <vt:lpstr>Wingdings</vt:lpstr>
      <vt:lpstr>Edge</vt:lpstr>
      <vt:lpstr>第8讲 JSP内置对象（二）</vt:lpstr>
      <vt:lpstr>会话与会话技术</vt:lpstr>
      <vt:lpstr>会话与会话技术</vt:lpstr>
      <vt:lpstr>会话与会话技术</vt:lpstr>
      <vt:lpstr>session</vt:lpstr>
      <vt:lpstr>session</vt:lpstr>
      <vt:lpstr>session</vt:lpstr>
      <vt:lpstr>session</vt:lpstr>
      <vt:lpstr>session</vt:lpstr>
      <vt:lpstr>session</vt:lpstr>
      <vt:lpstr>session</vt:lpstr>
      <vt:lpstr>session</vt:lpstr>
      <vt:lpstr>session</vt:lpstr>
      <vt:lpstr>session</vt:lpstr>
      <vt:lpstr>session</vt:lpstr>
      <vt:lpstr>session</vt:lpstr>
      <vt:lpstr>session</vt:lpstr>
      <vt:lpstr>session</vt:lpstr>
      <vt:lpstr>session</vt:lpstr>
      <vt:lpstr>session</vt:lpstr>
      <vt:lpstr>session</vt:lpstr>
      <vt:lpstr>JSP的四大域对象</vt:lpstr>
      <vt:lpstr>JSP的四大域对象</vt:lpstr>
      <vt:lpstr>JSP的四大域对象</vt:lpstr>
    </vt:vector>
  </TitlesOfParts>
  <Company>jsj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zjf</dc:creator>
  <cp:lastModifiedBy>宋艳娟</cp:lastModifiedBy>
  <cp:revision>1135</cp:revision>
  <dcterms:created xsi:type="dcterms:W3CDTF">2003-08-01T12:28:25Z</dcterms:created>
  <dcterms:modified xsi:type="dcterms:W3CDTF">2024-12-11T14:33:28Z</dcterms:modified>
</cp:coreProperties>
</file>