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sldIdLst>
    <p:sldId id="621" r:id="rId2"/>
    <p:sldId id="698" r:id="rId3"/>
    <p:sldId id="722" r:id="rId4"/>
    <p:sldId id="702" r:id="rId5"/>
    <p:sldId id="699" r:id="rId6"/>
    <p:sldId id="724" r:id="rId7"/>
    <p:sldId id="725" r:id="rId8"/>
    <p:sldId id="737" r:id="rId9"/>
    <p:sldId id="734" r:id="rId10"/>
    <p:sldId id="735" r:id="rId11"/>
    <p:sldId id="738" r:id="rId12"/>
    <p:sldId id="726" r:id="rId13"/>
    <p:sldId id="727" r:id="rId14"/>
    <p:sldId id="728" r:id="rId15"/>
    <p:sldId id="729" r:id="rId16"/>
    <p:sldId id="730" r:id="rId17"/>
    <p:sldId id="731" r:id="rId18"/>
    <p:sldId id="732" r:id="rId19"/>
    <p:sldId id="733" r:id="rId20"/>
    <p:sldId id="711" r:id="rId21"/>
    <p:sldId id="723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83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644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805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6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12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88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C2FF"/>
    <a:srgbClr val="FF0066"/>
    <a:srgbClr val="993300"/>
    <a:srgbClr val="006666"/>
    <a:srgbClr val="CCFF99"/>
    <a:srgbClr val="CCFFFF"/>
    <a:srgbClr val="FFC58B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34" autoAdjust="0"/>
  </p:normalViewPr>
  <p:slideViewPr>
    <p:cSldViewPr>
      <p:cViewPr varScale="1">
        <p:scale>
          <a:sx n="74" d="100"/>
          <a:sy n="74" d="100"/>
        </p:scale>
        <p:origin x="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20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5072D-8B9D-4B4C-8EA3-3E017CD7A3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CD3E32-6314-46F8-B56B-07C0B793118D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1" action="ppaction://hlinksldjump"/>
            </a:rPr>
            <a:t>Cookie</a:t>
          </a:r>
          <a:r>
            <a:rPr lang="zh-CN" sz="2200" b="1" dirty="0" smtClean="0">
              <a:hlinkClick xmlns:r="http://schemas.openxmlformats.org/officeDocument/2006/relationships" r:id="rId1" action="ppaction://hlinksldjump"/>
            </a:rPr>
            <a:t>的使用</a:t>
          </a:r>
          <a:endParaRPr lang="zh-CN" sz="2200" dirty="0"/>
        </a:p>
      </dgm:t>
    </dgm:pt>
    <dgm:pt modelId="{7B10EA7E-1F62-4BE6-A699-2F9FD4A25762}" type="parTrans" cxnId="{0448D656-E19B-4666-BD2B-C9FEDAF2F86D}">
      <dgm:prSet/>
      <dgm:spPr/>
      <dgm:t>
        <a:bodyPr/>
        <a:lstStyle/>
        <a:p>
          <a:endParaRPr lang="zh-CN" altLang="en-US"/>
        </a:p>
      </dgm:t>
    </dgm:pt>
    <dgm:pt modelId="{E3BD0CB2-219C-494B-8BCE-7C4D08BB47E3}" type="sibTrans" cxnId="{0448D656-E19B-4666-BD2B-C9FEDAF2F86D}">
      <dgm:prSet/>
      <dgm:spPr/>
      <dgm:t>
        <a:bodyPr/>
        <a:lstStyle/>
        <a:p>
          <a:endParaRPr lang="zh-CN" altLang="en-US"/>
        </a:p>
      </dgm:t>
    </dgm:pt>
    <dgm:pt modelId="{D00F9BC7-AB00-4CB8-9989-BCF28E912A42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b="1" dirty="0" smtClean="0"/>
            <a:t>1</a:t>
          </a:r>
          <a:r>
            <a:rPr lang="zh-CN" sz="2000" b="1" dirty="0" smtClean="0"/>
            <a:t>、</a:t>
          </a:r>
          <a:r>
            <a:rPr lang="en-US" sz="2000" b="1" dirty="0" smtClean="0"/>
            <a:t>Cookie</a:t>
          </a:r>
          <a:r>
            <a:rPr lang="zh-CN" sz="2000" b="1" dirty="0" smtClean="0"/>
            <a:t>的创建与</a:t>
          </a:r>
          <a:r>
            <a:rPr lang="zh-CN" altLang="en-US" sz="2000" b="1" dirty="0" smtClean="0"/>
            <a:t>保存</a:t>
          </a:r>
          <a:endParaRPr lang="zh-CN" sz="2000" b="1" dirty="0"/>
        </a:p>
      </dgm:t>
    </dgm:pt>
    <dgm:pt modelId="{4F0960A9-B37C-4663-800D-2EAFE2E0448A}" type="parTrans" cxnId="{C182FA11-9F74-4F08-9031-5FA596327CD0}">
      <dgm:prSet/>
      <dgm:spPr/>
      <dgm:t>
        <a:bodyPr/>
        <a:lstStyle/>
        <a:p>
          <a:endParaRPr lang="zh-CN" altLang="en-US"/>
        </a:p>
      </dgm:t>
    </dgm:pt>
    <dgm:pt modelId="{F513454E-4095-4AC8-8F00-C3B1D6886964}" type="sibTrans" cxnId="{C182FA11-9F74-4F08-9031-5FA596327CD0}">
      <dgm:prSet/>
      <dgm:spPr/>
      <dgm:t>
        <a:bodyPr/>
        <a:lstStyle/>
        <a:p>
          <a:endParaRPr lang="zh-CN" altLang="en-US"/>
        </a:p>
      </dgm:t>
    </dgm:pt>
    <dgm:pt modelId="{9710BB66-72EE-46E9-B799-DCC1F06C7F8A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" action="ppaction://hlinksldjump"/>
            </a:rPr>
            <a:t>Cookie</a:t>
          </a:r>
          <a:r>
            <a:rPr lang="zh-CN" sz="2200" b="1" dirty="0" smtClean="0">
              <a:hlinkClick xmlns:r="http://schemas.openxmlformats.org/officeDocument/2006/relationships" r:id="rId2" action="ppaction://hlinksldjump"/>
            </a:rPr>
            <a:t>和</a:t>
          </a:r>
          <a:r>
            <a:rPr lang="en-US" sz="2200" b="1" dirty="0" smtClean="0">
              <a:hlinkClick xmlns:r="http://schemas.openxmlformats.org/officeDocument/2006/relationships" r:id="rId2" action="ppaction://hlinksldjump"/>
            </a:rPr>
            <a:t>session</a:t>
          </a:r>
          <a:r>
            <a:rPr lang="zh-CN" sz="2200" b="1" dirty="0" smtClean="0">
              <a:hlinkClick xmlns:r="http://schemas.openxmlformats.org/officeDocument/2006/relationships" r:id="rId2" action="ppaction://hlinksldjump"/>
            </a:rPr>
            <a:t>的对比</a:t>
          </a:r>
          <a:endParaRPr lang="zh-CN" sz="2200" dirty="0"/>
        </a:p>
      </dgm:t>
    </dgm:pt>
    <dgm:pt modelId="{E2437803-C6DC-4BF5-9CEA-B8C5423CF663}" type="parTrans" cxnId="{7BC4CD7B-5B85-4520-9FBC-B77B5677363B}">
      <dgm:prSet/>
      <dgm:spPr/>
      <dgm:t>
        <a:bodyPr/>
        <a:lstStyle/>
        <a:p>
          <a:endParaRPr lang="zh-CN" altLang="en-US"/>
        </a:p>
      </dgm:t>
    </dgm:pt>
    <dgm:pt modelId="{1675D4AD-7FEC-4AB3-A6A1-271359EDA48E}" type="sibTrans" cxnId="{7BC4CD7B-5B85-4520-9FBC-B77B5677363B}">
      <dgm:prSet/>
      <dgm:spPr/>
      <dgm:t>
        <a:bodyPr/>
        <a:lstStyle/>
        <a:p>
          <a:endParaRPr lang="zh-CN" altLang="en-US"/>
        </a:p>
      </dgm:t>
    </dgm:pt>
    <dgm:pt modelId="{4CC11166-C11D-4B22-B8CF-4EEFDE07BB7F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200" b="1" dirty="0" smtClean="0">
              <a:hlinkClick xmlns:r="http://schemas.openxmlformats.org/officeDocument/2006/relationships" r:id="rId3" action="ppaction://hlinksldjump"/>
            </a:rPr>
            <a:t>什么是</a:t>
          </a:r>
          <a:r>
            <a:rPr lang="en-US" altLang="zh-CN" sz="2200" b="1" dirty="0" smtClean="0">
              <a:hlinkClick xmlns:r="http://schemas.openxmlformats.org/officeDocument/2006/relationships" r:id="rId3" action="ppaction://hlinksldjump"/>
            </a:rPr>
            <a:t>Cookie</a:t>
          </a:r>
          <a:endParaRPr lang="zh-CN" altLang="en-US" sz="2200" b="1" dirty="0"/>
        </a:p>
      </dgm:t>
    </dgm:pt>
    <dgm:pt modelId="{BE5C578E-CBB6-4D8A-A36F-BB613F797D37}" type="sibTrans" cxnId="{F988ED5C-F7F7-44AB-8222-57E65F917961}">
      <dgm:prSet/>
      <dgm:spPr/>
      <dgm:t>
        <a:bodyPr/>
        <a:lstStyle/>
        <a:p>
          <a:endParaRPr lang="zh-CN" altLang="en-US"/>
        </a:p>
      </dgm:t>
    </dgm:pt>
    <dgm:pt modelId="{71579029-380F-4BE7-907F-72AD6B81E18B}" type="parTrans" cxnId="{F988ED5C-F7F7-44AB-8222-57E65F917961}">
      <dgm:prSet/>
      <dgm:spPr/>
      <dgm:t>
        <a:bodyPr/>
        <a:lstStyle/>
        <a:p>
          <a:endParaRPr lang="zh-CN" altLang="en-US"/>
        </a:p>
      </dgm:t>
    </dgm:pt>
    <dgm:pt modelId="{6382A91F-C2CE-4C97-9982-0DA69CAAD40C}">
      <dgm:prSet custT="1"/>
      <dgm:spPr/>
      <dgm:t>
        <a:bodyPr/>
        <a:lstStyle/>
        <a:p>
          <a:pPr rtl="0"/>
          <a:r>
            <a:rPr lang="en-US" sz="2000" b="1" dirty="0" smtClean="0"/>
            <a:t>2</a:t>
          </a:r>
          <a:r>
            <a:rPr lang="zh-CN" sz="2000" b="1" dirty="0" smtClean="0"/>
            <a:t>、</a:t>
          </a:r>
          <a:r>
            <a:rPr lang="en-US" sz="2000" b="1" dirty="0" smtClean="0"/>
            <a:t>Cookie</a:t>
          </a:r>
          <a:r>
            <a:rPr lang="zh-CN" sz="2000" b="1" dirty="0" smtClean="0"/>
            <a:t>的读取</a:t>
          </a:r>
          <a:endParaRPr lang="zh-CN" sz="2000" dirty="0"/>
        </a:p>
      </dgm:t>
    </dgm:pt>
    <dgm:pt modelId="{7CD456A3-C818-48F2-A0EB-1BCFF01EB593}" type="parTrans" cxnId="{FC125391-BD2A-4AA2-9E86-6990A6496D27}">
      <dgm:prSet/>
      <dgm:spPr/>
      <dgm:t>
        <a:bodyPr/>
        <a:lstStyle/>
        <a:p>
          <a:endParaRPr lang="zh-CN" altLang="en-US"/>
        </a:p>
      </dgm:t>
    </dgm:pt>
    <dgm:pt modelId="{99C312AF-8F14-4296-9B42-30EBC5F3A1D3}" type="sibTrans" cxnId="{FC125391-BD2A-4AA2-9E86-6990A6496D27}">
      <dgm:prSet/>
      <dgm:spPr/>
      <dgm:t>
        <a:bodyPr/>
        <a:lstStyle/>
        <a:p>
          <a:endParaRPr lang="zh-CN" altLang="en-US"/>
        </a:p>
      </dgm:t>
    </dgm:pt>
    <dgm:pt modelId="{22C26926-EE77-4A44-B4D0-EA2E1C9E9F97}">
      <dgm:prSet custT="1"/>
      <dgm:spPr/>
      <dgm:t>
        <a:bodyPr/>
        <a:lstStyle/>
        <a:p>
          <a:pPr rtl="0"/>
          <a:r>
            <a:rPr lang="en-US" sz="2000" b="1" dirty="0" smtClean="0"/>
            <a:t>3</a:t>
          </a:r>
          <a:r>
            <a:rPr lang="zh-CN" sz="2000" b="1" dirty="0" smtClean="0"/>
            <a:t>、</a:t>
          </a:r>
          <a:r>
            <a:rPr lang="en-US" sz="2000" b="1" dirty="0" smtClean="0"/>
            <a:t>Cookie</a:t>
          </a:r>
          <a:r>
            <a:rPr lang="zh-CN" sz="2000" b="1" dirty="0" smtClean="0"/>
            <a:t>的生命</a:t>
          </a:r>
          <a:endParaRPr lang="zh-CN" sz="2000" dirty="0"/>
        </a:p>
      </dgm:t>
    </dgm:pt>
    <dgm:pt modelId="{829403F5-FFB1-4302-A7B3-C5BD37290C64}" type="parTrans" cxnId="{755E9DB7-891B-4FAD-A513-9C5D0DED9E4C}">
      <dgm:prSet/>
      <dgm:spPr/>
      <dgm:t>
        <a:bodyPr/>
        <a:lstStyle/>
        <a:p>
          <a:endParaRPr lang="zh-CN" altLang="en-US"/>
        </a:p>
      </dgm:t>
    </dgm:pt>
    <dgm:pt modelId="{9D1ABCD1-96DF-44DA-9C18-AB89411AA7B7}" type="sibTrans" cxnId="{755E9DB7-891B-4FAD-A513-9C5D0DED9E4C}">
      <dgm:prSet/>
      <dgm:spPr/>
      <dgm:t>
        <a:bodyPr/>
        <a:lstStyle/>
        <a:p>
          <a:endParaRPr lang="zh-CN" altLang="en-US"/>
        </a:p>
      </dgm:t>
    </dgm:pt>
    <dgm:pt modelId="{F94BC39D-C812-484F-94D4-FCCE32AC96D5}">
      <dgm:prSet custT="1"/>
      <dgm:spPr/>
      <dgm:t>
        <a:bodyPr/>
        <a:lstStyle/>
        <a:p>
          <a:pPr rtl="0"/>
          <a:r>
            <a:rPr lang="en-US" sz="2000" b="1" dirty="0" smtClean="0"/>
            <a:t>5</a:t>
          </a:r>
          <a:r>
            <a:rPr lang="zh-CN" sz="2000" b="1" dirty="0" smtClean="0"/>
            <a:t>、</a:t>
          </a:r>
          <a:r>
            <a:rPr lang="en-US" sz="2000" b="1" dirty="0" smtClean="0"/>
            <a:t>Cookie</a:t>
          </a:r>
          <a:r>
            <a:rPr lang="zh-CN" sz="2000" b="1" dirty="0" smtClean="0"/>
            <a:t>的路径</a:t>
          </a:r>
          <a:endParaRPr lang="zh-CN" sz="2000" dirty="0"/>
        </a:p>
      </dgm:t>
    </dgm:pt>
    <dgm:pt modelId="{81F214E7-F9FF-4057-92F3-9FF6F5557384}" type="parTrans" cxnId="{93215199-8DD4-4A26-B245-318111F6258D}">
      <dgm:prSet/>
      <dgm:spPr/>
      <dgm:t>
        <a:bodyPr/>
        <a:lstStyle/>
        <a:p>
          <a:endParaRPr lang="zh-CN" altLang="en-US"/>
        </a:p>
      </dgm:t>
    </dgm:pt>
    <dgm:pt modelId="{5A489D4D-C002-4AAE-B3FF-045346A0FEB9}" type="sibTrans" cxnId="{93215199-8DD4-4A26-B245-318111F6258D}">
      <dgm:prSet/>
      <dgm:spPr/>
      <dgm:t>
        <a:bodyPr/>
        <a:lstStyle/>
        <a:p>
          <a:endParaRPr lang="zh-CN" altLang="en-US"/>
        </a:p>
      </dgm:t>
    </dgm:pt>
    <dgm:pt modelId="{8F1F2372-A0D4-4EC8-92CD-BC873112788A}">
      <dgm:prSet custT="1"/>
      <dgm:spPr/>
      <dgm:t>
        <a:bodyPr/>
        <a:lstStyle/>
        <a:p>
          <a:pPr rtl="0"/>
          <a:r>
            <a:rPr lang="en-US" altLang="zh-CN" sz="2000" b="1" dirty="0" smtClean="0"/>
            <a:t>6</a:t>
          </a:r>
          <a:r>
            <a:rPr lang="zh-CN" altLang="en-US" sz="2000" b="1" dirty="0" smtClean="0"/>
            <a:t>、</a:t>
          </a:r>
          <a:r>
            <a:rPr lang="en-US" altLang="zh-CN" sz="2000" b="1" dirty="0" smtClean="0"/>
            <a:t>Cookie</a:t>
          </a:r>
          <a:r>
            <a:rPr lang="zh-CN" altLang="en-US" sz="2000" b="1" dirty="0" smtClean="0"/>
            <a:t>的域</a:t>
          </a:r>
          <a:endParaRPr lang="zh-CN" sz="2000" b="1" dirty="0"/>
        </a:p>
      </dgm:t>
    </dgm:pt>
    <dgm:pt modelId="{0F6D9932-A9F2-4AE6-8D1C-D6CFE44371AB}" type="parTrans" cxnId="{55EA531D-E0B9-45D8-A75E-B8D4C21AE502}">
      <dgm:prSet/>
      <dgm:spPr/>
      <dgm:t>
        <a:bodyPr/>
        <a:lstStyle/>
        <a:p>
          <a:endParaRPr lang="zh-CN" altLang="en-US"/>
        </a:p>
      </dgm:t>
    </dgm:pt>
    <dgm:pt modelId="{893699CC-A839-46D6-88B5-B25E7F7CF915}" type="sibTrans" cxnId="{55EA531D-E0B9-45D8-A75E-B8D4C21AE502}">
      <dgm:prSet/>
      <dgm:spPr/>
      <dgm:t>
        <a:bodyPr/>
        <a:lstStyle/>
        <a:p>
          <a:endParaRPr lang="zh-CN" altLang="en-US"/>
        </a:p>
      </dgm:t>
    </dgm:pt>
    <dgm:pt modelId="{B295B972-2C82-4624-B3E6-50E36810E8DF}">
      <dgm:prSet custT="1"/>
      <dgm:spPr/>
      <dgm:t>
        <a:bodyPr/>
        <a:lstStyle/>
        <a:p>
          <a:pPr rtl="0"/>
          <a:r>
            <a:rPr lang="en-US" altLang="zh-CN" sz="2000" b="1" dirty="0" smtClean="0"/>
            <a:t>4</a:t>
          </a:r>
          <a:r>
            <a:rPr lang="zh-CN" altLang="en-US" sz="2000" b="1" dirty="0" smtClean="0"/>
            <a:t>、特殊字符及</a:t>
          </a:r>
          <a:r>
            <a:rPr lang="zh-CN" sz="2000" b="1" dirty="0" smtClean="0"/>
            <a:t>中文</a:t>
          </a:r>
          <a:r>
            <a:rPr lang="zh-CN" altLang="en-US" sz="2000" b="1" dirty="0" smtClean="0"/>
            <a:t>的</a:t>
          </a:r>
          <a:r>
            <a:rPr lang="zh-CN" sz="2000" b="1" dirty="0" smtClean="0"/>
            <a:t>处理</a:t>
          </a:r>
          <a:endParaRPr lang="zh-CN" sz="2000" dirty="0"/>
        </a:p>
      </dgm:t>
    </dgm:pt>
    <dgm:pt modelId="{8808297C-5DE9-4A6B-B06D-17816CF2BBEC}" type="parTrans" cxnId="{C89BE4D6-9F38-4283-AF59-01D8712FE00C}">
      <dgm:prSet/>
      <dgm:spPr/>
    </dgm:pt>
    <dgm:pt modelId="{BB3250A0-AE80-470B-870E-53AED967959E}" type="sibTrans" cxnId="{C89BE4D6-9F38-4283-AF59-01D8712FE00C}">
      <dgm:prSet/>
      <dgm:spPr/>
    </dgm:pt>
    <dgm:pt modelId="{796D4E1E-1DC0-462D-BD29-8367A9BA39F7}" type="pres">
      <dgm:prSet presAssocID="{3085072D-8B9D-4B4C-8EA3-3E017CD7A3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0C3512-935B-4C11-8A82-633C9F7BF987}" type="pres">
      <dgm:prSet presAssocID="{4CC11166-C11D-4B22-B8CF-4EEFDE07BB7F}" presName="parentText" presStyleLbl="node1" presStyleIdx="0" presStyleCnt="3" custLinFactNeighborX="1695" custLinFactNeighborY="-1909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90C61-72C1-4B4D-8318-0570FA3CFC40}" type="pres">
      <dgm:prSet presAssocID="{BE5C578E-CBB6-4D8A-A36F-BB613F797D37}" presName="spacer" presStyleCnt="0"/>
      <dgm:spPr/>
      <dgm:t>
        <a:bodyPr/>
        <a:lstStyle/>
        <a:p>
          <a:endParaRPr lang="zh-CN" altLang="en-US"/>
        </a:p>
      </dgm:t>
    </dgm:pt>
    <dgm:pt modelId="{15FEC8C9-A8F7-4EE0-ABA6-E5E936B40D37}" type="pres">
      <dgm:prSet presAssocID="{5BCD3E32-6314-46F8-B56B-07C0B793118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B519-304E-4E1B-827D-A201AD1DBC56}" type="pres">
      <dgm:prSet presAssocID="{5BCD3E32-6314-46F8-B56B-07C0B793118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D32DC4-F21D-4BD2-8065-5D2A1A7105B6}" type="pres">
      <dgm:prSet presAssocID="{9710BB66-72EE-46E9-B799-DCC1F06C7F8A}" presName="parentText" presStyleLbl="node1" presStyleIdx="2" presStyleCnt="3" custLinFactNeighborY="347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48D656-E19B-4666-BD2B-C9FEDAF2F86D}" srcId="{3085072D-8B9D-4B4C-8EA3-3E017CD7A34B}" destId="{5BCD3E32-6314-46F8-B56B-07C0B793118D}" srcOrd="1" destOrd="0" parTransId="{7B10EA7E-1F62-4BE6-A699-2F9FD4A25762}" sibTransId="{E3BD0CB2-219C-494B-8BCE-7C4D08BB47E3}"/>
    <dgm:cxn modelId="{04DA2207-3978-4440-A3BA-D2C10716062E}" type="presOf" srcId="{9710BB66-72EE-46E9-B799-DCC1F06C7F8A}" destId="{4DD32DC4-F21D-4BD2-8065-5D2A1A7105B6}" srcOrd="0" destOrd="0" presId="urn:microsoft.com/office/officeart/2005/8/layout/vList2"/>
    <dgm:cxn modelId="{6F0E3555-52B2-42B2-945D-2038CC6F8D39}" type="presOf" srcId="{4CC11166-C11D-4B22-B8CF-4EEFDE07BB7F}" destId="{E20C3512-935B-4C11-8A82-633C9F7BF987}" srcOrd="0" destOrd="0" presId="urn:microsoft.com/office/officeart/2005/8/layout/vList2"/>
    <dgm:cxn modelId="{9BAFC2CE-C3EB-411B-AA2D-294F21883A0E}" type="presOf" srcId="{D00F9BC7-AB00-4CB8-9989-BCF28E912A42}" destId="{85B7B519-304E-4E1B-827D-A201AD1DBC56}" srcOrd="0" destOrd="0" presId="urn:microsoft.com/office/officeart/2005/8/layout/vList2"/>
    <dgm:cxn modelId="{322C5109-BC10-412B-95D9-0274F90797A7}" type="presOf" srcId="{3085072D-8B9D-4B4C-8EA3-3E017CD7A34B}" destId="{796D4E1E-1DC0-462D-BD29-8367A9BA39F7}" srcOrd="0" destOrd="0" presId="urn:microsoft.com/office/officeart/2005/8/layout/vList2"/>
    <dgm:cxn modelId="{FC125391-BD2A-4AA2-9E86-6990A6496D27}" srcId="{5BCD3E32-6314-46F8-B56B-07C0B793118D}" destId="{6382A91F-C2CE-4C97-9982-0DA69CAAD40C}" srcOrd="1" destOrd="0" parTransId="{7CD456A3-C818-48F2-A0EB-1BCFF01EB593}" sibTransId="{99C312AF-8F14-4296-9B42-30EBC5F3A1D3}"/>
    <dgm:cxn modelId="{88FDD17B-327C-43EF-9F27-75DB182405E9}" type="presOf" srcId="{6382A91F-C2CE-4C97-9982-0DA69CAAD40C}" destId="{85B7B519-304E-4E1B-827D-A201AD1DBC56}" srcOrd="0" destOrd="1" presId="urn:microsoft.com/office/officeart/2005/8/layout/vList2"/>
    <dgm:cxn modelId="{F988ED5C-F7F7-44AB-8222-57E65F917961}" srcId="{3085072D-8B9D-4B4C-8EA3-3E017CD7A34B}" destId="{4CC11166-C11D-4B22-B8CF-4EEFDE07BB7F}" srcOrd="0" destOrd="0" parTransId="{71579029-380F-4BE7-907F-72AD6B81E18B}" sibTransId="{BE5C578E-CBB6-4D8A-A36F-BB613F797D37}"/>
    <dgm:cxn modelId="{93215199-8DD4-4A26-B245-318111F6258D}" srcId="{5BCD3E32-6314-46F8-B56B-07C0B793118D}" destId="{F94BC39D-C812-484F-94D4-FCCE32AC96D5}" srcOrd="4" destOrd="0" parTransId="{81F214E7-F9FF-4057-92F3-9FF6F5557384}" sibTransId="{5A489D4D-C002-4AAE-B3FF-045346A0FEB9}"/>
    <dgm:cxn modelId="{417FA18F-41B2-4A2B-8C70-50B65B3F1EA4}" type="presOf" srcId="{8F1F2372-A0D4-4EC8-92CD-BC873112788A}" destId="{85B7B519-304E-4E1B-827D-A201AD1DBC56}" srcOrd="0" destOrd="5" presId="urn:microsoft.com/office/officeart/2005/8/layout/vList2"/>
    <dgm:cxn modelId="{058A3459-6014-401F-9D34-3542824B6A60}" type="presOf" srcId="{B295B972-2C82-4624-B3E6-50E36810E8DF}" destId="{85B7B519-304E-4E1B-827D-A201AD1DBC56}" srcOrd="0" destOrd="3" presId="urn:microsoft.com/office/officeart/2005/8/layout/vList2"/>
    <dgm:cxn modelId="{C89BE4D6-9F38-4283-AF59-01D8712FE00C}" srcId="{5BCD3E32-6314-46F8-B56B-07C0B793118D}" destId="{B295B972-2C82-4624-B3E6-50E36810E8DF}" srcOrd="3" destOrd="0" parTransId="{8808297C-5DE9-4A6B-B06D-17816CF2BBEC}" sibTransId="{BB3250A0-AE80-470B-870E-53AED967959E}"/>
    <dgm:cxn modelId="{0747A04D-5DCB-45F1-BFC2-2E69FF0A895E}" type="presOf" srcId="{F94BC39D-C812-484F-94D4-FCCE32AC96D5}" destId="{85B7B519-304E-4E1B-827D-A201AD1DBC56}" srcOrd="0" destOrd="4" presId="urn:microsoft.com/office/officeart/2005/8/layout/vList2"/>
    <dgm:cxn modelId="{7BC4CD7B-5B85-4520-9FBC-B77B5677363B}" srcId="{3085072D-8B9D-4B4C-8EA3-3E017CD7A34B}" destId="{9710BB66-72EE-46E9-B799-DCC1F06C7F8A}" srcOrd="2" destOrd="0" parTransId="{E2437803-C6DC-4BF5-9CEA-B8C5423CF663}" sibTransId="{1675D4AD-7FEC-4AB3-A6A1-271359EDA48E}"/>
    <dgm:cxn modelId="{55EA531D-E0B9-45D8-A75E-B8D4C21AE502}" srcId="{5BCD3E32-6314-46F8-B56B-07C0B793118D}" destId="{8F1F2372-A0D4-4EC8-92CD-BC873112788A}" srcOrd="5" destOrd="0" parTransId="{0F6D9932-A9F2-4AE6-8D1C-D6CFE44371AB}" sibTransId="{893699CC-A839-46D6-88B5-B25E7F7CF915}"/>
    <dgm:cxn modelId="{2907B50D-2120-4917-8537-C0499F244A51}" type="presOf" srcId="{22C26926-EE77-4A44-B4D0-EA2E1C9E9F97}" destId="{85B7B519-304E-4E1B-827D-A201AD1DBC56}" srcOrd="0" destOrd="2" presId="urn:microsoft.com/office/officeart/2005/8/layout/vList2"/>
    <dgm:cxn modelId="{53710D3E-EAE2-4957-A995-863329295F1A}" type="presOf" srcId="{5BCD3E32-6314-46F8-B56B-07C0B793118D}" destId="{15FEC8C9-A8F7-4EE0-ABA6-E5E936B40D37}" srcOrd="0" destOrd="0" presId="urn:microsoft.com/office/officeart/2005/8/layout/vList2"/>
    <dgm:cxn modelId="{755E9DB7-891B-4FAD-A513-9C5D0DED9E4C}" srcId="{5BCD3E32-6314-46F8-B56B-07C0B793118D}" destId="{22C26926-EE77-4A44-B4D0-EA2E1C9E9F97}" srcOrd="2" destOrd="0" parTransId="{829403F5-FFB1-4302-A7B3-C5BD37290C64}" sibTransId="{9D1ABCD1-96DF-44DA-9C18-AB89411AA7B7}"/>
    <dgm:cxn modelId="{C182FA11-9F74-4F08-9031-5FA596327CD0}" srcId="{5BCD3E32-6314-46F8-B56B-07C0B793118D}" destId="{D00F9BC7-AB00-4CB8-9989-BCF28E912A42}" srcOrd="0" destOrd="0" parTransId="{4F0960A9-B37C-4663-800D-2EAFE2E0448A}" sibTransId="{F513454E-4095-4AC8-8F00-C3B1D6886964}"/>
    <dgm:cxn modelId="{A77C0D8D-79B2-4EED-854C-A30EAD03E123}" type="presParOf" srcId="{796D4E1E-1DC0-462D-BD29-8367A9BA39F7}" destId="{E20C3512-935B-4C11-8A82-633C9F7BF987}" srcOrd="0" destOrd="0" presId="urn:microsoft.com/office/officeart/2005/8/layout/vList2"/>
    <dgm:cxn modelId="{BC1BB7DC-9484-4FE1-BAD6-C88B023AE9B0}" type="presParOf" srcId="{796D4E1E-1DC0-462D-BD29-8367A9BA39F7}" destId="{D7090C61-72C1-4B4D-8318-0570FA3CFC40}" srcOrd="1" destOrd="0" presId="urn:microsoft.com/office/officeart/2005/8/layout/vList2"/>
    <dgm:cxn modelId="{E28FB6E6-AB9E-4590-8455-0E77887D2959}" type="presParOf" srcId="{796D4E1E-1DC0-462D-BD29-8367A9BA39F7}" destId="{15FEC8C9-A8F7-4EE0-ABA6-E5E936B40D37}" srcOrd="2" destOrd="0" presId="urn:microsoft.com/office/officeart/2005/8/layout/vList2"/>
    <dgm:cxn modelId="{C6A4D8ED-535D-4B7C-BF1C-9C76511D4FB0}" type="presParOf" srcId="{796D4E1E-1DC0-462D-BD29-8367A9BA39F7}" destId="{85B7B519-304E-4E1B-827D-A201AD1DBC56}" srcOrd="3" destOrd="0" presId="urn:microsoft.com/office/officeart/2005/8/layout/vList2"/>
    <dgm:cxn modelId="{EB0619F8-5B48-49FE-892B-579A109F06F3}" type="presParOf" srcId="{796D4E1E-1DC0-462D-BD29-8367A9BA39F7}" destId="{4DD32DC4-F21D-4BD2-8065-5D2A1A7105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C3512-935B-4C11-8A82-633C9F7BF987}">
      <dsp:nvSpPr>
        <dsp:cNvPr id="0" name=""/>
        <dsp:cNvSpPr/>
      </dsp:nvSpPr>
      <dsp:spPr>
        <a:xfrm>
          <a:off x="0" y="0"/>
          <a:ext cx="4248472" cy="65520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hlinkClick xmlns:r="http://schemas.openxmlformats.org/officeDocument/2006/relationships" r:id="" action="ppaction://hlinksldjump"/>
            </a:rPr>
            <a:t>什么是</a:t>
          </a:r>
          <a:r>
            <a:rPr lang="en-US" altLang="zh-CN" sz="2200" b="1" kern="1200" dirty="0" smtClean="0">
              <a:hlinkClick xmlns:r="http://schemas.openxmlformats.org/officeDocument/2006/relationships" r:id="" action="ppaction://hlinksldjump"/>
            </a:rPr>
            <a:t>Cookie</a:t>
          </a:r>
          <a:endParaRPr lang="zh-CN" altLang="en-US" sz="2200" b="1" kern="1200" dirty="0"/>
        </a:p>
      </dsp:txBody>
      <dsp:txXfrm>
        <a:off x="31984" y="31984"/>
        <a:ext cx="4184504" cy="591232"/>
      </dsp:txXfrm>
    </dsp:sp>
    <dsp:sp modelId="{15FEC8C9-A8F7-4EE0-ABA6-E5E936B40D37}">
      <dsp:nvSpPr>
        <dsp:cNvPr id="0" name=""/>
        <dsp:cNvSpPr/>
      </dsp:nvSpPr>
      <dsp:spPr>
        <a:xfrm>
          <a:off x="0" y="772496"/>
          <a:ext cx="4248472" cy="65520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" action="ppaction://hlinksldjump"/>
            </a:rPr>
            <a:t>Cookie</a:t>
          </a:r>
          <a:r>
            <a:rPr lang="zh-CN" sz="2200" b="1" kern="1200" dirty="0" smtClean="0">
              <a:hlinkClick xmlns:r="http://schemas.openxmlformats.org/officeDocument/2006/relationships" r:id="" action="ppaction://hlinksldjump"/>
            </a:rPr>
            <a:t>的使用</a:t>
          </a:r>
          <a:endParaRPr lang="zh-CN" sz="2200" kern="1200" dirty="0"/>
        </a:p>
      </dsp:txBody>
      <dsp:txXfrm>
        <a:off x="31984" y="804480"/>
        <a:ext cx="4184504" cy="591232"/>
      </dsp:txXfrm>
    </dsp:sp>
    <dsp:sp modelId="{85B7B519-304E-4E1B-827D-A201AD1DBC56}">
      <dsp:nvSpPr>
        <dsp:cNvPr id="0" name=""/>
        <dsp:cNvSpPr/>
      </dsp:nvSpPr>
      <dsp:spPr>
        <a:xfrm>
          <a:off x="0" y="1427696"/>
          <a:ext cx="4248472" cy="220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1</a:t>
          </a:r>
          <a:r>
            <a:rPr lang="zh-CN" sz="2000" b="1" kern="1200" dirty="0" smtClean="0"/>
            <a:t>、</a:t>
          </a:r>
          <a:r>
            <a:rPr lang="en-US" sz="2000" b="1" kern="1200" dirty="0" smtClean="0"/>
            <a:t>Cookie</a:t>
          </a:r>
          <a:r>
            <a:rPr lang="zh-CN" sz="2000" b="1" kern="1200" dirty="0" smtClean="0"/>
            <a:t>的创建与</a:t>
          </a:r>
          <a:r>
            <a:rPr lang="zh-CN" altLang="en-US" sz="2000" b="1" kern="1200" dirty="0" smtClean="0"/>
            <a:t>保存</a:t>
          </a:r>
          <a:endParaRPr lang="zh-CN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2</a:t>
          </a:r>
          <a:r>
            <a:rPr lang="zh-CN" sz="2000" b="1" kern="1200" dirty="0" smtClean="0"/>
            <a:t>、</a:t>
          </a:r>
          <a:r>
            <a:rPr lang="en-US" sz="2000" b="1" kern="1200" dirty="0" smtClean="0"/>
            <a:t>Cookie</a:t>
          </a:r>
          <a:r>
            <a:rPr lang="zh-CN" sz="2000" b="1" kern="1200" dirty="0" smtClean="0"/>
            <a:t>的读取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3</a:t>
          </a:r>
          <a:r>
            <a:rPr lang="zh-CN" sz="2000" b="1" kern="1200" dirty="0" smtClean="0"/>
            <a:t>、</a:t>
          </a:r>
          <a:r>
            <a:rPr lang="en-US" sz="2000" b="1" kern="1200" dirty="0" smtClean="0"/>
            <a:t>Cookie</a:t>
          </a:r>
          <a:r>
            <a:rPr lang="zh-CN" sz="2000" b="1" kern="1200" dirty="0" smtClean="0"/>
            <a:t>的生命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b="1" kern="1200" dirty="0" smtClean="0"/>
            <a:t>4</a:t>
          </a:r>
          <a:r>
            <a:rPr lang="zh-CN" altLang="en-US" sz="2000" b="1" kern="1200" dirty="0" smtClean="0"/>
            <a:t>、特殊字符及</a:t>
          </a:r>
          <a:r>
            <a:rPr lang="zh-CN" sz="2000" b="1" kern="1200" dirty="0" smtClean="0"/>
            <a:t>中文</a:t>
          </a:r>
          <a:r>
            <a:rPr lang="zh-CN" altLang="en-US" sz="2000" b="1" kern="1200" dirty="0" smtClean="0"/>
            <a:t>的</a:t>
          </a:r>
          <a:r>
            <a:rPr lang="zh-CN" sz="2000" b="1" kern="1200" dirty="0" smtClean="0"/>
            <a:t>处理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5</a:t>
          </a:r>
          <a:r>
            <a:rPr lang="zh-CN" sz="2000" b="1" kern="1200" dirty="0" smtClean="0"/>
            <a:t>、</a:t>
          </a:r>
          <a:r>
            <a:rPr lang="en-US" sz="2000" b="1" kern="1200" dirty="0" smtClean="0"/>
            <a:t>Cookie</a:t>
          </a:r>
          <a:r>
            <a:rPr lang="zh-CN" sz="2000" b="1" kern="1200" dirty="0" smtClean="0"/>
            <a:t>的路径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b="1" kern="1200" dirty="0" smtClean="0"/>
            <a:t>6</a:t>
          </a:r>
          <a:r>
            <a:rPr lang="zh-CN" altLang="en-US" sz="2000" b="1" kern="1200" dirty="0" smtClean="0"/>
            <a:t>、</a:t>
          </a:r>
          <a:r>
            <a:rPr lang="en-US" altLang="zh-CN" sz="2000" b="1" kern="1200" dirty="0" smtClean="0"/>
            <a:t>Cookie</a:t>
          </a:r>
          <a:r>
            <a:rPr lang="zh-CN" altLang="en-US" sz="2000" b="1" kern="1200" dirty="0" smtClean="0"/>
            <a:t>的域</a:t>
          </a:r>
          <a:endParaRPr lang="zh-CN" sz="2000" b="1" kern="1200" dirty="0"/>
        </a:p>
      </dsp:txBody>
      <dsp:txXfrm>
        <a:off x="0" y="1427696"/>
        <a:ext cx="4248472" cy="2209725"/>
      </dsp:txXfrm>
    </dsp:sp>
    <dsp:sp modelId="{4DD32DC4-F21D-4BD2-8065-5D2A1A7105B6}">
      <dsp:nvSpPr>
        <dsp:cNvPr id="0" name=""/>
        <dsp:cNvSpPr/>
      </dsp:nvSpPr>
      <dsp:spPr>
        <a:xfrm>
          <a:off x="0" y="3653919"/>
          <a:ext cx="4248472" cy="65520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" action="ppaction://hlinksldjump"/>
            </a:rPr>
            <a:t>Cookie</a:t>
          </a:r>
          <a:r>
            <a:rPr lang="zh-CN" sz="2200" b="1" kern="1200" dirty="0" smtClean="0">
              <a:hlinkClick xmlns:r="http://schemas.openxmlformats.org/officeDocument/2006/relationships" r:id="" action="ppaction://hlinksldjump"/>
            </a:rPr>
            <a:t>和</a:t>
          </a:r>
          <a:r>
            <a:rPr lang="en-US" sz="2200" b="1" kern="1200" dirty="0" smtClean="0">
              <a:hlinkClick xmlns:r="http://schemas.openxmlformats.org/officeDocument/2006/relationships" r:id="" action="ppaction://hlinksldjump"/>
            </a:rPr>
            <a:t>session</a:t>
          </a:r>
          <a:r>
            <a:rPr lang="zh-CN" sz="2200" b="1" kern="1200" dirty="0" smtClean="0">
              <a:hlinkClick xmlns:r="http://schemas.openxmlformats.org/officeDocument/2006/relationships" r:id="" action="ppaction://hlinksldjump"/>
            </a:rPr>
            <a:t>的对比</a:t>
          </a:r>
          <a:endParaRPr lang="zh-CN" sz="2200" kern="1200" dirty="0"/>
        </a:p>
      </dsp:txBody>
      <dsp:txXfrm>
        <a:off x="31984" y="3685903"/>
        <a:ext cx="4184504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</a:defRPr>
            </a:lvl1pPr>
          </a:lstStyle>
          <a:p>
            <a:pPr>
              <a:defRPr/>
            </a:pPr>
            <a:fld id="{47D8EAD5-A593-412B-854B-0C17697C8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6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1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3962401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1455-CD86-4250-B6FE-2090E323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0FFD-806E-4D84-98E1-B63B07998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208D-24D6-4228-BF5F-288339B4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7817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3A69-DD25-47C0-B66F-8157848A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B489-32F1-4349-B41A-2F4248603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1" indent="0">
              <a:buNone/>
              <a:defRPr sz="2000"/>
            </a:lvl2pPr>
            <a:lvl3pPr marL="914322" indent="0">
              <a:buNone/>
              <a:defRPr sz="1800"/>
            </a:lvl3pPr>
            <a:lvl4pPr marL="1371483" indent="0">
              <a:buNone/>
              <a:defRPr sz="1600"/>
            </a:lvl4pPr>
            <a:lvl5pPr marL="1828644" indent="0">
              <a:buNone/>
              <a:defRPr sz="1600"/>
            </a:lvl5pPr>
            <a:lvl6pPr marL="2285805" indent="0">
              <a:buNone/>
              <a:defRPr sz="1600"/>
            </a:lvl6pPr>
            <a:lvl7pPr marL="2742967" indent="0">
              <a:buNone/>
              <a:defRPr sz="1600"/>
            </a:lvl7pPr>
            <a:lvl8pPr marL="3200127" indent="0">
              <a:buNone/>
              <a:defRPr sz="1600"/>
            </a:lvl8pPr>
            <a:lvl9pPr marL="36572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112A-68C0-4FFD-B316-94A3411BF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BD66-ED67-4272-81C9-77CBC1A60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7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F3A6-8CDA-4414-AB69-C471B52B5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0670-F8C3-4086-B90A-1E3CECF22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7A4B-544A-4186-8D61-A7648C668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DB0B-0A1A-48D1-8278-C40FBFA3A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5" indent="0">
              <a:buNone/>
              <a:defRPr sz="2000"/>
            </a:lvl6pPr>
            <a:lvl7pPr marL="2742967" indent="0">
              <a:buNone/>
              <a:defRPr sz="2000"/>
            </a:lvl7pPr>
            <a:lvl8pPr marL="3200127" indent="0">
              <a:buNone/>
              <a:defRPr sz="2000"/>
            </a:lvl8pPr>
            <a:lvl9pPr marL="3657288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C95B-8893-473A-9C11-E72985EC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5F25C218-0E24-456F-82CC-074AEC73F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1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1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6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22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48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64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868" indent="-32541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63" indent="-3508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735" indent="-3158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020" indent="-33969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8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439" y="260648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4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34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 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Cookie</a:t>
            </a:r>
            <a:endParaRPr lang="zh-CN" altLang="en-US" sz="34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778352"/>
            <a:ext cx="8229600" cy="50292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1484784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2551" y="2132856"/>
            <a:ext cx="184731" cy="1028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rgbClr val="002060"/>
              </a:buClr>
            </a:pPr>
            <a:endParaRPr lang="en-US" altLang="zh-CN" sz="2600" dirty="0" smtClean="0"/>
          </a:p>
          <a:p>
            <a:pPr>
              <a:lnSpc>
                <a:spcPct val="140000"/>
              </a:lnSpc>
              <a:buClr>
                <a:srgbClr val="002060"/>
              </a:buClr>
            </a:pPr>
            <a:endParaRPr lang="zh-CN" altLang="en-US" sz="2600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632852266"/>
              </p:ext>
            </p:extLst>
          </p:nvPr>
        </p:nvGraphicFramePr>
        <p:xfrm>
          <a:off x="2555776" y="1672284"/>
          <a:ext cx="4248472" cy="430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145" y="1385324"/>
            <a:ext cx="8558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+mj-ea"/>
                <a:ea typeface="+mj-ea"/>
              </a:rPr>
              <a:t>通过</a:t>
            </a:r>
            <a:r>
              <a:rPr lang="en-US" altLang="zh-CN" sz="2800" dirty="0">
                <a:latin typeface="+mj-ea"/>
                <a:ea typeface="+mj-ea"/>
              </a:rPr>
              <a:t>void </a:t>
            </a:r>
            <a:r>
              <a:rPr lang="en-US" altLang="zh-CN" sz="2800" dirty="0" err="1">
                <a:latin typeface="+mj-ea"/>
                <a:ea typeface="+mj-ea"/>
              </a:rPr>
              <a:t>setPath</a:t>
            </a:r>
            <a:r>
              <a:rPr lang="en-US" altLang="zh-CN" sz="2800" dirty="0">
                <a:latin typeface="+mj-ea"/>
                <a:ea typeface="+mj-ea"/>
              </a:rPr>
              <a:t>(String </a:t>
            </a:r>
            <a:r>
              <a:rPr lang="en-US" altLang="zh-CN" sz="2800" dirty="0" err="1">
                <a:latin typeface="+mj-ea"/>
                <a:ea typeface="+mj-ea"/>
              </a:rPr>
              <a:t>uri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  <a:r>
              <a:rPr lang="zh-CN" altLang="en-US" sz="2800" dirty="0">
                <a:latin typeface="+mj-ea"/>
                <a:ea typeface="+mj-ea"/>
              </a:rPr>
              <a:t>设置</a:t>
            </a:r>
            <a:r>
              <a:rPr lang="en-US" altLang="zh-CN" sz="2800" dirty="0">
                <a:latin typeface="+mj-ea"/>
                <a:ea typeface="+mj-ea"/>
              </a:rPr>
              <a:t>Cookie</a:t>
            </a:r>
            <a:r>
              <a:rPr lang="zh-CN" altLang="en-US" sz="2800" dirty="0">
                <a:latin typeface="+mj-ea"/>
                <a:ea typeface="+mj-ea"/>
              </a:rPr>
              <a:t>的</a:t>
            </a:r>
            <a:r>
              <a:rPr lang="zh-CN" altLang="en-US" sz="2800" dirty="0" smtClean="0">
                <a:latin typeface="+mj-ea"/>
                <a:ea typeface="+mj-ea"/>
              </a:rPr>
              <a:t>路径</a:t>
            </a:r>
            <a:endParaRPr lang="en-US" altLang="zh-CN" sz="2800" b="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6339" y="2313141"/>
            <a:ext cx="7268069" cy="2677656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</a:rPr>
              <a:t>	//</a:t>
            </a:r>
            <a:r>
              <a:rPr lang="zh-CN" altLang="en-US" sz="2800" b="0" dirty="0">
                <a:latin typeface="Times New Roman" panose="02020603050405020304" pitchFamily="18" charset="0"/>
              </a:rPr>
              <a:t>设置</a:t>
            </a:r>
            <a:r>
              <a:rPr lang="en-US" altLang="zh-CN" sz="2800" b="0" dirty="0">
                <a:latin typeface="Times New Roman" panose="02020603050405020304" pitchFamily="18" charset="0"/>
              </a:rPr>
              <a:t>cookie</a:t>
            </a:r>
            <a:r>
              <a:rPr lang="zh-CN" altLang="en-US" sz="2800" b="0" dirty="0">
                <a:latin typeface="Times New Roman" panose="02020603050405020304" pitchFamily="18" charset="0"/>
              </a:rPr>
              <a:t>的路径为当前服务器</a:t>
            </a:r>
            <a:endParaRPr lang="en-US" altLang="zh-CN" sz="2800" b="0" dirty="0">
              <a:latin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2800" b="0" dirty="0" err="1" smtClean="0">
                <a:latin typeface="Times New Roman" panose="02020603050405020304" pitchFamily="18" charset="0"/>
              </a:rPr>
              <a:t>cookie.setPath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("/");</a:t>
            </a: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	</a:t>
            </a:r>
            <a:endParaRPr lang="en-US" altLang="zh-CN" sz="2800" b="0" dirty="0" smtClean="0">
              <a:latin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</a:rPr>
              <a:t>	//</a:t>
            </a:r>
            <a:r>
              <a:rPr lang="zh-CN" altLang="en-US" sz="2800" b="0" dirty="0">
                <a:latin typeface="Times New Roman" panose="02020603050405020304" pitchFamily="18" charset="0"/>
              </a:rPr>
              <a:t>设置</a:t>
            </a:r>
            <a:r>
              <a:rPr lang="en-US" altLang="zh-CN" sz="2800" b="0" dirty="0">
                <a:latin typeface="Times New Roman" panose="02020603050405020304" pitchFamily="18" charset="0"/>
              </a:rPr>
              <a:t>cookie</a:t>
            </a:r>
            <a:r>
              <a:rPr lang="zh-CN" altLang="en-US" sz="2800" b="0" dirty="0">
                <a:latin typeface="Times New Roman" panose="02020603050405020304" pitchFamily="18" charset="0"/>
              </a:rPr>
              <a:t>的路径为当前</a:t>
            </a:r>
            <a:r>
              <a:rPr lang="en-US" altLang="zh-CN" sz="2800" b="0" dirty="0">
                <a:latin typeface="Times New Roman" panose="02020603050405020304" pitchFamily="18" charset="0"/>
              </a:rPr>
              <a:t>web</a:t>
            </a:r>
            <a:r>
              <a:rPr lang="zh-CN" altLang="en-US" sz="2800" b="0" dirty="0" smtClean="0">
                <a:latin typeface="Times New Roman" panose="02020603050405020304" pitchFamily="18" charset="0"/>
              </a:rPr>
              <a:t>应用</a:t>
            </a:r>
            <a:endParaRPr lang="en-US" altLang="zh-CN" sz="2800" b="0" dirty="0" smtClean="0">
              <a:latin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2800" b="0" dirty="0" err="1" smtClean="0">
                <a:latin typeface="Times New Roman" panose="02020603050405020304" pitchFamily="18" charset="0"/>
              </a:rPr>
              <a:t>cookie.setPath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0" dirty="0" err="1" smtClean="0">
                <a:latin typeface="Times New Roman" panose="02020603050405020304" pitchFamily="18" charset="0"/>
              </a:rPr>
              <a:t>request.getContextPath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());</a:t>
            </a: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	</a:t>
            </a:r>
            <a:endParaRPr lang="zh-CN" altLang="en-US" sz="2800" b="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27784" y="457508"/>
            <a:ext cx="3168352" cy="523220"/>
          </a:xfrm>
          <a:prstGeom prst="rect">
            <a:avLst/>
          </a:prstGeom>
          <a:solidFill>
            <a:srgbClr val="0070C0">
              <a:alpha val="7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771800" y="332656"/>
            <a:ext cx="3168352" cy="523220"/>
          </a:xfrm>
          <a:prstGeom prst="rect">
            <a:avLst/>
          </a:prstGeom>
          <a:solidFill>
            <a:srgbClr val="0070C0">
              <a:alpha val="7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908720"/>
            <a:ext cx="8676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问：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如何实现不同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数据共享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的域的设置，即调用</a:t>
            </a:r>
            <a:r>
              <a:rPr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setDomain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pattern)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时，如果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设置一级域名相同，那么多个服务器之间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共享。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例如，</a:t>
            </a:r>
            <a:r>
              <a:rPr lang="en-US" altLang="zh-CN" sz="28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setDomain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(“.baidu.com”)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tieba.baidu.com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news.baidu.com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共享。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887773"/>
            <a:ext cx="7541987" cy="113058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12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819869"/>
            <a:ext cx="84215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1】Cookie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的创建、保存与读取。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）在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cookie1.jsp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页面中创建并保存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89552" name="TextBox2" r:id="rId2" imgW="8286840" imgH="3314880"/>
        </mc:Choice>
        <mc:Fallback>
          <p:control name="TextBox2" r:id="rId2" imgW="8286840" imgH="331488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8313" y="2420069"/>
                  <a:ext cx="8281987" cy="33131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326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891877"/>
            <a:ext cx="84215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1】Cookie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的创建、保存与读取。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）在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cookie2.jsp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页面中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读取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0573" name="TextBox2" r:id="rId2" imgW="8277120" imgH="3562200"/>
        </mc:Choice>
        <mc:Fallback>
          <p:control name="TextBox2" r:id="rId2" imgW="8277120" imgH="356220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40321" y="2387789"/>
                  <a:ext cx="8280151" cy="35614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04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205" y="836712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用户登录。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7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天内访问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welcome.jsp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页面，都能显示“***，欢迎您”。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671191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创建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login.jsp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文件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，实现登录页面。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1596" name="TextBox1" r:id="rId2" imgW="8305920" imgH="3743280"/>
        </mc:Choice>
        <mc:Fallback>
          <p:control name="TextBox1" r:id="rId2" imgW="8305920" imgH="374328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68300" y="2211388"/>
                  <a:ext cx="8312150" cy="37385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026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205" y="764704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）在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it.servlet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包中创建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LoginServlet.java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文件，实现用户名与密码的判断。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登录成功后，用户名存入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中，并设置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的生存期为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天。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2620" name="TextBox2" r:id="rId2" imgW="8210520" imgH="3600360"/>
        </mc:Choice>
        <mc:Fallback>
          <p:control name="TextBox2" r:id="rId2" imgW="8210520" imgH="360036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544" y="2420888"/>
                  <a:ext cx="8207375" cy="3600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11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6956" y="764704"/>
            <a:ext cx="8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）创建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welcome.jsp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文件，显示“***，欢迎您”。代码中通过对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的遍历，读取用户名。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3645" name="TextBox2" r:id="rId2" imgW="8286840" imgH="4000680"/>
        </mc:Choice>
        <mc:Fallback>
          <p:control name="TextBox2" r:id="rId2" imgW="8286840" imgH="400068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544" y="1873127"/>
                  <a:ext cx="8281987" cy="4004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028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836712"/>
            <a:ext cx="84215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）在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it.servlet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包中创建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LogoutServlet.java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文件，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删除存储用户名的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4669" name="TextBox2" r:id="rId2" imgW="8286840" imgH="4152960"/>
        </mc:Choice>
        <mc:Fallback>
          <p:control name="TextBox2" r:id="rId2" imgW="8286840" imgH="415296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544" y="1873351"/>
                  <a:ext cx="8281987" cy="4147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12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964" y="908720"/>
            <a:ext cx="842150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显示上次访问时间。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endParaRPr lang="en-US" altLang="zh-CN" dirty="0"/>
          </a:p>
          <a:p>
            <a:pPr>
              <a:buClr>
                <a:srgbClr val="002060"/>
              </a:buClr>
              <a:buSzPct val="80000"/>
            </a:pP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611560" y="2623552"/>
            <a:ext cx="7992888" cy="3108543"/>
          </a:xfrm>
          <a:prstGeom prst="rect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、查看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请求中是否存在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lasttime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</a:p>
          <a:p>
            <a:pPr>
              <a:buClr>
                <a:srgbClr val="002060"/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、如果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不存在，说明是第一次访问，显示“您是第一次访问本系统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如果存在，说明不是第一次访问，那么显示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的值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、获取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当前时间，保存到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lasttime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中，发送给客户端。</a:t>
            </a:r>
          </a:p>
        </p:txBody>
      </p:sp>
      <p:sp>
        <p:nvSpPr>
          <p:cNvPr id="5" name="矩形 4"/>
          <p:cNvSpPr/>
          <p:nvPr/>
        </p:nvSpPr>
        <p:spPr>
          <a:xfrm>
            <a:off x="3563888" y="1727810"/>
            <a:ext cx="1683498" cy="523220"/>
          </a:xfrm>
          <a:prstGeom prst="rect">
            <a:avLst/>
          </a:prstGeom>
          <a:solidFill>
            <a:schemeClr val="accent5">
              <a:lumMod val="75000"/>
              <a:alpha val="47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编程思路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9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972" y="1268760"/>
            <a:ext cx="8421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Lasttime.jsp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文件代码：</a:t>
            </a:r>
            <a:endParaRPr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880" y="692696"/>
            <a:ext cx="1872208" cy="523220"/>
          </a:xfrm>
          <a:prstGeom prst="rect">
            <a:avLst/>
          </a:prstGeom>
          <a:solidFill>
            <a:schemeClr val="accent5">
              <a:lumMod val="75000"/>
              <a:alpha val="47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696" name="TextBox2" r:id="rId2" imgW="8210520" imgH="4133880"/>
        </mc:Choice>
        <mc:Fallback>
          <p:control name="TextBox2" r:id="rId2" imgW="8210520" imgH="413388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544" y="1817930"/>
                  <a:ext cx="8209979" cy="4131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40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476672"/>
            <a:ext cx="86520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客户端会话技术，将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数据保存到客户端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Cookie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是服务端在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响应中传给客户端的一个小文本文件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。服务端把每个用户的数据以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的形式写给用户各自的浏览器。当用户使用浏览器再去访问服务器中的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资源时，就会通过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带上各自的数据去访问服务器。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endParaRPr lang="en-US" altLang="zh-CN" sz="2000" b="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21036"/>
            <a:ext cx="8748464" cy="40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ession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1074797"/>
            <a:ext cx="7200800" cy="48320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：服务器端的会话技术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61" lvl="1" indent="-457200">
              <a:lnSpc>
                <a:spcPct val="110000"/>
              </a:lnSpc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 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61" lvl="1" indent="-457200">
              <a:lnSpc>
                <a:spcPct val="110000"/>
              </a:lnSpc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的数据是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914361" lvl="1" indent="-457200">
              <a:lnSpc>
                <a:spcPct val="110000"/>
              </a:lnSpc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会话的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结束而销毁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：客户端的会话技术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61" lvl="1" indent="-457200">
              <a:lnSpc>
                <a:spcPct val="110000"/>
              </a:lnSpc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保存在客户端 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61" lvl="1" indent="-457200">
              <a:lnSpc>
                <a:spcPct val="110000"/>
              </a:lnSpc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的数据是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61" lvl="1" indent="-457200">
              <a:lnSpc>
                <a:spcPct val="110000"/>
              </a:lnSpc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可以长期保存在客户端的电脑中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61" lvl="1" indent="-457200">
              <a:lnSpc>
                <a:spcPct val="110000"/>
              </a:lnSpc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</a:pP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accent6">
                  <a:lumMod val="75000"/>
                </a:schemeClr>
              </a:buClr>
              <a:buSzPct val="70000"/>
            </a:pP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5301208"/>
            <a:ext cx="685623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常用于存储少量的不敏感数据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5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ession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813011"/>
            <a:ext cx="9089932" cy="571233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zh-CN" altLang="en-US" dirty="0">
                <a:latin typeface="Times New Roman" panose="02020603050405020304" pitchFamily="18" charset="0"/>
              </a:rPr>
              <a:t>以保存用户信息为</a:t>
            </a:r>
            <a:r>
              <a:rPr lang="zh-CN" altLang="en-US" dirty="0" smtClean="0">
                <a:latin typeface="Times New Roman" panose="02020603050405020304" pitchFamily="18" charset="0"/>
              </a:rPr>
              <a:t>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b="0" dirty="0">
                <a:latin typeface="Times New Roman" panose="02020603050405020304" pitchFamily="18" charset="0"/>
              </a:rPr>
              <a:t>session</a:t>
            </a:r>
            <a:r>
              <a:rPr lang="zh-CN" altLang="en-US" b="0" dirty="0">
                <a:latin typeface="Times New Roman" panose="02020603050405020304" pitchFamily="18" charset="0"/>
              </a:rPr>
              <a:t>：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 smtClean="0">
                <a:latin typeface="Times New Roman" panose="02020603050405020304" pitchFamily="18" charset="0"/>
              </a:rPr>
              <a:t>   </a:t>
            </a:r>
            <a:r>
              <a:rPr lang="zh-CN" altLang="en-US" b="0" dirty="0" smtClean="0">
                <a:latin typeface="Times New Roman" panose="02020603050405020304" pitchFamily="18" charset="0"/>
              </a:rPr>
              <a:t>存</a:t>
            </a:r>
            <a:r>
              <a:rPr lang="zh-CN" altLang="en-US" b="0" dirty="0">
                <a:latin typeface="Times New Roman" panose="02020603050405020304" pitchFamily="18" charset="0"/>
              </a:rPr>
              <a:t>数据：</a:t>
            </a:r>
            <a:r>
              <a:rPr lang="en-US" altLang="zh-CN" b="0" dirty="0" err="1">
                <a:latin typeface="Times New Roman" panose="02020603050405020304" pitchFamily="18" charset="0"/>
              </a:rPr>
              <a:t>session.setAttribute</a:t>
            </a:r>
            <a:r>
              <a:rPr lang="en-US" altLang="zh-CN" b="0" dirty="0">
                <a:latin typeface="Times New Roman" panose="02020603050405020304" pitchFamily="18" charset="0"/>
              </a:rPr>
              <a:t>(“</a:t>
            </a:r>
            <a:r>
              <a:rPr lang="en-US" altLang="zh-CN" b="0" dirty="0" err="1">
                <a:latin typeface="Times New Roman" panose="02020603050405020304" pitchFamily="18" charset="0"/>
              </a:rPr>
              <a:t>name”,“admin</a:t>
            </a:r>
            <a:r>
              <a:rPr lang="en-US" altLang="zh-CN" b="0" dirty="0">
                <a:latin typeface="Times New Roman" panose="02020603050405020304" pitchFamily="18" charset="0"/>
              </a:rPr>
              <a:t>”) </a:t>
            </a:r>
          </a:p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zh-CN" altLang="en-US" b="0" dirty="0" smtClean="0">
                <a:latin typeface="Times New Roman" panose="02020603050405020304" pitchFamily="18" charset="0"/>
              </a:rPr>
              <a:t>   取数据：</a:t>
            </a:r>
            <a:r>
              <a:rPr lang="en-US" altLang="zh-CN" b="0" dirty="0" smtClean="0">
                <a:latin typeface="Times New Roman" panose="02020603050405020304" pitchFamily="18" charset="0"/>
              </a:rPr>
              <a:t>(String)</a:t>
            </a:r>
            <a:r>
              <a:rPr lang="en-US" altLang="zh-CN" b="0" dirty="0" err="1" smtClean="0">
                <a:latin typeface="Times New Roman" panose="02020603050405020304" pitchFamily="18" charset="0"/>
              </a:rPr>
              <a:t>session.getAttribute</a:t>
            </a:r>
            <a:r>
              <a:rPr lang="en-US" altLang="zh-CN" b="0" dirty="0">
                <a:latin typeface="Times New Roman" panose="02020603050405020304" pitchFamily="18" charset="0"/>
              </a:rPr>
              <a:t>("name") </a:t>
            </a:r>
            <a:endParaRPr lang="en-US" altLang="zh-CN" b="0" dirty="0" smtClean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zh-CN" altLang="en-US" b="0" dirty="0" smtClean="0">
                <a:latin typeface="Times New Roman" panose="02020603050405020304" pitchFamily="18" charset="0"/>
              </a:rPr>
              <a:t>   退出</a:t>
            </a:r>
            <a:r>
              <a:rPr lang="zh-CN" altLang="en-US" b="0" dirty="0">
                <a:latin typeface="Times New Roman" panose="02020603050405020304" pitchFamily="18" charset="0"/>
              </a:rPr>
              <a:t>登录：</a:t>
            </a:r>
            <a:r>
              <a:rPr lang="en-US" altLang="zh-CN" b="0" dirty="0" err="1">
                <a:latin typeface="Times New Roman" panose="02020603050405020304" pitchFamily="18" charset="0"/>
              </a:rPr>
              <a:t>session.invalidate</a:t>
            </a:r>
            <a:r>
              <a:rPr lang="en-US" altLang="zh-CN" b="0" dirty="0">
                <a:latin typeface="Times New Roman" panose="02020603050405020304" pitchFamily="18" charset="0"/>
              </a:rPr>
              <a:t>()</a:t>
            </a:r>
            <a:r>
              <a:rPr lang="zh-CN" altLang="en-US" b="0" dirty="0" smtClean="0">
                <a:latin typeface="Times New Roman" panose="02020603050405020304" pitchFamily="18" charset="0"/>
              </a:rPr>
              <a:t>或</a:t>
            </a:r>
            <a:r>
              <a:rPr lang="en-US" altLang="zh-CN" b="0" dirty="0" err="1" smtClean="0">
                <a:latin typeface="Times New Roman" panose="02020603050405020304" pitchFamily="18" charset="0"/>
              </a:rPr>
              <a:t>session.removeAttribute</a:t>
            </a:r>
            <a:r>
              <a:rPr lang="en-US" altLang="zh-CN" b="0" dirty="0">
                <a:latin typeface="Times New Roman" panose="02020603050405020304" pitchFamily="18" charset="0"/>
              </a:rPr>
              <a:t>("name") </a:t>
            </a:r>
          </a:p>
          <a:p>
            <a:pPr marL="342900" indent="-342900"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b="0" dirty="0" smtClean="0">
                <a:latin typeface="Times New Roman" panose="02020603050405020304" pitchFamily="18" charset="0"/>
              </a:rPr>
              <a:t>Cookie</a:t>
            </a:r>
            <a:r>
              <a:rPr lang="zh-CN" altLang="en-US" b="0" dirty="0">
                <a:latin typeface="Times New Roman" panose="02020603050405020304" pitchFamily="18" charset="0"/>
              </a:rPr>
              <a:t>：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 smtClean="0">
                <a:latin typeface="Times New Roman" panose="02020603050405020304" pitchFamily="18" charset="0"/>
              </a:rPr>
              <a:t>   </a:t>
            </a:r>
            <a:r>
              <a:rPr lang="zh-CN" altLang="en-US" b="0" dirty="0" smtClean="0">
                <a:latin typeface="Times New Roman" panose="02020603050405020304" pitchFamily="18" charset="0"/>
              </a:rPr>
              <a:t>存</a:t>
            </a:r>
            <a:r>
              <a:rPr lang="zh-CN" altLang="en-US" b="0" dirty="0">
                <a:latin typeface="Times New Roman" panose="02020603050405020304" pitchFamily="18" charset="0"/>
              </a:rPr>
              <a:t>数据：</a:t>
            </a:r>
            <a:r>
              <a:rPr lang="en-US" altLang="zh-CN" b="0" dirty="0" err="1" smtClean="0">
                <a:latin typeface="Times New Roman" panose="02020603050405020304" pitchFamily="18" charset="0"/>
              </a:rPr>
              <a:t>response.addCookie</a:t>
            </a:r>
            <a:r>
              <a:rPr lang="en-US" altLang="zh-CN" b="0" dirty="0" smtClean="0">
                <a:latin typeface="Times New Roman" panose="02020603050405020304" pitchFamily="18" charset="0"/>
              </a:rPr>
              <a:t>(new </a:t>
            </a:r>
            <a:r>
              <a:rPr lang="en-US" altLang="zh-CN" b="0" dirty="0">
                <a:latin typeface="Times New Roman" panose="02020603050405020304" pitchFamily="18" charset="0"/>
              </a:rPr>
              <a:t>Cookie(“</a:t>
            </a:r>
            <a:r>
              <a:rPr lang="en-US" altLang="zh-CN" b="0" dirty="0" err="1">
                <a:latin typeface="Times New Roman" panose="02020603050405020304" pitchFamily="18" charset="0"/>
              </a:rPr>
              <a:t>name”,"admin</a:t>
            </a:r>
            <a:r>
              <a:rPr lang="en-US" altLang="zh-CN" b="0" dirty="0">
                <a:latin typeface="Times New Roman" panose="02020603050405020304" pitchFamily="18" charset="0"/>
              </a:rPr>
              <a:t>"))</a:t>
            </a:r>
          </a:p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 smtClean="0">
                <a:latin typeface="Times New Roman" panose="02020603050405020304" pitchFamily="18" charset="0"/>
              </a:rPr>
              <a:t>   </a:t>
            </a:r>
            <a:r>
              <a:rPr lang="zh-CN" altLang="en-US" b="0" dirty="0" smtClean="0">
                <a:latin typeface="Times New Roman" panose="02020603050405020304" pitchFamily="18" charset="0"/>
              </a:rPr>
              <a:t>取</a:t>
            </a:r>
            <a:r>
              <a:rPr lang="zh-CN" altLang="en-US" b="0" dirty="0">
                <a:latin typeface="Times New Roman" panose="02020603050405020304" pitchFamily="18" charset="0"/>
              </a:rPr>
              <a:t>数据</a:t>
            </a:r>
            <a:r>
              <a:rPr lang="zh-CN" altLang="en-US" b="0" dirty="0" smtClean="0">
                <a:latin typeface="Times New Roman" panose="02020603050405020304" pitchFamily="18" charset="0"/>
              </a:rPr>
              <a:t>：</a:t>
            </a:r>
            <a:r>
              <a:rPr lang="en-US" altLang="zh-CN" b="0" dirty="0" smtClean="0">
                <a:latin typeface="Times New Roman" panose="02020603050405020304" pitchFamily="18" charset="0"/>
              </a:rPr>
              <a:t>Cookie</a:t>
            </a:r>
            <a:r>
              <a:rPr lang="en-US" altLang="zh-CN" b="0" dirty="0">
                <a:latin typeface="Times New Roman" panose="02020603050405020304" pitchFamily="18" charset="0"/>
              </a:rPr>
              <a:t>[] cookies = </a:t>
            </a:r>
            <a:r>
              <a:rPr lang="en-US" altLang="zh-CN" b="0" dirty="0" err="1">
                <a:latin typeface="Times New Roman" panose="02020603050405020304" pitchFamily="18" charset="0"/>
              </a:rPr>
              <a:t>request.getCookies</a:t>
            </a:r>
            <a:r>
              <a:rPr lang="en-US" altLang="zh-CN" b="0" dirty="0">
                <a:latin typeface="Times New Roman" panose="02020603050405020304" pitchFamily="18" charset="0"/>
              </a:rPr>
              <a:t>(); </a:t>
            </a:r>
          </a:p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>
                <a:latin typeface="Times New Roman" panose="02020603050405020304" pitchFamily="18" charset="0"/>
              </a:rPr>
              <a:t>	 </a:t>
            </a:r>
            <a:r>
              <a:rPr lang="en-US" altLang="zh-CN" b="0" dirty="0" smtClean="0">
                <a:latin typeface="Times New Roman" panose="02020603050405020304" pitchFamily="18" charset="0"/>
              </a:rPr>
              <a:t>      for </a:t>
            </a:r>
            <a:r>
              <a:rPr lang="en-US" altLang="zh-CN" b="0" dirty="0">
                <a:latin typeface="Times New Roman" panose="02020603050405020304" pitchFamily="18" charset="0"/>
              </a:rPr>
              <a:t>(Cookie </a:t>
            </a:r>
            <a:r>
              <a:rPr lang="en-US" altLang="zh-CN" b="0" dirty="0" err="1">
                <a:latin typeface="Times New Roman" panose="02020603050405020304" pitchFamily="18" charset="0"/>
              </a:rPr>
              <a:t>cookie:cookies</a:t>
            </a:r>
            <a:r>
              <a:rPr lang="en-US" altLang="zh-CN" b="0" dirty="0">
                <a:latin typeface="Times New Roman" panose="02020603050405020304" pitchFamily="18" charset="0"/>
              </a:rPr>
              <a:t>){ 						</a:t>
            </a:r>
            <a:r>
              <a:rPr lang="en-US" altLang="zh-CN" b="0" dirty="0" smtClean="0">
                <a:latin typeface="Times New Roman" panose="02020603050405020304" pitchFamily="18" charset="0"/>
              </a:rPr>
              <a:t>   if(</a:t>
            </a:r>
            <a:r>
              <a:rPr lang="en-US" altLang="zh-CN" b="0" dirty="0">
                <a:latin typeface="Times New Roman" panose="02020603050405020304" pitchFamily="18" charset="0"/>
              </a:rPr>
              <a:t>("name</a:t>
            </a:r>
            <a:r>
              <a:rPr lang="en-US" altLang="zh-CN" b="0" dirty="0" smtClean="0">
                <a:latin typeface="Times New Roman" panose="02020603050405020304" pitchFamily="18" charset="0"/>
              </a:rPr>
              <a:t>").equals(</a:t>
            </a:r>
            <a:r>
              <a:rPr lang="en-US" altLang="zh-CN" b="0" dirty="0" err="1" smtClean="0">
                <a:latin typeface="Times New Roman" panose="02020603050405020304" pitchFamily="18" charset="0"/>
              </a:rPr>
              <a:t>cookie.getName</a:t>
            </a:r>
            <a:r>
              <a:rPr lang="en-US" altLang="zh-CN" b="0" dirty="0" smtClean="0">
                <a:latin typeface="Times New Roman" panose="02020603050405020304" pitchFamily="18" charset="0"/>
              </a:rPr>
              <a:t>())){ 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>
                <a:latin typeface="Times New Roman" panose="02020603050405020304" pitchFamily="18" charset="0"/>
              </a:rPr>
              <a:t>		</a:t>
            </a:r>
            <a:r>
              <a:rPr lang="en-US" altLang="zh-CN" b="0" dirty="0" smtClean="0">
                <a:latin typeface="Times New Roman" panose="02020603050405020304" pitchFamily="18" charset="0"/>
              </a:rPr>
              <a:t>           </a:t>
            </a:r>
            <a:r>
              <a:rPr lang="en-US" altLang="zh-CN" b="0" dirty="0" err="1" smtClean="0">
                <a:latin typeface="Times New Roman" panose="02020603050405020304" pitchFamily="18" charset="0"/>
              </a:rPr>
              <a:t>out.print</a:t>
            </a:r>
            <a:r>
              <a:rPr lang="en-US" altLang="zh-CN" b="0" dirty="0" smtClean="0">
                <a:latin typeface="Times New Roman" panose="02020603050405020304" pitchFamily="18" charset="0"/>
              </a:rPr>
              <a:t>("</a:t>
            </a:r>
            <a:r>
              <a:rPr lang="zh-CN" altLang="en-US" b="0" dirty="0">
                <a:latin typeface="Times New Roman" panose="02020603050405020304" pitchFamily="18" charset="0"/>
              </a:rPr>
              <a:t>欢迎回来</a:t>
            </a:r>
            <a:r>
              <a:rPr lang="en-US" altLang="zh-CN" b="0" dirty="0">
                <a:latin typeface="Times New Roman" panose="02020603050405020304" pitchFamily="18" charset="0"/>
              </a:rPr>
              <a:t>"+</a:t>
            </a:r>
            <a:r>
              <a:rPr lang="en-US" altLang="zh-CN" b="0" dirty="0" err="1">
                <a:latin typeface="Times New Roman" panose="02020603050405020304" pitchFamily="18" charset="0"/>
              </a:rPr>
              <a:t>cookie.getValue</a:t>
            </a:r>
            <a:r>
              <a:rPr lang="en-US" altLang="zh-CN" b="0" dirty="0">
                <a:latin typeface="Times New Roman" panose="02020603050405020304" pitchFamily="18" charset="0"/>
              </a:rPr>
              <a:t>()); </a:t>
            </a:r>
          </a:p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>
                <a:latin typeface="Times New Roman" panose="02020603050405020304" pitchFamily="18" charset="0"/>
              </a:rPr>
              <a:t>	</a:t>
            </a:r>
            <a:r>
              <a:rPr lang="en-US" altLang="zh-CN" b="0" dirty="0" smtClean="0">
                <a:latin typeface="Times New Roman" panose="02020603050405020304" pitchFamily="18" charset="0"/>
              </a:rPr>
              <a:t>       } 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 smtClean="0">
                <a:latin typeface="Times New Roman" panose="02020603050405020304" pitchFamily="18" charset="0"/>
              </a:rPr>
              <a:t>   </a:t>
            </a:r>
            <a:r>
              <a:rPr lang="zh-CN" altLang="en-US" b="0" dirty="0" smtClean="0">
                <a:latin typeface="Times New Roman" panose="02020603050405020304" pitchFamily="18" charset="0"/>
              </a:rPr>
              <a:t>退出</a:t>
            </a:r>
            <a:r>
              <a:rPr lang="zh-CN" altLang="en-US" b="0" dirty="0">
                <a:latin typeface="Times New Roman" panose="02020603050405020304" pitchFamily="18" charset="0"/>
              </a:rPr>
              <a:t>登录：</a:t>
            </a:r>
            <a:r>
              <a:rPr lang="en-US" altLang="zh-CN" b="0" dirty="0" err="1">
                <a:latin typeface="Times New Roman" panose="02020603050405020304" pitchFamily="18" charset="0"/>
              </a:rPr>
              <a:t>setMaxAge</a:t>
            </a:r>
            <a:r>
              <a:rPr lang="en-US" altLang="zh-CN" b="0" dirty="0">
                <a:latin typeface="Times New Roman" panose="02020603050405020304" pitchFamily="18" charset="0"/>
              </a:rPr>
              <a:t>(0)</a:t>
            </a:r>
          </a:p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  <a:buSzPct val="80000"/>
            </a:pPr>
            <a:endParaRPr lang="zh-CN" altLang="en-US" sz="20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56011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Cookie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的全类名：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US" altLang="zh-CN" sz="2800" b="0" dirty="0" err="1" smtClean="0">
                <a:latin typeface="Times New Roman" panose="02020603050405020304" pitchFamily="18" charset="0"/>
              </a:rPr>
              <a:t>javax.servlet.http.Cookie</a:t>
            </a:r>
            <a:endParaRPr lang="en-US" altLang="zh-CN" sz="2800" b="0" dirty="0" smtClean="0">
              <a:latin typeface="Times New Roman" panose="02020603050405020304" pitchFamily="18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Times New Roman" panose="02020603050405020304" pitchFamily="18" charset="0"/>
              </a:rPr>
              <a:t>Cookie</a:t>
            </a:r>
            <a:r>
              <a:rPr lang="zh-CN" altLang="en-US" sz="2800" dirty="0">
                <a:latin typeface="Times New Roman" panose="02020603050405020304" pitchFamily="18" charset="0"/>
              </a:rPr>
              <a:t>的构造方法：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</a:rPr>
              <a:t>		new </a:t>
            </a:r>
            <a:r>
              <a:rPr lang="en-US" altLang="zh-CN" sz="2800" b="0" dirty="0">
                <a:latin typeface="Times New Roman" panose="02020603050405020304" pitchFamily="18" charset="0"/>
              </a:rPr>
              <a:t>Cookie(String 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name,String</a:t>
            </a:r>
            <a:r>
              <a:rPr lang="en-US" altLang="zh-CN" sz="2800" b="0" dirty="0">
                <a:latin typeface="Times New Roman" panose="02020603050405020304" pitchFamily="18" charset="0"/>
              </a:rPr>
              <a:t> value) </a:t>
            </a:r>
            <a:r>
              <a:rPr lang="en-US" altLang="zh-CN" sz="2800" dirty="0" smtClean="0"/>
              <a:t>	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555776" y="936338"/>
            <a:ext cx="4248472" cy="523220"/>
          </a:xfrm>
          <a:prstGeom prst="rect">
            <a:avLst/>
          </a:prstGeom>
          <a:solidFill>
            <a:srgbClr val="0070C0">
              <a:alpha val="7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的创建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保存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39552" y="3573016"/>
            <a:ext cx="8136904" cy="2377425"/>
          </a:xfrm>
          <a:prstGeom prst="roundRect">
            <a:avLst>
              <a:gd name="adj" fmla="val 137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//</a:t>
            </a:r>
            <a:r>
              <a:rPr lang="zh-CN" altLang="en-US" sz="2800" b="0" dirty="0">
                <a:latin typeface="Times New Roman" panose="02020603050405020304" pitchFamily="18" charset="0"/>
              </a:rPr>
              <a:t>创建</a:t>
            </a:r>
            <a:r>
              <a:rPr lang="en-US" altLang="zh-CN" sz="2800" b="0" dirty="0">
                <a:latin typeface="Times New Roman" panose="02020603050405020304" pitchFamily="18" charset="0"/>
              </a:rPr>
              <a:t>Cookie</a:t>
            </a:r>
            <a:r>
              <a:rPr lang="zh-CN" altLang="en-US" sz="2800" b="0" dirty="0">
                <a:latin typeface="Times New Roman" panose="02020603050405020304" pitchFamily="18" charset="0"/>
              </a:rPr>
              <a:t>对象</a:t>
            </a:r>
            <a:endParaRPr lang="en-US" altLang="zh-CN" sz="2800" b="0" dirty="0">
              <a:latin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Cookie 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cookie</a:t>
            </a:r>
            <a:r>
              <a:rPr lang="en-US" altLang="zh-CN" sz="2800" b="0" dirty="0">
                <a:latin typeface="Times New Roman" panose="02020603050405020304" pitchFamily="18" charset="0"/>
              </a:rPr>
              <a:t> = new Cookie("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name","tom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");</a:t>
            </a: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endParaRPr lang="en-US" altLang="zh-CN" sz="2800" b="0" dirty="0">
              <a:latin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800" b="0" dirty="0">
                <a:latin typeface="Times New Roman" panose="02020603050405020304" pitchFamily="18" charset="0"/>
              </a:rPr>
              <a:t>使用</a:t>
            </a:r>
            <a:r>
              <a:rPr lang="en-US" altLang="zh-CN" sz="2800" b="0" dirty="0">
                <a:latin typeface="Times New Roman" panose="02020603050405020304" pitchFamily="18" charset="0"/>
              </a:rPr>
              <a:t>response</a:t>
            </a:r>
            <a:r>
              <a:rPr lang="zh-CN" altLang="en-US" sz="2800" b="0" dirty="0">
                <a:latin typeface="Times New Roman" panose="02020603050405020304" pitchFamily="18" charset="0"/>
              </a:rPr>
              <a:t>对象，发送</a:t>
            </a:r>
            <a:r>
              <a:rPr lang="en-US" altLang="zh-CN" sz="2800" b="0" dirty="0">
                <a:latin typeface="Times New Roman" panose="02020603050405020304" pitchFamily="18" charset="0"/>
              </a:rPr>
              <a:t>Cookie</a:t>
            </a:r>
            <a:r>
              <a:rPr lang="zh-CN" altLang="en-US" sz="2800" b="0" dirty="0">
                <a:latin typeface="Times New Roman" panose="02020603050405020304" pitchFamily="18" charset="0"/>
              </a:rPr>
              <a:t>到客户端</a:t>
            </a: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response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.addCookie</a:t>
            </a:r>
            <a:r>
              <a:rPr lang="en-US" altLang="zh-CN" sz="2800" b="0" dirty="0">
                <a:latin typeface="Times New Roman" panose="02020603050405020304" pitchFamily="18" charset="0"/>
              </a:rPr>
              <a:t>(cookie);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9792" y="908720"/>
            <a:ext cx="3168352" cy="523220"/>
          </a:xfrm>
          <a:prstGeom prst="rect">
            <a:avLst/>
          </a:prstGeom>
          <a:solidFill>
            <a:srgbClr val="0070C0">
              <a:alpha val="7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的读取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-81887" y="70913"/>
            <a:ext cx="81887" cy="457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67544" y="1556792"/>
            <a:ext cx="8208912" cy="4464496"/>
          </a:xfrm>
          <a:prstGeom prst="roundRect">
            <a:avLst>
              <a:gd name="adj" fmla="val 92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/*  </a:t>
            </a:r>
            <a:r>
              <a:rPr lang="zh-CN" altLang="en-US" sz="2800" b="0" dirty="0">
                <a:latin typeface="Times New Roman" panose="02020603050405020304" pitchFamily="18" charset="0"/>
              </a:rPr>
              <a:t>通过</a:t>
            </a:r>
            <a:r>
              <a:rPr lang="en-US" altLang="zh-CN" sz="2800" b="0" dirty="0">
                <a:latin typeface="Times New Roman" panose="02020603050405020304" pitchFamily="18" charset="0"/>
              </a:rPr>
              <a:t>request</a:t>
            </a:r>
            <a:r>
              <a:rPr lang="zh-CN" altLang="en-US" sz="2800" b="0" dirty="0">
                <a:latin typeface="Times New Roman" panose="02020603050405020304" pitchFamily="18" charset="0"/>
              </a:rPr>
              <a:t>对象，获取客户端携带的所有</a:t>
            </a:r>
            <a:r>
              <a:rPr lang="en-US" altLang="zh-CN" sz="2800" b="0" dirty="0">
                <a:latin typeface="Times New Roman" panose="02020603050405020304" pitchFamily="18" charset="0"/>
              </a:rPr>
              <a:t>Cookie</a:t>
            </a:r>
            <a:r>
              <a:rPr lang="zh-CN" altLang="en-US" sz="2800" b="0" dirty="0" smtClean="0">
                <a:latin typeface="Times New Roman" panose="02020603050405020304" pitchFamily="18" charset="0"/>
              </a:rPr>
              <a:t>。获取</a:t>
            </a:r>
            <a:r>
              <a:rPr lang="zh-CN" altLang="en-US" sz="2800" b="0" dirty="0">
                <a:latin typeface="Times New Roman" panose="02020603050405020304" pitchFamily="18" charset="0"/>
              </a:rPr>
              <a:t>不到任何</a:t>
            </a:r>
            <a:r>
              <a:rPr lang="en-US" altLang="zh-CN" sz="2800" b="0" dirty="0">
                <a:latin typeface="Times New Roman" panose="02020603050405020304" pitchFamily="18" charset="0"/>
              </a:rPr>
              <a:t>Cookie</a:t>
            </a:r>
            <a:r>
              <a:rPr lang="zh-CN" altLang="en-US" sz="2800" b="0" dirty="0">
                <a:latin typeface="Times New Roman" panose="02020603050405020304" pitchFamily="18" charset="0"/>
              </a:rPr>
              <a:t>，返回</a:t>
            </a:r>
            <a:r>
              <a:rPr lang="en-US" altLang="zh-CN" sz="2800" b="0" dirty="0">
                <a:latin typeface="Times New Roman" panose="02020603050405020304" pitchFamily="18" charset="0"/>
              </a:rPr>
              <a:t>null  */</a:t>
            </a:r>
            <a:endParaRPr lang="zh-CN" altLang="en-US" sz="2800" b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endParaRPr lang="en-US" altLang="zh-CN" sz="2800" b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Cookie[] cookies =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request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.getCookies</a:t>
            </a:r>
            <a:r>
              <a:rPr lang="en-US" altLang="zh-CN" sz="2800" b="0" dirty="0">
                <a:latin typeface="Times New Roman" panose="02020603050405020304" pitchFamily="18" charset="0"/>
              </a:rPr>
              <a:t>();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endParaRPr lang="en-US" altLang="zh-CN" sz="2800" b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if (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cookies != null</a:t>
            </a:r>
            <a:r>
              <a:rPr lang="en-US" altLang="zh-CN" sz="2800" b="0" dirty="0">
                <a:latin typeface="Times New Roman" panose="02020603050405020304" pitchFamily="18" charset="0"/>
              </a:rPr>
              <a:t>) {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      for (Cookie 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cookie</a:t>
            </a:r>
            <a:r>
              <a:rPr lang="en-US" altLang="zh-CN" sz="2800" b="0" dirty="0">
                <a:latin typeface="Times New Roman" panose="02020603050405020304" pitchFamily="18" charset="0"/>
              </a:rPr>
              <a:t> : cookies) {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	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out.println</a:t>
            </a:r>
            <a:r>
              <a:rPr lang="en-US" altLang="zh-CN" sz="2800" b="0" dirty="0">
                <a:latin typeface="Times New Roman" panose="02020603050405020304" pitchFamily="18" charset="0"/>
              </a:rPr>
              <a:t>(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cookie.getName</a:t>
            </a:r>
            <a:r>
              <a:rPr lang="en-US" altLang="zh-CN" sz="2800" b="0" dirty="0">
                <a:latin typeface="Times New Roman" panose="02020603050405020304" pitchFamily="18" charset="0"/>
              </a:rPr>
              <a:t>() + ":" + </a:t>
            </a:r>
            <a:endParaRPr lang="en-US" altLang="zh-CN" sz="2800" b="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	        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cookie.getValue</a:t>
            </a:r>
            <a:r>
              <a:rPr lang="en-US" altLang="zh-CN" sz="2800" b="0" dirty="0">
                <a:latin typeface="Times New Roman" panose="02020603050405020304" pitchFamily="18" charset="0"/>
              </a:rPr>
              <a:t>() + "&lt;</a:t>
            </a:r>
            <a:r>
              <a:rPr lang="en-US" altLang="zh-CN" sz="2800" b="0" dirty="0" err="1">
                <a:latin typeface="Times New Roman" panose="02020603050405020304" pitchFamily="18" charset="0"/>
              </a:rPr>
              <a:t>br</a:t>
            </a:r>
            <a:r>
              <a:rPr lang="en-US" altLang="zh-CN" sz="2800" b="0" dirty="0">
                <a:latin typeface="Times New Roman" panose="02020603050405020304" pitchFamily="18" charset="0"/>
              </a:rPr>
              <a:t>/&gt;");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      }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}</a:t>
            </a:r>
            <a:endParaRPr lang="zh-CN" altLang="en-US" sz="2800" b="0" dirty="0"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19" y="1313766"/>
            <a:ext cx="87791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生命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指的是，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存活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setMaxAge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的存活时间。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9792" y="836712"/>
            <a:ext cx="3168352" cy="523220"/>
          </a:xfrm>
          <a:prstGeom prst="rect">
            <a:avLst/>
          </a:prstGeom>
          <a:solidFill>
            <a:srgbClr val="0070C0">
              <a:alpha val="7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2348681"/>
            <a:ext cx="8707152" cy="3744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"/>
              </a:spcBef>
              <a:spcAft>
                <a:spcPts val="50"/>
              </a:spcAft>
              <a:buClr>
                <a:schemeClr val="accent6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setMaxAge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(-1)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26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maxAge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属性的默认值是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-1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，表示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只在浏览器内存中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存活。一旦关闭浏览器，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就会消失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Clr>
                <a:schemeClr val="accent6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6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setMaxAge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(60*60)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：表示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对象可存活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小时。当生命大于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时，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浏览器会把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保存到硬盘上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，就算关闭浏览器或者重启客户端电脑，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也会存活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小时；</a:t>
            </a: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Clr>
                <a:schemeClr val="accent6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6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setMaxAge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(0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：如果浏览器已经保存了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，那么可以通过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26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setMaxAge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(0)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来删除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。无论是在浏览器内存中，还是在客户端硬盘上都会删除这个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16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476067"/>
            <a:ext cx="87849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zh-CN" altLang="en-US" sz="2800" b="0" dirty="0" smtClean="0">
                <a:ea typeface="微软雅黑" panose="020B0503020204020204" pitchFamily="34" charset="-122"/>
              </a:rPr>
              <a:t>      当创建</a:t>
            </a:r>
            <a:r>
              <a:rPr lang="en-US" altLang="zh-CN" sz="2800" b="0" dirty="0" smtClean="0"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ea typeface="微软雅黑" panose="020B0503020204020204" pitchFamily="34" charset="-122"/>
              </a:rPr>
              <a:t>时，如果</a:t>
            </a:r>
            <a:r>
              <a:rPr lang="en-US" altLang="zh-CN" sz="2800" b="0" dirty="0"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ea typeface="微软雅黑" panose="020B0503020204020204" pitchFamily="34" charset="-122"/>
              </a:rPr>
              <a:t>的值中包含空格、分号等特殊字符或者中文时，可能会导致“</a:t>
            </a:r>
            <a:r>
              <a:rPr lang="en-US" altLang="zh-CN" sz="2800" b="0" dirty="0"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ea typeface="微软雅黑" panose="020B0503020204020204" pitchFamily="34" charset="-122"/>
              </a:rPr>
              <a:t>值中存在无效字符”的错误。</a:t>
            </a:r>
            <a:endParaRPr lang="en-US" altLang="zh-CN" sz="2800" b="0" dirty="0">
              <a:ea typeface="微软雅黑" panose="020B0503020204020204" pitchFamily="34" charset="-122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</a:t>
            </a:r>
            <a:r>
              <a:rPr lang="zh-CN" altLang="en-US" sz="2800" b="0" dirty="0">
                <a:ea typeface="微软雅黑" panose="020B0503020204020204" pitchFamily="34" charset="-122"/>
              </a:rPr>
              <a:t>常见的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解决办法是：</a:t>
            </a:r>
            <a:r>
              <a:rPr lang="zh-CN" altLang="en-US" sz="2800" b="0" dirty="0">
                <a:ea typeface="微软雅黑" panose="020B0503020204020204" pitchFamily="34" charset="-122"/>
              </a:rPr>
              <a:t>在</a:t>
            </a:r>
            <a:r>
              <a:rPr lang="en-US" altLang="zh-CN" sz="2800" b="0" dirty="0"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ea typeface="微软雅黑" panose="020B0503020204020204" pitchFamily="34" charset="-122"/>
              </a:rPr>
              <a:t>写入客户端浏览器之前，首先进行</a:t>
            </a:r>
            <a:r>
              <a:rPr lang="en-US" altLang="zh-CN" sz="2800" b="0" dirty="0" err="1">
                <a:ea typeface="微软雅黑" panose="020B0503020204020204" pitchFamily="34" charset="-122"/>
              </a:rPr>
              <a:t>URLEnode</a:t>
            </a:r>
            <a:r>
              <a:rPr lang="zh-CN" altLang="en-US" sz="2800" b="0" dirty="0">
                <a:ea typeface="微软雅黑" panose="020B0503020204020204" pitchFamily="34" charset="-122"/>
              </a:rPr>
              <a:t>编码；读取</a:t>
            </a:r>
            <a:r>
              <a:rPr lang="en-US" altLang="zh-CN" sz="2800" b="0" dirty="0"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ea typeface="微软雅黑" panose="020B0503020204020204" pitchFamily="34" charset="-122"/>
              </a:rPr>
              <a:t>时，进行</a:t>
            </a:r>
            <a:r>
              <a:rPr lang="en-US" altLang="zh-CN" sz="2800" b="0" dirty="0" err="1">
                <a:ea typeface="微软雅黑" panose="020B0503020204020204" pitchFamily="34" charset="-122"/>
              </a:rPr>
              <a:t>URLDecode</a:t>
            </a:r>
            <a:r>
              <a:rPr lang="zh-CN" altLang="en-US" sz="2800" b="0" dirty="0">
                <a:ea typeface="微软雅黑" panose="020B0503020204020204" pitchFamily="34" charset="-122"/>
              </a:rPr>
              <a:t>即可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ea typeface="微软雅黑" panose="020B0503020204020204" pitchFamily="34" charset="-122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zh-CN" altLang="en-US" sz="2800" b="0" dirty="0" smtClean="0"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）使用</a:t>
            </a:r>
            <a:r>
              <a:rPr lang="en-US" altLang="zh-CN" sz="2800" b="0" dirty="0" err="1">
                <a:ea typeface="微软雅黑" panose="020B0503020204020204" pitchFamily="34" charset="-122"/>
              </a:rPr>
              <a:t>URLEncodor.encode</a:t>
            </a:r>
            <a:r>
              <a:rPr lang="en-US" altLang="zh-CN" sz="2800" b="0" dirty="0">
                <a:ea typeface="微软雅黑" panose="020B0503020204020204" pitchFamily="34" charset="-122"/>
              </a:rPr>
              <a:t>()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方法，对字符进行编码，并存放</a:t>
            </a:r>
            <a:r>
              <a:rPr lang="zh-CN" altLang="en-US" sz="2800" b="0" dirty="0">
                <a:ea typeface="微软雅黑" panose="020B0503020204020204" pitchFamily="34" charset="-122"/>
              </a:rPr>
              <a:t>到</a:t>
            </a:r>
            <a:r>
              <a:rPr lang="en-US" altLang="zh-CN" sz="2800" b="0" dirty="0"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ea typeface="微软雅黑" panose="020B0503020204020204" pitchFamily="34" charset="-122"/>
              </a:rPr>
              <a:t>中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ea typeface="微软雅黑" panose="020B0503020204020204" pitchFamily="34" charset="-122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endParaRPr lang="en-US" altLang="zh-CN" sz="2800" b="0" dirty="0" smtClean="0">
              <a:ea typeface="微软雅黑" panose="020B0503020204020204" pitchFamily="34" charset="-122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endParaRPr lang="en-US" altLang="zh-CN" sz="2800" b="0" dirty="0">
              <a:ea typeface="微软雅黑" panose="020B0503020204020204" pitchFamily="34" charset="-122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 smtClean="0">
                <a:ea typeface="微软雅黑" panose="020B0503020204020204" pitchFamily="34" charset="-122"/>
              </a:rPr>
              <a:t>	</a:t>
            </a:r>
            <a:endParaRPr lang="zh-CN" altLang="en-US" sz="2800" b="0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23728" y="889556"/>
            <a:ext cx="4625954" cy="523220"/>
          </a:xfrm>
          <a:prstGeom prst="rect">
            <a:avLst/>
          </a:prstGeom>
          <a:solidFill>
            <a:srgbClr val="0070C0">
              <a:alpha val="7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、特殊字符及中文的处理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59517" y="5106570"/>
            <a:ext cx="8136904" cy="1346766"/>
          </a:xfrm>
          <a:prstGeom prst="roundRect">
            <a:avLst>
              <a:gd name="adj" fmla="val 137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 smtClean="0">
                <a:latin typeface="+mj-ea"/>
              </a:rPr>
              <a:t>String </a:t>
            </a:r>
            <a:r>
              <a:rPr lang="en-US" altLang="zh-CN" b="0" dirty="0">
                <a:latin typeface="+mj-ea"/>
              </a:rPr>
              <a:t>value = </a:t>
            </a:r>
            <a:r>
              <a:rPr lang="en-US" altLang="zh-CN" b="0" dirty="0" err="1">
                <a:solidFill>
                  <a:srgbClr val="FF0000"/>
                </a:solidFill>
                <a:latin typeface="+mj-ea"/>
              </a:rPr>
              <a:t>URLEncoder.encode</a:t>
            </a:r>
            <a:r>
              <a:rPr lang="en-US" altLang="zh-CN" b="0" dirty="0">
                <a:solidFill>
                  <a:srgbClr val="FF0000"/>
                </a:solidFill>
                <a:latin typeface="+mj-ea"/>
              </a:rPr>
              <a:t>("</a:t>
            </a:r>
            <a:r>
              <a:rPr lang="zh-CN" altLang="en-US" b="0" dirty="0">
                <a:solidFill>
                  <a:srgbClr val="FF0000"/>
                </a:solidFill>
                <a:latin typeface="+mj-ea"/>
              </a:rPr>
              <a:t>张三</a:t>
            </a:r>
            <a:r>
              <a:rPr lang="en-US" altLang="zh-CN" b="0" dirty="0">
                <a:solidFill>
                  <a:srgbClr val="FF0000"/>
                </a:solidFill>
                <a:latin typeface="+mj-ea"/>
              </a:rPr>
              <a:t>", "UTF-8"); 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>
                <a:latin typeface="+mj-ea"/>
              </a:rPr>
              <a:t>Cookie c = new Cookie</a:t>
            </a:r>
            <a:r>
              <a:rPr lang="en-US" altLang="zh-CN" b="0" dirty="0" smtClean="0">
                <a:latin typeface="+mj-ea"/>
              </a:rPr>
              <a:t>(("username", value</a:t>
            </a:r>
            <a:r>
              <a:rPr lang="en-US" altLang="zh-CN" b="0" dirty="0">
                <a:latin typeface="+mj-ea"/>
              </a:rPr>
              <a:t>);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 err="1">
                <a:latin typeface="+mj-ea"/>
              </a:rPr>
              <a:t>response.addCookie</a:t>
            </a:r>
            <a:r>
              <a:rPr lang="en-US" altLang="zh-CN" b="0" dirty="0">
                <a:latin typeface="+mj-ea"/>
              </a:rPr>
              <a:t>(c);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5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99927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096411"/>
            <a:ext cx="92263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  <a:buSzPct val="80000"/>
            </a:pPr>
            <a:endParaRPr lang="en-US" altLang="zh-CN" dirty="0" smtClean="0"/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）获取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时，需要先使用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URLDecoder.decode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方法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解码。</a:t>
            </a:r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endParaRPr lang="en-US" altLang="zh-CN" dirty="0" smtClean="0"/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endParaRPr lang="en-US" altLang="zh-CN" dirty="0"/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200" dirty="0" smtClean="0"/>
              <a:t>	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2123728" y="836712"/>
            <a:ext cx="4625954" cy="523220"/>
          </a:xfrm>
          <a:prstGeom prst="rect">
            <a:avLst/>
          </a:prstGeom>
          <a:solidFill>
            <a:srgbClr val="0070C0">
              <a:alpha val="7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特殊字符及中文的处理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95536" y="2492896"/>
            <a:ext cx="8352928" cy="3816424"/>
          </a:xfrm>
          <a:prstGeom prst="roundRect">
            <a:avLst>
              <a:gd name="adj" fmla="val 53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/>
              <a:t>Cookie[] cookies = </a:t>
            </a:r>
            <a:r>
              <a:rPr lang="en-US" altLang="zh-CN" b="0" dirty="0" err="1"/>
              <a:t>request.getCookies</a:t>
            </a:r>
            <a:r>
              <a:rPr lang="en-US" altLang="zh-CN" b="0" dirty="0"/>
              <a:t>();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/>
              <a:t>if (cookies != null) {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/>
              <a:t>     for (Cookie </a:t>
            </a:r>
            <a:r>
              <a:rPr lang="en-US" altLang="zh-CN" b="0" dirty="0" err="1"/>
              <a:t>cookie</a:t>
            </a:r>
            <a:r>
              <a:rPr lang="en-US" altLang="zh-CN" b="0" dirty="0"/>
              <a:t> : cookies) {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/>
              <a:t>           String name = </a:t>
            </a:r>
            <a:r>
              <a:rPr lang="en-US" altLang="zh-CN" b="0" dirty="0" err="1" smtClean="0"/>
              <a:t>cookie.getName</a:t>
            </a:r>
            <a:r>
              <a:rPr lang="en-US" altLang="zh-CN" b="0" dirty="0" smtClean="0"/>
              <a:t>();</a:t>
            </a:r>
            <a:endParaRPr lang="en-US" altLang="zh-CN" b="0" dirty="0"/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/>
              <a:t>            String value = </a:t>
            </a:r>
            <a:endParaRPr lang="en-US" altLang="zh-CN" b="0" dirty="0" smtClean="0"/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</a:t>
            </a:r>
            <a:r>
              <a:rPr lang="en-US" altLang="zh-CN" b="0" dirty="0" err="1" smtClean="0">
                <a:solidFill>
                  <a:srgbClr val="FF0000"/>
                </a:solidFill>
              </a:rPr>
              <a:t>URLDecoder.decode</a:t>
            </a:r>
            <a:r>
              <a:rPr lang="en-US" altLang="zh-CN" b="0" dirty="0" smtClean="0">
                <a:solidFill>
                  <a:srgbClr val="FF0000"/>
                </a:solidFill>
              </a:rPr>
              <a:t>(</a:t>
            </a:r>
            <a:r>
              <a:rPr lang="en-US" altLang="zh-CN" b="0" dirty="0" err="1" smtClean="0">
                <a:solidFill>
                  <a:srgbClr val="FF0000"/>
                </a:solidFill>
              </a:rPr>
              <a:t>cookie.getValue</a:t>
            </a:r>
            <a:r>
              <a:rPr lang="en-US" altLang="zh-CN" b="0" dirty="0">
                <a:solidFill>
                  <a:srgbClr val="FF0000"/>
                </a:solidFill>
              </a:rPr>
              <a:t>(), "UTF-8");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/>
              <a:t>            String s = name + ": " + value + "&lt;</a:t>
            </a:r>
            <a:r>
              <a:rPr lang="en-US" altLang="zh-CN" b="0" dirty="0" err="1"/>
              <a:t>br</a:t>
            </a:r>
            <a:r>
              <a:rPr lang="en-US" altLang="zh-CN" b="0" dirty="0"/>
              <a:t>/&gt;";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/>
              <a:t>	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out.print</a:t>
            </a:r>
            <a:r>
              <a:rPr lang="en-US" altLang="zh-CN" b="0" dirty="0" smtClean="0"/>
              <a:t>(s</a:t>
            </a:r>
            <a:r>
              <a:rPr lang="en-US" altLang="zh-CN" b="0" dirty="0"/>
              <a:t>);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/>
              <a:t>     }</a:t>
            </a:r>
          </a:p>
          <a:p>
            <a:pPr>
              <a:lnSpc>
                <a:spcPct val="90000"/>
              </a:lnSpc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919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99927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9792" y="1033572"/>
            <a:ext cx="3168352" cy="523220"/>
          </a:xfrm>
          <a:prstGeom prst="rect">
            <a:avLst/>
          </a:prstGeom>
          <a:solidFill>
            <a:srgbClr val="0070C0">
              <a:alpha val="7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544" y="2204864"/>
            <a:ext cx="8388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问：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服务器中多个项目之间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数据共享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通过设置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路径，即调用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28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setPath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(“/”)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，可以实现。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9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993607"/>
            <a:ext cx="89289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的路径，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在服务器创建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时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设置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的。它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的作用是决定浏览器访问服务器的某个资源时，需要将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浏览器保存的哪些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带给服务器。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如果没有设置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的路径，默认是当前资源的所在路径。例如，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http://localhost/web9/a/</a:t>
            </a:r>
            <a:r>
              <a:rPr lang="en-US" altLang="zh-CN" sz="28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AServlet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的所在路径为：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/web9/a</a:t>
            </a: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这样只要浏览器访问的资源路径中包含了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Aservlet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路径，就会带上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AServlet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保存的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cookie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9792" y="404664"/>
            <a:ext cx="3168352" cy="523220"/>
          </a:xfrm>
          <a:prstGeom prst="rect">
            <a:avLst/>
          </a:prstGeom>
          <a:solidFill>
            <a:srgbClr val="0070C0">
              <a:alpha val="7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354" y="4636293"/>
            <a:ext cx="7057038" cy="1384995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http://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localhost/web9/a/AServlet</a:t>
            </a:r>
            <a:r>
              <a:rPr lang="zh-CN" altLang="en-US" sz="2800" b="0" dirty="0">
                <a:latin typeface="Times New Roman" panose="02020603050405020304" pitchFamily="18" charset="0"/>
              </a:rPr>
              <a:t>（相同路径）</a:t>
            </a:r>
            <a:endParaRPr lang="en-US" altLang="zh-CN" sz="2800" b="0" dirty="0">
              <a:latin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http://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localhost/web9/a/xxxxx</a:t>
            </a:r>
            <a:r>
              <a:rPr lang="zh-CN" altLang="en-US" sz="2800" b="0" dirty="0">
                <a:latin typeface="Times New Roman" panose="02020603050405020304" pitchFamily="18" charset="0"/>
              </a:rPr>
              <a:t>（同目录）</a:t>
            </a:r>
            <a:endParaRPr lang="en-US" altLang="zh-CN" sz="2800" b="0" dirty="0">
              <a:latin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altLang="zh-CN" sz="2800" b="0" dirty="0">
                <a:latin typeface="Times New Roman" panose="02020603050405020304" pitchFamily="18" charset="0"/>
              </a:rPr>
              <a:t>http://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localhost/web9/a/xxxxx/xxxx</a:t>
            </a:r>
            <a:r>
              <a:rPr lang="zh-CN" altLang="en-US" sz="2800" b="0" dirty="0">
                <a:latin typeface="Times New Roman" panose="02020603050405020304" pitchFamily="18" charset="0"/>
              </a:rPr>
              <a:t>（子目录</a:t>
            </a:r>
            <a:r>
              <a:rPr lang="zh-CN" altLang="en-US" sz="2800" b="0" dirty="0" smtClean="0">
                <a:latin typeface="Times New Roman" panose="02020603050405020304" pitchFamily="18" charset="0"/>
              </a:rPr>
              <a:t>）</a:t>
            </a:r>
            <a:endParaRPr lang="en-US" altLang="zh-CN" sz="2800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21798</TotalTime>
  <Words>1176</Words>
  <Application>Microsoft Office PowerPoint</Application>
  <PresentationFormat>全屏显示(4:3)</PresentationFormat>
  <Paragraphs>148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宋体</vt:lpstr>
      <vt:lpstr>微软雅黑</vt:lpstr>
      <vt:lpstr>Arial</vt:lpstr>
      <vt:lpstr>Garamond</vt:lpstr>
      <vt:lpstr>Tahoma</vt:lpstr>
      <vt:lpstr>Times New Roman</vt:lpstr>
      <vt:lpstr>Wingdings</vt:lpstr>
      <vt:lpstr>Edge</vt:lpstr>
      <vt:lpstr>第9讲 Cookie</vt:lpstr>
      <vt:lpstr>什么是Cookie</vt:lpstr>
      <vt:lpstr>Cookie的使用</vt:lpstr>
      <vt:lpstr>Cookie的使用</vt:lpstr>
      <vt:lpstr>Cookie的使用</vt:lpstr>
      <vt:lpstr>Cookie的使用</vt:lpstr>
      <vt:lpstr>Cookie的使用</vt:lpstr>
      <vt:lpstr>Cookie的使用</vt:lpstr>
      <vt:lpstr>PowerPoint 演示文稿</vt:lpstr>
      <vt:lpstr>PowerPoint 演示文稿</vt:lpstr>
      <vt:lpstr>PowerPoint 演示文稿</vt:lpstr>
      <vt:lpstr>Cookie的使用</vt:lpstr>
      <vt:lpstr>Cookie的使用</vt:lpstr>
      <vt:lpstr>Cookie的使用</vt:lpstr>
      <vt:lpstr>Cookie的使用</vt:lpstr>
      <vt:lpstr>Cookie的使用</vt:lpstr>
      <vt:lpstr>Cookie的使用</vt:lpstr>
      <vt:lpstr>Cookie的使用</vt:lpstr>
      <vt:lpstr>Cookie的使用</vt:lpstr>
      <vt:lpstr>Cookie与session对比</vt:lpstr>
      <vt:lpstr>Cookie与session对比</vt:lpstr>
    </vt:vector>
  </TitlesOfParts>
  <Company>jsj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宋艳娟</cp:lastModifiedBy>
  <cp:revision>1092</cp:revision>
  <dcterms:created xsi:type="dcterms:W3CDTF">2003-08-01T12:28:25Z</dcterms:created>
  <dcterms:modified xsi:type="dcterms:W3CDTF">2024-12-16T11:21:15Z</dcterms:modified>
</cp:coreProperties>
</file>