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8" r:id="rId2"/>
  </p:sldIdLst>
  <p:sldSz cx="9904413" cy="6858000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193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7">
          <p15:clr>
            <a:srgbClr val="A4A3A4"/>
          </p15:clr>
        </p15:guide>
        <p15:guide id="9" pos="6067">
          <p15:clr>
            <a:srgbClr val="A4A3A4"/>
          </p15:clr>
        </p15:guide>
        <p15:guide id="10" pos="171">
          <p15:clr>
            <a:srgbClr val="A4A3A4"/>
          </p15:clr>
        </p15:guide>
        <p15:guide id="11" orient="horz" pos="1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 userDrawn="1">
          <p15:clr>
            <a:srgbClr val="A4A3A4"/>
          </p15:clr>
        </p15:guide>
        <p15:guide id="2" pos="2157" userDrawn="1">
          <p15:clr>
            <a:srgbClr val="A4A3A4"/>
          </p15:clr>
        </p15:guide>
        <p15:guide id="3" orient="horz" pos="3126" userDrawn="1">
          <p15:clr>
            <a:srgbClr val="A4A3A4"/>
          </p15:clr>
        </p15:guide>
        <p15:guide id="4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1F4A7F"/>
    <a:srgbClr val="D9D9D9"/>
    <a:srgbClr val="001970"/>
    <a:srgbClr val="3A5B86"/>
    <a:srgbClr val="5D81B7"/>
    <a:srgbClr val="2B4667"/>
    <a:srgbClr val="101A26"/>
    <a:srgbClr val="47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85252" autoAdjust="0"/>
  </p:normalViewPr>
  <p:slideViewPr>
    <p:cSldViewPr showGuides="1">
      <p:cViewPr varScale="1">
        <p:scale>
          <a:sx n="87" d="100"/>
          <a:sy n="87" d="100"/>
        </p:scale>
        <p:origin x="1258" y="77"/>
      </p:cViewPr>
      <p:guideLst>
        <p:guide orient="horz" pos="2160"/>
        <p:guide orient="horz" pos="1071"/>
        <p:guide orient="horz" pos="4065"/>
        <p:guide orient="horz" pos="572"/>
        <p:guide orient="horz" pos="1933"/>
        <p:guide pos="3119"/>
        <p:guide pos="261"/>
        <p:guide pos="5977"/>
        <p:guide pos="6067"/>
        <p:guide pos="171"/>
        <p:guide orient="horz" pos="1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79"/>
        <p:guide pos="2157"/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6173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5048" y="0"/>
            <a:ext cx="2941532" cy="496173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C2BDBC9F-16F1-4664-9B34-E0C102E2B897}" type="datetimeFigureOut">
              <a:rPr lang="ko-KR" altLang="en-US" smtClean="0"/>
              <a:pPr/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5567"/>
            <a:ext cx="2941532" cy="496173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5048" y="9425567"/>
            <a:ext cx="2941532" cy="496173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18414D93-113D-4FCF-8EE6-9CD40A3FF2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0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532" cy="49789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048" y="0"/>
            <a:ext cx="2941532" cy="49789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63EE64A7-DF60-438A-ABC3-B5084E313C47}" type="datetimeFigureOut">
              <a:rPr lang="ko-KR" altLang="en-US" smtClean="0"/>
              <a:pPr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241425"/>
            <a:ext cx="48323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815" y="4775666"/>
            <a:ext cx="5430520" cy="3907364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569"/>
            <a:ext cx="2941532" cy="497896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048" y="9425569"/>
            <a:ext cx="2941532" cy="497896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0EB393BF-53B9-49A0-89B6-8DD4DA27F1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0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B99B4-EB29-C513-068D-F1F55511F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C99221-E288-8433-863C-F9FE93930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9E7248-0D57-5965-17B1-57728BB16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6453F-9967-4D18-66EF-90554E529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393BF-53B9-49A0-89B6-8DD4DA27F17D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16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2278591" cy="6857999"/>
          </a:xfrm>
          <a:prstGeom prst="rect">
            <a:avLst/>
          </a:prstGeom>
          <a:solidFill>
            <a:srgbClr val="DF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5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 userDrawn="1"/>
        </p:nvSpPr>
        <p:spPr>
          <a:xfrm>
            <a:off x="-2117" y="0"/>
            <a:ext cx="9906530" cy="929780"/>
          </a:xfrm>
          <a:custGeom>
            <a:avLst/>
            <a:gdLst>
              <a:gd name="connsiteX0" fmla="*/ 0 w 10695516"/>
              <a:gd name="connsiteY0" fmla="*/ 0 h 929780"/>
              <a:gd name="connsiteX1" fmla="*/ 10695515 w 10695516"/>
              <a:gd name="connsiteY1" fmla="*/ 0 h 929780"/>
              <a:gd name="connsiteX2" fmla="*/ 10695515 w 10695516"/>
              <a:gd name="connsiteY2" fmla="*/ 15380 h 929780"/>
              <a:gd name="connsiteX3" fmla="*/ 10695516 w 10695516"/>
              <a:gd name="connsiteY3" fmla="*/ 15380 h 929780"/>
              <a:gd name="connsiteX4" fmla="*/ 10695516 w 10695516"/>
              <a:gd name="connsiteY4" fmla="*/ 507495 h 929780"/>
              <a:gd name="connsiteX5" fmla="*/ 10264518 w 10695516"/>
              <a:gd name="connsiteY5" fmla="*/ 929780 h 929780"/>
              <a:gd name="connsiteX6" fmla="*/ 953473 w 10695516"/>
              <a:gd name="connsiteY6" fmla="*/ 929780 h 929780"/>
              <a:gd name="connsiteX7" fmla="*/ 433114 w 10695516"/>
              <a:gd name="connsiteY7" fmla="*/ 929780 h 929780"/>
              <a:gd name="connsiteX8" fmla="*/ 2117 w 10695516"/>
              <a:gd name="connsiteY8" fmla="*/ 929780 h 929780"/>
              <a:gd name="connsiteX9" fmla="*/ 2117 w 10695516"/>
              <a:gd name="connsiteY9" fmla="*/ 254377 h 929780"/>
              <a:gd name="connsiteX10" fmla="*/ 0 w 10695516"/>
              <a:gd name="connsiteY10" fmla="*/ 254377 h 92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95516" h="929780">
                <a:moveTo>
                  <a:pt x="0" y="0"/>
                </a:moveTo>
                <a:lnTo>
                  <a:pt x="10695515" y="0"/>
                </a:lnTo>
                <a:lnTo>
                  <a:pt x="10695515" y="15380"/>
                </a:lnTo>
                <a:lnTo>
                  <a:pt x="10695516" y="15380"/>
                </a:lnTo>
                <a:lnTo>
                  <a:pt x="10695516" y="507495"/>
                </a:lnTo>
                <a:cubicBezTo>
                  <a:pt x="10695516" y="740717"/>
                  <a:pt x="10502552" y="929780"/>
                  <a:pt x="10264518" y="929780"/>
                </a:cubicBezTo>
                <a:lnTo>
                  <a:pt x="953473" y="929780"/>
                </a:lnTo>
                <a:lnTo>
                  <a:pt x="433114" y="929780"/>
                </a:lnTo>
                <a:lnTo>
                  <a:pt x="2117" y="929780"/>
                </a:lnTo>
                <a:lnTo>
                  <a:pt x="2117" y="254377"/>
                </a:lnTo>
                <a:lnTo>
                  <a:pt x="0" y="254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1"/>
          <p:cNvSpPr>
            <a:spLocks noChangeArrowheads="1"/>
          </p:cNvSpPr>
          <p:nvPr userDrawn="1"/>
        </p:nvSpPr>
        <p:spPr bwMode="auto">
          <a:xfrm>
            <a:off x="4537494" y="6552867"/>
            <a:ext cx="829424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914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13F30-0ABC-4E80-8D11-594DCC4BE1E5}" type="slidenum">
              <a:rPr kumimoji="0" lang="en-US" altLang="ko-KR" sz="900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ctr" defTabSz="69145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" y="1"/>
            <a:ext cx="95248" cy="92978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23169" y="405852"/>
            <a:ext cx="9128845" cy="40011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2000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8"/>
          <p:cNvGrpSpPr>
            <a:grpSpLocks noChangeAspect="1"/>
          </p:cNvGrpSpPr>
          <p:nvPr userDrawn="1"/>
        </p:nvGrpSpPr>
        <p:grpSpPr>
          <a:xfrm>
            <a:off x="8825782" y="6539632"/>
            <a:ext cx="962518" cy="309431"/>
            <a:chOff x="-6015037" y="1404938"/>
            <a:chExt cx="12592050" cy="404812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6994" y="1404938"/>
              <a:ext cx="4010019" cy="4048125"/>
            </a:xfrm>
            <a:prstGeom prst="rect">
              <a:avLst/>
            </a:prstGeom>
            <a:solidFill>
              <a:srgbClr val="E7E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015037" y="2485054"/>
              <a:ext cx="8582031" cy="1495419"/>
            </a:xfrm>
            <a:prstGeom prst="rect">
              <a:avLst/>
            </a:prstGeom>
            <a:solidFill>
              <a:srgbClr val="E7E7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361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81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37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3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9F3BE-CFAA-C402-C115-B31253C4A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DBC491CC-A344-D932-F7B3-3F58BEBBF3FE}"/>
              </a:ext>
            </a:extLst>
          </p:cNvPr>
          <p:cNvSpPr txBox="1">
            <a:spLocks/>
          </p:cNvSpPr>
          <p:nvPr/>
        </p:nvSpPr>
        <p:spPr bwMode="auto">
          <a:xfrm>
            <a:off x="3800475" y="6502400"/>
            <a:ext cx="2312988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굴림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- </a:t>
            </a:r>
            <a:fld id="{BCF0DBA7-96BC-45D0-BCD9-160EDD75F1B8}" type="slidenum">
              <a:rPr kumimoji="1" lang="en-US" altLang="ko-KR" sz="11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1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992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29936</TotalTime>
  <Words>4</Words>
  <Application>Microsoft Office PowerPoint</Application>
  <PresentationFormat>사용자 지정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HY견고딕</vt:lpstr>
      <vt:lpstr>나눔바른고딕</vt:lpstr>
      <vt:lpstr>맑은 고딕</vt:lpstr>
      <vt:lpstr>Arial</vt:lpstr>
      <vt:lpstr>Office 테마</vt:lpstr>
      <vt:lpstr>PowerPoint 프레젠테이션</vt:lpstr>
    </vt:vector>
  </TitlesOfParts>
  <Manager>시큐와우</Manager>
  <Company>시큐와우(주)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주간보고_업무보고(W)_양식</dc:title>
  <dc:creator>시큐와우</dc:creator>
  <cp:lastModifiedBy>secuwow</cp:lastModifiedBy>
  <cp:revision>3076</cp:revision>
  <cp:lastPrinted>2021-01-27T11:37:49Z</cp:lastPrinted>
  <dcterms:created xsi:type="dcterms:W3CDTF">2015-01-06T01:29:33Z</dcterms:created>
  <dcterms:modified xsi:type="dcterms:W3CDTF">2025-04-29T04:54:29Z</dcterms:modified>
</cp:coreProperties>
</file>