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1C7-691D-40B0-9221-2D97DBD3DE16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A95A-15E1-46B4-A8C5-E0D46C54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7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1C7-691D-40B0-9221-2D97DBD3DE16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A95A-15E1-46B4-A8C5-E0D46C54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87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1C7-691D-40B0-9221-2D97DBD3DE16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A95A-15E1-46B4-A8C5-E0D46C54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3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1C7-691D-40B0-9221-2D97DBD3DE16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A95A-15E1-46B4-A8C5-E0D46C54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1C7-691D-40B0-9221-2D97DBD3DE16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A95A-15E1-46B4-A8C5-E0D46C54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1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1C7-691D-40B0-9221-2D97DBD3DE16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A95A-15E1-46B4-A8C5-E0D46C54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0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1C7-691D-40B0-9221-2D97DBD3DE16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A95A-15E1-46B4-A8C5-E0D46C54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1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1C7-691D-40B0-9221-2D97DBD3DE16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A95A-15E1-46B4-A8C5-E0D46C54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4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1C7-691D-40B0-9221-2D97DBD3DE16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A95A-15E1-46B4-A8C5-E0D46C54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4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1C7-691D-40B0-9221-2D97DBD3DE16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A95A-15E1-46B4-A8C5-E0D46C54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1C7-691D-40B0-9221-2D97DBD3DE16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A95A-15E1-46B4-A8C5-E0D46C54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01C7-691D-40B0-9221-2D97DBD3DE16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A95A-15E1-46B4-A8C5-E0D46C5471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06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06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贺泽邦</dc:creator>
  <cp:lastModifiedBy>贺泽邦</cp:lastModifiedBy>
  <cp:revision>1</cp:revision>
  <dcterms:created xsi:type="dcterms:W3CDTF">2022-04-10T00:10:45Z</dcterms:created>
  <dcterms:modified xsi:type="dcterms:W3CDTF">2022-04-10T00:11:31Z</dcterms:modified>
</cp:coreProperties>
</file>