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6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074EE-2656-F225-5E49-F89164FA4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515B9F-80C7-A73A-C998-76F56A6E6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BEE1F-6B53-E272-1F2D-8CDF5FD1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D982-8D7F-4485-82EB-DA15867E6AB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397A7-44E8-439F-4936-D4A2D9D7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9C94B-155A-1ECD-629A-B02D935C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CD7F-AF40-4940-A4AF-8581762B6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2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F37C8-BC18-78C0-23E3-777AB6B8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CDBD63-9339-B6EA-74B2-DDE9EE9C5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8852A-FDC4-8663-2931-8A666660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D982-8D7F-4485-82EB-DA15867E6AB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A7C1E-1F5E-161A-3C3E-C5F85D77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8686C-5DD3-F020-CA0A-435FCFC6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CD7F-AF40-4940-A4AF-8581762B6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5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0327E7-0E53-606B-DC88-85477C498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676FD4-CADA-A2FB-7561-EB310C156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129F7-6E8F-5B7D-2816-686D85B4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D982-8D7F-4485-82EB-DA15867E6AB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8859D-6C0A-FDB8-30D1-1C1DA85A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FE396-C634-7100-0174-B93575B7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CD7F-AF40-4940-A4AF-8581762B6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2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80D64-523D-A1A7-D122-E1EF40E0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D67BC-6863-167D-2257-E947784E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9F668-B059-87F4-30ED-6D235644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D982-8D7F-4485-82EB-DA15867E6AB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77B09-9F18-BF82-03D3-267B99FF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971FD-691A-CF77-B930-91FA99B9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CD7F-AF40-4940-A4AF-8581762B6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4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D832D-36A1-1751-C52D-29150A63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E6BC1-D131-F927-0C41-BB93C749D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2CA13-0098-3F3F-7816-B6B1AA32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D982-8D7F-4485-82EB-DA15867E6AB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26C0C-2619-CB79-ECD1-D0D4F1DE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C613F-34B3-68B6-B1FB-6FCF45B5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CD7F-AF40-4940-A4AF-8581762B6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1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F9D91-9C35-5DD9-9D40-D9F5A0D0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6FA10-7313-AF2B-D712-C9906659D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0C33A3-E9BC-C9AB-174F-777549D3B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5C10E0-D249-756C-462A-D30631D3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D982-8D7F-4485-82EB-DA15867E6AB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0EC76-7C1F-8331-CE95-D0643BE8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7C9E9-135F-F730-4368-096A6E05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CD7F-AF40-4940-A4AF-8581762B6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77DF6-1C59-53DD-2B27-1794D11C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C0F8E-3225-BF56-A896-E10438E6F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849FA2-900A-6F6D-9EA9-F3B0B5574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80D364-DD24-F237-758E-01C2EFF23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06DA42-A041-9948-B58A-55F20D72A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7210F9-613B-8A80-961D-AC3D4632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D982-8D7F-4485-82EB-DA15867E6AB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B04C55-856A-9D83-FED2-95D950D0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0D2792-A5C4-1BC7-99C7-CCCC2109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CD7F-AF40-4940-A4AF-8581762B6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8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492CE-824A-8643-D269-74264069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46AC1A-C5FD-F5CF-1915-C814B115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D982-8D7F-4485-82EB-DA15867E6AB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68C845-DB41-E694-A499-4E79F93C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E7FE0B-ECBD-99F7-C0CB-49497BC5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CD7F-AF40-4940-A4AF-8581762B6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49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3FA055-D8CB-473D-239C-1B55F8FF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D982-8D7F-4485-82EB-DA15867E6AB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A66B0E-0D8F-056A-795A-8AC9D7FB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8E02C-F65B-B0DF-CD95-2D5DA4B5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CD7F-AF40-4940-A4AF-8581762B6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1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4D9D1-EB43-9A0C-34EC-F70D82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5C83A-85C2-A4AE-3349-2AC72C796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60DC4F-AD82-2577-1131-29C3D8F6A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B0AB3F-0DBC-6746-A2DC-759340E4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D982-8D7F-4485-82EB-DA15867E6AB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7C38E5-277F-B0ED-603E-C372AD8F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46E7F0-75B4-5468-9AD7-393F2F14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CD7F-AF40-4940-A4AF-8581762B6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33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0B7A4-0881-5B23-F46B-6836A54A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4BAABD-8739-AC74-031C-BB29F46B9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5B6DED-D8CD-B31A-C9DC-A120EED4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31429E-F17F-7AE8-1787-D524877C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D982-8D7F-4485-82EB-DA15867E6AB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22FAD8-1545-717A-6F9F-6E27E87E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5C30A-EE0C-6FBA-0CB0-5BCB0988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CD7F-AF40-4940-A4AF-8581762B6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1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CECE97-8224-2946-2850-35DA554D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26CA0-9392-D356-B929-7BFC5A2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096CC-E34B-A12D-5FC5-BE9CF68FE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5D982-8D7F-4485-82EB-DA15867E6AB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B0529-CF0A-A1B7-7C69-1A998E157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47768-F7E7-0E35-C977-F25DACDBF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CD7F-AF40-4940-A4AF-8581762B6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7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2BCAFC3-4AB7-6573-1E0A-0B5B69B33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903"/>
            <a:ext cx="12192000" cy="22717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9BCD49-5349-7327-615C-EF97F0B80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24" y="2771775"/>
            <a:ext cx="96012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1C393-B86F-8E70-86B2-007FDD75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7EEF67-BC80-69DE-C323-E693FC10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" y="488076"/>
            <a:ext cx="12192000" cy="12026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10A8E9-145A-02B2-1618-2CF6DD29C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83" y="2556371"/>
            <a:ext cx="113442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2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A69658-675E-A6E8-5E71-5E11CC736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26" y="485127"/>
            <a:ext cx="10663347" cy="11339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8DA4168-AB37-8988-B235-7BAF6C51D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26" y="1874171"/>
            <a:ext cx="105537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8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DF79-0FE3-4628-EFC5-83F077C5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3F085A-9540-A0C6-396A-B8E9EAB14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8" y="418736"/>
            <a:ext cx="11353800" cy="1581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3FB515-7C21-8F09-B0CF-9E0202E87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2466975"/>
            <a:ext cx="119253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7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BEBC146-BBAD-4AD8-6AD1-03DD947FD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43" y="248034"/>
            <a:ext cx="3467100" cy="1295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944E2C-26A4-F059-5219-29FA7BC3A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343" y="2229758"/>
            <a:ext cx="65817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5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54132-3F7C-ABB6-598F-27328C7F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F1C08C-1F90-3C90-92BE-CDE916B6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11" y="661988"/>
            <a:ext cx="4124325" cy="1028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680ECD-2255-D348-CB3E-51A1139EE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8567"/>
            <a:ext cx="12192000" cy="421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7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e3741</dc:creator>
  <cp:lastModifiedBy>e3741</cp:lastModifiedBy>
  <cp:revision>14</cp:revision>
  <dcterms:created xsi:type="dcterms:W3CDTF">2023-10-19T04:59:29Z</dcterms:created>
  <dcterms:modified xsi:type="dcterms:W3CDTF">2023-10-19T09:46:29Z</dcterms:modified>
</cp:coreProperties>
</file>