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65" r:id="rId6"/>
    <p:sldId id="268" r:id="rId7"/>
    <p:sldId id="264" r:id="rId8"/>
    <p:sldId id="263" r:id="rId9"/>
    <p:sldId id="269" r:id="rId10"/>
    <p:sldId id="276" r:id="rId11"/>
    <p:sldId id="258" r:id="rId12"/>
    <p:sldId id="271" r:id="rId13"/>
    <p:sldId id="275" r:id="rId14"/>
    <p:sldId id="270" r:id="rId15"/>
    <p:sldId id="277" r:id="rId16"/>
    <p:sldId id="273" r:id="rId17"/>
    <p:sldId id="274" r:id="rId18"/>
    <p:sldId id="272" r:id="rId19"/>
    <p:sldId id="262" r:id="rId20"/>
    <p:sldId id="261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9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833" y="5069225"/>
            <a:ext cx="3512231" cy="174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428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7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30262" y="6448761"/>
            <a:ext cx="498891" cy="29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10909" y="6431949"/>
            <a:ext cx="542629" cy="333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63223" y="6370990"/>
            <a:ext cx="684957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16628" y="6420755"/>
            <a:ext cx="542258" cy="356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909313" y="469709"/>
            <a:ext cx="245954" cy="23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578885" y="469709"/>
            <a:ext cx="249193" cy="2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35316" y="469709"/>
            <a:ext cx="248528" cy="2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49450" y="463621"/>
            <a:ext cx="251146" cy="249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906779" y="469709"/>
            <a:ext cx="253122" cy="2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39871" y="469709"/>
            <a:ext cx="245243" cy="2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913287" y="810032"/>
            <a:ext cx="87222" cy="114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536999" y="840342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19">
                <a:moveTo>
                  <a:pt x="9831" y="55120"/>
                </a:moveTo>
                <a:lnTo>
                  <a:pt x="0" y="55120"/>
                </a:lnTo>
                <a:lnTo>
                  <a:pt x="2903" y="67772"/>
                </a:lnTo>
                <a:lnTo>
                  <a:pt x="9992" y="76582"/>
                </a:lnTo>
                <a:lnTo>
                  <a:pt x="20286" y="81734"/>
                </a:lnTo>
                <a:lnTo>
                  <a:pt x="32802" y="83411"/>
                </a:lnTo>
                <a:lnTo>
                  <a:pt x="43982" y="82069"/>
                </a:lnTo>
                <a:lnTo>
                  <a:pt x="53864" y="77756"/>
                </a:lnTo>
                <a:lnTo>
                  <a:pt x="58558" y="72618"/>
                </a:lnTo>
                <a:lnTo>
                  <a:pt x="33468" y="72618"/>
                </a:lnTo>
                <a:lnTo>
                  <a:pt x="26616" y="72156"/>
                </a:lnTo>
                <a:lnTo>
                  <a:pt x="19169" y="69928"/>
                </a:lnTo>
                <a:lnTo>
                  <a:pt x="12963" y="64670"/>
                </a:lnTo>
                <a:lnTo>
                  <a:pt x="9831" y="55120"/>
                </a:lnTo>
                <a:close/>
              </a:path>
              <a:path w="64134" h="83819">
                <a:moveTo>
                  <a:pt x="31493" y="0"/>
                </a:moveTo>
                <a:lnTo>
                  <a:pt x="21258" y="1403"/>
                </a:lnTo>
                <a:lnTo>
                  <a:pt x="12201" y="5703"/>
                </a:lnTo>
                <a:lnTo>
                  <a:pt x="5732" y="13036"/>
                </a:lnTo>
                <a:lnTo>
                  <a:pt x="3262" y="23539"/>
                </a:lnTo>
                <a:lnTo>
                  <a:pt x="3907" y="29623"/>
                </a:lnTo>
                <a:lnTo>
                  <a:pt x="6458" y="35468"/>
                </a:lnTo>
                <a:lnTo>
                  <a:pt x="11838" y="40560"/>
                </a:lnTo>
                <a:lnTo>
                  <a:pt x="20972" y="44383"/>
                </a:lnTo>
                <a:lnTo>
                  <a:pt x="34070" y="48631"/>
                </a:lnTo>
                <a:lnTo>
                  <a:pt x="43042" y="52694"/>
                </a:lnTo>
                <a:lnTo>
                  <a:pt x="48197" y="57144"/>
                </a:lnTo>
                <a:lnTo>
                  <a:pt x="49847" y="62555"/>
                </a:lnTo>
                <a:lnTo>
                  <a:pt x="49847" y="67923"/>
                </a:lnTo>
                <a:lnTo>
                  <a:pt x="43943" y="72618"/>
                </a:lnTo>
                <a:lnTo>
                  <a:pt x="58558" y="72618"/>
                </a:lnTo>
                <a:lnTo>
                  <a:pt x="60916" y="70036"/>
                </a:lnTo>
                <a:lnTo>
                  <a:pt x="63607" y="58474"/>
                </a:lnTo>
                <a:lnTo>
                  <a:pt x="61825" y="50107"/>
                </a:lnTo>
                <a:lnTo>
                  <a:pt x="55737" y="42868"/>
                </a:lnTo>
                <a:lnTo>
                  <a:pt x="44235" y="36373"/>
                </a:lnTo>
                <a:lnTo>
                  <a:pt x="26210" y="30239"/>
                </a:lnTo>
                <a:lnTo>
                  <a:pt x="20972" y="28227"/>
                </a:lnTo>
                <a:lnTo>
                  <a:pt x="15713" y="25543"/>
                </a:lnTo>
                <a:lnTo>
                  <a:pt x="16379" y="19495"/>
                </a:lnTo>
                <a:lnTo>
                  <a:pt x="17688" y="14745"/>
                </a:lnTo>
                <a:lnTo>
                  <a:pt x="24235" y="11405"/>
                </a:lnTo>
                <a:lnTo>
                  <a:pt x="56283" y="11405"/>
                </a:lnTo>
                <a:lnTo>
                  <a:pt x="52391" y="6464"/>
                </a:lnTo>
                <a:lnTo>
                  <a:pt x="43021" y="1626"/>
                </a:lnTo>
                <a:lnTo>
                  <a:pt x="31493" y="0"/>
                </a:lnTo>
                <a:close/>
              </a:path>
              <a:path w="64134" h="83819">
                <a:moveTo>
                  <a:pt x="56283" y="11405"/>
                </a:moveTo>
                <a:lnTo>
                  <a:pt x="40681" y="11405"/>
                </a:lnTo>
                <a:lnTo>
                  <a:pt x="49847" y="14745"/>
                </a:lnTo>
                <a:lnTo>
                  <a:pt x="51822" y="25543"/>
                </a:lnTo>
                <a:lnTo>
                  <a:pt x="60989" y="25543"/>
                </a:lnTo>
                <a:lnTo>
                  <a:pt x="58686" y="14456"/>
                </a:lnTo>
                <a:lnTo>
                  <a:pt x="56283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023435" y="812713"/>
            <a:ext cx="67558" cy="109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894328" y="812713"/>
            <a:ext cx="67558" cy="109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401178" y="812713"/>
            <a:ext cx="67557" cy="109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209665" y="840342"/>
            <a:ext cx="67557" cy="81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58591" y="840342"/>
            <a:ext cx="67558" cy="813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00151" y="840342"/>
            <a:ext cx="75415" cy="1129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588716" y="843019"/>
            <a:ext cx="16510" cy="78740"/>
          </a:xfrm>
          <a:custGeom>
            <a:avLst/>
            <a:gdLst/>
            <a:ahLst/>
            <a:cxnLst/>
            <a:rect l="l" t="t" r="r" b="b"/>
            <a:pathLst>
              <a:path w="16509" h="78740">
                <a:moveTo>
                  <a:pt x="0" y="78720"/>
                </a:moveTo>
                <a:lnTo>
                  <a:pt x="16383" y="78720"/>
                </a:lnTo>
                <a:lnTo>
                  <a:pt x="16383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88716" y="81271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0" y="16157"/>
                </a:moveTo>
                <a:lnTo>
                  <a:pt x="16383" y="16157"/>
                </a:lnTo>
                <a:lnTo>
                  <a:pt x="16383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668071" y="82350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34"/>
                </a:lnTo>
              </a:path>
            </a:pathLst>
          </a:custGeom>
          <a:ln w="18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624826" y="81810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56" y="0"/>
                </a:lnTo>
              </a:path>
            </a:pathLst>
          </a:custGeom>
          <a:ln w="10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710074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51" y="0"/>
                </a:moveTo>
                <a:lnTo>
                  <a:pt x="21834" y="3393"/>
                </a:lnTo>
                <a:lnTo>
                  <a:pt x="10070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4" y="58714"/>
                </a:lnTo>
                <a:lnTo>
                  <a:pt x="9579" y="71885"/>
                </a:lnTo>
                <a:lnTo>
                  <a:pt x="21281" y="80392"/>
                </a:lnTo>
                <a:lnTo>
                  <a:pt x="37351" y="83411"/>
                </a:lnTo>
                <a:lnTo>
                  <a:pt x="49519" y="81661"/>
                </a:lnTo>
                <a:lnTo>
                  <a:pt x="59967" y="76498"/>
                </a:lnTo>
                <a:lnTo>
                  <a:pt x="63644" y="72618"/>
                </a:lnTo>
                <a:lnTo>
                  <a:pt x="37351" y="72618"/>
                </a:lnTo>
                <a:lnTo>
                  <a:pt x="27071" y="69622"/>
                </a:lnTo>
                <a:lnTo>
                  <a:pt x="20473" y="62778"/>
                </a:lnTo>
                <a:lnTo>
                  <a:pt x="17071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83" y="32923"/>
                </a:lnTo>
                <a:lnTo>
                  <a:pt x="17044" y="32923"/>
                </a:lnTo>
                <a:lnTo>
                  <a:pt x="18557" y="24471"/>
                </a:lnTo>
                <a:lnTo>
                  <a:pt x="22770" y="17640"/>
                </a:lnTo>
                <a:lnTo>
                  <a:pt x="29197" y="13071"/>
                </a:lnTo>
                <a:lnTo>
                  <a:pt x="37351" y="11405"/>
                </a:lnTo>
                <a:lnTo>
                  <a:pt x="63640" y="11405"/>
                </a:lnTo>
                <a:lnTo>
                  <a:pt x="53687" y="3530"/>
                </a:lnTo>
                <a:lnTo>
                  <a:pt x="37351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278" y="56460"/>
                </a:lnTo>
                <a:lnTo>
                  <a:pt x="56886" y="62688"/>
                </a:lnTo>
                <a:lnTo>
                  <a:pt x="51770" y="67831"/>
                </a:lnTo>
                <a:lnTo>
                  <a:pt x="45175" y="71328"/>
                </a:lnTo>
                <a:lnTo>
                  <a:pt x="37351" y="72618"/>
                </a:lnTo>
                <a:lnTo>
                  <a:pt x="63644" y="72618"/>
                </a:lnTo>
                <a:lnTo>
                  <a:pt x="67969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40" y="11405"/>
                </a:moveTo>
                <a:lnTo>
                  <a:pt x="37351" y="11405"/>
                </a:lnTo>
                <a:lnTo>
                  <a:pt x="45482" y="13538"/>
                </a:lnTo>
                <a:lnTo>
                  <a:pt x="51279" y="18390"/>
                </a:lnTo>
                <a:lnTo>
                  <a:pt x="54861" y="25129"/>
                </a:lnTo>
                <a:lnTo>
                  <a:pt x="56349" y="32923"/>
                </a:lnTo>
                <a:lnTo>
                  <a:pt x="73283" y="32923"/>
                </a:lnTo>
                <a:lnTo>
                  <a:pt x="72876" y="27236"/>
                </a:lnTo>
                <a:lnTo>
                  <a:pt x="65799" y="13114"/>
                </a:lnTo>
                <a:lnTo>
                  <a:pt x="63640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81575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97" y="0"/>
                </a:moveTo>
                <a:lnTo>
                  <a:pt x="21853" y="3393"/>
                </a:lnTo>
                <a:lnTo>
                  <a:pt x="10076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5" y="58714"/>
                </a:lnTo>
                <a:lnTo>
                  <a:pt x="9585" y="71885"/>
                </a:lnTo>
                <a:lnTo>
                  <a:pt x="21301" y="80392"/>
                </a:lnTo>
                <a:lnTo>
                  <a:pt x="37397" y="83411"/>
                </a:lnTo>
                <a:lnTo>
                  <a:pt x="49567" y="81661"/>
                </a:lnTo>
                <a:lnTo>
                  <a:pt x="60015" y="76498"/>
                </a:lnTo>
                <a:lnTo>
                  <a:pt x="63686" y="72618"/>
                </a:lnTo>
                <a:lnTo>
                  <a:pt x="37397" y="72618"/>
                </a:lnTo>
                <a:lnTo>
                  <a:pt x="27091" y="69622"/>
                </a:lnTo>
                <a:lnTo>
                  <a:pt x="20480" y="62778"/>
                </a:lnTo>
                <a:lnTo>
                  <a:pt x="17073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90" y="32923"/>
                </a:lnTo>
                <a:lnTo>
                  <a:pt x="17023" y="32923"/>
                </a:lnTo>
                <a:lnTo>
                  <a:pt x="18539" y="24471"/>
                </a:lnTo>
                <a:lnTo>
                  <a:pt x="22766" y="17640"/>
                </a:lnTo>
                <a:lnTo>
                  <a:pt x="29214" y="13071"/>
                </a:lnTo>
                <a:lnTo>
                  <a:pt x="37397" y="11405"/>
                </a:lnTo>
                <a:lnTo>
                  <a:pt x="63674" y="11405"/>
                </a:lnTo>
                <a:lnTo>
                  <a:pt x="53735" y="3530"/>
                </a:lnTo>
                <a:lnTo>
                  <a:pt x="37397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345" y="56460"/>
                </a:lnTo>
                <a:lnTo>
                  <a:pt x="56940" y="62688"/>
                </a:lnTo>
                <a:lnTo>
                  <a:pt x="51817" y="67831"/>
                </a:lnTo>
                <a:lnTo>
                  <a:pt x="45221" y="71328"/>
                </a:lnTo>
                <a:lnTo>
                  <a:pt x="37397" y="72618"/>
                </a:lnTo>
                <a:lnTo>
                  <a:pt x="63686" y="72618"/>
                </a:lnTo>
                <a:lnTo>
                  <a:pt x="68005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74" y="11405"/>
                </a:moveTo>
                <a:lnTo>
                  <a:pt x="37397" y="11405"/>
                </a:lnTo>
                <a:lnTo>
                  <a:pt x="45528" y="13538"/>
                </a:lnTo>
                <a:lnTo>
                  <a:pt x="51326" y="18390"/>
                </a:lnTo>
                <a:lnTo>
                  <a:pt x="54915" y="25129"/>
                </a:lnTo>
                <a:lnTo>
                  <a:pt x="56417" y="32923"/>
                </a:lnTo>
                <a:lnTo>
                  <a:pt x="73290" y="32923"/>
                </a:lnTo>
                <a:lnTo>
                  <a:pt x="72886" y="27236"/>
                </a:lnTo>
                <a:lnTo>
                  <a:pt x="65830" y="13114"/>
                </a:lnTo>
                <a:lnTo>
                  <a:pt x="63674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801867" y="840342"/>
            <a:ext cx="73025" cy="83820"/>
          </a:xfrm>
          <a:custGeom>
            <a:avLst/>
            <a:gdLst/>
            <a:ahLst/>
            <a:cxnLst/>
            <a:rect l="l" t="t" r="r" b="b"/>
            <a:pathLst>
              <a:path w="73025" h="83819">
                <a:moveTo>
                  <a:pt x="38018" y="0"/>
                </a:moveTo>
                <a:lnTo>
                  <a:pt x="21291" y="3321"/>
                </a:lnTo>
                <a:lnTo>
                  <a:pt x="9421" y="12444"/>
                </a:lnTo>
                <a:lnTo>
                  <a:pt x="2344" y="26105"/>
                </a:lnTo>
                <a:lnTo>
                  <a:pt x="0" y="43044"/>
                </a:lnTo>
                <a:lnTo>
                  <a:pt x="2428" y="58998"/>
                </a:lnTo>
                <a:lnTo>
                  <a:pt x="9587" y="71802"/>
                </a:lnTo>
                <a:lnTo>
                  <a:pt x="21291" y="80319"/>
                </a:lnTo>
                <a:lnTo>
                  <a:pt x="37351" y="83411"/>
                </a:lnTo>
                <a:lnTo>
                  <a:pt x="50742" y="81398"/>
                </a:lnTo>
                <a:lnTo>
                  <a:pt x="61233" y="75407"/>
                </a:lnTo>
                <a:lnTo>
                  <a:pt x="63320" y="72618"/>
                </a:lnTo>
                <a:lnTo>
                  <a:pt x="37351" y="72618"/>
                </a:lnTo>
                <a:lnTo>
                  <a:pt x="28102" y="69224"/>
                </a:lnTo>
                <a:lnTo>
                  <a:pt x="21797" y="62108"/>
                </a:lnTo>
                <a:lnTo>
                  <a:pt x="18192" y="52854"/>
                </a:lnTo>
                <a:lnTo>
                  <a:pt x="17044" y="43044"/>
                </a:lnTo>
                <a:lnTo>
                  <a:pt x="19029" y="27980"/>
                </a:lnTo>
                <a:lnTo>
                  <a:pt x="24086" y="18394"/>
                </a:lnTo>
                <a:lnTo>
                  <a:pt x="30865" y="13223"/>
                </a:lnTo>
                <a:lnTo>
                  <a:pt x="38018" y="11405"/>
                </a:lnTo>
                <a:lnTo>
                  <a:pt x="64966" y="11405"/>
                </a:lnTo>
                <a:lnTo>
                  <a:pt x="61308" y="7131"/>
                </a:lnTo>
                <a:lnTo>
                  <a:pt x="50640" y="1771"/>
                </a:lnTo>
                <a:lnTo>
                  <a:pt x="38018" y="0"/>
                </a:lnTo>
                <a:close/>
              </a:path>
              <a:path w="73025" h="83819">
                <a:moveTo>
                  <a:pt x="72796" y="51763"/>
                </a:moveTo>
                <a:lnTo>
                  <a:pt x="59701" y="51763"/>
                </a:lnTo>
                <a:lnTo>
                  <a:pt x="57501" y="59952"/>
                </a:lnTo>
                <a:lnTo>
                  <a:pt x="52954" y="66741"/>
                </a:lnTo>
                <a:lnTo>
                  <a:pt x="46193" y="71255"/>
                </a:lnTo>
                <a:lnTo>
                  <a:pt x="37351" y="72618"/>
                </a:lnTo>
                <a:lnTo>
                  <a:pt x="63320" y="72618"/>
                </a:lnTo>
                <a:lnTo>
                  <a:pt x="68643" y="65506"/>
                </a:lnTo>
                <a:lnTo>
                  <a:pt x="72796" y="51763"/>
                </a:lnTo>
                <a:close/>
              </a:path>
              <a:path w="73025" h="83819">
                <a:moveTo>
                  <a:pt x="64966" y="11405"/>
                </a:moveTo>
                <a:lnTo>
                  <a:pt x="38018" y="11405"/>
                </a:lnTo>
                <a:lnTo>
                  <a:pt x="44269" y="11769"/>
                </a:lnTo>
                <a:lnTo>
                  <a:pt x="50655" y="14342"/>
                </a:lnTo>
                <a:lnTo>
                  <a:pt x="56304" y="19821"/>
                </a:lnTo>
                <a:lnTo>
                  <a:pt x="60345" y="28897"/>
                </a:lnTo>
                <a:lnTo>
                  <a:pt x="72796" y="28897"/>
                </a:lnTo>
                <a:lnTo>
                  <a:pt x="69025" y="16150"/>
                </a:lnTo>
                <a:lnTo>
                  <a:pt x="64966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043849" y="812713"/>
            <a:ext cx="87222" cy="1117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253715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253715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291068" y="843023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40">
                <a:moveTo>
                  <a:pt x="18354" y="0"/>
                </a:moveTo>
                <a:lnTo>
                  <a:pt x="0" y="0"/>
                </a:lnTo>
                <a:lnTo>
                  <a:pt x="27542" y="78717"/>
                </a:lnTo>
                <a:lnTo>
                  <a:pt x="47894" y="78717"/>
                </a:lnTo>
                <a:lnTo>
                  <a:pt x="54098" y="60545"/>
                </a:lnTo>
                <a:lnTo>
                  <a:pt x="42012" y="60545"/>
                </a:lnTo>
                <a:lnTo>
                  <a:pt x="18354" y="0"/>
                </a:lnTo>
                <a:close/>
              </a:path>
              <a:path w="74929" h="78740">
                <a:moveTo>
                  <a:pt x="74771" y="0"/>
                </a:moveTo>
                <a:lnTo>
                  <a:pt x="61654" y="0"/>
                </a:lnTo>
                <a:lnTo>
                  <a:pt x="42012" y="60545"/>
                </a:lnTo>
                <a:lnTo>
                  <a:pt x="54098" y="60545"/>
                </a:lnTo>
                <a:lnTo>
                  <a:pt x="7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79273" y="842342"/>
            <a:ext cx="45720" cy="80010"/>
          </a:xfrm>
          <a:custGeom>
            <a:avLst/>
            <a:gdLst/>
            <a:ahLst/>
            <a:cxnLst/>
            <a:rect l="l" t="t" r="r" b="b"/>
            <a:pathLst>
              <a:path w="45720" h="80009">
                <a:moveTo>
                  <a:pt x="15779" y="680"/>
                </a:moveTo>
                <a:lnTo>
                  <a:pt x="0" y="680"/>
                </a:lnTo>
                <a:lnTo>
                  <a:pt x="0" y="79397"/>
                </a:lnTo>
                <a:lnTo>
                  <a:pt x="17089" y="79397"/>
                </a:lnTo>
                <a:lnTo>
                  <a:pt x="17089" y="41714"/>
                </a:lnTo>
                <a:lnTo>
                  <a:pt x="18705" y="29595"/>
                </a:lnTo>
                <a:lnTo>
                  <a:pt x="23147" y="19997"/>
                </a:lnTo>
                <a:lnTo>
                  <a:pt x="27891" y="15495"/>
                </a:lnTo>
                <a:lnTo>
                  <a:pt x="15779" y="15495"/>
                </a:lnTo>
                <a:lnTo>
                  <a:pt x="15779" y="680"/>
                </a:lnTo>
                <a:close/>
              </a:path>
              <a:path w="45720" h="80009">
                <a:moveTo>
                  <a:pt x="45275" y="0"/>
                </a:moveTo>
                <a:lnTo>
                  <a:pt x="38705" y="0"/>
                </a:lnTo>
                <a:lnTo>
                  <a:pt x="31082" y="1280"/>
                </a:lnTo>
                <a:lnTo>
                  <a:pt x="24377" y="4705"/>
                </a:lnTo>
                <a:lnTo>
                  <a:pt x="19265" y="9652"/>
                </a:lnTo>
                <a:lnTo>
                  <a:pt x="16423" y="15495"/>
                </a:lnTo>
                <a:lnTo>
                  <a:pt x="27891" y="15495"/>
                </a:lnTo>
                <a:lnTo>
                  <a:pt x="29803" y="13680"/>
                </a:lnTo>
                <a:lnTo>
                  <a:pt x="38061" y="11405"/>
                </a:lnTo>
                <a:lnTo>
                  <a:pt x="45275" y="11405"/>
                </a:lnTo>
                <a:lnTo>
                  <a:pt x="45275" y="0"/>
                </a:lnTo>
                <a:close/>
              </a:path>
              <a:path w="45720" h="80009">
                <a:moveTo>
                  <a:pt x="45275" y="11405"/>
                </a:moveTo>
                <a:lnTo>
                  <a:pt x="42656" y="11405"/>
                </a:lnTo>
                <a:lnTo>
                  <a:pt x="45275" y="12087"/>
                </a:lnTo>
                <a:lnTo>
                  <a:pt x="45275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22247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622247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658999" y="818803"/>
            <a:ext cx="45720" cy="104139"/>
          </a:xfrm>
          <a:custGeom>
            <a:avLst/>
            <a:gdLst/>
            <a:ahLst/>
            <a:cxnLst/>
            <a:rect l="l" t="t" r="r" b="b"/>
            <a:pathLst>
              <a:path w="45720" h="104140">
                <a:moveTo>
                  <a:pt x="29474" y="34286"/>
                </a:moveTo>
                <a:lnTo>
                  <a:pt x="12451" y="34286"/>
                </a:lnTo>
                <a:lnTo>
                  <a:pt x="12451" y="83423"/>
                </a:lnTo>
                <a:lnTo>
                  <a:pt x="13519" y="92238"/>
                </a:lnTo>
                <a:lnTo>
                  <a:pt x="16618" y="98547"/>
                </a:lnTo>
                <a:lnTo>
                  <a:pt x="23037" y="102340"/>
                </a:lnTo>
                <a:lnTo>
                  <a:pt x="34067" y="103606"/>
                </a:lnTo>
                <a:lnTo>
                  <a:pt x="41281" y="103606"/>
                </a:lnTo>
                <a:lnTo>
                  <a:pt x="45209" y="102937"/>
                </a:lnTo>
                <a:lnTo>
                  <a:pt x="45209" y="91474"/>
                </a:lnTo>
                <a:lnTo>
                  <a:pt x="30139" y="91474"/>
                </a:lnTo>
                <a:lnTo>
                  <a:pt x="29474" y="88120"/>
                </a:lnTo>
                <a:lnTo>
                  <a:pt x="29474" y="34286"/>
                </a:lnTo>
                <a:close/>
              </a:path>
              <a:path w="45720" h="104140">
                <a:moveTo>
                  <a:pt x="45209" y="23539"/>
                </a:moveTo>
                <a:lnTo>
                  <a:pt x="0" y="23539"/>
                </a:lnTo>
                <a:lnTo>
                  <a:pt x="0" y="34286"/>
                </a:lnTo>
                <a:lnTo>
                  <a:pt x="45209" y="34286"/>
                </a:lnTo>
                <a:lnTo>
                  <a:pt x="45209" y="23539"/>
                </a:lnTo>
                <a:close/>
              </a:path>
              <a:path w="45720" h="104140">
                <a:moveTo>
                  <a:pt x="29474" y="0"/>
                </a:moveTo>
                <a:lnTo>
                  <a:pt x="12451" y="0"/>
                </a:lnTo>
                <a:lnTo>
                  <a:pt x="12451" y="23539"/>
                </a:lnTo>
                <a:lnTo>
                  <a:pt x="29474" y="23539"/>
                </a:lnTo>
                <a:lnTo>
                  <a:pt x="2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113276" y="840342"/>
            <a:ext cx="68868" cy="83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492993" y="840342"/>
            <a:ext cx="68868" cy="834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716660" y="843023"/>
            <a:ext cx="76200" cy="110489"/>
          </a:xfrm>
          <a:custGeom>
            <a:avLst/>
            <a:gdLst/>
            <a:ahLst/>
            <a:cxnLst/>
            <a:rect l="l" t="t" r="r" b="b"/>
            <a:pathLst>
              <a:path w="76200" h="110490">
                <a:moveTo>
                  <a:pt x="18398" y="0"/>
                </a:moveTo>
                <a:lnTo>
                  <a:pt x="0" y="0"/>
                </a:lnTo>
                <a:lnTo>
                  <a:pt x="32158" y="78717"/>
                </a:lnTo>
                <a:lnTo>
                  <a:pt x="20373" y="110304"/>
                </a:lnTo>
                <a:lnTo>
                  <a:pt x="36108" y="110304"/>
                </a:lnTo>
                <a:lnTo>
                  <a:pt x="42625" y="92219"/>
                </a:lnTo>
                <a:lnTo>
                  <a:pt x="54846" y="58533"/>
                </a:lnTo>
                <a:lnTo>
                  <a:pt x="41347" y="58533"/>
                </a:lnTo>
                <a:lnTo>
                  <a:pt x="18398" y="0"/>
                </a:lnTo>
                <a:close/>
              </a:path>
              <a:path w="76200" h="110490">
                <a:moveTo>
                  <a:pt x="76080" y="0"/>
                </a:moveTo>
                <a:lnTo>
                  <a:pt x="62320" y="0"/>
                </a:lnTo>
                <a:lnTo>
                  <a:pt x="41991" y="58533"/>
                </a:lnTo>
                <a:lnTo>
                  <a:pt x="54846" y="58533"/>
                </a:lnTo>
                <a:lnTo>
                  <a:pt x="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027934" y="328428"/>
            <a:ext cx="743043" cy="762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8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F16E-051C-FD6C-516C-E0C3A251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87E9-9563-424F-0F90-F06BB557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ED85-B9AD-A76F-EC3B-61B7124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BC60-A3B0-1DD8-99BA-314792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D041-5697-21E8-BA5A-5B97592C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3100"/>
            <a:ext cx="12191998" cy="5844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100"/>
            <a:ext cx="12192000" cy="5845175"/>
          </a:xfrm>
          <a:custGeom>
            <a:avLst/>
            <a:gdLst/>
            <a:ahLst/>
            <a:cxnLst/>
            <a:rect l="l" t="t" r="r" b="b"/>
            <a:pathLst>
              <a:path w="12192000" h="5845175">
                <a:moveTo>
                  <a:pt x="0" y="0"/>
                </a:moveTo>
                <a:lnTo>
                  <a:pt x="12192000" y="0"/>
                </a:lnTo>
                <a:lnTo>
                  <a:pt x="12192000" y="5844899"/>
                </a:lnTo>
                <a:lnTo>
                  <a:pt x="0" y="584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55950"/>
            <a:ext cx="12192000" cy="15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71000" y="206656"/>
            <a:ext cx="2603500" cy="7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2671"/>
            <a:ext cx="8345424" cy="97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967483"/>
            <a:ext cx="10358120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6AC-980C-4CC6-818D-95F9A5DFAC5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F6D19-2C83-455A-A2B2-E8C216A32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0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7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68.pn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0.png"/><Relationship Id="rId7" Type="http://schemas.openxmlformats.org/officeDocument/2006/relationships/image" Target="../media/image8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FA40-BBFE-4630-6252-1A61BC85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极限运算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697D7-B6D5-A500-CE89-0CF9FE3DB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6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70C22A-082B-5952-1BEA-68AC56BC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72" y="1672607"/>
            <a:ext cx="2323256" cy="615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F8A7B5-FDA1-4F4C-8B9C-07536BABA23B}"/>
                  </a:ext>
                </a:extLst>
              </p:cNvPr>
              <p:cNvSpPr txBox="1"/>
              <p:nvPr/>
            </p:nvSpPr>
            <p:spPr>
              <a:xfrm>
                <a:off x="3048573" y="3079717"/>
                <a:ext cx="60948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≤3⋅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F8A7B5-FDA1-4F4C-8B9C-07536BAB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3079717"/>
                <a:ext cx="609485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0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E6A8A0-DD52-ED32-36EE-C7CA39B0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88" y="4624680"/>
            <a:ext cx="3475021" cy="823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0B2196-5E99-7805-2C98-250F24111D45}"/>
                  </a:ext>
                </a:extLst>
              </p:cNvPr>
              <p:cNvSpPr txBox="1"/>
              <p:nvPr/>
            </p:nvSpPr>
            <p:spPr>
              <a:xfrm>
                <a:off x="2923960" y="1854864"/>
                <a:ext cx="6344079" cy="818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𝐥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zh-CN" altLang="en-US" sz="20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0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0B2196-5E99-7805-2C98-250F24111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60" y="1854864"/>
                <a:ext cx="6344079" cy="818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8778AA-9B08-C328-0D0B-779F0C6A01D8}"/>
                  </a:ext>
                </a:extLst>
              </p:cNvPr>
              <p:cNvSpPr txBox="1"/>
              <p:nvPr/>
            </p:nvSpPr>
            <p:spPr>
              <a:xfrm>
                <a:off x="2841457" y="2782435"/>
                <a:ext cx="6344079" cy="1733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lim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lim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替换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zh-CN" altLang="en-US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limLow>
                            <m:limLowPr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8778AA-9B08-C328-0D0B-779F0C6A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7" y="2782435"/>
                <a:ext cx="6344079" cy="1733103"/>
              </a:xfrm>
              <a:prstGeom prst="rect">
                <a:avLst/>
              </a:prstGeom>
              <a:blipFill>
                <a:blip r:embed="rId4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F03E62-BD7B-F359-7DD6-E491CF72EB22}"/>
                  </a:ext>
                </a:extLst>
              </p:cNvPr>
              <p:cNvSpPr txBox="1"/>
              <p:nvPr/>
            </p:nvSpPr>
            <p:spPr>
              <a:xfrm>
                <a:off x="2841457" y="5447711"/>
                <a:ext cx="6094854" cy="665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zh-CN" altLang="en-US" sz="1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</m:e>
                        <m:lim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1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sSup>
                        <m:sSupPr>
                          <m:ctrlPr>
                            <a:rPr lang="zh-CN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  <m:r>
                        <a:rPr lang="zh-CN" altLang="en-US" sz="18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CN" altLang="en-US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F03E62-BD7B-F359-7DD6-E491CF72E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7" y="5447711"/>
                <a:ext cx="6094854" cy="665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2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B4BCF1-5915-19C7-AAF7-318E5DD9B675}"/>
              </a:ext>
            </a:extLst>
          </p:cNvPr>
          <p:cNvSpPr txBox="1"/>
          <p:nvPr/>
        </p:nvSpPr>
        <p:spPr>
          <a:xfrm>
            <a:off x="1017528" y="1695698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30(8)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B32C1B-292A-5018-CD97-0D0A63B3E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51" y="1402539"/>
            <a:ext cx="3051913" cy="95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D06436-121F-C4FB-79EC-6C5540293934}"/>
                  </a:ext>
                </a:extLst>
              </p:cNvPr>
              <p:cNvSpPr txBox="1"/>
              <p:nvPr/>
            </p:nvSpPr>
            <p:spPr>
              <a:xfrm>
                <a:off x="3336185" y="2622310"/>
                <a:ext cx="6151574" cy="1759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den>
                              </m:f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D06436-121F-C4FB-79EC-6C554029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185" y="2622310"/>
                <a:ext cx="6151574" cy="1759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3A53D-A42B-D2B2-0ADA-6089BC3B61D4}"/>
                  </a:ext>
                </a:extLst>
              </p:cNvPr>
              <p:cNvSpPr txBox="1"/>
              <p:nvPr/>
            </p:nvSpPr>
            <p:spPr>
              <a:xfrm>
                <a:off x="2456161" y="4320065"/>
                <a:ext cx="6094854" cy="1480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limLow>
                                <m:limLow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𝑙𝑖𝑚</m:t>
                                  </m:r>
                                </m:e>
                                <m:li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zh-CN" altLang="zh-CN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>
                  <a:latin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limLow>
                                <m:limLow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𝑙𝑖𝑚</m:t>
                                  </m:r>
                                </m:e>
                                <m:li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zh-CN" altLang="zh-CN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73A53D-A42B-D2B2-0ADA-6089BC3B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161" y="4320065"/>
                <a:ext cx="6094854" cy="1480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D54748-4A45-B0B6-D42C-EDE1632A2212}"/>
              </a:ext>
            </a:extLst>
          </p:cNvPr>
          <p:cNvSpPr txBox="1"/>
          <p:nvPr/>
        </p:nvSpPr>
        <p:spPr>
          <a:xfrm>
            <a:off x="893774" y="1465921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27(4)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DE91D2-63D1-18B9-A449-4CA349904DFB}"/>
              </a:ext>
            </a:extLst>
          </p:cNvPr>
          <p:cNvSpPr txBox="1"/>
          <p:nvPr/>
        </p:nvSpPr>
        <p:spPr>
          <a:xfrm>
            <a:off x="893774" y="4012873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27(9)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D7701-A8EF-E07A-AF8B-B35EF7AA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24" y="1561210"/>
            <a:ext cx="2442750" cy="693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E00EC0-184D-2481-934D-CD43353F89D0}"/>
                  </a:ext>
                </a:extLst>
              </p:cNvPr>
              <p:cNvSpPr txBox="1"/>
              <p:nvPr/>
            </p:nvSpPr>
            <p:spPr>
              <a:xfrm>
                <a:off x="1782393" y="2538761"/>
                <a:ext cx="164145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7E00EC0-184D-2481-934D-CD43353F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93" y="2538761"/>
                <a:ext cx="164145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98DA0A-A768-9D2B-280D-D1C615B22B03}"/>
                  </a:ext>
                </a:extLst>
              </p:cNvPr>
              <p:cNvSpPr txBox="1"/>
              <p:nvPr/>
            </p:nvSpPr>
            <p:spPr>
              <a:xfrm>
                <a:off x="3288059" y="2216717"/>
                <a:ext cx="6094854" cy="1045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800" b="0" i="0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zh-CN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1+2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𝑐𝑜𝑠𝑡</m:t>
                                  </m:r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𝑐𝑜𝑠𝑡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sz="18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CN" altLang="zh-CN" i="1" kern="10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𝑐𝑜𝑠𝑡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>
                  <a:latin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98DA0A-A768-9D2B-280D-D1C615B2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059" y="2216717"/>
                <a:ext cx="6094854" cy="1045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5F7FBBF4-3EDF-6FC3-0255-D4F44CCA8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701" y="3871102"/>
            <a:ext cx="2180595" cy="652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6F3C9F-4B66-D0F6-4978-16CFFD0369CD}"/>
                  </a:ext>
                </a:extLst>
              </p:cNvPr>
              <p:cNvSpPr txBox="1"/>
              <p:nvPr/>
            </p:nvSpPr>
            <p:spPr>
              <a:xfrm>
                <a:off x="3048571" y="4682861"/>
                <a:ext cx="6094854" cy="1390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m:rPr>
                                      <m:nor/>
                                    </m:rPr>
                                    <a:rPr lang="zh-CN" altLang="en-US"/>
                                    <m:t> 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m:rPr>
                                      <m:nor/>
                                    </m:rPr>
                                    <a:rPr lang="zh-CN" altLang="en-US"/>
                                    <m:t> 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m:rPr>
                                      <m:nor/>
                                    </m:rPr>
                                    <a:rPr lang="zh-CN" altLang="en-US"/>
                                    <m:t> 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6F3C9F-4B66-D0F6-4978-16CFFD036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1" y="4682861"/>
                <a:ext cx="6094854" cy="1390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D54748-4A45-B0B6-D42C-EDE1632A2212}"/>
              </a:ext>
            </a:extLst>
          </p:cNvPr>
          <p:cNvSpPr txBox="1"/>
          <p:nvPr/>
        </p:nvSpPr>
        <p:spPr>
          <a:xfrm>
            <a:off x="893774" y="1465921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29(7)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01BE07-65C9-CFF2-C3FA-2687493D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18" y="1465921"/>
            <a:ext cx="7208807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09B497-9FA8-46A0-20C9-2BA7845A4ECD}"/>
                  </a:ext>
                </a:extLst>
              </p:cNvPr>
              <p:cNvSpPr txBox="1"/>
              <p:nvPr/>
            </p:nvSpPr>
            <p:spPr>
              <a:xfrm>
                <a:off x="3048573" y="2168070"/>
                <a:ext cx="6094854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09B497-9FA8-46A0-20C9-2BA7845A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168070"/>
                <a:ext cx="6094854" cy="774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34AD38-BC1B-9D25-AB1B-22D2061B3CF5}"/>
                  </a:ext>
                </a:extLst>
              </p:cNvPr>
              <p:cNvSpPr txBox="1"/>
              <p:nvPr/>
            </p:nvSpPr>
            <p:spPr>
              <a:xfrm>
                <a:off x="3048573" y="3275267"/>
                <a:ext cx="6094854" cy="159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fName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F34AD38-BC1B-9D25-AB1B-22D2061B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3275267"/>
                <a:ext cx="6094854" cy="1590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8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D1EA15-8F3B-2397-EB12-FAF6C406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538" y="1822613"/>
            <a:ext cx="2350046" cy="538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8A848DA-A1CD-839C-61F1-A5629D4BD5FA}"/>
              </a:ext>
            </a:extLst>
          </p:cNvPr>
          <p:cNvSpPr txBox="1"/>
          <p:nvPr/>
        </p:nvSpPr>
        <p:spPr>
          <a:xfrm>
            <a:off x="1457539" y="1500388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28(8)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9DE9D5-4C4B-274B-CDC0-18B0E887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64" y="1517869"/>
            <a:ext cx="6094854" cy="304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9E0B10-07D2-1EF4-F6A9-8C77551B9FFF}"/>
                  </a:ext>
                </a:extLst>
              </p:cNvPr>
              <p:cNvSpPr txBox="1"/>
              <p:nvPr/>
            </p:nvSpPr>
            <p:spPr>
              <a:xfrm>
                <a:off x="3226964" y="2717032"/>
                <a:ext cx="6094854" cy="3155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𝑙𝑛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𝑐𝑜𝑠𝑥</m:t>
                                  </m:r>
                                  <m:r>
                                    <a:rPr lang="en-US" altLang="zh-CN" sz="18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𝑥𝑙𝑛</m:t>
                              </m:r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𝑐𝑜𝑠𝑥</m:t>
                              </m:r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zh-CN" altLang="zh-CN" sz="18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f>
                            <m:f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阶数为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，主部为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09E0B10-07D2-1EF4-F6A9-8C77551B9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4" y="2717032"/>
                <a:ext cx="6094854" cy="3155672"/>
              </a:xfrm>
              <a:prstGeom prst="rect">
                <a:avLst/>
              </a:prstGeom>
              <a:blipFill>
                <a:blip r:embed="rId4"/>
                <a:stretch>
                  <a:fillRect l="-800" b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53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B4BCF1-5915-19C7-AAF7-318E5DD9B675}"/>
              </a:ext>
            </a:extLst>
          </p:cNvPr>
          <p:cNvSpPr txBox="1"/>
          <p:nvPr/>
        </p:nvSpPr>
        <p:spPr>
          <a:xfrm>
            <a:off x="687519" y="121883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28(7)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8A64E-7B6D-DAE8-CD58-4268FA5E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54" y="1588169"/>
            <a:ext cx="4428618" cy="613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50A15F-758F-1529-4700-CF9D2D1DFA22}"/>
                  </a:ext>
                </a:extLst>
              </p:cNvPr>
              <p:cNvSpPr txBox="1"/>
              <p:nvPr/>
            </p:nvSpPr>
            <p:spPr>
              <a:xfrm>
                <a:off x="3048573" y="2547277"/>
                <a:ext cx="6094854" cy="1450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𝑡𝑎𝑛𝑥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−(1−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𝑠𝑖𝑛𝑥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阶数为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，主部为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50A15F-758F-1529-4700-CF9D2D1DF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547277"/>
                <a:ext cx="6094854" cy="1450910"/>
              </a:xfrm>
              <a:prstGeom prst="rect">
                <a:avLst/>
              </a:prstGeom>
              <a:blipFill>
                <a:blip r:embed="rId3"/>
                <a:stretch>
                  <a:fillRect l="-800" b="-6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D54748-4A45-B0B6-D42C-EDE1632A2212}"/>
              </a:ext>
            </a:extLst>
          </p:cNvPr>
          <p:cNvSpPr txBox="1"/>
          <p:nvPr/>
        </p:nvSpPr>
        <p:spPr>
          <a:xfrm>
            <a:off x="893774" y="1465921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26(6)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8470F3-C703-5140-36C6-82CAD968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00" y="1341181"/>
            <a:ext cx="2180799" cy="6726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DE91D2-63D1-18B9-A449-4CA349904DFB}"/>
              </a:ext>
            </a:extLst>
          </p:cNvPr>
          <p:cNvSpPr txBox="1"/>
          <p:nvPr/>
        </p:nvSpPr>
        <p:spPr>
          <a:xfrm>
            <a:off x="893773" y="315666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26(9)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BE0458-4884-3EE4-4093-941F3C82D599}"/>
              </a:ext>
            </a:extLst>
          </p:cNvPr>
          <p:cNvSpPr txBox="1"/>
          <p:nvPr/>
        </p:nvSpPr>
        <p:spPr>
          <a:xfrm>
            <a:off x="742520" y="5392079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26(10)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405736-72AF-3675-C691-DA677C28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45" y="3046168"/>
            <a:ext cx="2442750" cy="590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587EE0-159D-836F-E9D5-0143A6DC5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59" y="5363618"/>
            <a:ext cx="2382036" cy="59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1ED6AB-F6DB-6E6C-FBA4-28AB843B0954}"/>
                  </a:ext>
                </a:extLst>
              </p:cNvPr>
              <p:cNvSpPr txBox="1"/>
              <p:nvPr/>
            </p:nvSpPr>
            <p:spPr>
              <a:xfrm>
                <a:off x="3577960" y="2064594"/>
                <a:ext cx="6094854" cy="659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𝑐𝑜𝑠𝑥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limLow>
                          <m:limLow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</m:t>
                            </m:r>
                          </m:fName>
                          <m:e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 +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1ED6AB-F6DB-6E6C-FBA4-28AB843B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960" y="2064594"/>
                <a:ext cx="6094854" cy="659476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C86E6B-8305-2CC0-80AC-BC8654035145}"/>
                  </a:ext>
                </a:extLst>
              </p:cNvPr>
              <p:cNvSpPr txBox="1"/>
              <p:nvPr/>
            </p:nvSpPr>
            <p:spPr>
              <a:xfrm>
                <a:off x="3462230" y="4413859"/>
                <a:ext cx="609485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limLow>
                            <m:limLow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C86E6B-8305-2CC0-80AC-BC865403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30" y="4413859"/>
                <a:ext cx="6094854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77FC94-D8F5-FF5A-3F8F-4E9C751D4581}"/>
                  </a:ext>
                </a:extLst>
              </p:cNvPr>
              <p:cNvSpPr txBox="1"/>
              <p:nvPr/>
            </p:nvSpPr>
            <p:spPr>
              <a:xfrm>
                <a:off x="3299802" y="3543771"/>
                <a:ext cx="5592395" cy="829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𝑐𝑜𝑠𝑥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77FC94-D8F5-FF5A-3F8F-4E9C751D4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02" y="3543771"/>
                <a:ext cx="5592395" cy="829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F22C9C00-EFAB-0360-2DBF-2E10D91C34B8}"/>
              </a:ext>
            </a:extLst>
          </p:cNvPr>
          <p:cNvSpPr/>
          <p:nvPr/>
        </p:nvSpPr>
        <p:spPr>
          <a:xfrm>
            <a:off x="756270" y="5946077"/>
            <a:ext cx="948776" cy="548996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AD5FCC-E281-C029-66FA-00FEDC66D909}"/>
                  </a:ext>
                </a:extLst>
              </p:cNvPr>
              <p:cNvSpPr txBox="1"/>
              <p:nvPr/>
            </p:nvSpPr>
            <p:spPr>
              <a:xfrm>
                <a:off x="188493" y="5982446"/>
                <a:ext cx="6094854" cy="618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𝑡𝑎𝑛𝑥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AD5FCC-E281-C029-66FA-00FEDC66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3" y="5982446"/>
                <a:ext cx="6094854" cy="618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BF1104-DBDD-5BFA-B2C3-3020AC332619}"/>
                  </a:ext>
                </a:extLst>
              </p:cNvPr>
              <p:cNvSpPr txBox="1"/>
              <p:nvPr/>
            </p:nvSpPr>
            <p:spPr>
              <a:xfrm>
                <a:off x="4457295" y="5440861"/>
                <a:ext cx="16387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2BF1104-DBDD-5BFA-B2C3-3020AC33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95" y="5440861"/>
                <a:ext cx="16387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BDF3AD-1D08-1377-8194-1B18D3A924FE}"/>
                  </a:ext>
                </a:extLst>
              </p:cNvPr>
              <p:cNvSpPr txBox="1"/>
              <p:nvPr/>
            </p:nvSpPr>
            <p:spPr>
              <a:xfrm>
                <a:off x="4568659" y="5774243"/>
                <a:ext cx="6094854" cy="810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BDF3AD-1D08-1377-8194-1B18D3A92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59" y="5774243"/>
                <a:ext cx="6094854" cy="810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2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5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B4BCF1-5915-19C7-AAF7-318E5DD9B675}"/>
              </a:ext>
            </a:extLst>
          </p:cNvPr>
          <p:cNvSpPr txBox="1"/>
          <p:nvPr/>
        </p:nvSpPr>
        <p:spPr>
          <a:xfrm>
            <a:off x="687519" y="121883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30(9)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9D4FC-A66F-9632-51AB-F79769E2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141" y="1588169"/>
            <a:ext cx="3019435" cy="875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D087C8-497A-EBFA-0914-E3C193E2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1" y="1842969"/>
            <a:ext cx="1511568" cy="19012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69E49B-8E32-BDF1-8FD7-4431B6ED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19" y="4773365"/>
            <a:ext cx="2536814" cy="992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7AC9D-FD15-73E1-87DA-5B2ACFC23C07}"/>
                  </a:ext>
                </a:extLst>
              </p:cNvPr>
              <p:cNvSpPr txBox="1"/>
              <p:nvPr/>
            </p:nvSpPr>
            <p:spPr>
              <a:xfrm>
                <a:off x="660812" y="5766295"/>
                <a:ext cx="2590227" cy="646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7AC9D-FD15-73E1-87DA-5B2ACFC2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2" y="5766295"/>
                <a:ext cx="2590227" cy="646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B54A1E-7866-416E-68B2-5A0FB398D035}"/>
                  </a:ext>
                </a:extLst>
              </p:cNvPr>
              <p:cNvSpPr txBox="1"/>
              <p:nvPr/>
            </p:nvSpPr>
            <p:spPr>
              <a:xfrm>
                <a:off x="-1146438" y="3782149"/>
                <a:ext cx="609485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B54A1E-7866-416E-68B2-5A0FB398D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438" y="3782149"/>
                <a:ext cx="6094854" cy="494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8F6FA55-91A4-6CD1-B081-132BFD239DB8}"/>
                  </a:ext>
                </a:extLst>
              </p:cNvPr>
              <p:cNvSpPr txBox="1"/>
              <p:nvPr/>
            </p:nvSpPr>
            <p:spPr>
              <a:xfrm>
                <a:off x="5521842" y="2705090"/>
                <a:ext cx="6670158" cy="2428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t</m:t>
                      </m:r>
                      <m:r>
                        <m:rPr>
                          <m:nor/>
                        </m:rPr>
                        <a:rPr lang="en-US" altLang="zh-CN" dirty="0"/>
                        <m:t> = 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	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8F6FA55-91A4-6CD1-B081-132BFD23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42" y="2705090"/>
                <a:ext cx="6670158" cy="2428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8488B1-0861-044C-B278-16151245B358}"/>
                  </a:ext>
                </a:extLst>
              </p:cNvPr>
              <p:cNvSpPr txBox="1"/>
              <p:nvPr/>
            </p:nvSpPr>
            <p:spPr>
              <a:xfrm>
                <a:off x="3159795" y="2705090"/>
                <a:ext cx="4606975" cy="2648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		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88488B1-0861-044C-B278-16151245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95" y="2705090"/>
                <a:ext cx="4606975" cy="2648867"/>
              </a:xfrm>
              <a:prstGeom prst="rect">
                <a:avLst/>
              </a:prstGeom>
              <a:blipFill>
                <a:blip r:embed="rId8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C9EB67C-BF3F-5A82-8FC5-4403567E95FA}"/>
              </a:ext>
            </a:extLst>
          </p:cNvPr>
          <p:cNvSpPr txBox="1"/>
          <p:nvPr/>
        </p:nvSpPr>
        <p:spPr>
          <a:xfrm>
            <a:off x="9423992" y="6414361"/>
            <a:ext cx="3037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https://www.desmos.com/</a:t>
            </a:r>
          </a:p>
        </p:txBody>
      </p:sp>
    </p:spTree>
    <p:extLst>
      <p:ext uri="{BB962C8B-B14F-4D97-AF65-F5344CB8AC3E}">
        <p14:creationId xmlns:p14="http://schemas.microsoft.com/office/powerpoint/2010/main" val="11761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3769C8-75AF-B27D-DE09-3491BBC6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969" y="2185095"/>
            <a:ext cx="1914062" cy="8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5E44FF-352A-3596-6105-4E076B21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61" y="1313192"/>
            <a:ext cx="1057747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ABDB4CB-0FE5-B68E-1D4C-A25C2C2F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34" y="1732969"/>
            <a:ext cx="6399931" cy="952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5C1D5D-3A0E-9863-5A28-1AAADC0BA831}"/>
                  </a:ext>
                </a:extLst>
              </p:cNvPr>
              <p:cNvSpPr txBox="1"/>
              <p:nvPr/>
            </p:nvSpPr>
            <p:spPr>
              <a:xfrm>
                <a:off x="3047427" y="3246053"/>
                <a:ext cx="6094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5C1D5D-3A0E-9863-5A28-1AAADC0BA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27" y="3246053"/>
                <a:ext cx="6094854" cy="369332"/>
              </a:xfrm>
              <a:prstGeom prst="rect">
                <a:avLst/>
              </a:prstGeom>
              <a:blipFill>
                <a:blip r:embed="rId3"/>
                <a:stretch>
                  <a:fillRect l="-9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D7D6ED-182D-336A-2ED5-BBE3560A65D6}"/>
                  </a:ext>
                </a:extLst>
              </p:cNvPr>
              <p:cNvSpPr txBox="1"/>
              <p:nvPr/>
            </p:nvSpPr>
            <p:spPr>
              <a:xfrm>
                <a:off x="3047427" y="3831590"/>
                <a:ext cx="6094854" cy="2702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(2)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zh-CN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60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𝑙𝑖𝑚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𝑠𝑖𝑛𝑡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𝑠𝑖𝑛𝑡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𝑠𝑖𝑛𝑡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𝑠𝑖𝑛𝑡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D7D6ED-182D-336A-2ED5-BBE3560A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27" y="3831590"/>
                <a:ext cx="6094854" cy="2702599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5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8DD204-3BDE-99B9-C075-D8274CC3447F}"/>
                  </a:ext>
                </a:extLst>
              </p:cNvPr>
              <p:cNvSpPr txBox="1"/>
              <p:nvPr/>
            </p:nvSpPr>
            <p:spPr>
              <a:xfrm>
                <a:off x="1976870" y="1963882"/>
                <a:ext cx="82382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上连续，证明对任意的正数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和任意的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，存在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ξ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ξ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𝑞𝑓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8DD204-3BDE-99B9-C075-D8274CC34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70" y="1963882"/>
                <a:ext cx="8238259" cy="923330"/>
              </a:xfrm>
              <a:prstGeom prst="rect">
                <a:avLst/>
              </a:prstGeom>
              <a:blipFill>
                <a:blip r:embed="rId2"/>
                <a:stretch>
                  <a:fillRect l="-592" t="-5263" r="-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90DA44-C2E2-B822-43B4-B06A0D587F48}"/>
                  </a:ext>
                </a:extLst>
              </p:cNvPr>
              <p:cNvSpPr txBox="1"/>
              <p:nvPr/>
            </p:nvSpPr>
            <p:spPr>
              <a:xfrm>
                <a:off x="2860097" y="3087368"/>
                <a:ext cx="6094268" cy="683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zh-CN" altLang="zh-CN" kern="100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𝑝𝑓</m:t>
                          </m:r>
                          <m:d>
                            <m:d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𝑞𝑓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zh-CN" kern="100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altLang="zh-CN" b="0" i="0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zh-CN" altLang="zh-CN" kern="100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90DA44-C2E2-B822-43B4-B06A0D587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97" y="3087368"/>
                <a:ext cx="6094268" cy="683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4F0A1E2-D69A-A4A9-0AE8-AA651209D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671" y="4230931"/>
            <a:ext cx="7438658" cy="923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E29769-C676-7099-36B6-B811324F6C68}"/>
                  </a:ext>
                </a:extLst>
              </p:cNvPr>
              <p:cNvSpPr txBox="1"/>
              <p:nvPr/>
            </p:nvSpPr>
            <p:spPr>
              <a:xfrm>
                <a:off x="3048865" y="5245590"/>
                <a:ext cx="609426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等线" panose="02010600030101010101" pitchFamily="2" charset="-122"/>
                </a:endParaRPr>
              </a:p>
              <a:p>
                <a:pPr algn="ctr"/>
                <a:endParaRPr lang="en-US" altLang="zh-CN" b="0" dirty="0">
                  <a:latin typeface="等线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等线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E29769-C676-7099-36B6-B811324F6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65" y="5245590"/>
                <a:ext cx="6094268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EDB849-644E-40B8-6404-A462159F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335474"/>
            <a:ext cx="1056985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846E1FD-1FAF-6FB2-0991-49546F71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41" y="1784261"/>
            <a:ext cx="7125317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39BC4E-1260-0135-B2A2-E033D952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442248"/>
            <a:ext cx="7369179" cy="1417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E2AAC9-A16A-2568-7475-674A34EF4245}"/>
                  </a:ext>
                </a:extLst>
              </p:cNvPr>
              <p:cNvSpPr txBox="1"/>
              <p:nvPr/>
            </p:nvSpPr>
            <p:spPr>
              <a:xfrm>
                <a:off x="2411410" y="5510271"/>
                <a:ext cx="6094854" cy="1063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BE2AAC9-A16A-2568-7475-674A34EF4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10" y="5510271"/>
                <a:ext cx="6094854" cy="1063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85DB78-6B22-4950-A3F6-7D36BFDC0C9E}"/>
                  </a:ext>
                </a:extLst>
              </p:cNvPr>
              <p:cNvSpPr txBox="1"/>
              <p:nvPr/>
            </p:nvSpPr>
            <p:spPr>
              <a:xfrm>
                <a:off x="2665792" y="2859691"/>
                <a:ext cx="6094854" cy="1478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+…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800" dirty="0"/>
              </a:p>
              <a:p>
                <a:r>
                  <a:rPr lang="en-US" altLang="zh-CN" dirty="0"/>
                  <a:t>n&gt;m:</a:t>
                </a:r>
              </a:p>
              <a:p>
                <a:r>
                  <a:rPr lang="en-US" altLang="zh-CN" dirty="0"/>
                  <a:t>n=m:</a:t>
                </a:r>
              </a:p>
              <a:p>
                <a:r>
                  <a:rPr lang="en-US" altLang="zh-CN" dirty="0"/>
                  <a:t>n&lt;m: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485DB78-6B22-4950-A3F6-7D36BFDC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92" y="2859691"/>
                <a:ext cx="6094854" cy="1478546"/>
              </a:xfrm>
              <a:prstGeom prst="rect">
                <a:avLst/>
              </a:prstGeom>
              <a:blipFill>
                <a:blip r:embed="rId4"/>
                <a:stretch>
                  <a:fillRect l="-800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CECFAD-ECCD-0200-E0D7-64A9EED1FE4F}"/>
                  </a:ext>
                </a:extLst>
              </p:cNvPr>
              <p:cNvSpPr txBox="1"/>
              <p:nvPr/>
            </p:nvSpPr>
            <p:spPr>
              <a:xfrm>
                <a:off x="2665792" y="4358668"/>
                <a:ext cx="609485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18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zh-CN" alt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180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zh-CN" altLang="en-US" sz="1800" i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CECFAD-ECCD-0200-E0D7-64A9EED1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92" y="4358668"/>
                <a:ext cx="6094854" cy="923330"/>
              </a:xfrm>
              <a:prstGeom prst="rect">
                <a:avLst/>
              </a:prstGeom>
              <a:blipFill>
                <a:blip r:embed="rId5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051AE4-5854-1653-A987-0922DF3E7957}"/>
              </a:ext>
            </a:extLst>
          </p:cNvPr>
          <p:cNvSpPr txBox="1"/>
          <p:nvPr/>
        </p:nvSpPr>
        <p:spPr>
          <a:xfrm>
            <a:off x="907525" y="1354413"/>
            <a:ext cx="616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等价无穷小替换：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3CAB65-FC06-CAB2-65E9-CC2457EC6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98" y="2204314"/>
            <a:ext cx="6316803" cy="24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3CA6B6-F4C1-3610-1622-220D3C125831}"/>
                  </a:ext>
                </a:extLst>
              </p:cNvPr>
              <p:cNvSpPr txBox="1"/>
              <p:nvPr/>
            </p:nvSpPr>
            <p:spPr>
              <a:xfrm>
                <a:off x="1356417" y="2077906"/>
                <a:ext cx="9479165" cy="3535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设极限存在，则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𝑥𝑐𝑜𝑠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4⋅(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替换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limLow>
                        <m:limLow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3CA6B6-F4C1-3610-1622-220D3C12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17" y="2077906"/>
                <a:ext cx="9479165" cy="3535648"/>
              </a:xfrm>
              <a:prstGeom prst="rect">
                <a:avLst/>
              </a:prstGeom>
              <a:blipFill>
                <a:blip r:embed="rId2"/>
                <a:stretch>
                  <a:fillRect l="-579" t="-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81FFC8-BEFF-41EE-CDD6-93D21F171014}"/>
                  </a:ext>
                </a:extLst>
              </p:cNvPr>
              <p:cNvSpPr txBox="1"/>
              <p:nvPr/>
            </p:nvSpPr>
            <p:spPr>
              <a:xfrm>
                <a:off x="1356417" y="1400013"/>
                <a:ext cx="6094854" cy="609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81FFC8-BEFF-41EE-CDD6-93D21F171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17" y="1400013"/>
                <a:ext cx="6094854" cy="609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FEBA6B-3BED-7311-2199-63A04B8773F7}"/>
                  </a:ext>
                </a:extLst>
              </p:cNvPr>
              <p:cNvSpPr txBox="1"/>
              <p:nvPr/>
            </p:nvSpPr>
            <p:spPr>
              <a:xfrm>
                <a:off x="3192951" y="5613554"/>
                <a:ext cx="6094854" cy="1443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3FEBA6B-3BED-7311-2199-63A04B877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51" y="5613554"/>
                <a:ext cx="6094854" cy="1443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E0F03B-88F9-3887-5520-64B4A0C4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92" y="1588169"/>
            <a:ext cx="3210016" cy="9395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B4BCF1-5915-19C7-AAF7-318E5DD9B675}"/>
              </a:ext>
            </a:extLst>
          </p:cNvPr>
          <p:cNvSpPr txBox="1"/>
          <p:nvPr/>
        </p:nvSpPr>
        <p:spPr>
          <a:xfrm>
            <a:off x="687519" y="121883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81CE51-7F82-2799-A140-B5FF5D73AC76}"/>
                  </a:ext>
                </a:extLst>
              </p:cNvPr>
              <p:cNvSpPr txBox="1"/>
              <p:nvPr/>
            </p:nvSpPr>
            <p:spPr>
              <a:xfrm>
                <a:off x="6289077" y="2740584"/>
                <a:ext cx="2373660" cy="3103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81CE51-7F82-2799-A140-B5FF5D73A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077" y="2740584"/>
                <a:ext cx="2373660" cy="3103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1D9BD6-E967-70D3-A08A-D272BE3E4F4C}"/>
                  </a:ext>
                </a:extLst>
              </p:cNvPr>
              <p:cNvSpPr txBox="1"/>
              <p:nvPr/>
            </p:nvSpPr>
            <p:spPr>
              <a:xfrm>
                <a:off x="902681" y="2910297"/>
                <a:ext cx="6094854" cy="711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1D9BD6-E967-70D3-A08A-D272BE3E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81" y="2910297"/>
                <a:ext cx="6094854" cy="711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5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BB4BCF1-5915-19C7-AAF7-318E5DD9B675}"/>
              </a:ext>
            </a:extLst>
          </p:cNvPr>
          <p:cNvSpPr txBox="1"/>
          <p:nvPr/>
        </p:nvSpPr>
        <p:spPr>
          <a:xfrm>
            <a:off x="687519" y="1218837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13(4)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03A4C-3FFC-B291-1A67-362948D5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12" y="1849425"/>
            <a:ext cx="5869176" cy="694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5EFEEB-3E72-B3AD-5C67-61D7E508C5DC}"/>
                  </a:ext>
                </a:extLst>
              </p:cNvPr>
              <p:cNvSpPr txBox="1"/>
              <p:nvPr/>
            </p:nvSpPr>
            <p:spPr>
              <a:xfrm>
                <a:off x="3048573" y="2868301"/>
                <a:ext cx="6094854" cy="112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5EFEEB-3E72-B3AD-5C67-61D7E508C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2868301"/>
                <a:ext cx="6094854" cy="1121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3FE531-F2C7-51E4-7607-AF029C0380E2}"/>
                  </a:ext>
                </a:extLst>
              </p:cNvPr>
              <p:cNvSpPr txBox="1"/>
              <p:nvPr/>
            </p:nvSpPr>
            <p:spPr>
              <a:xfrm>
                <a:off x="3048573" y="4351626"/>
                <a:ext cx="6094854" cy="198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3FE531-F2C7-51E4-7607-AF029C038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73" y="4351626"/>
                <a:ext cx="6094854" cy="1987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上海科技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海科技大学" id="{E8BEA516-8551-4666-9A61-D2888B97FA8C}" vid="{08923173-7655-4539-8D90-7E449FA4A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上海科技大学</Template>
  <TotalTime>418</TotalTime>
  <Words>395</Words>
  <Application>Microsoft Office PowerPoint</Application>
  <PresentationFormat>宽屏</PresentationFormat>
  <Paragraphs>107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微软雅黑</vt:lpstr>
      <vt:lpstr>Calibri</vt:lpstr>
      <vt:lpstr>Cambria Math</vt:lpstr>
      <vt:lpstr>上海科技大学</vt:lpstr>
      <vt:lpstr>极限运算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极限运算</dc:title>
  <dc:creator>佳程 赵</dc:creator>
  <cp:lastModifiedBy>佳程 赵</cp:lastModifiedBy>
  <cp:revision>382</cp:revision>
  <dcterms:created xsi:type="dcterms:W3CDTF">2023-10-31T12:37:30Z</dcterms:created>
  <dcterms:modified xsi:type="dcterms:W3CDTF">2023-11-02T12:34:08Z</dcterms:modified>
</cp:coreProperties>
</file>