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8033-04D6-4EAB-8F0A-1072969D87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7180-72B6-48E6-A927-250C91738B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55" y="2274192"/>
            <a:ext cx="7181850" cy="3324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79745" y="426534"/>
                <a:ext cx="3135281" cy="833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5" y="426534"/>
                <a:ext cx="3135281" cy="833049"/>
              </a:xfrm>
              <a:prstGeom prst="rect">
                <a:avLst/>
              </a:prstGeom>
              <a:blipFill rotWithShape="1">
                <a:blip r:embed="rId2"/>
                <a:stretch>
                  <a:fillRect l="-19" t="-54" r="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09" y="1242425"/>
            <a:ext cx="3990975" cy="102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52" y="1242425"/>
            <a:ext cx="60007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460" y="287120"/>
            <a:ext cx="6705600" cy="1285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0" y="3956267"/>
            <a:ext cx="46672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11061" y="892171"/>
                <a:ext cx="2389052" cy="353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导数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1" y="892171"/>
                <a:ext cx="2389052" cy="353623"/>
              </a:xfrm>
              <a:prstGeom prst="rect">
                <a:avLst/>
              </a:prstGeom>
              <a:blipFill rotWithShape="1">
                <a:blip r:embed="rId1"/>
                <a:stretch>
                  <a:fillRect l="-7" t="-178" r="-2138" b="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" y="1673464"/>
            <a:ext cx="7467600" cy="2333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6" y="4434759"/>
            <a:ext cx="9591675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482" y="234536"/>
            <a:ext cx="9791700" cy="1190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781" y="3926844"/>
            <a:ext cx="3390900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231" y="297101"/>
            <a:ext cx="11268075" cy="142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1" y="3042911"/>
            <a:ext cx="9410700" cy="1962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Cambria Math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shanghaitech</cp:lastModifiedBy>
  <cp:revision>13</cp:revision>
  <dcterms:created xsi:type="dcterms:W3CDTF">2023-12-21T04:07:00Z</dcterms:created>
  <dcterms:modified xsi:type="dcterms:W3CDTF">2023-12-21T11:50:20Z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26CA7E4460A64914A008A8269C513AED</vt:lpwstr>
  </property>
  <property fmtid="{D5CDD505-2E9C-101B-9397-08002B2CF9AE}" pid="3" name="KSOProductBuildVer">
    <vt:lpwstr>2052-11.8.2.12089</vt:lpwstr>
  </property>
</Properties>
</file>