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3" r:id="rId3"/>
    <p:sldId id="314" r:id="rId4"/>
    <p:sldId id="320" r:id="rId5"/>
    <p:sldId id="311" r:id="rId6"/>
    <p:sldId id="321" r:id="rId7"/>
    <p:sldId id="312" r:id="rId8"/>
    <p:sldId id="318" r:id="rId9"/>
    <p:sldId id="330" r:id="rId10"/>
    <p:sldId id="326" r:id="rId11"/>
    <p:sldId id="323" r:id="rId12"/>
    <p:sldId id="317" r:id="rId13"/>
    <p:sldId id="322" r:id="rId14"/>
    <p:sldId id="319" r:id="rId15"/>
    <p:sldId id="316" r:id="rId16"/>
    <p:sldId id="328" r:id="rId17"/>
    <p:sldId id="315" r:id="rId18"/>
    <p:sldId id="329" r:id="rId19"/>
    <p:sldId id="325" r:id="rId20"/>
    <p:sldId id="332" r:id="rId21"/>
    <p:sldId id="324" r:id="rId22"/>
    <p:sldId id="327" r:id="rId23"/>
    <p:sldId id="333" r:id="rId24"/>
    <p:sldId id="33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9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2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833" y="5069225"/>
            <a:ext cx="3512231" cy="174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428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7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30262" y="6448761"/>
            <a:ext cx="498891" cy="29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10909" y="6431949"/>
            <a:ext cx="542629" cy="333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63223" y="6370990"/>
            <a:ext cx="684957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16628" y="6420755"/>
            <a:ext cx="542258" cy="356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909313" y="469709"/>
            <a:ext cx="245954" cy="23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578885" y="469709"/>
            <a:ext cx="249193" cy="2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35316" y="469709"/>
            <a:ext cx="248528" cy="2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49450" y="463621"/>
            <a:ext cx="251146" cy="249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906779" y="469709"/>
            <a:ext cx="253122" cy="2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39871" y="469709"/>
            <a:ext cx="245243" cy="243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913287" y="810032"/>
            <a:ext cx="87222" cy="114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536999" y="840342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19">
                <a:moveTo>
                  <a:pt x="9831" y="55120"/>
                </a:moveTo>
                <a:lnTo>
                  <a:pt x="0" y="55120"/>
                </a:lnTo>
                <a:lnTo>
                  <a:pt x="2903" y="67772"/>
                </a:lnTo>
                <a:lnTo>
                  <a:pt x="9992" y="76582"/>
                </a:lnTo>
                <a:lnTo>
                  <a:pt x="20286" y="81734"/>
                </a:lnTo>
                <a:lnTo>
                  <a:pt x="32802" y="83411"/>
                </a:lnTo>
                <a:lnTo>
                  <a:pt x="43982" y="82069"/>
                </a:lnTo>
                <a:lnTo>
                  <a:pt x="53864" y="77756"/>
                </a:lnTo>
                <a:lnTo>
                  <a:pt x="58558" y="72618"/>
                </a:lnTo>
                <a:lnTo>
                  <a:pt x="33468" y="72618"/>
                </a:lnTo>
                <a:lnTo>
                  <a:pt x="26616" y="72156"/>
                </a:lnTo>
                <a:lnTo>
                  <a:pt x="19169" y="69928"/>
                </a:lnTo>
                <a:lnTo>
                  <a:pt x="12963" y="64670"/>
                </a:lnTo>
                <a:lnTo>
                  <a:pt x="9831" y="55120"/>
                </a:lnTo>
                <a:close/>
              </a:path>
              <a:path w="64134" h="83819">
                <a:moveTo>
                  <a:pt x="31493" y="0"/>
                </a:moveTo>
                <a:lnTo>
                  <a:pt x="21258" y="1403"/>
                </a:lnTo>
                <a:lnTo>
                  <a:pt x="12201" y="5703"/>
                </a:lnTo>
                <a:lnTo>
                  <a:pt x="5732" y="13036"/>
                </a:lnTo>
                <a:lnTo>
                  <a:pt x="3262" y="23539"/>
                </a:lnTo>
                <a:lnTo>
                  <a:pt x="3907" y="29623"/>
                </a:lnTo>
                <a:lnTo>
                  <a:pt x="6458" y="35468"/>
                </a:lnTo>
                <a:lnTo>
                  <a:pt x="11838" y="40560"/>
                </a:lnTo>
                <a:lnTo>
                  <a:pt x="20972" y="44383"/>
                </a:lnTo>
                <a:lnTo>
                  <a:pt x="34070" y="48631"/>
                </a:lnTo>
                <a:lnTo>
                  <a:pt x="43042" y="52694"/>
                </a:lnTo>
                <a:lnTo>
                  <a:pt x="48197" y="57144"/>
                </a:lnTo>
                <a:lnTo>
                  <a:pt x="49847" y="62555"/>
                </a:lnTo>
                <a:lnTo>
                  <a:pt x="49847" y="67923"/>
                </a:lnTo>
                <a:lnTo>
                  <a:pt x="43943" y="72618"/>
                </a:lnTo>
                <a:lnTo>
                  <a:pt x="58558" y="72618"/>
                </a:lnTo>
                <a:lnTo>
                  <a:pt x="60916" y="70036"/>
                </a:lnTo>
                <a:lnTo>
                  <a:pt x="63607" y="58474"/>
                </a:lnTo>
                <a:lnTo>
                  <a:pt x="61825" y="50107"/>
                </a:lnTo>
                <a:lnTo>
                  <a:pt x="55737" y="42868"/>
                </a:lnTo>
                <a:lnTo>
                  <a:pt x="44235" y="36373"/>
                </a:lnTo>
                <a:lnTo>
                  <a:pt x="26210" y="30239"/>
                </a:lnTo>
                <a:lnTo>
                  <a:pt x="20972" y="28227"/>
                </a:lnTo>
                <a:lnTo>
                  <a:pt x="15713" y="25543"/>
                </a:lnTo>
                <a:lnTo>
                  <a:pt x="16379" y="19495"/>
                </a:lnTo>
                <a:lnTo>
                  <a:pt x="17688" y="14745"/>
                </a:lnTo>
                <a:lnTo>
                  <a:pt x="24235" y="11405"/>
                </a:lnTo>
                <a:lnTo>
                  <a:pt x="56283" y="11405"/>
                </a:lnTo>
                <a:lnTo>
                  <a:pt x="52391" y="6464"/>
                </a:lnTo>
                <a:lnTo>
                  <a:pt x="43021" y="1626"/>
                </a:lnTo>
                <a:lnTo>
                  <a:pt x="31493" y="0"/>
                </a:lnTo>
                <a:close/>
              </a:path>
              <a:path w="64134" h="83819">
                <a:moveTo>
                  <a:pt x="56283" y="11405"/>
                </a:moveTo>
                <a:lnTo>
                  <a:pt x="40681" y="11405"/>
                </a:lnTo>
                <a:lnTo>
                  <a:pt x="49847" y="14745"/>
                </a:lnTo>
                <a:lnTo>
                  <a:pt x="51822" y="25543"/>
                </a:lnTo>
                <a:lnTo>
                  <a:pt x="60989" y="25543"/>
                </a:lnTo>
                <a:lnTo>
                  <a:pt x="58686" y="14456"/>
                </a:lnTo>
                <a:lnTo>
                  <a:pt x="56283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023435" y="812713"/>
            <a:ext cx="67558" cy="109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894328" y="812713"/>
            <a:ext cx="67558" cy="109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401178" y="812713"/>
            <a:ext cx="67557" cy="1090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209665" y="840342"/>
            <a:ext cx="67557" cy="813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1158591" y="840342"/>
            <a:ext cx="67558" cy="813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300151" y="840342"/>
            <a:ext cx="75415" cy="1129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0588716" y="843019"/>
            <a:ext cx="16510" cy="78740"/>
          </a:xfrm>
          <a:custGeom>
            <a:avLst/>
            <a:gdLst/>
            <a:ahLst/>
            <a:cxnLst/>
            <a:rect l="l" t="t" r="r" b="b"/>
            <a:pathLst>
              <a:path w="16509" h="78740">
                <a:moveTo>
                  <a:pt x="0" y="78720"/>
                </a:moveTo>
                <a:lnTo>
                  <a:pt x="16383" y="78720"/>
                </a:lnTo>
                <a:lnTo>
                  <a:pt x="16383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88716" y="81271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09">
                <a:moveTo>
                  <a:pt x="0" y="16157"/>
                </a:moveTo>
                <a:lnTo>
                  <a:pt x="16383" y="16157"/>
                </a:lnTo>
                <a:lnTo>
                  <a:pt x="16383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668071" y="82350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34"/>
                </a:lnTo>
              </a:path>
            </a:pathLst>
          </a:custGeom>
          <a:ln w="18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624826" y="81810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556" y="0"/>
                </a:lnTo>
              </a:path>
            </a:pathLst>
          </a:custGeom>
          <a:ln w="10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710074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51" y="0"/>
                </a:moveTo>
                <a:lnTo>
                  <a:pt x="21834" y="3393"/>
                </a:lnTo>
                <a:lnTo>
                  <a:pt x="10070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4" y="58714"/>
                </a:lnTo>
                <a:lnTo>
                  <a:pt x="9579" y="71885"/>
                </a:lnTo>
                <a:lnTo>
                  <a:pt x="21281" y="80392"/>
                </a:lnTo>
                <a:lnTo>
                  <a:pt x="37351" y="83411"/>
                </a:lnTo>
                <a:lnTo>
                  <a:pt x="49519" y="81661"/>
                </a:lnTo>
                <a:lnTo>
                  <a:pt x="59967" y="76498"/>
                </a:lnTo>
                <a:lnTo>
                  <a:pt x="63644" y="72618"/>
                </a:lnTo>
                <a:lnTo>
                  <a:pt x="37351" y="72618"/>
                </a:lnTo>
                <a:lnTo>
                  <a:pt x="27071" y="69622"/>
                </a:lnTo>
                <a:lnTo>
                  <a:pt x="20473" y="62778"/>
                </a:lnTo>
                <a:lnTo>
                  <a:pt x="17071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83" y="32923"/>
                </a:lnTo>
                <a:lnTo>
                  <a:pt x="17044" y="32923"/>
                </a:lnTo>
                <a:lnTo>
                  <a:pt x="18557" y="24471"/>
                </a:lnTo>
                <a:lnTo>
                  <a:pt x="22770" y="17640"/>
                </a:lnTo>
                <a:lnTo>
                  <a:pt x="29197" y="13071"/>
                </a:lnTo>
                <a:lnTo>
                  <a:pt x="37351" y="11405"/>
                </a:lnTo>
                <a:lnTo>
                  <a:pt x="63640" y="11405"/>
                </a:lnTo>
                <a:lnTo>
                  <a:pt x="53687" y="3530"/>
                </a:lnTo>
                <a:lnTo>
                  <a:pt x="37351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278" y="56460"/>
                </a:lnTo>
                <a:lnTo>
                  <a:pt x="56886" y="62688"/>
                </a:lnTo>
                <a:lnTo>
                  <a:pt x="51770" y="67831"/>
                </a:lnTo>
                <a:lnTo>
                  <a:pt x="45175" y="71328"/>
                </a:lnTo>
                <a:lnTo>
                  <a:pt x="37351" y="72618"/>
                </a:lnTo>
                <a:lnTo>
                  <a:pt x="63644" y="72618"/>
                </a:lnTo>
                <a:lnTo>
                  <a:pt x="67969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40" y="11405"/>
                </a:moveTo>
                <a:lnTo>
                  <a:pt x="37351" y="11405"/>
                </a:lnTo>
                <a:lnTo>
                  <a:pt x="45482" y="13538"/>
                </a:lnTo>
                <a:lnTo>
                  <a:pt x="51279" y="18390"/>
                </a:lnTo>
                <a:lnTo>
                  <a:pt x="54861" y="25129"/>
                </a:lnTo>
                <a:lnTo>
                  <a:pt x="56349" y="32923"/>
                </a:lnTo>
                <a:lnTo>
                  <a:pt x="73283" y="32923"/>
                </a:lnTo>
                <a:lnTo>
                  <a:pt x="72876" y="27236"/>
                </a:lnTo>
                <a:lnTo>
                  <a:pt x="65799" y="13114"/>
                </a:lnTo>
                <a:lnTo>
                  <a:pt x="63640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381575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97" y="0"/>
                </a:moveTo>
                <a:lnTo>
                  <a:pt x="21853" y="3393"/>
                </a:lnTo>
                <a:lnTo>
                  <a:pt x="10076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5" y="58714"/>
                </a:lnTo>
                <a:lnTo>
                  <a:pt x="9585" y="71885"/>
                </a:lnTo>
                <a:lnTo>
                  <a:pt x="21301" y="80392"/>
                </a:lnTo>
                <a:lnTo>
                  <a:pt x="37397" y="83411"/>
                </a:lnTo>
                <a:lnTo>
                  <a:pt x="49567" y="81661"/>
                </a:lnTo>
                <a:lnTo>
                  <a:pt x="60015" y="76498"/>
                </a:lnTo>
                <a:lnTo>
                  <a:pt x="63686" y="72618"/>
                </a:lnTo>
                <a:lnTo>
                  <a:pt x="37397" y="72618"/>
                </a:lnTo>
                <a:lnTo>
                  <a:pt x="27091" y="69622"/>
                </a:lnTo>
                <a:lnTo>
                  <a:pt x="20480" y="62778"/>
                </a:lnTo>
                <a:lnTo>
                  <a:pt x="17073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90" y="32923"/>
                </a:lnTo>
                <a:lnTo>
                  <a:pt x="17023" y="32923"/>
                </a:lnTo>
                <a:lnTo>
                  <a:pt x="18539" y="24471"/>
                </a:lnTo>
                <a:lnTo>
                  <a:pt x="22766" y="17640"/>
                </a:lnTo>
                <a:lnTo>
                  <a:pt x="29214" y="13071"/>
                </a:lnTo>
                <a:lnTo>
                  <a:pt x="37397" y="11405"/>
                </a:lnTo>
                <a:lnTo>
                  <a:pt x="63674" y="11405"/>
                </a:lnTo>
                <a:lnTo>
                  <a:pt x="53735" y="3530"/>
                </a:lnTo>
                <a:lnTo>
                  <a:pt x="37397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345" y="56460"/>
                </a:lnTo>
                <a:lnTo>
                  <a:pt x="56940" y="62688"/>
                </a:lnTo>
                <a:lnTo>
                  <a:pt x="51817" y="67831"/>
                </a:lnTo>
                <a:lnTo>
                  <a:pt x="45221" y="71328"/>
                </a:lnTo>
                <a:lnTo>
                  <a:pt x="37397" y="72618"/>
                </a:lnTo>
                <a:lnTo>
                  <a:pt x="63686" y="72618"/>
                </a:lnTo>
                <a:lnTo>
                  <a:pt x="68005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74" y="11405"/>
                </a:moveTo>
                <a:lnTo>
                  <a:pt x="37397" y="11405"/>
                </a:lnTo>
                <a:lnTo>
                  <a:pt x="45528" y="13538"/>
                </a:lnTo>
                <a:lnTo>
                  <a:pt x="51326" y="18390"/>
                </a:lnTo>
                <a:lnTo>
                  <a:pt x="54915" y="25129"/>
                </a:lnTo>
                <a:lnTo>
                  <a:pt x="56417" y="32923"/>
                </a:lnTo>
                <a:lnTo>
                  <a:pt x="73290" y="32923"/>
                </a:lnTo>
                <a:lnTo>
                  <a:pt x="72886" y="27236"/>
                </a:lnTo>
                <a:lnTo>
                  <a:pt x="65830" y="13114"/>
                </a:lnTo>
                <a:lnTo>
                  <a:pt x="63674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801867" y="840342"/>
            <a:ext cx="73025" cy="83820"/>
          </a:xfrm>
          <a:custGeom>
            <a:avLst/>
            <a:gdLst/>
            <a:ahLst/>
            <a:cxnLst/>
            <a:rect l="l" t="t" r="r" b="b"/>
            <a:pathLst>
              <a:path w="73025" h="83819">
                <a:moveTo>
                  <a:pt x="38018" y="0"/>
                </a:moveTo>
                <a:lnTo>
                  <a:pt x="21291" y="3321"/>
                </a:lnTo>
                <a:lnTo>
                  <a:pt x="9421" y="12444"/>
                </a:lnTo>
                <a:lnTo>
                  <a:pt x="2344" y="26105"/>
                </a:lnTo>
                <a:lnTo>
                  <a:pt x="0" y="43044"/>
                </a:lnTo>
                <a:lnTo>
                  <a:pt x="2428" y="58998"/>
                </a:lnTo>
                <a:lnTo>
                  <a:pt x="9587" y="71802"/>
                </a:lnTo>
                <a:lnTo>
                  <a:pt x="21291" y="80319"/>
                </a:lnTo>
                <a:lnTo>
                  <a:pt x="37351" y="83411"/>
                </a:lnTo>
                <a:lnTo>
                  <a:pt x="50742" y="81398"/>
                </a:lnTo>
                <a:lnTo>
                  <a:pt x="61233" y="75407"/>
                </a:lnTo>
                <a:lnTo>
                  <a:pt x="63320" y="72618"/>
                </a:lnTo>
                <a:lnTo>
                  <a:pt x="37351" y="72618"/>
                </a:lnTo>
                <a:lnTo>
                  <a:pt x="28102" y="69224"/>
                </a:lnTo>
                <a:lnTo>
                  <a:pt x="21797" y="62108"/>
                </a:lnTo>
                <a:lnTo>
                  <a:pt x="18192" y="52854"/>
                </a:lnTo>
                <a:lnTo>
                  <a:pt x="17044" y="43044"/>
                </a:lnTo>
                <a:lnTo>
                  <a:pt x="19029" y="27980"/>
                </a:lnTo>
                <a:lnTo>
                  <a:pt x="24086" y="18394"/>
                </a:lnTo>
                <a:lnTo>
                  <a:pt x="30865" y="13223"/>
                </a:lnTo>
                <a:lnTo>
                  <a:pt x="38018" y="11405"/>
                </a:lnTo>
                <a:lnTo>
                  <a:pt x="64966" y="11405"/>
                </a:lnTo>
                <a:lnTo>
                  <a:pt x="61308" y="7131"/>
                </a:lnTo>
                <a:lnTo>
                  <a:pt x="50640" y="1771"/>
                </a:lnTo>
                <a:lnTo>
                  <a:pt x="38018" y="0"/>
                </a:lnTo>
                <a:close/>
              </a:path>
              <a:path w="73025" h="83819">
                <a:moveTo>
                  <a:pt x="72796" y="51763"/>
                </a:moveTo>
                <a:lnTo>
                  <a:pt x="59701" y="51763"/>
                </a:lnTo>
                <a:lnTo>
                  <a:pt x="57501" y="59952"/>
                </a:lnTo>
                <a:lnTo>
                  <a:pt x="52954" y="66741"/>
                </a:lnTo>
                <a:lnTo>
                  <a:pt x="46193" y="71255"/>
                </a:lnTo>
                <a:lnTo>
                  <a:pt x="37351" y="72618"/>
                </a:lnTo>
                <a:lnTo>
                  <a:pt x="63320" y="72618"/>
                </a:lnTo>
                <a:lnTo>
                  <a:pt x="68643" y="65506"/>
                </a:lnTo>
                <a:lnTo>
                  <a:pt x="72796" y="51763"/>
                </a:lnTo>
                <a:close/>
              </a:path>
              <a:path w="73025" h="83819">
                <a:moveTo>
                  <a:pt x="64966" y="11405"/>
                </a:moveTo>
                <a:lnTo>
                  <a:pt x="38018" y="11405"/>
                </a:lnTo>
                <a:lnTo>
                  <a:pt x="44269" y="11769"/>
                </a:lnTo>
                <a:lnTo>
                  <a:pt x="50655" y="14342"/>
                </a:lnTo>
                <a:lnTo>
                  <a:pt x="56304" y="19821"/>
                </a:lnTo>
                <a:lnTo>
                  <a:pt x="60345" y="28897"/>
                </a:lnTo>
                <a:lnTo>
                  <a:pt x="72796" y="28897"/>
                </a:lnTo>
                <a:lnTo>
                  <a:pt x="69025" y="16150"/>
                </a:lnTo>
                <a:lnTo>
                  <a:pt x="64966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043849" y="812713"/>
            <a:ext cx="87222" cy="1117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253715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253715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291068" y="843023"/>
            <a:ext cx="74930" cy="78740"/>
          </a:xfrm>
          <a:custGeom>
            <a:avLst/>
            <a:gdLst/>
            <a:ahLst/>
            <a:cxnLst/>
            <a:rect l="l" t="t" r="r" b="b"/>
            <a:pathLst>
              <a:path w="74929" h="78740">
                <a:moveTo>
                  <a:pt x="18354" y="0"/>
                </a:moveTo>
                <a:lnTo>
                  <a:pt x="0" y="0"/>
                </a:lnTo>
                <a:lnTo>
                  <a:pt x="27542" y="78717"/>
                </a:lnTo>
                <a:lnTo>
                  <a:pt x="47894" y="78717"/>
                </a:lnTo>
                <a:lnTo>
                  <a:pt x="54098" y="60545"/>
                </a:lnTo>
                <a:lnTo>
                  <a:pt x="42012" y="60545"/>
                </a:lnTo>
                <a:lnTo>
                  <a:pt x="18354" y="0"/>
                </a:lnTo>
                <a:close/>
              </a:path>
              <a:path w="74929" h="78740">
                <a:moveTo>
                  <a:pt x="74771" y="0"/>
                </a:moveTo>
                <a:lnTo>
                  <a:pt x="61654" y="0"/>
                </a:lnTo>
                <a:lnTo>
                  <a:pt x="42012" y="60545"/>
                </a:lnTo>
                <a:lnTo>
                  <a:pt x="54098" y="60545"/>
                </a:lnTo>
                <a:lnTo>
                  <a:pt x="74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479273" y="842342"/>
            <a:ext cx="45720" cy="80010"/>
          </a:xfrm>
          <a:custGeom>
            <a:avLst/>
            <a:gdLst/>
            <a:ahLst/>
            <a:cxnLst/>
            <a:rect l="l" t="t" r="r" b="b"/>
            <a:pathLst>
              <a:path w="45720" h="80009">
                <a:moveTo>
                  <a:pt x="15779" y="680"/>
                </a:moveTo>
                <a:lnTo>
                  <a:pt x="0" y="680"/>
                </a:lnTo>
                <a:lnTo>
                  <a:pt x="0" y="79397"/>
                </a:lnTo>
                <a:lnTo>
                  <a:pt x="17089" y="79397"/>
                </a:lnTo>
                <a:lnTo>
                  <a:pt x="17089" y="41714"/>
                </a:lnTo>
                <a:lnTo>
                  <a:pt x="18705" y="29595"/>
                </a:lnTo>
                <a:lnTo>
                  <a:pt x="23147" y="19997"/>
                </a:lnTo>
                <a:lnTo>
                  <a:pt x="27891" y="15495"/>
                </a:lnTo>
                <a:lnTo>
                  <a:pt x="15779" y="15495"/>
                </a:lnTo>
                <a:lnTo>
                  <a:pt x="15779" y="680"/>
                </a:lnTo>
                <a:close/>
              </a:path>
              <a:path w="45720" h="80009">
                <a:moveTo>
                  <a:pt x="45275" y="0"/>
                </a:moveTo>
                <a:lnTo>
                  <a:pt x="38705" y="0"/>
                </a:lnTo>
                <a:lnTo>
                  <a:pt x="31082" y="1280"/>
                </a:lnTo>
                <a:lnTo>
                  <a:pt x="24377" y="4705"/>
                </a:lnTo>
                <a:lnTo>
                  <a:pt x="19265" y="9652"/>
                </a:lnTo>
                <a:lnTo>
                  <a:pt x="16423" y="15495"/>
                </a:lnTo>
                <a:lnTo>
                  <a:pt x="27891" y="15495"/>
                </a:lnTo>
                <a:lnTo>
                  <a:pt x="29803" y="13680"/>
                </a:lnTo>
                <a:lnTo>
                  <a:pt x="38061" y="11405"/>
                </a:lnTo>
                <a:lnTo>
                  <a:pt x="45275" y="11405"/>
                </a:lnTo>
                <a:lnTo>
                  <a:pt x="45275" y="0"/>
                </a:lnTo>
                <a:close/>
              </a:path>
              <a:path w="45720" h="80009">
                <a:moveTo>
                  <a:pt x="45275" y="11405"/>
                </a:moveTo>
                <a:lnTo>
                  <a:pt x="42656" y="11405"/>
                </a:lnTo>
                <a:lnTo>
                  <a:pt x="45275" y="12087"/>
                </a:lnTo>
                <a:lnTo>
                  <a:pt x="45275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22247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622247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658999" y="818803"/>
            <a:ext cx="45720" cy="104139"/>
          </a:xfrm>
          <a:custGeom>
            <a:avLst/>
            <a:gdLst/>
            <a:ahLst/>
            <a:cxnLst/>
            <a:rect l="l" t="t" r="r" b="b"/>
            <a:pathLst>
              <a:path w="45720" h="104140">
                <a:moveTo>
                  <a:pt x="29474" y="34286"/>
                </a:moveTo>
                <a:lnTo>
                  <a:pt x="12451" y="34286"/>
                </a:lnTo>
                <a:lnTo>
                  <a:pt x="12451" y="83423"/>
                </a:lnTo>
                <a:lnTo>
                  <a:pt x="13519" y="92238"/>
                </a:lnTo>
                <a:lnTo>
                  <a:pt x="16618" y="98547"/>
                </a:lnTo>
                <a:lnTo>
                  <a:pt x="23037" y="102340"/>
                </a:lnTo>
                <a:lnTo>
                  <a:pt x="34067" y="103606"/>
                </a:lnTo>
                <a:lnTo>
                  <a:pt x="41281" y="103606"/>
                </a:lnTo>
                <a:lnTo>
                  <a:pt x="45209" y="102937"/>
                </a:lnTo>
                <a:lnTo>
                  <a:pt x="45209" y="91474"/>
                </a:lnTo>
                <a:lnTo>
                  <a:pt x="30139" y="91474"/>
                </a:lnTo>
                <a:lnTo>
                  <a:pt x="29474" y="88120"/>
                </a:lnTo>
                <a:lnTo>
                  <a:pt x="29474" y="34286"/>
                </a:lnTo>
                <a:close/>
              </a:path>
              <a:path w="45720" h="104140">
                <a:moveTo>
                  <a:pt x="45209" y="23539"/>
                </a:moveTo>
                <a:lnTo>
                  <a:pt x="0" y="23539"/>
                </a:lnTo>
                <a:lnTo>
                  <a:pt x="0" y="34286"/>
                </a:lnTo>
                <a:lnTo>
                  <a:pt x="45209" y="34286"/>
                </a:lnTo>
                <a:lnTo>
                  <a:pt x="45209" y="23539"/>
                </a:lnTo>
                <a:close/>
              </a:path>
              <a:path w="45720" h="104140">
                <a:moveTo>
                  <a:pt x="29474" y="0"/>
                </a:moveTo>
                <a:lnTo>
                  <a:pt x="12451" y="0"/>
                </a:lnTo>
                <a:lnTo>
                  <a:pt x="12451" y="23539"/>
                </a:lnTo>
                <a:lnTo>
                  <a:pt x="29474" y="23539"/>
                </a:lnTo>
                <a:lnTo>
                  <a:pt x="2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113276" y="840342"/>
            <a:ext cx="68868" cy="834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492993" y="840342"/>
            <a:ext cx="68868" cy="834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716660" y="843023"/>
            <a:ext cx="76200" cy="110489"/>
          </a:xfrm>
          <a:custGeom>
            <a:avLst/>
            <a:gdLst/>
            <a:ahLst/>
            <a:cxnLst/>
            <a:rect l="l" t="t" r="r" b="b"/>
            <a:pathLst>
              <a:path w="76200" h="110490">
                <a:moveTo>
                  <a:pt x="18398" y="0"/>
                </a:moveTo>
                <a:lnTo>
                  <a:pt x="0" y="0"/>
                </a:lnTo>
                <a:lnTo>
                  <a:pt x="32158" y="78717"/>
                </a:lnTo>
                <a:lnTo>
                  <a:pt x="20373" y="110304"/>
                </a:lnTo>
                <a:lnTo>
                  <a:pt x="36108" y="110304"/>
                </a:lnTo>
                <a:lnTo>
                  <a:pt x="42625" y="92219"/>
                </a:lnTo>
                <a:lnTo>
                  <a:pt x="54846" y="58533"/>
                </a:lnTo>
                <a:lnTo>
                  <a:pt x="41347" y="58533"/>
                </a:lnTo>
                <a:lnTo>
                  <a:pt x="18398" y="0"/>
                </a:lnTo>
                <a:close/>
              </a:path>
              <a:path w="76200" h="110490">
                <a:moveTo>
                  <a:pt x="76080" y="0"/>
                </a:moveTo>
                <a:lnTo>
                  <a:pt x="62320" y="0"/>
                </a:lnTo>
                <a:lnTo>
                  <a:pt x="41991" y="58533"/>
                </a:lnTo>
                <a:lnTo>
                  <a:pt x="54846" y="58533"/>
                </a:lnTo>
                <a:lnTo>
                  <a:pt x="7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027934" y="328428"/>
            <a:ext cx="743043" cy="762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F16E-051C-FD6C-516C-E0C3A251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F87E9-9563-424F-0F90-F06BB557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ED85-B9AD-A76F-EC3B-61B7124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DBC60-A3B0-1DD8-99BA-314792CA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CD041-5697-21E8-BA5A-5B97592C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13100"/>
            <a:ext cx="12191998" cy="5844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3100"/>
            <a:ext cx="12192000" cy="5845175"/>
          </a:xfrm>
          <a:custGeom>
            <a:avLst/>
            <a:gdLst/>
            <a:ahLst/>
            <a:cxnLst/>
            <a:rect l="l" t="t" r="r" b="b"/>
            <a:pathLst>
              <a:path w="12192000" h="5845175">
                <a:moveTo>
                  <a:pt x="0" y="0"/>
                </a:moveTo>
                <a:lnTo>
                  <a:pt x="12192000" y="0"/>
                </a:lnTo>
                <a:lnTo>
                  <a:pt x="12192000" y="5844899"/>
                </a:lnTo>
                <a:lnTo>
                  <a:pt x="0" y="5844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55950"/>
            <a:ext cx="12192000" cy="156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71000" y="206656"/>
            <a:ext cx="2603500" cy="701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2671"/>
            <a:ext cx="8345424" cy="975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967483"/>
            <a:ext cx="10358120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54F-3465-4902-B032-DC0F4D3CB0C3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09BA-4DF9-4D49-8F70-A9A626210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2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FA40-BBFE-4630-6252-1A61BC85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定积分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697D7-B6D5-A500-CE89-0CF9FE3DB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6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08BED6-C59F-9CB9-9A00-76BFB6BD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18" y="1687756"/>
            <a:ext cx="8781363" cy="6704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D22E8D-D279-A04A-716A-E373BF32E701}"/>
              </a:ext>
            </a:extLst>
          </p:cNvPr>
          <p:cNvSpPr txBox="1"/>
          <p:nvPr/>
        </p:nvSpPr>
        <p:spPr>
          <a:xfrm>
            <a:off x="1705318" y="2508097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比较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M,N,P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的大小关系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FFC1C5-4002-E6D0-F7DF-35A72690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600" y="3211252"/>
            <a:ext cx="5474798" cy="19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B209D3-5B60-5D5C-8A5A-9854D293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93" y="1576178"/>
            <a:ext cx="2536214" cy="623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4260A3-FCBA-4F2C-ACD7-FE031A191AE5}"/>
                  </a:ext>
                </a:extLst>
              </p:cNvPr>
              <p:cNvSpPr txBox="1"/>
              <p:nvPr/>
            </p:nvSpPr>
            <p:spPr>
              <a:xfrm>
                <a:off x="3048573" y="2624603"/>
                <a:ext cx="6094854" cy="2276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𝑠𝑖𝑛𝑥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  <m:nary>
                        <m:nary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𝑠𝑖𝑛𝑥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nary>
                        <m:nary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𝑑𝑐𝑜𝑠𝑥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𝑎𝑟𝑐𝑡𝑎𝑛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𝑐𝑜𝑠𝑥</m:t>
                        </m:r>
                      </m:e>
                    </m:d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4260A3-FCBA-4F2C-ACD7-FE031A19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2624603"/>
                <a:ext cx="6094854" cy="2276714"/>
              </a:xfrm>
              <a:prstGeom prst="rect">
                <a:avLst/>
              </a:prstGeom>
              <a:blipFill>
                <a:blip r:embed="rId3"/>
                <a:stretch>
                  <a:fillRect b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00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F47EFC-0F99-9D46-01CB-74350F09BEC3}"/>
              </a:ext>
            </a:extLst>
          </p:cNvPr>
          <p:cNvSpPr txBox="1"/>
          <p:nvPr/>
        </p:nvSpPr>
        <p:spPr>
          <a:xfrm>
            <a:off x="1136125" y="1511194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变上限积分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DDE1E-4EC9-A1E5-F117-39A65B90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6" y="2140113"/>
            <a:ext cx="7637628" cy="1048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2BFBB2-DB29-9E73-A62B-566C7C7C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60" y="3611237"/>
            <a:ext cx="644707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5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46CB5A-1E49-E7BD-E05F-53245894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81" y="1648457"/>
            <a:ext cx="3619637" cy="627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39AFA8-3F72-B0A6-2C60-DA60DAEDDE98}"/>
                  </a:ext>
                </a:extLst>
              </p:cNvPr>
              <p:cNvSpPr txBox="1"/>
              <p:nvPr/>
            </p:nvSpPr>
            <p:spPr>
              <a:xfrm>
                <a:off x="2291156" y="2475139"/>
                <a:ext cx="8193505" cy="208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zh-CN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0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𝑠𝑖𝑛𝑡</m:t>
                              </m:r>
                            </m:num>
                            <m:den>
                              <m: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𝑠𝑖𝑛𝑡</m:t>
                              </m:r>
                            </m:num>
                            <m:den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𝑠𝑖𝑛𝑡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sz="2000" b="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39AFA8-3F72-B0A6-2C60-DA60DAEDD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56" y="2475139"/>
                <a:ext cx="8193505" cy="2087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2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06EB1E-F203-7C82-133B-359EB8A6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6" y="1733480"/>
            <a:ext cx="5481087" cy="652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446684-8319-37C4-8956-9E097F8F4A02}"/>
                  </a:ext>
                </a:extLst>
              </p:cNvPr>
              <p:cNvSpPr txBox="1"/>
              <p:nvPr/>
            </p:nvSpPr>
            <p:spPr>
              <a:xfrm>
                <a:off x="2072295" y="2532994"/>
                <a:ext cx="8446742" cy="406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b="0" i="0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(2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0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p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𝑎𝑟𝑐𝑡𝑎𝑛</m:t>
                          </m:r>
                          <m:sSup>
                            <m:s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两边求导：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⋅2−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))−(2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𝑥𝑓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⋅2−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𝑑𝑢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i="1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446684-8319-37C4-8956-9E097F8F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95" y="2532994"/>
                <a:ext cx="8446742" cy="4063485"/>
              </a:xfrm>
              <a:prstGeom prst="rect">
                <a:avLst/>
              </a:prstGeom>
              <a:blipFill>
                <a:blip r:embed="rId3"/>
                <a:stretch>
                  <a:fillRect l="-649" t="-1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731ACE-A7F3-2FA0-3633-8A6C3899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5" y="1554228"/>
            <a:ext cx="3472569" cy="864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D96531-18EF-7FA2-12F3-60A7C9F5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23" y="2700644"/>
            <a:ext cx="4820352" cy="475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8F344E-A7B2-DD45-D048-59C891E158C4}"/>
                  </a:ext>
                </a:extLst>
              </p:cNvPr>
              <p:cNvSpPr txBox="1"/>
              <p:nvPr/>
            </p:nvSpPr>
            <p:spPr>
              <a:xfrm>
                <a:off x="5416709" y="3327161"/>
                <a:ext cx="1358577" cy="464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8F344E-A7B2-DD45-D048-59C891E15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09" y="3327161"/>
                <a:ext cx="1358577" cy="464935"/>
              </a:xfrm>
              <a:prstGeom prst="rect">
                <a:avLst/>
              </a:prstGeom>
              <a:blipFill>
                <a:blip r:embed="rId4"/>
                <a:stretch>
                  <a:fillRect l="-450" r="-270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22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42B1E1-7744-0334-1393-E84664C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02" y="1613619"/>
            <a:ext cx="5963595" cy="75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048C5-8B2B-336B-60F6-DDF9B488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96" y="2580038"/>
            <a:ext cx="7678407" cy="751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214A2A-738B-D653-F392-47FCE9C8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766" y="3524922"/>
            <a:ext cx="7360468" cy="6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32794E-938E-04C1-3F76-892EB6B5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22" y="2177716"/>
            <a:ext cx="5904868" cy="965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03C808-4D54-883C-ADFF-1213BE47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85" y="3404548"/>
            <a:ext cx="4396600" cy="15643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B5F70F-9DEF-09A2-7744-8A240A8E2714}"/>
              </a:ext>
            </a:extLst>
          </p:cNvPr>
          <p:cNvSpPr txBox="1"/>
          <p:nvPr/>
        </p:nvSpPr>
        <p:spPr>
          <a:xfrm>
            <a:off x="1136125" y="1511194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反常积分敛散性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919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F11962-C39E-2AD8-EAD7-1CE9AD3F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1709128"/>
            <a:ext cx="7963590" cy="100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2F43C2-1C32-D841-FCEB-9F533BDA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27" y="3429000"/>
            <a:ext cx="6051745" cy="23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354BA3-AD55-C36D-03C1-33E0FB60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3" y="1482162"/>
            <a:ext cx="2240513" cy="497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5DFC1B-E8EC-5B86-DCC3-399E2ED6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45" y="2385214"/>
            <a:ext cx="4204310" cy="660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B57AD5-3482-342B-4FCA-6BF4CFC6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743" y="3429000"/>
            <a:ext cx="2861135" cy="5948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0F9333-7DD6-BE27-D857-A855BDE92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293" y="4349020"/>
            <a:ext cx="5742033" cy="1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ED2305-2509-E796-B1B2-0320A3DAC8C0}"/>
              </a:ext>
            </a:extLst>
          </p:cNvPr>
          <p:cNvSpPr txBox="1"/>
          <p:nvPr/>
        </p:nvSpPr>
        <p:spPr>
          <a:xfrm>
            <a:off x="1122374" y="1327667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定积分定义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38ECD7-5D28-8BEC-70CB-6388DBB0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35" y="2237535"/>
            <a:ext cx="6995729" cy="32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2EA442F-9F49-9F30-5BD1-D7A205A3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40" y="2026385"/>
            <a:ext cx="6797629" cy="9678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F539A6-1C9D-0F62-8452-CB0A7269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23" y="3071143"/>
            <a:ext cx="6021862" cy="7157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ADD18D-1725-0A5C-CB9F-98C4CCE33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68" y="4445474"/>
            <a:ext cx="3863675" cy="7011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A42B475-D223-0C6C-C243-E3AE21EE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68" y="5238121"/>
            <a:ext cx="4008467" cy="7315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3B1DE86-1B0E-6EEF-DC80-3144B0A99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935" y="4034056"/>
            <a:ext cx="4282811" cy="24081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FF075CA-A074-5E64-BC49-7F7B0410BEED}"/>
              </a:ext>
            </a:extLst>
          </p:cNvPr>
          <p:cNvSpPr txBox="1"/>
          <p:nvPr/>
        </p:nvSpPr>
        <p:spPr>
          <a:xfrm>
            <a:off x="1136125" y="1511194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面积弧长和旋转体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530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B4C675-B196-D7C2-A0CD-F1CCED2E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24" y="1794611"/>
            <a:ext cx="6027752" cy="529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0FA4C1-91A6-DB2B-85F4-32D57F1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59" y="1392381"/>
            <a:ext cx="2066260" cy="18628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C76127-F0A2-AA7A-4EE5-2C9FFAB2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14" y="2701660"/>
            <a:ext cx="3179572" cy="6192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C73ACD-CB2C-AE76-CEEE-C44692B82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079" y="3505289"/>
            <a:ext cx="6988980" cy="10288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4D0D5F-106B-5436-5D70-F3E7799D8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874" y="4534187"/>
            <a:ext cx="6270252" cy="618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74241B-76BE-0F09-16F9-6ADB2350AE20}"/>
                  </a:ext>
                </a:extLst>
              </p:cNvPr>
              <p:cNvSpPr txBox="1"/>
              <p:nvPr/>
            </p:nvSpPr>
            <p:spPr>
              <a:xfrm>
                <a:off x="3247667" y="5152723"/>
                <a:ext cx="569666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74241B-76BE-0F09-16F9-6ADB2350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7" y="5152723"/>
                <a:ext cx="5696666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51CF4F5F-3310-A597-6155-4DF50CCEB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754" y="5800849"/>
            <a:ext cx="1674491" cy="4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9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FD0322-7010-B08A-94B7-5963307D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63" y="1583138"/>
            <a:ext cx="6528074" cy="1311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7A78B5-3AA6-F9AD-6750-B7A34C13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99" y="3268603"/>
            <a:ext cx="6872401" cy="3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y = \sqrt x">
            <a:extLst>
              <a:ext uri="{FF2B5EF4-FFF2-40B4-BE49-F238E27FC236}">
                <a16:creationId xmlns:a16="http://schemas.microsoft.com/office/drawing/2014/main" id="{F2F32EC7-813B-B3FB-D235-04DC0B6AA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F512A777-090E-22A5-A1C6-24B8C3120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75273"/>
                <a:ext cx="10415910" cy="6924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76176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由x轴和抛物线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00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围成的区域绕直线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旋转一周产生一个</a:t>
                </a:r>
                <a:r>
                  <a:rPr lang="zh-CN" altLang="en-US" sz="2000" dirty="0">
                    <a:solidFill>
                      <a:srgbClr val="121212"/>
                    </a:solidFill>
                    <a:latin typeface="-apple-system"/>
                  </a:rPr>
                  <a:t>旋转体，求旋转体</a:t>
                </a:r>
                <a:r>
                  <a:rPr lang="zh-CN" altLang="zh-CN" sz="2000" dirty="0">
                    <a:solidFill>
                      <a:srgbClr val="121212"/>
                    </a:solidFill>
                    <a:latin typeface="-apple-system"/>
                  </a:rPr>
                  <a:t>体积</a:t>
                </a:r>
                <a:r>
                  <a:rPr lang="zh-CN" altLang="en-US" sz="2000" dirty="0">
                    <a:solidFill>
                      <a:srgbClr val="121212"/>
                    </a:solidFill>
                    <a:latin typeface="-apple-system"/>
                  </a:rPr>
                  <a:t>。</a:t>
                </a:r>
                <a:endParaRPr lang="zh-CN" altLang="zh-CN" sz="2000" dirty="0">
                  <a:solidFill>
                    <a:srgbClr val="121212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F512A777-090E-22A5-A1C6-24B8C3120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1775273"/>
                <a:ext cx="10415910" cy="692473"/>
              </a:xfrm>
              <a:prstGeom prst="rect">
                <a:avLst/>
              </a:prstGeom>
              <a:blipFill>
                <a:blip r:embed="rId2"/>
                <a:stretch>
                  <a:fillRect l="-585" t="-13158" b="-789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y = f(x) = 3x - x^2">
            <a:extLst>
              <a:ext uri="{FF2B5EF4-FFF2-40B4-BE49-F238E27FC236}">
                <a16:creationId xmlns:a16="http://schemas.microsoft.com/office/drawing/2014/main" id="{D572BFA0-D66D-FD1A-6BDA-7CD8C48367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5600" y="-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x = -1">
            <a:extLst>
              <a:ext uri="{FF2B5EF4-FFF2-40B4-BE49-F238E27FC236}">
                <a16:creationId xmlns:a16="http://schemas.microsoft.com/office/drawing/2014/main" id="{0ABD9760-DB83-6D86-1540-356238B0D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4775" y="-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2BECDA-66B1-B838-D07F-5D8E45FB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5" y="2375890"/>
            <a:ext cx="3576626" cy="17859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2AD1D37-4CCE-9762-BE3F-DC4C9CBB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97" y="2828230"/>
            <a:ext cx="1775411" cy="6007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4D142A-96A5-59EB-2E4E-CB28A103C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75" y="2828230"/>
            <a:ext cx="2958121" cy="22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62847-5F48-3BCF-21DD-B99372CB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87" y="1662739"/>
            <a:ext cx="8010225" cy="915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43E514-AB59-91B2-C56E-03790E1A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37" y="2797476"/>
            <a:ext cx="1957941" cy="3307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1EB355-51A7-075A-77FB-200ECC6CF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9" y="3198938"/>
            <a:ext cx="8834761" cy="560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1C1F28-3620-AAD8-72EA-C2FA7A20A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879" y="3830180"/>
            <a:ext cx="5816240" cy="3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5A2DA5-B5B0-100C-9896-B6DDA07A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48" y="2832930"/>
            <a:ext cx="6677103" cy="18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71A9F-9369-2E9E-FC83-4477312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02" y="1546918"/>
            <a:ext cx="4848796" cy="5265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67EE10-EE70-B259-802C-1A478747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60" y="2614499"/>
            <a:ext cx="1623880" cy="6163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6EF7FA-0E80-A4B7-252E-8B2C04823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31" y="3429000"/>
            <a:ext cx="4768138" cy="7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3DA5C-97A8-909D-B83D-5ABFD0EB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98" y="1918120"/>
            <a:ext cx="6416596" cy="2004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19120A-554E-E750-1FA2-544B4939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73" y="4179929"/>
            <a:ext cx="4000847" cy="472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D88704-3E3D-522A-D195-51C1BB774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960" y="4909985"/>
            <a:ext cx="7552074" cy="10668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A997A7-FD53-E9ED-8F30-3A241E6BDE8D}"/>
              </a:ext>
            </a:extLst>
          </p:cNvPr>
          <p:cNvSpPr txBox="1"/>
          <p:nvPr/>
        </p:nvSpPr>
        <p:spPr>
          <a:xfrm>
            <a:off x="1122374" y="1327667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奇偶性和周期性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576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8AB278-9669-D912-FB1C-B807E196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53" y="1554889"/>
            <a:ext cx="1497093" cy="790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F4031E-53EB-F860-8729-E8FAE6563F58}"/>
                  </a:ext>
                </a:extLst>
              </p:cNvPr>
              <p:cNvSpPr txBox="1"/>
              <p:nvPr/>
            </p:nvSpPr>
            <p:spPr>
              <a:xfrm>
                <a:off x="3048572" y="2670497"/>
                <a:ext cx="6094854" cy="1763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zh-CN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zh-CN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1800" b="0" i="0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1800" b="0" i="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F4031E-53EB-F860-8729-E8FAE65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2" y="2670497"/>
                <a:ext cx="6094854" cy="1763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1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FB44655-FBBE-F878-D87A-BE0075F1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39" y="2085766"/>
            <a:ext cx="3657917" cy="7087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63ED94-4B75-0F00-6887-1076853D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12" y="3020301"/>
            <a:ext cx="6111770" cy="12193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E9FE14-56EC-912C-9B29-9B180AB1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41" y="5049811"/>
            <a:ext cx="8498518" cy="15925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D447E58-2A13-A127-914E-65883D9BAD5A}"/>
              </a:ext>
            </a:extLst>
          </p:cNvPr>
          <p:cNvSpPr txBox="1"/>
          <p:nvPr/>
        </p:nvSpPr>
        <p:spPr>
          <a:xfrm>
            <a:off x="1136125" y="1511194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三角函数定积分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5FB564D-1379-3ACB-C128-7F8107E3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12" y="4297969"/>
            <a:ext cx="633276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8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0BF71C6-BDAB-B462-6D23-A6943A63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0" y="1557043"/>
            <a:ext cx="1749300" cy="517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4F107B-B45A-D917-745F-FA8D1D700E0A}"/>
                  </a:ext>
                </a:extLst>
              </p:cNvPr>
              <p:cNvSpPr txBox="1"/>
              <p:nvPr/>
            </p:nvSpPr>
            <p:spPr>
              <a:xfrm>
                <a:off x="3103573" y="2136318"/>
                <a:ext cx="6281057" cy="4329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16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zh-CN" altLang="en-US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600" b="0" i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=2+2</m:t>
                      </m:r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𝑠𝑖𝑛𝑡</m:t>
                      </m:r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sz="16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2+2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𝑠𝑖𝑛𝑡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sz="16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  <m:nary>
                        <m:nary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sz="16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𝑠𝑖𝑛𝑡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sz="16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32</m:t>
                      </m:r>
                      <m:nary>
                        <m:nary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sz="16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sz="16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32</m:t>
                      </m:r>
                      <m:nary>
                        <m:nary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zh-CN" sz="16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kern="100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sz="16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i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0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1600" b="0" i="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4F107B-B45A-D917-745F-FA8D1D700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73" y="2136318"/>
                <a:ext cx="6281057" cy="4329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0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9582E5-5577-A1DB-095A-B3E17068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21" y="1543294"/>
            <a:ext cx="2489558" cy="622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78C543-A825-0143-52DF-AAED893A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56" y="2674885"/>
            <a:ext cx="6780888" cy="20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7847"/>
      </p:ext>
    </p:extLst>
  </p:cSld>
  <p:clrMapOvr>
    <a:masterClrMapping/>
  </p:clrMapOvr>
</p:sld>
</file>

<file path=ppt/theme/theme1.xml><?xml version="1.0" encoding="utf-8"?>
<a:theme xmlns:a="http://schemas.openxmlformats.org/drawingml/2006/main" name="上海科技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海科技大学" id="{E8BEA516-8551-4666-9A61-D2888B97FA8C}" vid="{08923173-7655-4539-8D90-7E449FA4A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201</Words>
  <Application>Microsoft Office PowerPoint</Application>
  <PresentationFormat>宽屏</PresentationFormat>
  <Paragraphs>40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-apple-system</vt:lpstr>
      <vt:lpstr>等线</vt:lpstr>
      <vt:lpstr>微软雅黑</vt:lpstr>
      <vt:lpstr>Calibri</vt:lpstr>
      <vt:lpstr>Cambria Math</vt:lpstr>
      <vt:lpstr>上海科技大学</vt:lpstr>
      <vt:lpstr>定积分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佳程 赵</dc:creator>
  <cp:lastModifiedBy>佳程 赵</cp:lastModifiedBy>
  <cp:revision>216</cp:revision>
  <dcterms:created xsi:type="dcterms:W3CDTF">2024-01-03T11:47:44Z</dcterms:created>
  <dcterms:modified xsi:type="dcterms:W3CDTF">2024-01-04T04:59:03Z</dcterms:modified>
</cp:coreProperties>
</file>