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A9960-792E-4E4C-831E-88E70FD5F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D61478-D3DC-4851-B7C1-000BC2887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5CEC8-54F3-48EE-ADDC-E1A82F3D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05E9-9E87-41DD-9CA1-0BC846AC7FC3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7919A-F20A-41DF-B966-76D7CE93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4AFD1A-2D21-4FCB-B335-8D519E0F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B140-69F8-4560-9AD2-99C161196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52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01E8F-E597-434E-BD4F-64B4DC3E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EE6963-55C6-4AA8-ABD8-E86A2DFDC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8E6D54-427C-4EF5-B954-5DD5D98B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05E9-9E87-41DD-9CA1-0BC846AC7FC3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B5FD2-4C8E-461D-8AE5-3287764E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927D5-76E9-47AD-82B6-94F04565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B140-69F8-4560-9AD2-99C161196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95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1ECD00-17E0-47CF-832E-FEB95E9CD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5412F5-808C-42D8-8A7A-E1029E432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F994B-238F-49A7-A733-F5BCFEB1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05E9-9E87-41DD-9CA1-0BC846AC7FC3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B7C0F-33F7-4150-B51B-A669EAFB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30FB7-9D4A-4A28-9992-09FE4C46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B140-69F8-4560-9AD2-99C161196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79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16803-18D4-489A-9559-6EC96B79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5253D-AC29-44C6-86E9-CF8392B77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9F44C-5244-4D75-823D-6A6DFF38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05E9-9E87-41DD-9CA1-0BC846AC7FC3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F1A846-2BFD-4CBA-9839-B52B4495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516A65-0F99-4154-B472-4AF078AE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B140-69F8-4560-9AD2-99C161196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41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AD9DD-546E-4F1F-B2C2-BC6E0F63B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EF91EB-8BA7-4229-A72A-86F090D71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2D184-CC91-44F7-B083-AFBC4856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05E9-9E87-41DD-9CA1-0BC846AC7FC3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2B5BA-F337-4AA1-8431-9947A9DC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E6AEE8-3EDC-4F3E-AE57-D30973CC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B140-69F8-4560-9AD2-99C161196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1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53B35-C37E-490D-A550-10AEB115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2DEC9-2B46-4516-B7B1-5CBE6160B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803F6D-3B90-421F-9B7E-46EC4C42E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519C6D-3E6F-4601-846D-3D282795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05E9-9E87-41DD-9CA1-0BC846AC7FC3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C056BF-CFB1-4912-A3CF-C62A0974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0C40C5-89FF-4303-AFBB-D4BC43A9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B140-69F8-4560-9AD2-99C161196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5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83DF3-C6C1-48EE-B7A5-524F23853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8606A9-5FC3-40B3-8CE8-A62A4AE8C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311541-7C5F-4A09-A9B5-CE6398B34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A324DD-A222-4B35-BDC7-E4C2F99C7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FB87F6-E692-438D-8850-55DDB5BE7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B4BBCB-E268-46B2-8038-C2651F1E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05E9-9E87-41DD-9CA1-0BC846AC7FC3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B7A814-1C3D-441E-8C8D-5DDF34F4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D67191-642B-447C-AA87-50AE7582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B140-69F8-4560-9AD2-99C161196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95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26DA9-6445-4071-BB55-5DAA3464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1FC447-4DE7-4BFD-BC0F-EC328698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05E9-9E87-41DD-9CA1-0BC846AC7FC3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96E403-A7BD-485F-BB29-A5E5978F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EB5776-E9DE-4B2E-AFCB-94A5B740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B140-69F8-4560-9AD2-99C161196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27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DA3B30-CE3F-47EE-818A-DCC008F5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05E9-9E87-41DD-9CA1-0BC846AC7FC3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8E1611-663A-44FC-AC97-C5B27795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6EB4E9-A95B-4B0F-83A6-569E5684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B140-69F8-4560-9AD2-99C161196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37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0BB46-CC69-4AB2-A5BD-7D398616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16377-30EA-4D6B-830B-DCC2DCFF3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EF781D-A97A-4362-A332-D7A96104B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17EAAB-D86B-47F0-823C-EDBAE967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05E9-9E87-41DD-9CA1-0BC846AC7FC3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6C4B08-3F72-4037-BD68-68E5819F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8E7CDB-1702-4A78-93BA-CCA933B6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B140-69F8-4560-9AD2-99C161196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56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CA7AC-F0B8-42EE-BF48-217880EB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7EF7E7-D83C-4074-ACA9-D83255952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7ACC79-F560-4B36-988F-3D6A62BB5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428996-3A32-410C-B989-8F94F362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05E9-9E87-41DD-9CA1-0BC846AC7FC3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FCA02E-005E-4EEC-BB75-F07F6689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46A595-CE8A-42A2-9C53-A50EA0ED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B140-69F8-4560-9AD2-99C161196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0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8F2007-1D1D-44E6-9F6F-BA051F7EA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7A175B-57A6-4857-81DB-C8224D108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276E3-84D4-4B4B-BCDC-40DB855DF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C05E9-9E87-41DD-9CA1-0BC846AC7FC3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3E720-0D3F-41F0-A872-FAA7D6EC1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091082-FA8C-494A-BD4D-956696CE4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FB140-69F8-4560-9AD2-99C161196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77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1F474BD-3651-4B73-AF7F-E4D627B04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96" y="114887"/>
            <a:ext cx="7395251" cy="26574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60174EC-FB68-477B-B8D3-355C9CE6A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134" y="257762"/>
            <a:ext cx="2628900" cy="2514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84DDB8-58CC-4A9A-9688-3E179AC56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107" y="4847050"/>
            <a:ext cx="28670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2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CC267A3-CCEA-4DDE-BEC4-84D635A3C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87" y="730684"/>
            <a:ext cx="5676900" cy="76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6A1178-A788-4A5E-80EE-D2A799FC5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25" y="2304006"/>
            <a:ext cx="109823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4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28B6546-DDB5-4FCD-8438-0CEB8D026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76" y="490342"/>
            <a:ext cx="6162675" cy="1104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385984-D323-4A67-97EB-14D1F3A46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36" y="1508616"/>
            <a:ext cx="8547121" cy="465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5A71A56-9742-4B16-A49C-4058A4B28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95" y="224294"/>
            <a:ext cx="4695825" cy="1085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95D014B-FAC3-4FBA-BE3B-103F58B82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821" y="2467953"/>
            <a:ext cx="35814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8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7643B28-EC30-4C31-83C2-98AE17240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14" y="256392"/>
            <a:ext cx="8839200" cy="971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824A2E0-8639-41DF-AC2D-0D8D4869E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98" y="1227942"/>
            <a:ext cx="7616347" cy="531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8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A0B29FA-BA34-4B4C-B3DA-C24324FF6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74" y="381130"/>
            <a:ext cx="7534275" cy="1047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F16756-0965-4B66-B4A3-361A2A6B7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38" y="2310726"/>
            <a:ext cx="25622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2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5</cp:revision>
  <dcterms:created xsi:type="dcterms:W3CDTF">2023-11-09T07:33:21Z</dcterms:created>
  <dcterms:modified xsi:type="dcterms:W3CDTF">2023-11-09T07:59:15Z</dcterms:modified>
</cp:coreProperties>
</file>