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90" r:id="rId4"/>
    <p:sldId id="292" r:id="rId5"/>
    <p:sldId id="291" r:id="rId6"/>
    <p:sldId id="282" r:id="rId7"/>
    <p:sldId id="266" r:id="rId8"/>
    <p:sldId id="268" r:id="rId9"/>
    <p:sldId id="265" r:id="rId10"/>
    <p:sldId id="269" r:id="rId11"/>
    <p:sldId id="276" r:id="rId12"/>
    <p:sldId id="267" r:id="rId13"/>
    <p:sldId id="280" r:id="rId14"/>
    <p:sldId id="285" r:id="rId15"/>
    <p:sldId id="286" r:id="rId16"/>
    <p:sldId id="287" r:id="rId17"/>
    <p:sldId id="288" r:id="rId18"/>
    <p:sldId id="289" r:id="rId19"/>
    <p:sldId id="283" r:id="rId20"/>
    <p:sldId id="284" r:id="rId21"/>
    <p:sldId id="298" r:id="rId22"/>
    <p:sldId id="296" r:id="rId23"/>
    <p:sldId id="295" r:id="rId24"/>
    <p:sldId id="293" r:id="rId25"/>
    <p:sldId id="297" r:id="rId26"/>
    <p:sldId id="29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5:30:2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24575,'696'0'-98,"350"0"-6661,-127 0 5417,-739-10 1187,0 0 167,152-4 130,-197 8 516,43-4 1693,-91 3-759,-44 5-210,40-8 0,-9-3-1007,-30 7-677,-1-3 1,53-17-1,-84 22-6524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5:30:2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24575,'2949'0'-12312,"-1965"0"11275,-2 0 4427,-962-1-2283,-1-1-1,1 0 1,-1-2-1,1-1 1,-1 0 0,-1-1-1,1-1 1,20-11-1,-39 18-1111,12-7 131,-12 7-168,1-1 1,-1 1 0,0 0 0,1 0-1,-1 0 1,0-1 0,0 1-1,1 0 1,-1 0 0,0-1 0,0 1-1,1 0 1,-1 0 0,0-1 0,0 1-1,0 0 1,0-1 0,0 1 0,1 0-1,-1-1 1,0 1 0,0-1-1,0 1 1,0 0 0,0-1 0,0 1-1,0 0 1,0-1 0,0 1 0,0 0-1,0-1 1,0 1 0,-1 0-1,1-1 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1301-F180-42B3-9C3D-B63278B762C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78F6-3C0B-4C46-9E36-321E33480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4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1301-F180-42B3-9C3D-B63278B762C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78F6-3C0B-4C46-9E36-321E33480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9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1301-F180-42B3-9C3D-B63278B762C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78F6-3C0B-4C46-9E36-321E33480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9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833" y="5069225"/>
            <a:ext cx="3512231" cy="174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3428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74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30262" y="6448761"/>
            <a:ext cx="498891" cy="299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10909" y="6431949"/>
            <a:ext cx="542629" cy="333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63223" y="6370990"/>
            <a:ext cx="684957" cy="464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16628" y="6420755"/>
            <a:ext cx="542258" cy="356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909313" y="469709"/>
            <a:ext cx="245954" cy="230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578885" y="469709"/>
            <a:ext cx="249193" cy="2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235316" y="469709"/>
            <a:ext cx="248528" cy="243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49450" y="463621"/>
            <a:ext cx="251146" cy="2495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906779" y="469709"/>
            <a:ext cx="253122" cy="243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239871" y="469709"/>
            <a:ext cx="245243" cy="243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913287" y="810032"/>
            <a:ext cx="87222" cy="1143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1536999" y="840342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19">
                <a:moveTo>
                  <a:pt x="9831" y="55120"/>
                </a:moveTo>
                <a:lnTo>
                  <a:pt x="0" y="55120"/>
                </a:lnTo>
                <a:lnTo>
                  <a:pt x="2903" y="67772"/>
                </a:lnTo>
                <a:lnTo>
                  <a:pt x="9992" y="76582"/>
                </a:lnTo>
                <a:lnTo>
                  <a:pt x="20286" y="81734"/>
                </a:lnTo>
                <a:lnTo>
                  <a:pt x="32802" y="83411"/>
                </a:lnTo>
                <a:lnTo>
                  <a:pt x="43982" y="82069"/>
                </a:lnTo>
                <a:lnTo>
                  <a:pt x="53864" y="77756"/>
                </a:lnTo>
                <a:lnTo>
                  <a:pt x="58558" y="72618"/>
                </a:lnTo>
                <a:lnTo>
                  <a:pt x="33468" y="72618"/>
                </a:lnTo>
                <a:lnTo>
                  <a:pt x="26616" y="72156"/>
                </a:lnTo>
                <a:lnTo>
                  <a:pt x="19169" y="69928"/>
                </a:lnTo>
                <a:lnTo>
                  <a:pt x="12963" y="64670"/>
                </a:lnTo>
                <a:lnTo>
                  <a:pt x="9831" y="55120"/>
                </a:lnTo>
                <a:close/>
              </a:path>
              <a:path w="64134" h="83819">
                <a:moveTo>
                  <a:pt x="31493" y="0"/>
                </a:moveTo>
                <a:lnTo>
                  <a:pt x="21258" y="1403"/>
                </a:lnTo>
                <a:lnTo>
                  <a:pt x="12201" y="5703"/>
                </a:lnTo>
                <a:lnTo>
                  <a:pt x="5732" y="13036"/>
                </a:lnTo>
                <a:lnTo>
                  <a:pt x="3262" y="23539"/>
                </a:lnTo>
                <a:lnTo>
                  <a:pt x="3907" y="29623"/>
                </a:lnTo>
                <a:lnTo>
                  <a:pt x="6458" y="35468"/>
                </a:lnTo>
                <a:lnTo>
                  <a:pt x="11838" y="40560"/>
                </a:lnTo>
                <a:lnTo>
                  <a:pt x="20972" y="44383"/>
                </a:lnTo>
                <a:lnTo>
                  <a:pt x="34070" y="48631"/>
                </a:lnTo>
                <a:lnTo>
                  <a:pt x="43042" y="52694"/>
                </a:lnTo>
                <a:lnTo>
                  <a:pt x="48197" y="57144"/>
                </a:lnTo>
                <a:lnTo>
                  <a:pt x="49847" y="62555"/>
                </a:lnTo>
                <a:lnTo>
                  <a:pt x="49847" y="67923"/>
                </a:lnTo>
                <a:lnTo>
                  <a:pt x="43943" y="72618"/>
                </a:lnTo>
                <a:lnTo>
                  <a:pt x="58558" y="72618"/>
                </a:lnTo>
                <a:lnTo>
                  <a:pt x="60916" y="70036"/>
                </a:lnTo>
                <a:lnTo>
                  <a:pt x="63607" y="58474"/>
                </a:lnTo>
                <a:lnTo>
                  <a:pt x="61825" y="50107"/>
                </a:lnTo>
                <a:lnTo>
                  <a:pt x="55737" y="42868"/>
                </a:lnTo>
                <a:lnTo>
                  <a:pt x="44235" y="36373"/>
                </a:lnTo>
                <a:lnTo>
                  <a:pt x="26210" y="30239"/>
                </a:lnTo>
                <a:lnTo>
                  <a:pt x="20972" y="28227"/>
                </a:lnTo>
                <a:lnTo>
                  <a:pt x="15713" y="25543"/>
                </a:lnTo>
                <a:lnTo>
                  <a:pt x="16379" y="19495"/>
                </a:lnTo>
                <a:lnTo>
                  <a:pt x="17688" y="14745"/>
                </a:lnTo>
                <a:lnTo>
                  <a:pt x="24235" y="11405"/>
                </a:lnTo>
                <a:lnTo>
                  <a:pt x="56283" y="11405"/>
                </a:lnTo>
                <a:lnTo>
                  <a:pt x="52391" y="6464"/>
                </a:lnTo>
                <a:lnTo>
                  <a:pt x="43021" y="1626"/>
                </a:lnTo>
                <a:lnTo>
                  <a:pt x="31493" y="0"/>
                </a:lnTo>
                <a:close/>
              </a:path>
              <a:path w="64134" h="83819">
                <a:moveTo>
                  <a:pt x="56283" y="11405"/>
                </a:moveTo>
                <a:lnTo>
                  <a:pt x="40681" y="11405"/>
                </a:lnTo>
                <a:lnTo>
                  <a:pt x="49847" y="14745"/>
                </a:lnTo>
                <a:lnTo>
                  <a:pt x="51822" y="25543"/>
                </a:lnTo>
                <a:lnTo>
                  <a:pt x="60989" y="25543"/>
                </a:lnTo>
                <a:lnTo>
                  <a:pt x="58686" y="14456"/>
                </a:lnTo>
                <a:lnTo>
                  <a:pt x="56283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023435" y="812713"/>
            <a:ext cx="67558" cy="1090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894328" y="812713"/>
            <a:ext cx="67558" cy="1090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401178" y="812713"/>
            <a:ext cx="67557" cy="1090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209665" y="840342"/>
            <a:ext cx="67557" cy="813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1158591" y="840342"/>
            <a:ext cx="67558" cy="813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0300151" y="840342"/>
            <a:ext cx="75415" cy="1129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0588716" y="843019"/>
            <a:ext cx="16510" cy="78740"/>
          </a:xfrm>
          <a:custGeom>
            <a:avLst/>
            <a:gdLst/>
            <a:ahLst/>
            <a:cxnLst/>
            <a:rect l="l" t="t" r="r" b="b"/>
            <a:pathLst>
              <a:path w="16509" h="78740">
                <a:moveTo>
                  <a:pt x="0" y="78720"/>
                </a:moveTo>
                <a:lnTo>
                  <a:pt x="16383" y="78720"/>
                </a:lnTo>
                <a:lnTo>
                  <a:pt x="16383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88716" y="81271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09" h="16509">
                <a:moveTo>
                  <a:pt x="0" y="16157"/>
                </a:moveTo>
                <a:lnTo>
                  <a:pt x="16383" y="16157"/>
                </a:lnTo>
                <a:lnTo>
                  <a:pt x="16383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668071" y="823506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34"/>
                </a:lnTo>
              </a:path>
            </a:pathLst>
          </a:custGeom>
          <a:ln w="18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624826" y="81810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556" y="0"/>
                </a:lnTo>
              </a:path>
            </a:pathLst>
          </a:custGeom>
          <a:ln w="10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710074" y="840342"/>
            <a:ext cx="74295" cy="83820"/>
          </a:xfrm>
          <a:custGeom>
            <a:avLst/>
            <a:gdLst/>
            <a:ahLst/>
            <a:cxnLst/>
            <a:rect l="l" t="t" r="r" b="b"/>
            <a:pathLst>
              <a:path w="74295" h="83819">
                <a:moveTo>
                  <a:pt x="37351" y="0"/>
                </a:moveTo>
                <a:lnTo>
                  <a:pt x="21834" y="3393"/>
                </a:lnTo>
                <a:lnTo>
                  <a:pt x="10070" y="12523"/>
                </a:lnTo>
                <a:lnTo>
                  <a:pt x="2609" y="25817"/>
                </a:lnTo>
                <a:lnTo>
                  <a:pt x="0" y="41700"/>
                </a:lnTo>
                <a:lnTo>
                  <a:pt x="2424" y="58714"/>
                </a:lnTo>
                <a:lnTo>
                  <a:pt x="9579" y="71885"/>
                </a:lnTo>
                <a:lnTo>
                  <a:pt x="21281" y="80392"/>
                </a:lnTo>
                <a:lnTo>
                  <a:pt x="37351" y="83411"/>
                </a:lnTo>
                <a:lnTo>
                  <a:pt x="49519" y="81661"/>
                </a:lnTo>
                <a:lnTo>
                  <a:pt x="59967" y="76498"/>
                </a:lnTo>
                <a:lnTo>
                  <a:pt x="63644" y="72618"/>
                </a:lnTo>
                <a:lnTo>
                  <a:pt x="37351" y="72618"/>
                </a:lnTo>
                <a:lnTo>
                  <a:pt x="27071" y="69622"/>
                </a:lnTo>
                <a:lnTo>
                  <a:pt x="20473" y="62778"/>
                </a:lnTo>
                <a:lnTo>
                  <a:pt x="17071" y="53796"/>
                </a:lnTo>
                <a:lnTo>
                  <a:pt x="16379" y="44383"/>
                </a:lnTo>
                <a:lnTo>
                  <a:pt x="74105" y="44383"/>
                </a:lnTo>
                <a:lnTo>
                  <a:pt x="73283" y="32923"/>
                </a:lnTo>
                <a:lnTo>
                  <a:pt x="17044" y="32923"/>
                </a:lnTo>
                <a:lnTo>
                  <a:pt x="18557" y="24471"/>
                </a:lnTo>
                <a:lnTo>
                  <a:pt x="22770" y="17640"/>
                </a:lnTo>
                <a:lnTo>
                  <a:pt x="29197" y="13071"/>
                </a:lnTo>
                <a:lnTo>
                  <a:pt x="37351" y="11405"/>
                </a:lnTo>
                <a:lnTo>
                  <a:pt x="63640" y="11405"/>
                </a:lnTo>
                <a:lnTo>
                  <a:pt x="53687" y="3530"/>
                </a:lnTo>
                <a:lnTo>
                  <a:pt x="37351" y="0"/>
                </a:lnTo>
                <a:close/>
              </a:path>
              <a:path w="74295" h="83819">
                <a:moveTo>
                  <a:pt x="72796" y="56460"/>
                </a:moveTo>
                <a:lnTo>
                  <a:pt x="60278" y="56460"/>
                </a:lnTo>
                <a:lnTo>
                  <a:pt x="56886" y="62688"/>
                </a:lnTo>
                <a:lnTo>
                  <a:pt x="51770" y="67831"/>
                </a:lnTo>
                <a:lnTo>
                  <a:pt x="45175" y="71328"/>
                </a:lnTo>
                <a:lnTo>
                  <a:pt x="37351" y="72618"/>
                </a:lnTo>
                <a:lnTo>
                  <a:pt x="63644" y="72618"/>
                </a:lnTo>
                <a:lnTo>
                  <a:pt x="67969" y="68054"/>
                </a:lnTo>
                <a:lnTo>
                  <a:pt x="72796" y="56460"/>
                </a:lnTo>
                <a:close/>
              </a:path>
              <a:path w="74295" h="83819">
                <a:moveTo>
                  <a:pt x="63640" y="11405"/>
                </a:moveTo>
                <a:lnTo>
                  <a:pt x="37351" y="11405"/>
                </a:lnTo>
                <a:lnTo>
                  <a:pt x="45482" y="13538"/>
                </a:lnTo>
                <a:lnTo>
                  <a:pt x="51279" y="18390"/>
                </a:lnTo>
                <a:lnTo>
                  <a:pt x="54861" y="25129"/>
                </a:lnTo>
                <a:lnTo>
                  <a:pt x="56349" y="32923"/>
                </a:lnTo>
                <a:lnTo>
                  <a:pt x="73283" y="32923"/>
                </a:lnTo>
                <a:lnTo>
                  <a:pt x="72876" y="27236"/>
                </a:lnTo>
                <a:lnTo>
                  <a:pt x="65799" y="13114"/>
                </a:lnTo>
                <a:lnTo>
                  <a:pt x="63640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1381575" y="840342"/>
            <a:ext cx="74295" cy="83820"/>
          </a:xfrm>
          <a:custGeom>
            <a:avLst/>
            <a:gdLst/>
            <a:ahLst/>
            <a:cxnLst/>
            <a:rect l="l" t="t" r="r" b="b"/>
            <a:pathLst>
              <a:path w="74295" h="83819">
                <a:moveTo>
                  <a:pt x="37397" y="0"/>
                </a:moveTo>
                <a:lnTo>
                  <a:pt x="21853" y="3393"/>
                </a:lnTo>
                <a:lnTo>
                  <a:pt x="10076" y="12523"/>
                </a:lnTo>
                <a:lnTo>
                  <a:pt x="2609" y="25817"/>
                </a:lnTo>
                <a:lnTo>
                  <a:pt x="0" y="41700"/>
                </a:lnTo>
                <a:lnTo>
                  <a:pt x="2425" y="58714"/>
                </a:lnTo>
                <a:lnTo>
                  <a:pt x="9585" y="71885"/>
                </a:lnTo>
                <a:lnTo>
                  <a:pt x="21301" y="80392"/>
                </a:lnTo>
                <a:lnTo>
                  <a:pt x="37397" y="83411"/>
                </a:lnTo>
                <a:lnTo>
                  <a:pt x="49567" y="81661"/>
                </a:lnTo>
                <a:lnTo>
                  <a:pt x="60015" y="76498"/>
                </a:lnTo>
                <a:lnTo>
                  <a:pt x="63686" y="72618"/>
                </a:lnTo>
                <a:lnTo>
                  <a:pt x="37397" y="72618"/>
                </a:lnTo>
                <a:lnTo>
                  <a:pt x="27091" y="69622"/>
                </a:lnTo>
                <a:lnTo>
                  <a:pt x="20480" y="62778"/>
                </a:lnTo>
                <a:lnTo>
                  <a:pt x="17073" y="53796"/>
                </a:lnTo>
                <a:lnTo>
                  <a:pt x="16379" y="44383"/>
                </a:lnTo>
                <a:lnTo>
                  <a:pt x="74105" y="44383"/>
                </a:lnTo>
                <a:lnTo>
                  <a:pt x="73290" y="32923"/>
                </a:lnTo>
                <a:lnTo>
                  <a:pt x="17023" y="32923"/>
                </a:lnTo>
                <a:lnTo>
                  <a:pt x="18539" y="24471"/>
                </a:lnTo>
                <a:lnTo>
                  <a:pt x="22766" y="17640"/>
                </a:lnTo>
                <a:lnTo>
                  <a:pt x="29214" y="13071"/>
                </a:lnTo>
                <a:lnTo>
                  <a:pt x="37397" y="11405"/>
                </a:lnTo>
                <a:lnTo>
                  <a:pt x="63674" y="11405"/>
                </a:lnTo>
                <a:lnTo>
                  <a:pt x="53735" y="3530"/>
                </a:lnTo>
                <a:lnTo>
                  <a:pt x="37397" y="0"/>
                </a:lnTo>
                <a:close/>
              </a:path>
              <a:path w="74295" h="83819">
                <a:moveTo>
                  <a:pt x="72796" y="56460"/>
                </a:moveTo>
                <a:lnTo>
                  <a:pt x="60345" y="56460"/>
                </a:lnTo>
                <a:lnTo>
                  <a:pt x="56940" y="62688"/>
                </a:lnTo>
                <a:lnTo>
                  <a:pt x="51817" y="67831"/>
                </a:lnTo>
                <a:lnTo>
                  <a:pt x="45221" y="71328"/>
                </a:lnTo>
                <a:lnTo>
                  <a:pt x="37397" y="72618"/>
                </a:lnTo>
                <a:lnTo>
                  <a:pt x="63686" y="72618"/>
                </a:lnTo>
                <a:lnTo>
                  <a:pt x="68005" y="68054"/>
                </a:lnTo>
                <a:lnTo>
                  <a:pt x="72796" y="56460"/>
                </a:lnTo>
                <a:close/>
              </a:path>
              <a:path w="74295" h="83819">
                <a:moveTo>
                  <a:pt x="63674" y="11405"/>
                </a:moveTo>
                <a:lnTo>
                  <a:pt x="37397" y="11405"/>
                </a:lnTo>
                <a:lnTo>
                  <a:pt x="45528" y="13538"/>
                </a:lnTo>
                <a:lnTo>
                  <a:pt x="51326" y="18390"/>
                </a:lnTo>
                <a:lnTo>
                  <a:pt x="54915" y="25129"/>
                </a:lnTo>
                <a:lnTo>
                  <a:pt x="56417" y="32923"/>
                </a:lnTo>
                <a:lnTo>
                  <a:pt x="73290" y="32923"/>
                </a:lnTo>
                <a:lnTo>
                  <a:pt x="72886" y="27236"/>
                </a:lnTo>
                <a:lnTo>
                  <a:pt x="65830" y="13114"/>
                </a:lnTo>
                <a:lnTo>
                  <a:pt x="63674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801867" y="840342"/>
            <a:ext cx="73025" cy="83820"/>
          </a:xfrm>
          <a:custGeom>
            <a:avLst/>
            <a:gdLst/>
            <a:ahLst/>
            <a:cxnLst/>
            <a:rect l="l" t="t" r="r" b="b"/>
            <a:pathLst>
              <a:path w="73025" h="83819">
                <a:moveTo>
                  <a:pt x="38018" y="0"/>
                </a:moveTo>
                <a:lnTo>
                  <a:pt x="21291" y="3321"/>
                </a:lnTo>
                <a:lnTo>
                  <a:pt x="9421" y="12444"/>
                </a:lnTo>
                <a:lnTo>
                  <a:pt x="2344" y="26105"/>
                </a:lnTo>
                <a:lnTo>
                  <a:pt x="0" y="43044"/>
                </a:lnTo>
                <a:lnTo>
                  <a:pt x="2428" y="58998"/>
                </a:lnTo>
                <a:lnTo>
                  <a:pt x="9587" y="71802"/>
                </a:lnTo>
                <a:lnTo>
                  <a:pt x="21291" y="80319"/>
                </a:lnTo>
                <a:lnTo>
                  <a:pt x="37351" y="83411"/>
                </a:lnTo>
                <a:lnTo>
                  <a:pt x="50742" y="81398"/>
                </a:lnTo>
                <a:lnTo>
                  <a:pt x="61233" y="75407"/>
                </a:lnTo>
                <a:lnTo>
                  <a:pt x="63320" y="72618"/>
                </a:lnTo>
                <a:lnTo>
                  <a:pt x="37351" y="72618"/>
                </a:lnTo>
                <a:lnTo>
                  <a:pt x="28102" y="69224"/>
                </a:lnTo>
                <a:lnTo>
                  <a:pt x="21797" y="62108"/>
                </a:lnTo>
                <a:lnTo>
                  <a:pt x="18192" y="52854"/>
                </a:lnTo>
                <a:lnTo>
                  <a:pt x="17044" y="43044"/>
                </a:lnTo>
                <a:lnTo>
                  <a:pt x="19029" y="27980"/>
                </a:lnTo>
                <a:lnTo>
                  <a:pt x="24086" y="18394"/>
                </a:lnTo>
                <a:lnTo>
                  <a:pt x="30865" y="13223"/>
                </a:lnTo>
                <a:lnTo>
                  <a:pt x="38018" y="11405"/>
                </a:lnTo>
                <a:lnTo>
                  <a:pt x="64966" y="11405"/>
                </a:lnTo>
                <a:lnTo>
                  <a:pt x="61308" y="7131"/>
                </a:lnTo>
                <a:lnTo>
                  <a:pt x="50640" y="1771"/>
                </a:lnTo>
                <a:lnTo>
                  <a:pt x="38018" y="0"/>
                </a:lnTo>
                <a:close/>
              </a:path>
              <a:path w="73025" h="83819">
                <a:moveTo>
                  <a:pt x="72796" y="51763"/>
                </a:moveTo>
                <a:lnTo>
                  <a:pt x="59701" y="51763"/>
                </a:lnTo>
                <a:lnTo>
                  <a:pt x="57501" y="59952"/>
                </a:lnTo>
                <a:lnTo>
                  <a:pt x="52954" y="66741"/>
                </a:lnTo>
                <a:lnTo>
                  <a:pt x="46193" y="71255"/>
                </a:lnTo>
                <a:lnTo>
                  <a:pt x="37351" y="72618"/>
                </a:lnTo>
                <a:lnTo>
                  <a:pt x="63320" y="72618"/>
                </a:lnTo>
                <a:lnTo>
                  <a:pt x="68643" y="65506"/>
                </a:lnTo>
                <a:lnTo>
                  <a:pt x="72796" y="51763"/>
                </a:lnTo>
                <a:close/>
              </a:path>
              <a:path w="73025" h="83819">
                <a:moveTo>
                  <a:pt x="64966" y="11405"/>
                </a:moveTo>
                <a:lnTo>
                  <a:pt x="38018" y="11405"/>
                </a:lnTo>
                <a:lnTo>
                  <a:pt x="44269" y="11769"/>
                </a:lnTo>
                <a:lnTo>
                  <a:pt x="50655" y="14342"/>
                </a:lnTo>
                <a:lnTo>
                  <a:pt x="56304" y="19821"/>
                </a:lnTo>
                <a:lnTo>
                  <a:pt x="60345" y="28897"/>
                </a:lnTo>
                <a:lnTo>
                  <a:pt x="72796" y="28897"/>
                </a:lnTo>
                <a:lnTo>
                  <a:pt x="69025" y="16150"/>
                </a:lnTo>
                <a:lnTo>
                  <a:pt x="64966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043849" y="812713"/>
            <a:ext cx="87222" cy="1117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253715" y="812710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0" y="16157"/>
                </a:moveTo>
                <a:lnTo>
                  <a:pt x="17038" y="16157"/>
                </a:lnTo>
                <a:lnTo>
                  <a:pt x="17038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253715" y="843019"/>
            <a:ext cx="17145" cy="78740"/>
          </a:xfrm>
          <a:custGeom>
            <a:avLst/>
            <a:gdLst/>
            <a:ahLst/>
            <a:cxnLst/>
            <a:rect l="l" t="t" r="r" b="b"/>
            <a:pathLst>
              <a:path w="17145" h="78740">
                <a:moveTo>
                  <a:pt x="0" y="78720"/>
                </a:moveTo>
                <a:lnTo>
                  <a:pt x="17038" y="78720"/>
                </a:lnTo>
                <a:lnTo>
                  <a:pt x="17038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291068" y="843023"/>
            <a:ext cx="74930" cy="78740"/>
          </a:xfrm>
          <a:custGeom>
            <a:avLst/>
            <a:gdLst/>
            <a:ahLst/>
            <a:cxnLst/>
            <a:rect l="l" t="t" r="r" b="b"/>
            <a:pathLst>
              <a:path w="74929" h="78740">
                <a:moveTo>
                  <a:pt x="18354" y="0"/>
                </a:moveTo>
                <a:lnTo>
                  <a:pt x="0" y="0"/>
                </a:lnTo>
                <a:lnTo>
                  <a:pt x="27542" y="78717"/>
                </a:lnTo>
                <a:lnTo>
                  <a:pt x="47894" y="78717"/>
                </a:lnTo>
                <a:lnTo>
                  <a:pt x="54098" y="60545"/>
                </a:lnTo>
                <a:lnTo>
                  <a:pt x="42012" y="60545"/>
                </a:lnTo>
                <a:lnTo>
                  <a:pt x="18354" y="0"/>
                </a:lnTo>
                <a:close/>
              </a:path>
              <a:path w="74929" h="78740">
                <a:moveTo>
                  <a:pt x="74771" y="0"/>
                </a:moveTo>
                <a:lnTo>
                  <a:pt x="61654" y="0"/>
                </a:lnTo>
                <a:lnTo>
                  <a:pt x="42012" y="60545"/>
                </a:lnTo>
                <a:lnTo>
                  <a:pt x="54098" y="60545"/>
                </a:lnTo>
                <a:lnTo>
                  <a:pt x="74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479273" y="842342"/>
            <a:ext cx="45720" cy="80010"/>
          </a:xfrm>
          <a:custGeom>
            <a:avLst/>
            <a:gdLst/>
            <a:ahLst/>
            <a:cxnLst/>
            <a:rect l="l" t="t" r="r" b="b"/>
            <a:pathLst>
              <a:path w="45720" h="80009">
                <a:moveTo>
                  <a:pt x="15779" y="680"/>
                </a:moveTo>
                <a:lnTo>
                  <a:pt x="0" y="680"/>
                </a:lnTo>
                <a:lnTo>
                  <a:pt x="0" y="79397"/>
                </a:lnTo>
                <a:lnTo>
                  <a:pt x="17089" y="79397"/>
                </a:lnTo>
                <a:lnTo>
                  <a:pt x="17089" y="41714"/>
                </a:lnTo>
                <a:lnTo>
                  <a:pt x="18705" y="29595"/>
                </a:lnTo>
                <a:lnTo>
                  <a:pt x="23147" y="19997"/>
                </a:lnTo>
                <a:lnTo>
                  <a:pt x="27891" y="15495"/>
                </a:lnTo>
                <a:lnTo>
                  <a:pt x="15779" y="15495"/>
                </a:lnTo>
                <a:lnTo>
                  <a:pt x="15779" y="680"/>
                </a:lnTo>
                <a:close/>
              </a:path>
              <a:path w="45720" h="80009">
                <a:moveTo>
                  <a:pt x="45275" y="0"/>
                </a:moveTo>
                <a:lnTo>
                  <a:pt x="38705" y="0"/>
                </a:lnTo>
                <a:lnTo>
                  <a:pt x="31082" y="1280"/>
                </a:lnTo>
                <a:lnTo>
                  <a:pt x="24377" y="4705"/>
                </a:lnTo>
                <a:lnTo>
                  <a:pt x="19265" y="9652"/>
                </a:lnTo>
                <a:lnTo>
                  <a:pt x="16423" y="15495"/>
                </a:lnTo>
                <a:lnTo>
                  <a:pt x="27891" y="15495"/>
                </a:lnTo>
                <a:lnTo>
                  <a:pt x="29803" y="13680"/>
                </a:lnTo>
                <a:lnTo>
                  <a:pt x="38061" y="11405"/>
                </a:lnTo>
                <a:lnTo>
                  <a:pt x="45275" y="11405"/>
                </a:lnTo>
                <a:lnTo>
                  <a:pt x="45275" y="0"/>
                </a:lnTo>
                <a:close/>
              </a:path>
              <a:path w="45720" h="80009">
                <a:moveTo>
                  <a:pt x="45275" y="11405"/>
                </a:moveTo>
                <a:lnTo>
                  <a:pt x="42656" y="11405"/>
                </a:lnTo>
                <a:lnTo>
                  <a:pt x="45275" y="12087"/>
                </a:lnTo>
                <a:lnTo>
                  <a:pt x="45275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622247" y="843019"/>
            <a:ext cx="17145" cy="78740"/>
          </a:xfrm>
          <a:custGeom>
            <a:avLst/>
            <a:gdLst/>
            <a:ahLst/>
            <a:cxnLst/>
            <a:rect l="l" t="t" r="r" b="b"/>
            <a:pathLst>
              <a:path w="17145" h="78740">
                <a:moveTo>
                  <a:pt x="0" y="78720"/>
                </a:moveTo>
                <a:lnTo>
                  <a:pt x="17038" y="78720"/>
                </a:lnTo>
                <a:lnTo>
                  <a:pt x="17038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622247" y="812710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0" y="16157"/>
                </a:moveTo>
                <a:lnTo>
                  <a:pt x="17038" y="16157"/>
                </a:lnTo>
                <a:lnTo>
                  <a:pt x="17038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1658999" y="818803"/>
            <a:ext cx="45720" cy="104139"/>
          </a:xfrm>
          <a:custGeom>
            <a:avLst/>
            <a:gdLst/>
            <a:ahLst/>
            <a:cxnLst/>
            <a:rect l="l" t="t" r="r" b="b"/>
            <a:pathLst>
              <a:path w="45720" h="104140">
                <a:moveTo>
                  <a:pt x="29474" y="34286"/>
                </a:moveTo>
                <a:lnTo>
                  <a:pt x="12451" y="34286"/>
                </a:lnTo>
                <a:lnTo>
                  <a:pt x="12451" y="83423"/>
                </a:lnTo>
                <a:lnTo>
                  <a:pt x="13519" y="92238"/>
                </a:lnTo>
                <a:lnTo>
                  <a:pt x="16618" y="98547"/>
                </a:lnTo>
                <a:lnTo>
                  <a:pt x="23037" y="102340"/>
                </a:lnTo>
                <a:lnTo>
                  <a:pt x="34067" y="103606"/>
                </a:lnTo>
                <a:lnTo>
                  <a:pt x="41281" y="103606"/>
                </a:lnTo>
                <a:lnTo>
                  <a:pt x="45209" y="102937"/>
                </a:lnTo>
                <a:lnTo>
                  <a:pt x="45209" y="91474"/>
                </a:lnTo>
                <a:lnTo>
                  <a:pt x="30139" y="91474"/>
                </a:lnTo>
                <a:lnTo>
                  <a:pt x="29474" y="88120"/>
                </a:lnTo>
                <a:lnTo>
                  <a:pt x="29474" y="34286"/>
                </a:lnTo>
                <a:close/>
              </a:path>
              <a:path w="45720" h="104140">
                <a:moveTo>
                  <a:pt x="45209" y="23539"/>
                </a:moveTo>
                <a:lnTo>
                  <a:pt x="0" y="23539"/>
                </a:lnTo>
                <a:lnTo>
                  <a:pt x="0" y="34286"/>
                </a:lnTo>
                <a:lnTo>
                  <a:pt x="45209" y="34286"/>
                </a:lnTo>
                <a:lnTo>
                  <a:pt x="45209" y="23539"/>
                </a:lnTo>
                <a:close/>
              </a:path>
              <a:path w="45720" h="104140">
                <a:moveTo>
                  <a:pt x="29474" y="0"/>
                </a:moveTo>
                <a:lnTo>
                  <a:pt x="12451" y="0"/>
                </a:lnTo>
                <a:lnTo>
                  <a:pt x="12451" y="23539"/>
                </a:lnTo>
                <a:lnTo>
                  <a:pt x="29474" y="23539"/>
                </a:lnTo>
                <a:lnTo>
                  <a:pt x="29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0113276" y="840342"/>
            <a:ext cx="68868" cy="834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0492993" y="840342"/>
            <a:ext cx="68868" cy="834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1716660" y="843023"/>
            <a:ext cx="76200" cy="110489"/>
          </a:xfrm>
          <a:custGeom>
            <a:avLst/>
            <a:gdLst/>
            <a:ahLst/>
            <a:cxnLst/>
            <a:rect l="l" t="t" r="r" b="b"/>
            <a:pathLst>
              <a:path w="76200" h="110490">
                <a:moveTo>
                  <a:pt x="18398" y="0"/>
                </a:moveTo>
                <a:lnTo>
                  <a:pt x="0" y="0"/>
                </a:lnTo>
                <a:lnTo>
                  <a:pt x="32158" y="78717"/>
                </a:lnTo>
                <a:lnTo>
                  <a:pt x="20373" y="110304"/>
                </a:lnTo>
                <a:lnTo>
                  <a:pt x="36108" y="110304"/>
                </a:lnTo>
                <a:lnTo>
                  <a:pt x="42625" y="92219"/>
                </a:lnTo>
                <a:lnTo>
                  <a:pt x="54846" y="58533"/>
                </a:lnTo>
                <a:lnTo>
                  <a:pt x="41347" y="58533"/>
                </a:lnTo>
                <a:lnTo>
                  <a:pt x="18398" y="0"/>
                </a:lnTo>
                <a:close/>
              </a:path>
              <a:path w="76200" h="110490">
                <a:moveTo>
                  <a:pt x="76080" y="0"/>
                </a:moveTo>
                <a:lnTo>
                  <a:pt x="62320" y="0"/>
                </a:lnTo>
                <a:lnTo>
                  <a:pt x="41991" y="58533"/>
                </a:lnTo>
                <a:lnTo>
                  <a:pt x="54846" y="58533"/>
                </a:lnTo>
                <a:lnTo>
                  <a:pt x="76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9027934" y="328428"/>
            <a:ext cx="743043" cy="7621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1301-F180-42B3-9C3D-B63278B762C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78F6-3C0B-4C46-9E36-321E33480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7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1301-F180-42B3-9C3D-B63278B762C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78F6-3C0B-4C46-9E36-321E33480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F16E-051C-FD6C-516C-E0C3A2515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F87E9-9563-424F-0F90-F06BB5577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ED85-B9AD-A76F-EC3B-61B7124E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1301-F180-42B3-9C3D-B63278B762C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DBC60-A3B0-1DD8-99BA-314792CA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CD041-5697-21E8-BA5A-5B97592C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78F6-3C0B-4C46-9E36-321E33480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9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13100"/>
            <a:ext cx="12191998" cy="5844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13100"/>
            <a:ext cx="12192000" cy="5845175"/>
          </a:xfrm>
          <a:custGeom>
            <a:avLst/>
            <a:gdLst/>
            <a:ahLst/>
            <a:cxnLst/>
            <a:rect l="l" t="t" r="r" b="b"/>
            <a:pathLst>
              <a:path w="12192000" h="5845175">
                <a:moveTo>
                  <a:pt x="0" y="0"/>
                </a:moveTo>
                <a:lnTo>
                  <a:pt x="12192000" y="0"/>
                </a:lnTo>
                <a:lnTo>
                  <a:pt x="12192000" y="5844899"/>
                </a:lnTo>
                <a:lnTo>
                  <a:pt x="0" y="5844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955950"/>
            <a:ext cx="12192000" cy="156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271000" y="206656"/>
            <a:ext cx="2603500" cy="701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2671"/>
            <a:ext cx="8345424" cy="975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967483"/>
            <a:ext cx="10358120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1301-F180-42B3-9C3D-B63278B762C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78F6-3C0B-4C46-9E36-321E33480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1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hyperlink" Target="https://zhuanlan.zhihu.com/p/656770640#:~:text=%E5%AF%BC%E5%87%BD%E6%95%B0%E4%B8%8D%E5%AD%98%E5%9C%A8%E6%97%A0%E7%A9%B7%E9%97%B4%E6%96%AD%E7%82%B9%20%E5%AE%9A%E7%90%862.1%EF%BC%9A%20%E8%AE%BE%E5%87%BD%E6%95%B0%20f%20%28x%29%20%E5%9C%A8%E5%8C%BA%E9%97%B4%20%28a%2Cb%29%20%E4%B8%8A%E6%9C%89%E5%AE%9A%E4%B9%89%E4%B8%94%E5%8F%AF%E5%AF%BC%EF%BC%8C,%7Bxto%20x_0%2B0%7Df%27%20%28x%29%3Dinfty%20%E6%88%96%20limlimits_%20%7Bxto%20x_0-0%7Df%27%20%28x%29%3Dinfty.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customXml" Target="../ink/ink2.xml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5FA40-BBFE-4630-6252-1A61BC85C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导数运算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697D7-B6D5-A500-CE89-0CF9FE3DB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6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CEC248-5670-C871-0B9E-1C689220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87" y="1560525"/>
            <a:ext cx="2149026" cy="670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B9E779-AA6B-CE10-F8A7-A08F4E0D6465}"/>
                  </a:ext>
                </a:extLst>
              </p:cNvPr>
              <p:cNvSpPr txBox="1"/>
              <p:nvPr/>
            </p:nvSpPr>
            <p:spPr>
              <a:xfrm>
                <a:off x="3048573" y="2677466"/>
                <a:ext cx="6094854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−2 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B9E779-AA6B-CE10-F8A7-A08F4E0D6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2677466"/>
                <a:ext cx="6094854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48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092A18-F566-F0E5-1D02-6FB676C8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59" y="1255202"/>
            <a:ext cx="5563082" cy="1501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C46E88-3EFB-10B0-6FEF-2CF323227695}"/>
                  </a:ext>
                </a:extLst>
              </p:cNvPr>
              <p:cNvSpPr txBox="1"/>
              <p:nvPr/>
            </p:nvSpPr>
            <p:spPr>
              <a:xfrm>
                <a:off x="2364205" y="2943290"/>
                <a:ext cx="7701070" cy="1979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求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阶导：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𝑛𝑥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C46E88-3EFB-10B0-6FEF-2CF323227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05" y="2943290"/>
                <a:ext cx="7701070" cy="1979453"/>
              </a:xfrm>
              <a:prstGeom prst="rect">
                <a:avLst/>
              </a:prstGeom>
              <a:blipFill>
                <a:blip r:embed="rId3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DA07-5711-C393-2AB0-84A7F327D324}"/>
                  </a:ext>
                </a:extLst>
              </p:cNvPr>
              <p:cNvSpPr txBox="1"/>
              <p:nvPr/>
            </p:nvSpPr>
            <p:spPr>
              <a:xfrm>
                <a:off x="2245465" y="5017675"/>
                <a:ext cx="7701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DA07-5711-C393-2AB0-84A7F327D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65" y="5017675"/>
                <a:ext cx="770107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07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5E108D-2ABB-A3E6-F31E-C15325D3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1267213"/>
            <a:ext cx="7703727" cy="1659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F02CE8-E1D8-B53D-EE26-ED65B498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54" y="2926776"/>
            <a:ext cx="7050584" cy="1484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68E2A3-7A90-53CA-26B6-C92CD2B0B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276" y="4411110"/>
            <a:ext cx="8244299" cy="14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573F14-FB55-E676-1728-2B2CCAC3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7" y="1782439"/>
            <a:ext cx="6186964" cy="18473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09C4DE-46C1-E6C0-2436-8F6FEE8E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19" y="3735332"/>
            <a:ext cx="6849961" cy="16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3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E2C2A0-6A10-3642-F141-4684AA7C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33" y="1629419"/>
            <a:ext cx="7068334" cy="1009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1DFFFD3-9E0A-0C01-B9E8-79C389EA2558}"/>
                  </a:ext>
                </a:extLst>
              </p:cNvPr>
              <p:cNvSpPr txBox="1"/>
              <p:nvPr/>
            </p:nvSpPr>
            <p:spPr>
              <a:xfrm>
                <a:off x="2986071" y="3184935"/>
                <a:ext cx="6094854" cy="40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1DFFFD3-9E0A-0C01-B9E8-79C389EA2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71" y="3184935"/>
                <a:ext cx="6094854" cy="407163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7EDE01-5E5B-D81D-0775-80071884FDCF}"/>
                  </a:ext>
                </a:extLst>
              </p:cNvPr>
              <p:cNvSpPr txBox="1"/>
              <p:nvPr/>
            </p:nvSpPr>
            <p:spPr>
              <a:xfrm>
                <a:off x="2986071" y="4206604"/>
                <a:ext cx="60948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7EDE01-5E5B-D81D-0775-80071884F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71" y="4206604"/>
                <a:ext cx="609485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F12F0E-BB83-CD15-4A44-A858FDDB6C3E}"/>
                  </a:ext>
                </a:extLst>
              </p:cNvPr>
              <p:cNvSpPr txBox="1"/>
              <p:nvPr/>
            </p:nvSpPr>
            <p:spPr>
              <a:xfrm>
                <a:off x="2084327" y="1965479"/>
                <a:ext cx="8023345" cy="109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二阶可导，</a:t>
                </a:r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，证明：存在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ξ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，使得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F12F0E-BB83-CD15-4A44-A858FDDB6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327" y="1965479"/>
                <a:ext cx="8023345" cy="1099147"/>
              </a:xfrm>
              <a:prstGeom prst="rect">
                <a:avLst/>
              </a:prstGeom>
              <a:blipFill>
                <a:blip r:embed="rId2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FDF2A46-547A-34D6-5AA2-CD007A8A0507}"/>
                  </a:ext>
                </a:extLst>
              </p:cNvPr>
              <p:cNvSpPr txBox="1"/>
              <p:nvPr/>
            </p:nvSpPr>
            <p:spPr>
              <a:xfrm>
                <a:off x="3048572" y="3007446"/>
                <a:ext cx="6094854" cy="619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FDF2A46-547A-34D6-5AA2-CD007A8A0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2" y="3007446"/>
                <a:ext cx="6094854" cy="61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C29C4CE-B3D1-7CEE-714E-759BBC65573E}"/>
                  </a:ext>
                </a:extLst>
              </p:cNvPr>
              <p:cNvSpPr txBox="1"/>
              <p:nvPr/>
            </p:nvSpPr>
            <p:spPr>
              <a:xfrm>
                <a:off x="2084326" y="3770320"/>
                <a:ext cx="802334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由拉格朗日中值定理，存在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C29C4CE-B3D1-7CEE-714E-759BBC655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326" y="3770320"/>
                <a:ext cx="8023345" cy="505203"/>
              </a:xfrm>
              <a:prstGeom prst="rect">
                <a:avLst/>
              </a:prstGeom>
              <a:blipFill>
                <a:blip r:embed="rId4"/>
                <a:stretch>
                  <a:fillRect l="-684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455FD92-91CE-1D97-94B2-F4B797F0A442}"/>
                  </a:ext>
                </a:extLst>
              </p:cNvPr>
              <p:cNvSpPr txBox="1"/>
              <p:nvPr/>
            </p:nvSpPr>
            <p:spPr>
              <a:xfrm>
                <a:off x="4069249" y="4611885"/>
                <a:ext cx="4053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 罗尔定理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455FD92-91CE-1D97-94B2-F4B797F0A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9" y="4611885"/>
                <a:ext cx="4053497" cy="369332"/>
              </a:xfrm>
              <a:prstGeom prst="rect">
                <a:avLst/>
              </a:prstGeom>
              <a:blipFill>
                <a:blip r:embed="rId5"/>
                <a:stretch>
                  <a:fillRect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2E6B12-5F4B-4CB2-3C39-9B84BBF6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04" y="1653463"/>
            <a:ext cx="5617282" cy="443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DFD93C-6B27-7C35-EC3F-C8490892F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62" y="2706937"/>
            <a:ext cx="5151566" cy="3200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7FC1FC-4066-B616-6903-8ED0867F6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846" y="3358515"/>
            <a:ext cx="4351397" cy="4724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CF7855E-B48C-FCF6-BBBD-DC7036363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103" y="4092115"/>
            <a:ext cx="3718882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3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D27765-7567-C6EF-C7DC-9497DEA96218}"/>
                  </a:ext>
                </a:extLst>
              </p:cNvPr>
              <p:cNvSpPr txBox="1"/>
              <p:nvPr/>
            </p:nvSpPr>
            <p:spPr>
              <a:xfrm>
                <a:off x="2120136" y="1619971"/>
                <a:ext cx="7951727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zh-CN" altLang="en-US" dirty="0"/>
                  <a:t>上连续，在</a:t>
                </a:r>
                <a:r>
                  <a:rPr lang="en-US" altLang="zh-CN" dirty="0"/>
                  <a:t>(1,2)</a:t>
                </a:r>
                <a:r>
                  <a:rPr lang="zh-CN" altLang="en-US" dirty="0"/>
                  <a:t>内可导，证明：存在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ξ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</m:oMath>
                </a14:m>
                <a:r>
                  <a:rPr lang="zh-CN" altLang="en-US" dirty="0"/>
                  <a:t>，使得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ξ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D27765-7567-C6EF-C7DC-9497DEA96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36" y="1619971"/>
                <a:ext cx="7951727" cy="664926"/>
              </a:xfrm>
              <a:prstGeom prst="rect">
                <a:avLst/>
              </a:prstGeom>
              <a:blipFill>
                <a:blip r:embed="rId2"/>
                <a:stretch>
                  <a:fillRect l="-690" t="-8257" b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E546DC-6CE0-50EF-B9C0-733054FF0576}"/>
                  </a:ext>
                </a:extLst>
              </p:cNvPr>
              <p:cNvSpPr txBox="1"/>
              <p:nvPr/>
            </p:nvSpPr>
            <p:spPr>
              <a:xfrm>
                <a:off x="2780441" y="2792415"/>
                <a:ext cx="6094854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E546DC-6CE0-50EF-B9C0-733054FF0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441" y="2792415"/>
                <a:ext cx="6094854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E609F99-454B-FB1F-8A20-DE7A958F2984}"/>
                  </a:ext>
                </a:extLst>
              </p:cNvPr>
              <p:cNvSpPr txBox="1"/>
              <p:nvPr/>
            </p:nvSpPr>
            <p:spPr>
              <a:xfrm>
                <a:off x="2369649" y="3929785"/>
                <a:ext cx="6916438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E609F99-454B-FB1F-8A20-DE7A958F2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49" y="3929785"/>
                <a:ext cx="6916438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4FF9B89-67BC-4FDA-E5D1-12A5DD19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92" y="1749384"/>
            <a:ext cx="6954816" cy="111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995523-643E-19C5-FE06-AA28D3F47735}"/>
                  </a:ext>
                </a:extLst>
              </p:cNvPr>
              <p:cNvSpPr txBox="1"/>
              <p:nvPr/>
            </p:nvSpPr>
            <p:spPr>
              <a:xfrm>
                <a:off x="3048574" y="3059668"/>
                <a:ext cx="60948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由拉格朗日中值定理，存在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995523-643E-19C5-FE06-AA28D3F4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4" y="3059668"/>
                <a:ext cx="6094854" cy="369332"/>
              </a:xfrm>
              <a:prstGeom prst="rect">
                <a:avLst/>
              </a:prstGeom>
              <a:blipFill>
                <a:blip r:embed="rId3"/>
                <a:stretch>
                  <a:fillRect l="-800" t="-1475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08B812-B042-BFFC-8ED1-3D98FEC1117F}"/>
                  </a:ext>
                </a:extLst>
              </p:cNvPr>
              <p:cNvSpPr txBox="1"/>
              <p:nvPr/>
            </p:nvSpPr>
            <p:spPr>
              <a:xfrm>
                <a:off x="3632675" y="3496725"/>
                <a:ext cx="4926645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08B812-B042-BFFC-8ED1-3D98FEC11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75" y="3496725"/>
                <a:ext cx="4926645" cy="505203"/>
              </a:xfrm>
              <a:prstGeom prst="rect">
                <a:avLst/>
              </a:prstGeom>
              <a:blipFill>
                <a:blip r:embed="rId4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05747E-5FD3-A754-9A38-F22017D29E04}"/>
                  </a:ext>
                </a:extLst>
              </p:cNvPr>
              <p:cNvSpPr txBox="1"/>
              <p:nvPr/>
            </p:nvSpPr>
            <p:spPr>
              <a:xfrm>
                <a:off x="3237209" y="4086333"/>
                <a:ext cx="57175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(2)|=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05747E-5FD3-A754-9A38-F22017D29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209" y="4086333"/>
                <a:ext cx="571757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29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A7FCCBF-92DF-7937-870C-C610FDFF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68" y="1947442"/>
            <a:ext cx="6957663" cy="1615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FB813A-963D-AF7C-38BD-6CCF4CA1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68" y="3645614"/>
            <a:ext cx="6553768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1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B33166-8966-5843-3639-503B307F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65" y="1284005"/>
            <a:ext cx="6510070" cy="50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3D4282-2B86-80C6-47F5-CD1FA066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15" y="2053387"/>
            <a:ext cx="5891969" cy="31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0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A724B6-287B-837D-6834-2367652E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20" y="2136495"/>
            <a:ext cx="6344160" cy="2368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29655E-DEC9-2FA1-FF06-51AABD611BFD}"/>
                  </a:ext>
                </a:extLst>
              </p:cNvPr>
              <p:cNvSpPr txBox="1"/>
              <p:nvPr/>
            </p:nvSpPr>
            <p:spPr>
              <a:xfrm>
                <a:off x="1186416" y="4999270"/>
                <a:ext cx="9819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(1)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为真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(2)(3)</a:t>
                </a:r>
                <a:r>
                  <a:rPr lang="zh-CN" altLang="en-US" dirty="0"/>
                  <a:t>为假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29655E-DEC9-2FA1-FF06-51AABD611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416" y="4999270"/>
                <a:ext cx="9819167" cy="369332"/>
              </a:xfrm>
              <a:prstGeom prst="rect">
                <a:avLst/>
              </a:prstGeom>
              <a:blipFill>
                <a:blip r:embed="rId3"/>
                <a:stretch>
                  <a:fillRect l="-559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4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940F7B-9175-5571-D56A-0634E78F7E98}"/>
                  </a:ext>
                </a:extLst>
              </p:cNvPr>
              <p:cNvSpPr txBox="1"/>
              <p:nvPr/>
            </p:nvSpPr>
            <p:spPr>
              <a:xfrm>
                <a:off x="1011865" y="1719805"/>
                <a:ext cx="9819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(1)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即证：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的无穷间断点，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处不可导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940F7B-9175-5571-D56A-0634E78F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65" y="1719805"/>
                <a:ext cx="9819167" cy="369332"/>
              </a:xfrm>
              <a:prstGeom prst="rect">
                <a:avLst/>
              </a:prstGeom>
              <a:blipFill>
                <a:blip r:embed="rId2"/>
                <a:stretch>
                  <a:fillRect l="-559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FB548F-F460-419B-6D40-82C5625307BF}"/>
                  </a:ext>
                </a:extLst>
              </p:cNvPr>
              <p:cNvSpPr txBox="1"/>
              <p:nvPr/>
            </p:nvSpPr>
            <p:spPr>
              <a:xfrm>
                <a:off x="1011864" y="2495669"/>
                <a:ext cx="9819167" cy="1977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不妨设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zh-CN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，对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根据拉格朗日中值定理，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ξ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</m:d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</m:d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为任意大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zh-CN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不存在，</a:t>
                </a:r>
                <a:r>
                  <a:rPr lang="en-US" altLang="zh-CN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处不可导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FB548F-F460-419B-6D40-82C562530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64" y="2495669"/>
                <a:ext cx="9819167" cy="1977273"/>
              </a:xfrm>
              <a:prstGeom prst="rect">
                <a:avLst/>
              </a:prstGeom>
              <a:blipFill>
                <a:blip r:embed="rId3"/>
                <a:stretch>
                  <a:fillRect l="-55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9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7F875E-06C5-00BA-6EF0-72595464F9A9}"/>
                  </a:ext>
                </a:extLst>
              </p:cNvPr>
              <p:cNvSpPr txBox="1"/>
              <p:nvPr/>
            </p:nvSpPr>
            <p:spPr>
              <a:xfrm>
                <a:off x="2806795" y="2346851"/>
                <a:ext cx="6094854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 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+ 1,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7F875E-06C5-00BA-6EF0-72595464F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95" y="2346851"/>
                <a:ext cx="6094854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257161-677A-003D-89FA-30CD506DF2D9}"/>
                  </a:ext>
                </a:extLst>
              </p:cNvPr>
              <p:cNvSpPr txBox="1"/>
              <p:nvPr/>
            </p:nvSpPr>
            <p:spPr>
              <a:xfrm>
                <a:off x="1194563" y="1579795"/>
                <a:ext cx="9319317" cy="56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(3)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zh-CN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不存在，但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zh-CN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CN" altLang="en-US" dirty="0"/>
                      <m:t>存在</m:t>
                    </m:r>
                  </m:oMath>
                </a14:m>
                <a:r>
                  <a:rPr lang="zh-CN" altLang="en-US" dirty="0"/>
                  <a:t>（例：原函数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不连续）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257161-677A-003D-89FA-30CD506D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63" y="1579795"/>
                <a:ext cx="9319317" cy="564770"/>
              </a:xfrm>
              <a:prstGeom prst="rect">
                <a:avLst/>
              </a:prstGeom>
              <a:blipFill>
                <a:blip r:embed="rId3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826F82-5ED9-4F22-EE17-543C98CDD2DF}"/>
                  </a:ext>
                </a:extLst>
              </p:cNvPr>
              <p:cNvSpPr txBox="1"/>
              <p:nvPr/>
            </p:nvSpPr>
            <p:spPr>
              <a:xfrm>
                <a:off x="2432097" y="3259331"/>
                <a:ext cx="68442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826F82-5ED9-4F22-EE17-543C98CD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97" y="3259331"/>
                <a:ext cx="6844248" cy="369332"/>
              </a:xfrm>
              <a:prstGeom prst="rect">
                <a:avLst/>
              </a:prstGeom>
              <a:blipFill>
                <a:blip r:embed="rId4"/>
                <a:stretch>
                  <a:fillRect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ABD356-85C4-6A74-70B8-D85F08DBAAA9}"/>
                  </a:ext>
                </a:extLst>
              </p:cNvPr>
              <p:cNvSpPr txBox="1"/>
              <p:nvPr/>
            </p:nvSpPr>
            <p:spPr>
              <a:xfrm>
                <a:off x="975558" y="4485938"/>
                <a:ext cx="9757325" cy="454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但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zh-CN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仅与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去心邻域内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有关，与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是否有定义</a:t>
                </a:r>
                <a14:m>
                  <m:oMath xmlns:m="http://schemas.openxmlformats.org/officeDocument/2006/math">
                    <m:r>
                      <a:rPr lang="en-US" altLang="zh-CN" b="0" i="0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在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处</m:t>
                    </m:r>
                    <m:r>
                      <a:rPr lang="zh-CN" altLang="en-US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是否可导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无关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ABD356-85C4-6A74-70B8-D85F08DBA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" y="4485938"/>
                <a:ext cx="9757325" cy="454996"/>
              </a:xfrm>
              <a:prstGeom prst="rect">
                <a:avLst/>
              </a:prstGeom>
              <a:blipFill>
                <a:blip r:embed="rId5"/>
                <a:stretch>
                  <a:fillRect t="-10667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4CFC1BF9-9D53-CB86-0294-C6F568F9F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370" y="3889417"/>
            <a:ext cx="5791702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51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0E96338-F273-5548-12C6-4DCFC3623BF2}"/>
                  </a:ext>
                </a:extLst>
              </p:cNvPr>
              <p:cNvSpPr txBox="1"/>
              <p:nvPr/>
            </p:nvSpPr>
            <p:spPr>
              <a:xfrm>
                <a:off x="2958052" y="2694442"/>
                <a:ext cx="6094854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&amp;0,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连续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0E96338-F273-5548-12C6-4DCFC3623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052" y="2694442"/>
                <a:ext cx="6094854" cy="811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DEB406-705D-D5A0-0591-698231D0B0EC}"/>
                  </a:ext>
                </a:extLst>
              </p:cNvPr>
              <p:cNvSpPr txBox="1"/>
              <p:nvPr/>
            </p:nvSpPr>
            <p:spPr>
              <a:xfrm>
                <a:off x="3069840" y="3786679"/>
                <a:ext cx="6832616" cy="2182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𝑥𝑠𝑖𝑛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𝑐𝑜𝑠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zh-CN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导函数</m:t>
                    </m:r>
                  </m:oMath>
                </a14:m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处</a:t>
                </a:r>
                <a:r>
                  <a:rPr lang="zh-CN" altLang="en-US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极限振荡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不存在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− 0 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= 0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i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𝑥𝑠𝑖𝑛</m:t>
                            </m:r>
                            <m:f>
                              <m:f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  <m:f>
                              <m:f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0,            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为导函数</m:t>
                    </m:r>
                  </m:oMath>
                </a14:m>
                <a:r>
                  <a:rPr lang="zh-CN" altLang="en-US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振荡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间断点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DEB406-705D-D5A0-0591-698231D0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840" y="3786679"/>
                <a:ext cx="6832616" cy="2182905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5B1DB8C-F171-D0F1-E80E-F0ED088E4A0D}"/>
                  </a:ext>
                </a:extLst>
              </p:cNvPr>
              <p:cNvSpPr txBox="1"/>
              <p:nvPr/>
            </p:nvSpPr>
            <p:spPr>
              <a:xfrm>
                <a:off x="1441497" y="1553792"/>
                <a:ext cx="9309005" cy="564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(2)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点处导数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zh-CN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存在，但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zh-CN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CN" altLang="en-US" dirty="0"/>
                      <m:t>不存在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导函数不连续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5B1DB8C-F171-D0F1-E80E-F0ED088E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97" y="1553792"/>
                <a:ext cx="9309005" cy="564770"/>
              </a:xfrm>
              <a:prstGeom prst="rect">
                <a:avLst/>
              </a:prstGeom>
              <a:blipFill>
                <a:blip r:embed="rId4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AB763CAC-50C0-0075-73A3-FC2D9F3A4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630" y="6152901"/>
            <a:ext cx="5730737" cy="4648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01BC54E-D57D-C3C8-4F8F-464579B9F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9876" y="2626186"/>
            <a:ext cx="2508738" cy="89026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F860ABB-BE60-EF3C-964E-4CFA4F437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4346" y="3812799"/>
            <a:ext cx="1339083" cy="14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55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88CE8FA-DE78-7E96-47C5-33CF9883E5DF}"/>
              </a:ext>
            </a:extLst>
          </p:cNvPr>
          <p:cNvSpPr txBox="1"/>
          <p:nvPr/>
        </p:nvSpPr>
        <p:spPr>
          <a:xfrm>
            <a:off x="2229280" y="1905392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4.2.4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11A8C4B-A7A8-2993-0A91-A8F9133B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38" y="2697416"/>
            <a:ext cx="5799323" cy="1463167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D1F56A-FB3F-7273-2AF6-47894A0D65B9}"/>
              </a:ext>
            </a:extLst>
          </p:cNvPr>
          <p:cNvGrpSpPr/>
          <p:nvPr/>
        </p:nvGrpSpPr>
        <p:grpSpPr>
          <a:xfrm>
            <a:off x="5472471" y="3144432"/>
            <a:ext cx="3625920" cy="52920"/>
            <a:chOff x="5472471" y="3144432"/>
            <a:chExt cx="3625920" cy="5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3B605D70-D81D-4AC7-5B8A-2CC1D597D173}"/>
                    </a:ext>
                  </a:extLst>
                </p14:cNvPr>
                <p14:cNvContentPartPr/>
                <p14:nvPr/>
              </p14:nvContentPartPr>
              <p14:xfrm>
                <a:off x="5472471" y="3151272"/>
                <a:ext cx="1494000" cy="460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3B605D70-D81D-4AC7-5B8A-2CC1D597D1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63831" y="3142272"/>
                  <a:ext cx="1511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C7BC4794-5C2A-F21C-EE97-1455CC7FDDD4}"/>
                    </a:ext>
                  </a:extLst>
                </p14:cNvPr>
                <p14:cNvContentPartPr/>
                <p14:nvPr/>
              </p14:nvContentPartPr>
              <p14:xfrm>
                <a:off x="7253031" y="3144432"/>
                <a:ext cx="1845360" cy="252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C7BC4794-5C2A-F21C-EE97-1455CC7FDD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44391" y="3135432"/>
                  <a:ext cx="1863000" cy="4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ECB86D8-9D54-C01A-F185-D0255FDF9DEA}"/>
              </a:ext>
            </a:extLst>
          </p:cNvPr>
          <p:cNvSpPr txBox="1"/>
          <p:nvPr/>
        </p:nvSpPr>
        <p:spPr>
          <a:xfrm>
            <a:off x="1409414" y="4888258"/>
            <a:ext cx="950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区间上可导的函数，其导函数不存在第一类间断点和无穷间断点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，但可能存在振荡间断点。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hlinkClick r:id="rId7"/>
              </a:rPr>
              <a:t>导函数的连续性讨论 </a:t>
            </a:r>
            <a:r>
              <a:rPr lang="en-US" altLang="zh-CN" dirty="0">
                <a:hlinkClick r:id="rId7"/>
              </a:rPr>
              <a:t>- </a:t>
            </a:r>
            <a:r>
              <a:rPr lang="zh-CN" altLang="en-US" dirty="0">
                <a:hlinkClick r:id="rId7"/>
              </a:rPr>
              <a:t>知乎 </a:t>
            </a:r>
            <a:r>
              <a:rPr lang="en-US" altLang="zh-CN" dirty="0">
                <a:hlinkClick r:id="rId7"/>
              </a:rPr>
              <a:t>(zhihu.com)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68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1860AE-B2B0-1611-DC1F-73302A82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85" y="1438309"/>
            <a:ext cx="7435430" cy="1990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B63B7E-6B3D-3372-03D0-9B7930473060}"/>
                  </a:ext>
                </a:extLst>
              </p:cNvPr>
              <p:cNvSpPr txBox="1"/>
              <p:nvPr/>
            </p:nvSpPr>
            <p:spPr>
              <a:xfrm>
                <a:off x="830719" y="3594091"/>
                <a:ext cx="10530562" cy="2474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(2)</a:t>
                </a:r>
                <a:r>
                  <a:rPr lang="en-US" altLang="zh-CN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zh-CN" altLang="en-US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由介值定理，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为正整数大于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由拉格朗日中值定理，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kern="100" dirty="0"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（不清楚题目为什么要求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为正整数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B63B7E-6B3D-3372-03D0-9B7930473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19" y="3594091"/>
                <a:ext cx="10530562" cy="2474075"/>
              </a:xfrm>
              <a:prstGeom prst="rect">
                <a:avLst/>
              </a:prstGeom>
              <a:blipFill>
                <a:blip r:embed="rId3"/>
                <a:stretch>
                  <a:fillRect l="-463" b="-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85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604C1F-7CDD-0727-5D3F-1D4B5D3C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97" y="1787549"/>
            <a:ext cx="3286006" cy="976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611DB9-6E4A-2DA1-450D-0B0707B6B1F1}"/>
                  </a:ext>
                </a:extLst>
              </p:cNvPr>
              <p:cNvSpPr txBox="1"/>
              <p:nvPr/>
            </p:nvSpPr>
            <p:spPr>
              <a:xfrm>
                <a:off x="3253683" y="3977357"/>
                <a:ext cx="6094854" cy="611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611DB9-6E4A-2DA1-450D-0B0707B6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683" y="3977357"/>
                <a:ext cx="6094854" cy="611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6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6665A6-4622-0E3C-CFB2-2BD54FAF29EC}"/>
                  </a:ext>
                </a:extLst>
              </p:cNvPr>
              <p:cNvSpPr txBox="1"/>
              <p:nvPr/>
            </p:nvSpPr>
            <p:spPr>
              <a:xfrm>
                <a:off x="3048573" y="1757189"/>
                <a:ext cx="6094854" cy="830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6665A6-4622-0E3C-CFB2-2BD54FAF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1757189"/>
                <a:ext cx="6094854" cy="8307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BB024B-5001-9200-CC61-110D82296D7B}"/>
                  </a:ext>
                </a:extLst>
              </p:cNvPr>
              <p:cNvSpPr txBox="1"/>
              <p:nvPr/>
            </p:nvSpPr>
            <p:spPr>
              <a:xfrm>
                <a:off x="3172040" y="3763234"/>
                <a:ext cx="5847920" cy="1013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BB024B-5001-9200-CC61-110D82296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40" y="3763234"/>
                <a:ext cx="5847920" cy="1013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3C76D-9487-3A7F-C8E2-3FF305BA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1567729"/>
            <a:ext cx="7056120" cy="538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DD75F38-8C49-A4AA-A0DB-84AE1647C536}"/>
                  </a:ext>
                </a:extLst>
              </p:cNvPr>
              <p:cNvSpPr txBox="1"/>
              <p:nvPr/>
            </p:nvSpPr>
            <p:spPr>
              <a:xfrm>
                <a:off x="3047427" y="3115793"/>
                <a:ext cx="6094854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DD75F38-8C49-A4AA-A0DB-84AE1647C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27" y="3115793"/>
                <a:ext cx="6094854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94B71F-9E13-2EC2-90F6-CEA5E4504141}"/>
                  </a:ext>
                </a:extLst>
              </p:cNvPr>
              <p:cNvSpPr txBox="1"/>
              <p:nvPr/>
            </p:nvSpPr>
            <p:spPr>
              <a:xfrm>
                <a:off x="2868672" y="4168022"/>
                <a:ext cx="6094854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94B71F-9E13-2EC2-90F6-CEA5E4504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72" y="4168022"/>
                <a:ext cx="6094854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819BD1-7686-81E2-7CC0-AED5D717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23" y="2784015"/>
            <a:ext cx="3528154" cy="17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40B16E-B69C-11FD-C6E9-23BADDB9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16" y="1574060"/>
            <a:ext cx="6481768" cy="37098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BB6367-03E9-A0CC-3CA9-4E9CE04A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304" y="5514834"/>
            <a:ext cx="567739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BD3365-FBD8-7EAC-C586-9A86B2AB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77" y="1426584"/>
            <a:ext cx="6287045" cy="1089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453A4A-26EC-FFB5-BB5D-D7E43F5A3417}"/>
                  </a:ext>
                </a:extLst>
              </p:cNvPr>
              <p:cNvSpPr txBox="1"/>
              <p:nvPr/>
            </p:nvSpPr>
            <p:spPr>
              <a:xfrm>
                <a:off x="2952477" y="2451846"/>
                <a:ext cx="6094854" cy="391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se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𝑠𝑒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𝑑𝑧</m:t>
                                  </m:r>
                                </m:num>
                                <m:den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tanz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i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=2+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𝑡𝑎𝑛𝑧</m:t>
                              </m:r>
                            </m:e>
                          </m:d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𝑡𝑎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𝑑𝑧</m:t>
                                  </m:r>
                                </m:num>
                                <m:den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=2+2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𝑡𝑎𝑛𝑧</m:t>
                          </m:r>
                        </m:e>
                      </m:d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𝑑𝑧</m:t>
                                  </m:r>
                                </m:num>
                                <m:den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i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𝑑𝑧</m:t>
                                  </m:r>
                                </m:num>
                                <m:den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453A4A-26EC-FFB5-BB5D-D7E43F5A3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477" y="2451846"/>
                <a:ext cx="6094854" cy="3910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78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6B133A-52B4-1C17-F041-69525E90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79" y="1756839"/>
            <a:ext cx="5105842" cy="662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6AF1E1-D4EE-75C0-71BC-CAEBDA769E76}"/>
                  </a:ext>
                </a:extLst>
              </p:cNvPr>
              <p:cNvSpPr txBox="1"/>
              <p:nvPr/>
            </p:nvSpPr>
            <p:spPr>
              <a:xfrm>
                <a:off x="3048573" y="2654787"/>
                <a:ext cx="60948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r>
                  <a:rPr lang="zh-CN" altLang="en-US" dirty="0"/>
                  <a:t>，对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求导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6AF1E1-D4EE-75C0-71BC-CAEBDA76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2654787"/>
                <a:ext cx="6094854" cy="369332"/>
              </a:xfrm>
              <a:prstGeom prst="rect">
                <a:avLst/>
              </a:prstGeom>
              <a:blipFill>
                <a:blip r:embed="rId3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95B721-0A6C-D158-386C-C604AB0BE77E}"/>
                  </a:ext>
                </a:extLst>
              </p:cNvPr>
              <p:cNvSpPr txBox="1"/>
              <p:nvPr/>
            </p:nvSpPr>
            <p:spPr>
              <a:xfrm>
                <a:off x="3048573" y="3056022"/>
                <a:ext cx="6094854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95B721-0A6C-D158-386C-C604AB0B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3056022"/>
                <a:ext cx="6094854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B44ADB-C26F-47B7-61A2-D2F2CF5369E7}"/>
                  </a:ext>
                </a:extLst>
              </p:cNvPr>
              <p:cNvSpPr txBox="1"/>
              <p:nvPr/>
            </p:nvSpPr>
            <p:spPr>
              <a:xfrm>
                <a:off x="3048573" y="3908210"/>
                <a:ext cx="6094854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B44ADB-C26F-47B7-61A2-D2F2CF53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3908210"/>
                <a:ext cx="6094854" cy="615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上海科技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上海科技大学" id="{E8BEA516-8551-4666-9A61-D2888B97FA8C}" vid="{08923173-7655-4539-8D90-7E449FA4A4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上海科技大学</Template>
  <TotalTime>780</TotalTime>
  <Words>753</Words>
  <Application>Microsoft Office PowerPoint</Application>
  <PresentationFormat>宽屏</PresentationFormat>
  <Paragraphs>65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-apple-system</vt:lpstr>
      <vt:lpstr>等线</vt:lpstr>
      <vt:lpstr>微软雅黑</vt:lpstr>
      <vt:lpstr>Calibri</vt:lpstr>
      <vt:lpstr>Cambria Math</vt:lpstr>
      <vt:lpstr>上海科技大学</vt:lpstr>
      <vt:lpstr>导数运算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佳程 赵</dc:creator>
  <cp:lastModifiedBy>佳程 赵</cp:lastModifiedBy>
  <cp:revision>316</cp:revision>
  <dcterms:created xsi:type="dcterms:W3CDTF">2023-11-22T08:24:34Z</dcterms:created>
  <dcterms:modified xsi:type="dcterms:W3CDTF">2023-11-24T03:26:18Z</dcterms:modified>
</cp:coreProperties>
</file>