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0" r:id="rId3"/>
    <p:sldId id="301" r:id="rId4"/>
    <p:sldId id="281" r:id="rId5"/>
    <p:sldId id="290" r:id="rId6"/>
    <p:sldId id="292" r:id="rId7"/>
    <p:sldId id="310" r:id="rId8"/>
    <p:sldId id="291" r:id="rId9"/>
    <p:sldId id="299" r:id="rId10"/>
    <p:sldId id="303" r:id="rId11"/>
    <p:sldId id="306" r:id="rId12"/>
    <p:sldId id="282" r:id="rId13"/>
    <p:sldId id="265" r:id="rId14"/>
    <p:sldId id="302" r:id="rId15"/>
    <p:sldId id="307" r:id="rId16"/>
    <p:sldId id="266" r:id="rId17"/>
    <p:sldId id="268" r:id="rId18"/>
    <p:sldId id="305" r:id="rId19"/>
    <p:sldId id="269" r:id="rId20"/>
    <p:sldId id="304" r:id="rId21"/>
    <p:sldId id="276" r:id="rId22"/>
    <p:sldId id="308" r:id="rId23"/>
    <p:sldId id="30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单击此处编辑母版副标题样式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1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80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833" y="5069225"/>
            <a:ext cx="3512231" cy="1746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834286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742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30262" y="6448761"/>
            <a:ext cx="498891" cy="2997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610909" y="6431949"/>
            <a:ext cx="542629" cy="3333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1463223" y="6370990"/>
            <a:ext cx="684957" cy="4648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0816628" y="6420755"/>
            <a:ext cx="542258" cy="3562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909313" y="469709"/>
            <a:ext cx="245954" cy="230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578885" y="469709"/>
            <a:ext cx="249193" cy="243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235316" y="469709"/>
            <a:ext cx="248528" cy="243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11549450" y="463621"/>
            <a:ext cx="251146" cy="24957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906779" y="469709"/>
            <a:ext cx="253122" cy="2434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239871" y="469709"/>
            <a:ext cx="245243" cy="2434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913287" y="810032"/>
            <a:ext cx="87222" cy="1143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1536999" y="840342"/>
            <a:ext cx="64135" cy="83820"/>
          </a:xfrm>
          <a:custGeom>
            <a:avLst/>
            <a:gdLst/>
            <a:ahLst/>
            <a:cxnLst/>
            <a:rect l="l" t="t" r="r" b="b"/>
            <a:pathLst>
              <a:path w="64134" h="83819">
                <a:moveTo>
                  <a:pt x="9831" y="55120"/>
                </a:moveTo>
                <a:lnTo>
                  <a:pt x="0" y="55120"/>
                </a:lnTo>
                <a:lnTo>
                  <a:pt x="2903" y="67772"/>
                </a:lnTo>
                <a:lnTo>
                  <a:pt x="9992" y="76582"/>
                </a:lnTo>
                <a:lnTo>
                  <a:pt x="20286" y="81734"/>
                </a:lnTo>
                <a:lnTo>
                  <a:pt x="32802" y="83411"/>
                </a:lnTo>
                <a:lnTo>
                  <a:pt x="43982" y="82069"/>
                </a:lnTo>
                <a:lnTo>
                  <a:pt x="53864" y="77756"/>
                </a:lnTo>
                <a:lnTo>
                  <a:pt x="58558" y="72618"/>
                </a:lnTo>
                <a:lnTo>
                  <a:pt x="33468" y="72618"/>
                </a:lnTo>
                <a:lnTo>
                  <a:pt x="26616" y="72156"/>
                </a:lnTo>
                <a:lnTo>
                  <a:pt x="19169" y="69928"/>
                </a:lnTo>
                <a:lnTo>
                  <a:pt x="12963" y="64670"/>
                </a:lnTo>
                <a:lnTo>
                  <a:pt x="9831" y="55120"/>
                </a:lnTo>
                <a:close/>
              </a:path>
              <a:path w="64134" h="83819">
                <a:moveTo>
                  <a:pt x="31493" y="0"/>
                </a:moveTo>
                <a:lnTo>
                  <a:pt x="21258" y="1403"/>
                </a:lnTo>
                <a:lnTo>
                  <a:pt x="12201" y="5703"/>
                </a:lnTo>
                <a:lnTo>
                  <a:pt x="5732" y="13036"/>
                </a:lnTo>
                <a:lnTo>
                  <a:pt x="3262" y="23539"/>
                </a:lnTo>
                <a:lnTo>
                  <a:pt x="3907" y="29623"/>
                </a:lnTo>
                <a:lnTo>
                  <a:pt x="6458" y="35468"/>
                </a:lnTo>
                <a:lnTo>
                  <a:pt x="11838" y="40560"/>
                </a:lnTo>
                <a:lnTo>
                  <a:pt x="20972" y="44383"/>
                </a:lnTo>
                <a:lnTo>
                  <a:pt x="34070" y="48631"/>
                </a:lnTo>
                <a:lnTo>
                  <a:pt x="43042" y="52694"/>
                </a:lnTo>
                <a:lnTo>
                  <a:pt x="48197" y="57144"/>
                </a:lnTo>
                <a:lnTo>
                  <a:pt x="49847" y="62555"/>
                </a:lnTo>
                <a:lnTo>
                  <a:pt x="49847" y="67923"/>
                </a:lnTo>
                <a:lnTo>
                  <a:pt x="43943" y="72618"/>
                </a:lnTo>
                <a:lnTo>
                  <a:pt x="58558" y="72618"/>
                </a:lnTo>
                <a:lnTo>
                  <a:pt x="60916" y="70036"/>
                </a:lnTo>
                <a:lnTo>
                  <a:pt x="63607" y="58474"/>
                </a:lnTo>
                <a:lnTo>
                  <a:pt x="61825" y="50107"/>
                </a:lnTo>
                <a:lnTo>
                  <a:pt x="55737" y="42868"/>
                </a:lnTo>
                <a:lnTo>
                  <a:pt x="44235" y="36373"/>
                </a:lnTo>
                <a:lnTo>
                  <a:pt x="26210" y="30239"/>
                </a:lnTo>
                <a:lnTo>
                  <a:pt x="20972" y="28227"/>
                </a:lnTo>
                <a:lnTo>
                  <a:pt x="15713" y="25543"/>
                </a:lnTo>
                <a:lnTo>
                  <a:pt x="16379" y="19495"/>
                </a:lnTo>
                <a:lnTo>
                  <a:pt x="17688" y="14745"/>
                </a:lnTo>
                <a:lnTo>
                  <a:pt x="24235" y="11405"/>
                </a:lnTo>
                <a:lnTo>
                  <a:pt x="56283" y="11405"/>
                </a:lnTo>
                <a:lnTo>
                  <a:pt x="52391" y="6464"/>
                </a:lnTo>
                <a:lnTo>
                  <a:pt x="43021" y="1626"/>
                </a:lnTo>
                <a:lnTo>
                  <a:pt x="31493" y="0"/>
                </a:lnTo>
                <a:close/>
              </a:path>
              <a:path w="64134" h="83819">
                <a:moveTo>
                  <a:pt x="56283" y="11405"/>
                </a:moveTo>
                <a:lnTo>
                  <a:pt x="40681" y="11405"/>
                </a:lnTo>
                <a:lnTo>
                  <a:pt x="49847" y="14745"/>
                </a:lnTo>
                <a:lnTo>
                  <a:pt x="51822" y="25543"/>
                </a:lnTo>
                <a:lnTo>
                  <a:pt x="60989" y="25543"/>
                </a:lnTo>
                <a:lnTo>
                  <a:pt x="58686" y="14456"/>
                </a:lnTo>
                <a:lnTo>
                  <a:pt x="56283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10023435" y="812713"/>
            <a:ext cx="67558" cy="10902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894328" y="812713"/>
            <a:ext cx="67558" cy="10902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401178" y="812713"/>
            <a:ext cx="67557" cy="10902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209665" y="840342"/>
            <a:ext cx="67557" cy="8139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11158591" y="840342"/>
            <a:ext cx="67558" cy="8139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10300151" y="840342"/>
            <a:ext cx="75415" cy="11298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10588716" y="843019"/>
            <a:ext cx="16510" cy="78740"/>
          </a:xfrm>
          <a:custGeom>
            <a:avLst/>
            <a:gdLst/>
            <a:ahLst/>
            <a:cxnLst/>
            <a:rect l="l" t="t" r="r" b="b"/>
            <a:pathLst>
              <a:path w="16509" h="78740">
                <a:moveTo>
                  <a:pt x="0" y="78720"/>
                </a:moveTo>
                <a:lnTo>
                  <a:pt x="16383" y="78720"/>
                </a:lnTo>
                <a:lnTo>
                  <a:pt x="16383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10588716" y="812710"/>
            <a:ext cx="16510" cy="16510"/>
          </a:xfrm>
          <a:custGeom>
            <a:avLst/>
            <a:gdLst/>
            <a:ahLst/>
            <a:cxnLst/>
            <a:rect l="l" t="t" r="r" b="b"/>
            <a:pathLst>
              <a:path w="16509" h="16509">
                <a:moveTo>
                  <a:pt x="0" y="16157"/>
                </a:moveTo>
                <a:lnTo>
                  <a:pt x="16383" y="16157"/>
                </a:lnTo>
                <a:lnTo>
                  <a:pt x="16383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10668071" y="823506"/>
            <a:ext cx="0" cy="98425"/>
          </a:xfrm>
          <a:custGeom>
            <a:avLst/>
            <a:gdLst/>
            <a:ahLst/>
            <a:cxnLst/>
            <a:rect l="l" t="t" r="r" b="b"/>
            <a:pathLst>
              <a:path h="98425">
                <a:moveTo>
                  <a:pt x="0" y="0"/>
                </a:moveTo>
                <a:lnTo>
                  <a:pt x="0" y="98234"/>
                </a:lnTo>
              </a:path>
            </a:pathLst>
          </a:custGeom>
          <a:ln w="183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624826" y="818109"/>
            <a:ext cx="86995" cy="0"/>
          </a:xfrm>
          <a:custGeom>
            <a:avLst/>
            <a:gdLst/>
            <a:ahLst/>
            <a:cxnLst/>
            <a:rect l="l" t="t" r="r" b="b"/>
            <a:pathLst>
              <a:path w="86995">
                <a:moveTo>
                  <a:pt x="0" y="0"/>
                </a:moveTo>
                <a:lnTo>
                  <a:pt x="86556" y="0"/>
                </a:lnTo>
              </a:path>
            </a:pathLst>
          </a:custGeom>
          <a:ln w="1079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710074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51" y="0"/>
                </a:moveTo>
                <a:lnTo>
                  <a:pt x="21834" y="3393"/>
                </a:lnTo>
                <a:lnTo>
                  <a:pt x="10070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4" y="58714"/>
                </a:lnTo>
                <a:lnTo>
                  <a:pt x="9579" y="71885"/>
                </a:lnTo>
                <a:lnTo>
                  <a:pt x="21281" y="80392"/>
                </a:lnTo>
                <a:lnTo>
                  <a:pt x="37351" y="83411"/>
                </a:lnTo>
                <a:lnTo>
                  <a:pt x="49519" y="81661"/>
                </a:lnTo>
                <a:lnTo>
                  <a:pt x="59967" y="76498"/>
                </a:lnTo>
                <a:lnTo>
                  <a:pt x="63644" y="72618"/>
                </a:lnTo>
                <a:lnTo>
                  <a:pt x="37351" y="72618"/>
                </a:lnTo>
                <a:lnTo>
                  <a:pt x="27071" y="69622"/>
                </a:lnTo>
                <a:lnTo>
                  <a:pt x="20473" y="62778"/>
                </a:lnTo>
                <a:lnTo>
                  <a:pt x="17071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83" y="32923"/>
                </a:lnTo>
                <a:lnTo>
                  <a:pt x="17044" y="32923"/>
                </a:lnTo>
                <a:lnTo>
                  <a:pt x="18557" y="24471"/>
                </a:lnTo>
                <a:lnTo>
                  <a:pt x="22770" y="17640"/>
                </a:lnTo>
                <a:lnTo>
                  <a:pt x="29197" y="13071"/>
                </a:lnTo>
                <a:lnTo>
                  <a:pt x="37351" y="11405"/>
                </a:lnTo>
                <a:lnTo>
                  <a:pt x="63640" y="11405"/>
                </a:lnTo>
                <a:lnTo>
                  <a:pt x="53687" y="3530"/>
                </a:lnTo>
                <a:lnTo>
                  <a:pt x="37351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278" y="56460"/>
                </a:lnTo>
                <a:lnTo>
                  <a:pt x="56886" y="62688"/>
                </a:lnTo>
                <a:lnTo>
                  <a:pt x="51770" y="67831"/>
                </a:lnTo>
                <a:lnTo>
                  <a:pt x="45175" y="71328"/>
                </a:lnTo>
                <a:lnTo>
                  <a:pt x="37351" y="72618"/>
                </a:lnTo>
                <a:lnTo>
                  <a:pt x="63644" y="72618"/>
                </a:lnTo>
                <a:lnTo>
                  <a:pt x="67969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40" y="11405"/>
                </a:moveTo>
                <a:lnTo>
                  <a:pt x="37351" y="11405"/>
                </a:lnTo>
                <a:lnTo>
                  <a:pt x="45482" y="13538"/>
                </a:lnTo>
                <a:lnTo>
                  <a:pt x="51279" y="18390"/>
                </a:lnTo>
                <a:lnTo>
                  <a:pt x="54861" y="25129"/>
                </a:lnTo>
                <a:lnTo>
                  <a:pt x="56349" y="32923"/>
                </a:lnTo>
                <a:lnTo>
                  <a:pt x="73283" y="32923"/>
                </a:lnTo>
                <a:lnTo>
                  <a:pt x="72876" y="27236"/>
                </a:lnTo>
                <a:lnTo>
                  <a:pt x="65799" y="13114"/>
                </a:lnTo>
                <a:lnTo>
                  <a:pt x="63640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1381575" y="840342"/>
            <a:ext cx="74295" cy="83820"/>
          </a:xfrm>
          <a:custGeom>
            <a:avLst/>
            <a:gdLst/>
            <a:ahLst/>
            <a:cxnLst/>
            <a:rect l="l" t="t" r="r" b="b"/>
            <a:pathLst>
              <a:path w="74295" h="83819">
                <a:moveTo>
                  <a:pt x="37397" y="0"/>
                </a:moveTo>
                <a:lnTo>
                  <a:pt x="21853" y="3393"/>
                </a:lnTo>
                <a:lnTo>
                  <a:pt x="10076" y="12523"/>
                </a:lnTo>
                <a:lnTo>
                  <a:pt x="2609" y="25817"/>
                </a:lnTo>
                <a:lnTo>
                  <a:pt x="0" y="41700"/>
                </a:lnTo>
                <a:lnTo>
                  <a:pt x="2425" y="58714"/>
                </a:lnTo>
                <a:lnTo>
                  <a:pt x="9585" y="71885"/>
                </a:lnTo>
                <a:lnTo>
                  <a:pt x="21301" y="80392"/>
                </a:lnTo>
                <a:lnTo>
                  <a:pt x="37397" y="83411"/>
                </a:lnTo>
                <a:lnTo>
                  <a:pt x="49567" y="81661"/>
                </a:lnTo>
                <a:lnTo>
                  <a:pt x="60015" y="76498"/>
                </a:lnTo>
                <a:lnTo>
                  <a:pt x="63686" y="72618"/>
                </a:lnTo>
                <a:lnTo>
                  <a:pt x="37397" y="72618"/>
                </a:lnTo>
                <a:lnTo>
                  <a:pt x="27091" y="69622"/>
                </a:lnTo>
                <a:lnTo>
                  <a:pt x="20480" y="62778"/>
                </a:lnTo>
                <a:lnTo>
                  <a:pt x="17073" y="53796"/>
                </a:lnTo>
                <a:lnTo>
                  <a:pt x="16379" y="44383"/>
                </a:lnTo>
                <a:lnTo>
                  <a:pt x="74105" y="44383"/>
                </a:lnTo>
                <a:lnTo>
                  <a:pt x="73290" y="32923"/>
                </a:lnTo>
                <a:lnTo>
                  <a:pt x="17023" y="32923"/>
                </a:lnTo>
                <a:lnTo>
                  <a:pt x="18539" y="24471"/>
                </a:lnTo>
                <a:lnTo>
                  <a:pt x="22766" y="17640"/>
                </a:lnTo>
                <a:lnTo>
                  <a:pt x="29214" y="13071"/>
                </a:lnTo>
                <a:lnTo>
                  <a:pt x="37397" y="11405"/>
                </a:lnTo>
                <a:lnTo>
                  <a:pt x="63674" y="11405"/>
                </a:lnTo>
                <a:lnTo>
                  <a:pt x="53735" y="3530"/>
                </a:lnTo>
                <a:lnTo>
                  <a:pt x="37397" y="0"/>
                </a:lnTo>
                <a:close/>
              </a:path>
              <a:path w="74295" h="83819">
                <a:moveTo>
                  <a:pt x="72796" y="56460"/>
                </a:moveTo>
                <a:lnTo>
                  <a:pt x="60345" y="56460"/>
                </a:lnTo>
                <a:lnTo>
                  <a:pt x="56940" y="62688"/>
                </a:lnTo>
                <a:lnTo>
                  <a:pt x="51817" y="67831"/>
                </a:lnTo>
                <a:lnTo>
                  <a:pt x="45221" y="71328"/>
                </a:lnTo>
                <a:lnTo>
                  <a:pt x="37397" y="72618"/>
                </a:lnTo>
                <a:lnTo>
                  <a:pt x="63686" y="72618"/>
                </a:lnTo>
                <a:lnTo>
                  <a:pt x="68005" y="68054"/>
                </a:lnTo>
                <a:lnTo>
                  <a:pt x="72796" y="56460"/>
                </a:lnTo>
                <a:close/>
              </a:path>
              <a:path w="74295" h="83819">
                <a:moveTo>
                  <a:pt x="63674" y="11405"/>
                </a:moveTo>
                <a:lnTo>
                  <a:pt x="37397" y="11405"/>
                </a:lnTo>
                <a:lnTo>
                  <a:pt x="45528" y="13538"/>
                </a:lnTo>
                <a:lnTo>
                  <a:pt x="51326" y="18390"/>
                </a:lnTo>
                <a:lnTo>
                  <a:pt x="54915" y="25129"/>
                </a:lnTo>
                <a:lnTo>
                  <a:pt x="56417" y="32923"/>
                </a:lnTo>
                <a:lnTo>
                  <a:pt x="73290" y="32923"/>
                </a:lnTo>
                <a:lnTo>
                  <a:pt x="72886" y="27236"/>
                </a:lnTo>
                <a:lnTo>
                  <a:pt x="65830" y="13114"/>
                </a:lnTo>
                <a:lnTo>
                  <a:pt x="63674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801867" y="840342"/>
            <a:ext cx="73025" cy="83820"/>
          </a:xfrm>
          <a:custGeom>
            <a:avLst/>
            <a:gdLst/>
            <a:ahLst/>
            <a:cxnLst/>
            <a:rect l="l" t="t" r="r" b="b"/>
            <a:pathLst>
              <a:path w="73025" h="83819">
                <a:moveTo>
                  <a:pt x="38018" y="0"/>
                </a:moveTo>
                <a:lnTo>
                  <a:pt x="21291" y="3321"/>
                </a:lnTo>
                <a:lnTo>
                  <a:pt x="9421" y="12444"/>
                </a:lnTo>
                <a:lnTo>
                  <a:pt x="2344" y="26105"/>
                </a:lnTo>
                <a:lnTo>
                  <a:pt x="0" y="43044"/>
                </a:lnTo>
                <a:lnTo>
                  <a:pt x="2428" y="58998"/>
                </a:lnTo>
                <a:lnTo>
                  <a:pt x="9587" y="71802"/>
                </a:lnTo>
                <a:lnTo>
                  <a:pt x="21291" y="80319"/>
                </a:lnTo>
                <a:lnTo>
                  <a:pt x="37351" y="83411"/>
                </a:lnTo>
                <a:lnTo>
                  <a:pt x="50742" y="81398"/>
                </a:lnTo>
                <a:lnTo>
                  <a:pt x="61233" y="75407"/>
                </a:lnTo>
                <a:lnTo>
                  <a:pt x="63320" y="72618"/>
                </a:lnTo>
                <a:lnTo>
                  <a:pt x="37351" y="72618"/>
                </a:lnTo>
                <a:lnTo>
                  <a:pt x="28102" y="69224"/>
                </a:lnTo>
                <a:lnTo>
                  <a:pt x="21797" y="62108"/>
                </a:lnTo>
                <a:lnTo>
                  <a:pt x="18192" y="52854"/>
                </a:lnTo>
                <a:lnTo>
                  <a:pt x="17044" y="43044"/>
                </a:lnTo>
                <a:lnTo>
                  <a:pt x="19029" y="27980"/>
                </a:lnTo>
                <a:lnTo>
                  <a:pt x="24086" y="18394"/>
                </a:lnTo>
                <a:lnTo>
                  <a:pt x="30865" y="13223"/>
                </a:lnTo>
                <a:lnTo>
                  <a:pt x="38018" y="11405"/>
                </a:lnTo>
                <a:lnTo>
                  <a:pt x="64966" y="11405"/>
                </a:lnTo>
                <a:lnTo>
                  <a:pt x="61308" y="7131"/>
                </a:lnTo>
                <a:lnTo>
                  <a:pt x="50640" y="1771"/>
                </a:lnTo>
                <a:lnTo>
                  <a:pt x="38018" y="0"/>
                </a:lnTo>
                <a:close/>
              </a:path>
              <a:path w="73025" h="83819">
                <a:moveTo>
                  <a:pt x="72796" y="51763"/>
                </a:moveTo>
                <a:lnTo>
                  <a:pt x="59701" y="51763"/>
                </a:lnTo>
                <a:lnTo>
                  <a:pt x="57501" y="59952"/>
                </a:lnTo>
                <a:lnTo>
                  <a:pt x="52954" y="66741"/>
                </a:lnTo>
                <a:lnTo>
                  <a:pt x="46193" y="71255"/>
                </a:lnTo>
                <a:lnTo>
                  <a:pt x="37351" y="72618"/>
                </a:lnTo>
                <a:lnTo>
                  <a:pt x="63320" y="72618"/>
                </a:lnTo>
                <a:lnTo>
                  <a:pt x="68643" y="65506"/>
                </a:lnTo>
                <a:lnTo>
                  <a:pt x="72796" y="51763"/>
                </a:lnTo>
                <a:close/>
              </a:path>
              <a:path w="73025" h="83819">
                <a:moveTo>
                  <a:pt x="64966" y="11405"/>
                </a:moveTo>
                <a:lnTo>
                  <a:pt x="38018" y="11405"/>
                </a:lnTo>
                <a:lnTo>
                  <a:pt x="44269" y="11769"/>
                </a:lnTo>
                <a:lnTo>
                  <a:pt x="50655" y="14342"/>
                </a:lnTo>
                <a:lnTo>
                  <a:pt x="56304" y="19821"/>
                </a:lnTo>
                <a:lnTo>
                  <a:pt x="60345" y="28897"/>
                </a:lnTo>
                <a:lnTo>
                  <a:pt x="72796" y="28897"/>
                </a:lnTo>
                <a:lnTo>
                  <a:pt x="69025" y="16150"/>
                </a:lnTo>
                <a:lnTo>
                  <a:pt x="64966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11043849" y="812713"/>
            <a:ext cx="87222" cy="11171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253715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1253715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1291068" y="843023"/>
            <a:ext cx="74930" cy="78740"/>
          </a:xfrm>
          <a:custGeom>
            <a:avLst/>
            <a:gdLst/>
            <a:ahLst/>
            <a:cxnLst/>
            <a:rect l="l" t="t" r="r" b="b"/>
            <a:pathLst>
              <a:path w="74929" h="78740">
                <a:moveTo>
                  <a:pt x="18354" y="0"/>
                </a:moveTo>
                <a:lnTo>
                  <a:pt x="0" y="0"/>
                </a:lnTo>
                <a:lnTo>
                  <a:pt x="27542" y="78717"/>
                </a:lnTo>
                <a:lnTo>
                  <a:pt x="47894" y="78717"/>
                </a:lnTo>
                <a:lnTo>
                  <a:pt x="54098" y="60545"/>
                </a:lnTo>
                <a:lnTo>
                  <a:pt x="42012" y="60545"/>
                </a:lnTo>
                <a:lnTo>
                  <a:pt x="18354" y="0"/>
                </a:lnTo>
                <a:close/>
              </a:path>
              <a:path w="74929" h="78740">
                <a:moveTo>
                  <a:pt x="74771" y="0"/>
                </a:moveTo>
                <a:lnTo>
                  <a:pt x="61654" y="0"/>
                </a:lnTo>
                <a:lnTo>
                  <a:pt x="42012" y="60545"/>
                </a:lnTo>
                <a:lnTo>
                  <a:pt x="54098" y="60545"/>
                </a:lnTo>
                <a:lnTo>
                  <a:pt x="7477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11479273" y="842342"/>
            <a:ext cx="45720" cy="80010"/>
          </a:xfrm>
          <a:custGeom>
            <a:avLst/>
            <a:gdLst/>
            <a:ahLst/>
            <a:cxnLst/>
            <a:rect l="l" t="t" r="r" b="b"/>
            <a:pathLst>
              <a:path w="45720" h="80009">
                <a:moveTo>
                  <a:pt x="15779" y="680"/>
                </a:moveTo>
                <a:lnTo>
                  <a:pt x="0" y="680"/>
                </a:lnTo>
                <a:lnTo>
                  <a:pt x="0" y="79397"/>
                </a:lnTo>
                <a:lnTo>
                  <a:pt x="17089" y="79397"/>
                </a:lnTo>
                <a:lnTo>
                  <a:pt x="17089" y="41714"/>
                </a:lnTo>
                <a:lnTo>
                  <a:pt x="18705" y="29595"/>
                </a:lnTo>
                <a:lnTo>
                  <a:pt x="23147" y="19997"/>
                </a:lnTo>
                <a:lnTo>
                  <a:pt x="27891" y="15495"/>
                </a:lnTo>
                <a:lnTo>
                  <a:pt x="15779" y="15495"/>
                </a:lnTo>
                <a:lnTo>
                  <a:pt x="15779" y="680"/>
                </a:lnTo>
                <a:close/>
              </a:path>
              <a:path w="45720" h="80009">
                <a:moveTo>
                  <a:pt x="45275" y="0"/>
                </a:moveTo>
                <a:lnTo>
                  <a:pt x="38705" y="0"/>
                </a:lnTo>
                <a:lnTo>
                  <a:pt x="31082" y="1280"/>
                </a:lnTo>
                <a:lnTo>
                  <a:pt x="24377" y="4705"/>
                </a:lnTo>
                <a:lnTo>
                  <a:pt x="19265" y="9652"/>
                </a:lnTo>
                <a:lnTo>
                  <a:pt x="16423" y="15495"/>
                </a:lnTo>
                <a:lnTo>
                  <a:pt x="27891" y="15495"/>
                </a:lnTo>
                <a:lnTo>
                  <a:pt x="29803" y="13680"/>
                </a:lnTo>
                <a:lnTo>
                  <a:pt x="38061" y="11405"/>
                </a:lnTo>
                <a:lnTo>
                  <a:pt x="45275" y="11405"/>
                </a:lnTo>
                <a:lnTo>
                  <a:pt x="45275" y="0"/>
                </a:lnTo>
                <a:close/>
              </a:path>
              <a:path w="45720" h="80009">
                <a:moveTo>
                  <a:pt x="45275" y="11405"/>
                </a:moveTo>
                <a:lnTo>
                  <a:pt x="42656" y="11405"/>
                </a:lnTo>
                <a:lnTo>
                  <a:pt x="45275" y="12087"/>
                </a:lnTo>
                <a:lnTo>
                  <a:pt x="45275" y="114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11622247" y="843019"/>
            <a:ext cx="17145" cy="78740"/>
          </a:xfrm>
          <a:custGeom>
            <a:avLst/>
            <a:gdLst/>
            <a:ahLst/>
            <a:cxnLst/>
            <a:rect l="l" t="t" r="r" b="b"/>
            <a:pathLst>
              <a:path w="17145" h="78740">
                <a:moveTo>
                  <a:pt x="0" y="78720"/>
                </a:moveTo>
                <a:lnTo>
                  <a:pt x="17038" y="78720"/>
                </a:lnTo>
                <a:lnTo>
                  <a:pt x="17038" y="0"/>
                </a:lnTo>
                <a:lnTo>
                  <a:pt x="0" y="0"/>
                </a:lnTo>
                <a:lnTo>
                  <a:pt x="0" y="78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11622247" y="812710"/>
            <a:ext cx="17145" cy="16510"/>
          </a:xfrm>
          <a:custGeom>
            <a:avLst/>
            <a:gdLst/>
            <a:ahLst/>
            <a:cxnLst/>
            <a:rect l="l" t="t" r="r" b="b"/>
            <a:pathLst>
              <a:path w="17145" h="16509">
                <a:moveTo>
                  <a:pt x="0" y="16157"/>
                </a:moveTo>
                <a:lnTo>
                  <a:pt x="17038" y="16157"/>
                </a:lnTo>
                <a:lnTo>
                  <a:pt x="17038" y="0"/>
                </a:lnTo>
                <a:lnTo>
                  <a:pt x="0" y="0"/>
                </a:lnTo>
                <a:lnTo>
                  <a:pt x="0" y="16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11658999" y="818803"/>
            <a:ext cx="45720" cy="104139"/>
          </a:xfrm>
          <a:custGeom>
            <a:avLst/>
            <a:gdLst/>
            <a:ahLst/>
            <a:cxnLst/>
            <a:rect l="l" t="t" r="r" b="b"/>
            <a:pathLst>
              <a:path w="45720" h="104140">
                <a:moveTo>
                  <a:pt x="29474" y="34286"/>
                </a:moveTo>
                <a:lnTo>
                  <a:pt x="12451" y="34286"/>
                </a:lnTo>
                <a:lnTo>
                  <a:pt x="12451" y="83423"/>
                </a:lnTo>
                <a:lnTo>
                  <a:pt x="13519" y="92238"/>
                </a:lnTo>
                <a:lnTo>
                  <a:pt x="16618" y="98547"/>
                </a:lnTo>
                <a:lnTo>
                  <a:pt x="23037" y="102340"/>
                </a:lnTo>
                <a:lnTo>
                  <a:pt x="34067" y="103606"/>
                </a:lnTo>
                <a:lnTo>
                  <a:pt x="41281" y="103606"/>
                </a:lnTo>
                <a:lnTo>
                  <a:pt x="45209" y="102937"/>
                </a:lnTo>
                <a:lnTo>
                  <a:pt x="45209" y="91474"/>
                </a:lnTo>
                <a:lnTo>
                  <a:pt x="30139" y="91474"/>
                </a:lnTo>
                <a:lnTo>
                  <a:pt x="29474" y="88120"/>
                </a:lnTo>
                <a:lnTo>
                  <a:pt x="29474" y="34286"/>
                </a:lnTo>
                <a:close/>
              </a:path>
              <a:path w="45720" h="104140">
                <a:moveTo>
                  <a:pt x="45209" y="23539"/>
                </a:moveTo>
                <a:lnTo>
                  <a:pt x="0" y="23539"/>
                </a:lnTo>
                <a:lnTo>
                  <a:pt x="0" y="34286"/>
                </a:lnTo>
                <a:lnTo>
                  <a:pt x="45209" y="34286"/>
                </a:lnTo>
                <a:lnTo>
                  <a:pt x="45209" y="23539"/>
                </a:lnTo>
                <a:close/>
              </a:path>
              <a:path w="45720" h="104140">
                <a:moveTo>
                  <a:pt x="29474" y="0"/>
                </a:moveTo>
                <a:lnTo>
                  <a:pt x="12451" y="0"/>
                </a:lnTo>
                <a:lnTo>
                  <a:pt x="12451" y="23539"/>
                </a:lnTo>
                <a:lnTo>
                  <a:pt x="29474" y="23539"/>
                </a:lnTo>
                <a:lnTo>
                  <a:pt x="294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10113276" y="840342"/>
            <a:ext cx="68868" cy="8341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10492993" y="840342"/>
            <a:ext cx="68868" cy="83411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11716660" y="843023"/>
            <a:ext cx="76200" cy="110489"/>
          </a:xfrm>
          <a:custGeom>
            <a:avLst/>
            <a:gdLst/>
            <a:ahLst/>
            <a:cxnLst/>
            <a:rect l="l" t="t" r="r" b="b"/>
            <a:pathLst>
              <a:path w="76200" h="110490">
                <a:moveTo>
                  <a:pt x="18398" y="0"/>
                </a:moveTo>
                <a:lnTo>
                  <a:pt x="0" y="0"/>
                </a:lnTo>
                <a:lnTo>
                  <a:pt x="32158" y="78717"/>
                </a:lnTo>
                <a:lnTo>
                  <a:pt x="20373" y="110304"/>
                </a:lnTo>
                <a:lnTo>
                  <a:pt x="36108" y="110304"/>
                </a:lnTo>
                <a:lnTo>
                  <a:pt x="42625" y="92219"/>
                </a:lnTo>
                <a:lnTo>
                  <a:pt x="54846" y="58533"/>
                </a:lnTo>
                <a:lnTo>
                  <a:pt x="41347" y="58533"/>
                </a:lnTo>
                <a:lnTo>
                  <a:pt x="18398" y="0"/>
                </a:lnTo>
                <a:close/>
              </a:path>
              <a:path w="76200" h="110490">
                <a:moveTo>
                  <a:pt x="76080" y="0"/>
                </a:moveTo>
                <a:lnTo>
                  <a:pt x="62320" y="0"/>
                </a:lnTo>
                <a:lnTo>
                  <a:pt x="41991" y="58533"/>
                </a:lnTo>
                <a:lnTo>
                  <a:pt x="54846" y="58533"/>
                </a:lnTo>
                <a:lnTo>
                  <a:pt x="76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9027934" y="328428"/>
            <a:ext cx="743043" cy="7621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8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F16E-051C-FD6C-516C-E0C3A2515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F87E9-9563-424F-0F90-F06BB5577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9ED85-B9AD-A76F-EC3B-61B7124E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DDBC60-A3B0-1DD8-99BA-314792CA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CD041-5697-21E8-BA5A-5B97592C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83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13100"/>
            <a:ext cx="12191998" cy="58448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013100"/>
            <a:ext cx="12192000" cy="5845175"/>
          </a:xfrm>
          <a:custGeom>
            <a:avLst/>
            <a:gdLst/>
            <a:ahLst/>
            <a:cxnLst/>
            <a:rect l="l" t="t" r="r" b="b"/>
            <a:pathLst>
              <a:path w="12192000" h="5845175">
                <a:moveTo>
                  <a:pt x="0" y="0"/>
                </a:moveTo>
                <a:lnTo>
                  <a:pt x="12192000" y="0"/>
                </a:lnTo>
                <a:lnTo>
                  <a:pt x="12192000" y="5844899"/>
                </a:lnTo>
                <a:lnTo>
                  <a:pt x="0" y="58448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921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955950"/>
            <a:ext cx="12192000" cy="15638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271000" y="206656"/>
            <a:ext cx="2603500" cy="7013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2671"/>
            <a:ext cx="8345424" cy="9753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967483"/>
            <a:ext cx="10358120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4639-92CC-4218-B92C-425B1A86349D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CCFA-3650-4838-9BA4-E2E8F15C39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5FA40-BBFE-4630-6252-1A61BC85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积分运算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4697D7-B6D5-A500-CE89-0CF9FE3DB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66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D9BF0A0-683C-3B81-69F6-EC189258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946" y="2058769"/>
            <a:ext cx="2726107" cy="7987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44F8E2-375F-00E8-6AAB-3023B8AB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827" y="3084686"/>
            <a:ext cx="8520345" cy="18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4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54881B8-B6F2-FFC5-EBDC-57D520215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16" y="1738732"/>
            <a:ext cx="3146767" cy="7966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E891B8-0A05-77F7-C40F-677EEEF9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10" y="2749030"/>
            <a:ext cx="10505379" cy="283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84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061BFC8-D266-377E-B858-6D70A8E4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828" y="1916299"/>
            <a:ext cx="9274344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34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766CA8-C3BC-5700-BA2A-56FAE0D47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200" y="1874504"/>
            <a:ext cx="3921600" cy="8479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BA4C3D5-C8CB-3745-2763-B21800C8B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64" y="3440327"/>
            <a:ext cx="8583072" cy="145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7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774E60-F482-A500-4D76-389582F51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274" y="1735282"/>
            <a:ext cx="4121452" cy="767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B41BD3-7CA0-6128-26E2-9A0BB43C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501" y="3257534"/>
            <a:ext cx="7504997" cy="7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3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46C373A-3FB8-F988-C79F-21D6135A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22" y="1683328"/>
            <a:ext cx="3325756" cy="8271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56F94A-A016-5D62-5AF1-8DAA20B89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050" y="2997032"/>
            <a:ext cx="8673899" cy="234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020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DB0FBAA-ABDD-C2EA-1F58-418D9E973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86" y="1554456"/>
            <a:ext cx="6816827" cy="65880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85166D-0E67-29CB-07AF-5FBF6471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241" y="2400301"/>
            <a:ext cx="7199516" cy="30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01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45ADD4-0CB3-4142-DB7B-82DB4DD3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58" y="3979126"/>
            <a:ext cx="7834105" cy="24664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41C3124-D562-5F3A-6A94-53E5B0305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69" y="1234185"/>
            <a:ext cx="6881682" cy="274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8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B7D504-4D00-E0B8-2D17-B503844E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376" y="2081632"/>
            <a:ext cx="1999248" cy="7140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8515D3-E1C6-6FDF-BF86-DB7B38421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589" y="3257333"/>
            <a:ext cx="8442821" cy="18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BE0896-A151-D28F-20F9-541D5D0B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35" y="1842023"/>
            <a:ext cx="3898730" cy="8354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0B29BB9-E8F9-CC51-32DB-A3063CA12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029" y="3162966"/>
            <a:ext cx="7743941" cy="12531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A8CD87-3F59-DD3E-A678-6A513B83D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977" y="4635715"/>
            <a:ext cx="5206044" cy="76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819715-97EA-CB3C-ADCE-9EFC2FBB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7" y="2216169"/>
            <a:ext cx="7921626" cy="302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C5B198-F43D-A809-924C-6872C736A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852" y="1741501"/>
            <a:ext cx="1888296" cy="8176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9D1687-4203-B92D-4A9D-92F1CC74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33" y="2883122"/>
            <a:ext cx="6084934" cy="817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A2B3FD-4CF1-8F60-B4CA-B85FCF94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054" y="3864347"/>
            <a:ext cx="6247891" cy="14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9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648B244-3278-987A-A5DA-EE15AE8B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19" y="1880754"/>
            <a:ext cx="3222562" cy="9116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43BD08-A67E-8209-5739-32669E31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506" y="3016647"/>
            <a:ext cx="5994987" cy="82470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925251-1585-A44D-D857-9EE215757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45" y="3841353"/>
            <a:ext cx="8766008" cy="24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6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F860DF7-60E1-7D41-5D1C-3C44CA3B0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70" y="1823589"/>
            <a:ext cx="2696294" cy="772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F7CA7D-BD0B-5E7A-D7D2-EF6DE35A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17" y="2844639"/>
            <a:ext cx="7534566" cy="230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35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D3A4B4-8078-3436-C5DE-B84D2DD6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39" y="1658374"/>
            <a:ext cx="3084921" cy="700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91EEAD-1775-7D6F-B84C-67327486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43" y="2624730"/>
            <a:ext cx="8136110" cy="7003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3AD05B-D43D-56D6-936D-59241FB35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0432" y="3429000"/>
            <a:ext cx="7471133" cy="250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0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CE6EB8-BF67-987E-F806-D46505856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850" y="2098963"/>
            <a:ext cx="8756300" cy="288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9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A51FB8E-25AB-7218-87D6-EB15C71F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32" y="1578549"/>
            <a:ext cx="9192367" cy="45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D36BB62-F36F-E339-91BB-587A3A6A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016" y="1391144"/>
            <a:ext cx="8397968" cy="45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6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DEF65D8-5037-347C-91B9-CAEE9C56B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717" y="1491578"/>
            <a:ext cx="3857923" cy="1229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2BFB90-C3DB-EDF3-D8D8-0AD094C3C3FF}"/>
                  </a:ext>
                </a:extLst>
              </p:cNvPr>
              <p:cNvSpPr txBox="1"/>
              <p:nvPr/>
            </p:nvSpPr>
            <p:spPr>
              <a:xfrm>
                <a:off x="4174022" y="2920399"/>
                <a:ext cx="4162870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𝑙𝑛𝑏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F2BFB90-C3DB-EDF3-D8D8-0AD094C3C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022" y="2920399"/>
                <a:ext cx="4162870" cy="567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10476C-0548-D7F5-DAB7-6DBA26A02080}"/>
                  </a:ext>
                </a:extLst>
              </p:cNvPr>
              <p:cNvSpPr txBox="1"/>
              <p:nvPr/>
            </p:nvSpPr>
            <p:spPr>
              <a:xfrm>
                <a:off x="4721232" y="3686681"/>
                <a:ext cx="2749535" cy="844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10476C-0548-D7F5-DAB7-6DBA26A02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232" y="3686681"/>
                <a:ext cx="2749535" cy="844077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6EA009-0AD1-3A0D-28B9-BCF61C3A090E}"/>
                  </a:ext>
                </a:extLst>
              </p:cNvPr>
              <p:cNvSpPr txBox="1"/>
              <p:nvPr/>
            </p:nvSpPr>
            <p:spPr>
              <a:xfrm>
                <a:off x="3700215" y="4729962"/>
                <a:ext cx="479156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即证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66EA009-0AD1-3A0D-28B9-BCF61C3A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215" y="4729962"/>
                <a:ext cx="4791568" cy="553998"/>
              </a:xfrm>
              <a:prstGeom prst="rect">
                <a:avLst/>
              </a:prstGeom>
              <a:blipFill>
                <a:blip r:embed="rId5"/>
                <a:stretch>
                  <a:fillRect l="-254" t="-3297" b="-6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16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2F4B1D-CD6E-736B-2114-B57C15D6AEE7}"/>
              </a:ext>
            </a:extLst>
          </p:cNvPr>
          <p:cNvSpPr txBox="1"/>
          <p:nvPr/>
        </p:nvSpPr>
        <p:spPr>
          <a:xfrm>
            <a:off x="1345245" y="3641692"/>
            <a:ext cx="95015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原函数存在性定理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）连续函数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f(x)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必有原函数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）含有第一类间断点，无穷间断点的函数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f(x)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在包含该间断点的区间内必没有原函数</a:t>
            </a: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连续函数一定存在原函数，反之是不对的</a:t>
            </a:r>
            <a:br>
              <a:rPr lang="zh-CN" altLang="en-US" b="1" dirty="0">
                <a:solidFill>
                  <a:srgbClr val="121212"/>
                </a:solidFill>
                <a:latin typeface="-apple-system"/>
              </a:rPr>
            </a:b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有第一类间断点的函数一定不存在原函数，但有第二类间断点的函数可能有原函数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区间上可导的函数，其导函数不存在第一类间断点和无穷间断点，但可能存在振荡间断点。</a:t>
            </a:r>
            <a:endParaRPr lang="en-US" altLang="zh-CN" b="1" dirty="0">
              <a:solidFill>
                <a:srgbClr val="121212"/>
              </a:solidFill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08F7F8-E4A6-3497-0EC4-EE63F4B73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26" y="1074007"/>
            <a:ext cx="5570056" cy="256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979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432D10-72AD-ADAF-B08E-11CB1D26C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11" y="1777697"/>
            <a:ext cx="7811177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8A06B3-3667-08CC-0980-64FD678BD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75" y="1697309"/>
            <a:ext cx="7895450" cy="346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86564"/>
      </p:ext>
    </p:extLst>
  </p:cSld>
  <p:clrMapOvr>
    <a:masterClrMapping/>
  </p:clrMapOvr>
</p:sld>
</file>

<file path=ppt/theme/theme1.xml><?xml version="1.0" encoding="utf-8"?>
<a:theme xmlns:a="http://schemas.openxmlformats.org/drawingml/2006/main" name="上海科技大学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上海科技大学" id="{E8BEA516-8551-4666-9A61-D2888B97FA8C}" vid="{08923173-7655-4539-8D90-7E449FA4A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上海科技大学</Template>
  <TotalTime>110</TotalTime>
  <Words>147</Words>
  <Application>Microsoft Office PowerPoint</Application>
  <PresentationFormat>宽屏</PresentationFormat>
  <Paragraphs>15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-apple-system</vt:lpstr>
      <vt:lpstr>微软雅黑</vt:lpstr>
      <vt:lpstr>Calibri</vt:lpstr>
      <vt:lpstr>Cambria Math</vt:lpstr>
      <vt:lpstr>上海科技大学</vt:lpstr>
      <vt:lpstr>积分运算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积分运算</dc:title>
  <dc:creator>佳程 赵</dc:creator>
  <cp:lastModifiedBy>佳程 赵</cp:lastModifiedBy>
  <cp:revision>66</cp:revision>
  <dcterms:created xsi:type="dcterms:W3CDTF">2023-12-14T03:03:40Z</dcterms:created>
  <dcterms:modified xsi:type="dcterms:W3CDTF">2023-12-14T04:54:03Z</dcterms:modified>
</cp:coreProperties>
</file>