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9"/>
  </p:handoutMasterIdLst>
  <p:sldIdLst>
    <p:sldId id="262" r:id="rId3"/>
    <p:sldId id="256" r:id="rId4"/>
    <p:sldId id="257" r:id="rId5"/>
    <p:sldId id="258" r:id="rId6"/>
    <p:sldId id="263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97"/>
  </p:normalViewPr>
  <p:slideViewPr>
    <p:cSldViewPr>
      <p:cViewPr varScale="1">
        <p:scale>
          <a:sx n="97" d="100"/>
          <a:sy n="97" d="100"/>
        </p:scale>
        <p:origin x="8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EDADB-C19B-4C2C-A8BC-2ED722D186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A11E4-A022-4988-A764-032888231B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548680"/>
            <a:ext cx="7416824" cy="475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注意事项：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、不含本页，总页数不超过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页；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、提交时请删除本页，并删除后续页面红色提示性文字；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、提交时请使用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PDF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格式；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、请严格遵守文档格式要求；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、命名方式：学校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_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专业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_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姓名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（中间用短横线隔开）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1246" y="836710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个人基本信息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4884289" cy="305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姓名：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本科院校：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本科专业：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意向研究方向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联系电话：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紧急情况联系人电话：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5711873" y="1844824"/>
            <a:ext cx="2664296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GPA</a:t>
            </a:r>
            <a:r>
              <a:rPr lang="zh-CN" altLang="en-US" sz="22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：</a:t>
            </a:r>
            <a:endParaRPr lang="en-US" altLang="zh-CN" sz="2200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专业成绩排名：  </a:t>
            </a:r>
            <a:r>
              <a:rPr lang="en-US" altLang="zh-CN" sz="22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/</a:t>
            </a:r>
            <a:endParaRPr lang="en-US" altLang="zh-CN" sz="2200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专业综合排名：  </a:t>
            </a:r>
            <a:r>
              <a:rPr lang="en-US" altLang="zh-CN" sz="22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/</a:t>
            </a:r>
            <a:endParaRPr lang="en-US" altLang="zh-CN" sz="2200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（注明班级</a:t>
            </a:r>
            <a:r>
              <a:rPr lang="en-US" altLang="zh-CN" sz="22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or</a:t>
            </a:r>
            <a:r>
              <a:rPr lang="zh-CN" altLang="en-US" sz="22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年级）</a:t>
            </a:r>
            <a:endParaRPr lang="zh-CN" altLang="en-US" sz="2200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5711873" y="857874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专业成绩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40" y="785794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主要科研经历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628800"/>
            <a:ext cx="792088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使用楷体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342900" indent="-342900">
              <a:lnSpc>
                <a:spcPts val="3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分条目介绍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342900" indent="-342900">
              <a:lnSpc>
                <a:spcPts val="3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字号不小于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20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，行距不小于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30pt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，段间距不小于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8pt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342900" indent="-342900">
              <a:lnSpc>
                <a:spcPts val="3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条理清晰、要点突出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548680"/>
            <a:ext cx="8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各类获奖竞赛等证明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628800"/>
            <a:ext cx="7920880" cy="1783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提供证明图片，并附简短文字说明（字号可适当缩小）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3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按照专业类在前、非专业类在后顺序排布，同类则按照国家级、省部级、校级等顺序排布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3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注明个人角色，例如：负责人（或队长等）、第几主研或排名第几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76470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学术成果及其他获奖情况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628800"/>
            <a:ext cx="7920880" cy="275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此部分包括学术论文、发明专利、软件著作权等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3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注明个人角色或排名第几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3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学术论文应附期刊封面或会议论文集封面或会议官网页面，以及论文首页（标注个人名字）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3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发明专利应附申请书首页，或国家专利网可查询的页面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3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软件著作权应附证书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0115" y="692696"/>
            <a:ext cx="678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硕士阶段的科研计划或其他个人规划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628800"/>
            <a:ext cx="792088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使用楷体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342900" indent="-342900">
              <a:lnSpc>
                <a:spcPts val="3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分条目介绍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342900" indent="-342900">
              <a:lnSpc>
                <a:spcPts val="3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字号不小于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20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，行距不小于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30pt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，段间距不小于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8pt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342900" indent="-342900">
              <a:lnSpc>
                <a:spcPts val="3000"/>
              </a:lnSpc>
              <a:spcBef>
                <a:spcPts val="800"/>
              </a:spcBef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条理清晰、要点突出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WPS 演示</Application>
  <PresentationFormat>全屏显示(4:3)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楷体</vt:lpstr>
      <vt:lpstr>微软雅黑</vt:lpstr>
      <vt:lpstr>Arial Unicode MS</vt:lpstr>
      <vt:lpstr>Calibri</vt:lpstr>
      <vt:lpstr>黑体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luohan</dc:creator>
  <cp:lastModifiedBy>82037999W</cp:lastModifiedBy>
  <cp:revision>28</cp:revision>
  <dcterms:created xsi:type="dcterms:W3CDTF">2016-03-08T09:28:00Z</dcterms:created>
  <dcterms:modified xsi:type="dcterms:W3CDTF">2021-06-08T05:03:55Z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