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91" r:id="rId7"/>
    <p:sldId id="288" r:id="rId8"/>
    <p:sldId id="289" r:id="rId9"/>
    <p:sldId id="290" r:id="rId10"/>
    <p:sldId id="302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55" userDrawn="1">
          <p15:clr>
            <a:srgbClr val="A4A3A4"/>
          </p15:clr>
        </p15:guide>
        <p15:guide id="2" pos="7254" userDrawn="1">
          <p15:clr>
            <a:srgbClr val="A4A3A4"/>
          </p15:clr>
        </p15:guide>
        <p15:guide id="3" orient="horz" pos="662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nc_hzf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000"/>
    <a:srgbClr val="FFFFFF"/>
    <a:srgbClr val="A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546"/>
      </p:cViewPr>
      <p:guideLst>
        <p:guide pos="455"/>
        <p:guide pos="7254"/>
        <p:guide orient="horz" pos="662"/>
        <p:guide orient="horz" pos="712"/>
        <p:guide orient="horz" pos="3928"/>
        <p:guide orient="horz" pos="38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5T14:14:52.256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D19F0-3D2D-4227-9BAB-CE9CB786A5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682C6-BE15-415E-9985-CDCE9943C8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682C6-BE15-415E-9985-CDCE9943C8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682C6-BE15-415E-9985-CDCE9943C8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682C6-BE15-415E-9985-CDCE9943C8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682C6-BE15-415E-9985-CDCE9943C8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682C6-BE15-415E-9985-CDCE9943C8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682C6-BE15-415E-9985-CDCE9943C8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682C6-BE15-415E-9985-CDCE9943C8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682C6-BE15-415E-9985-CDCE9943C8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C754-DA89-45C2-97C6-B723DF8D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6759-13DF-4C1C-83CB-8E646695D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C754-DA89-45C2-97C6-B723DF8D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6759-13DF-4C1C-83CB-8E646695D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C754-DA89-45C2-97C6-B723DF8D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6759-13DF-4C1C-83CB-8E646695D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C754-DA89-45C2-97C6-B723DF8D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6759-13DF-4C1C-83CB-8E646695D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C754-DA89-45C2-97C6-B723DF8D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6759-13DF-4C1C-83CB-8E646695D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C754-DA89-45C2-97C6-B723DF8D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6759-13DF-4C1C-83CB-8E646695D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C754-DA89-45C2-97C6-B723DF8D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6759-13DF-4C1C-83CB-8E646695D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C754-DA89-45C2-97C6-B723DF8D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6759-13DF-4C1C-83CB-8E646695D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C754-DA89-45C2-97C6-B723DF8D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6759-13DF-4C1C-83CB-8E646695D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C754-DA89-45C2-97C6-B723DF8D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6759-13DF-4C1C-83CB-8E646695D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C754-DA89-45C2-97C6-B723DF8D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6759-13DF-4C1C-83CB-8E646695D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EC754-DA89-45C2-97C6-B723DF8D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36759-13DF-4C1C-83CB-8E646695D2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4161182"/>
            <a:ext cx="12192000" cy="1815548"/>
          </a:xfrm>
          <a:prstGeom prst="rect">
            <a:avLst/>
          </a:prstGeom>
          <a:solidFill>
            <a:srgbClr val="9B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7148" y="1814706"/>
            <a:ext cx="607822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5400" b="1" dirty="0">
                <a:solidFill>
                  <a:srgbClr val="AF3333"/>
                </a:solidFill>
                <a:latin typeface="微软雅黑" panose="020B0503020204020204" charset="-122"/>
                <a:ea typeface="微软雅黑" panose="020B0503020204020204" charset="-122"/>
              </a:rPr>
              <a:t>精勤求学</a:t>
            </a:r>
            <a:r>
              <a:rPr lang="en-US" altLang="zh-CN" sz="5400" b="1" dirty="0">
                <a:solidFill>
                  <a:srgbClr val="AF3333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5400" b="1" dirty="0">
                <a:solidFill>
                  <a:srgbClr val="AF3333"/>
                </a:solidFill>
                <a:latin typeface="微软雅黑" panose="020B0503020204020204" charset="-122"/>
                <a:ea typeface="微软雅黑" panose="020B0503020204020204" charset="-122"/>
              </a:rPr>
              <a:t>敦笃励志</a:t>
            </a:r>
            <a:endParaRPr lang="zh-CN" altLang="en-US" sz="5400" b="1" dirty="0">
              <a:solidFill>
                <a:srgbClr val="AF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837690" y="3291840"/>
            <a:ext cx="59029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539480" y="288861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rgbClr val="AF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夏令营</a:t>
            </a:r>
            <a:endParaRPr lang="zh-CN" altLang="en-US" sz="1400">
              <a:solidFill>
                <a:srgbClr val="AF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936240" y="2804795"/>
            <a:ext cx="631952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73196" y="4330700"/>
            <a:ext cx="424561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fontAlgn="auto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营员：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XXX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fontAlgn="auto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学校：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XXX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fontAlgn="auto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意向专业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研究兴趣：电子信息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fontAlgn="auto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XXXX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095" y="233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这里插入校徽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0"/>
            <a:ext cx="4651513" cy="6858000"/>
            <a:chOff x="0" y="0"/>
            <a:chExt cx="4651513" cy="6858000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0"/>
              <a:ext cx="4651513" cy="6858000"/>
              <a:chOff x="0" y="0"/>
              <a:chExt cx="4651513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0"/>
                <a:ext cx="4651513" cy="6858000"/>
              </a:xfrm>
              <a:prstGeom prst="rect">
                <a:avLst/>
              </a:prstGeom>
              <a:solidFill>
                <a:srgbClr val="9B0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595662" y="4081670"/>
                <a:ext cx="923330" cy="254441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4800" b="1" dirty="0">
                    <a:solidFill>
                      <a:schemeClr val="bg1"/>
                    </a:solidFill>
                  </a:rPr>
                  <a:t>Content</a:t>
                </a:r>
                <a:endParaRPr lang="zh-CN" altLang="en-US" sz="4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808382" y="1782419"/>
              <a:ext cx="3045613" cy="1646581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 b="1" dirty="0"/>
                <a:t>目录</a:t>
              </a:r>
              <a:endParaRPr lang="zh-CN" altLang="en-US" sz="7200" b="1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47640" y="1675130"/>
            <a:ext cx="6716394" cy="3929380"/>
            <a:chOff x="5247396" y="1663149"/>
            <a:chExt cx="6426551" cy="3929268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481452" y="1663149"/>
              <a:ext cx="0" cy="3929268"/>
            </a:xfrm>
            <a:prstGeom prst="line">
              <a:avLst/>
            </a:prstGeom>
            <a:ln>
              <a:solidFill>
                <a:srgbClr val="9B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6408565" y="2292623"/>
              <a:ext cx="145774" cy="145774"/>
            </a:xfrm>
            <a:prstGeom prst="ellipse">
              <a:avLst/>
            </a:prstGeom>
            <a:solidFill>
              <a:srgbClr val="9B0000"/>
            </a:solidFill>
            <a:ln>
              <a:solidFill>
                <a:srgbClr val="9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47396" y="2156695"/>
              <a:ext cx="893381" cy="460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9B0000"/>
                  </a:solidFill>
                </a:rPr>
                <a:t>01</a:t>
              </a:r>
              <a:endParaRPr lang="zh-CN" altLang="en-US" sz="2400" b="1" dirty="0">
                <a:solidFill>
                  <a:srgbClr val="9B0000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085376" y="2167325"/>
              <a:ext cx="4588571" cy="460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9B0000"/>
                  </a:solidFill>
                </a:rPr>
                <a:t>基本情况</a:t>
              </a:r>
              <a:r>
                <a:rPr lang="en-US" altLang="zh-CN" sz="2400" b="1" dirty="0">
                  <a:solidFill>
                    <a:srgbClr val="9B0000"/>
                  </a:solidFill>
                </a:rPr>
                <a:t>——</a:t>
              </a:r>
              <a:r>
                <a:rPr lang="zh-CN" altLang="en-US" sz="2400" b="1" dirty="0">
                  <a:solidFill>
                    <a:srgbClr val="9B0000"/>
                  </a:solidFill>
                </a:rPr>
                <a:t>不忘初心，严于律己</a:t>
              </a:r>
              <a:endParaRPr lang="zh-CN" altLang="en-US" sz="2400" b="1" dirty="0">
                <a:solidFill>
                  <a:srgbClr val="9B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247397" y="3051218"/>
            <a:ext cx="6716395" cy="461666"/>
            <a:chOff x="5247397" y="3051218"/>
            <a:chExt cx="6716395" cy="461666"/>
          </a:xfrm>
        </p:grpSpPr>
        <p:sp>
          <p:nvSpPr>
            <p:cNvPr id="20" name="椭圆 19"/>
            <p:cNvSpPr/>
            <p:nvPr/>
          </p:nvSpPr>
          <p:spPr>
            <a:xfrm>
              <a:off x="6408565" y="3209165"/>
              <a:ext cx="145774" cy="145774"/>
            </a:xfrm>
            <a:prstGeom prst="ellipse">
              <a:avLst/>
            </a:prstGeom>
            <a:solidFill>
              <a:srgbClr val="9B0000"/>
            </a:solidFill>
            <a:ln>
              <a:solidFill>
                <a:srgbClr val="9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247397" y="3051219"/>
              <a:ext cx="893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9B0000"/>
                  </a:solidFill>
                </a:rPr>
                <a:t>02</a:t>
              </a:r>
              <a:endParaRPr lang="zh-CN" altLang="en-US" sz="2400" b="1" dirty="0">
                <a:solidFill>
                  <a:srgbClr val="9B000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168272" y="3051218"/>
              <a:ext cx="47955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9B0000"/>
                  </a:solidFill>
                </a:rPr>
                <a:t>科创竞赛</a:t>
              </a:r>
              <a:r>
                <a:rPr lang="en-US" altLang="zh-CN" sz="2400" b="1" dirty="0">
                  <a:solidFill>
                    <a:srgbClr val="9B0000"/>
                  </a:solidFill>
                </a:rPr>
                <a:t>——</a:t>
              </a:r>
              <a:r>
                <a:rPr lang="zh-CN" altLang="en-US" sz="2400" b="1" dirty="0">
                  <a:solidFill>
                    <a:srgbClr val="9B0000"/>
                  </a:solidFill>
                </a:rPr>
                <a:t>探索发现，全面</a:t>
              </a:r>
              <a:r>
                <a:rPr lang="zh-CN" altLang="en-US" sz="2400" b="1" dirty="0">
                  <a:solidFill>
                    <a:srgbClr val="9B0000"/>
                  </a:solidFill>
                </a:rPr>
                <a:t>发展</a:t>
              </a:r>
              <a:endParaRPr lang="zh-CN" altLang="en-US" sz="2400" b="1" dirty="0">
                <a:solidFill>
                  <a:srgbClr val="9B000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235855" y="3945743"/>
            <a:ext cx="6727825" cy="461665"/>
            <a:chOff x="5235855" y="3945743"/>
            <a:chExt cx="6727825" cy="461665"/>
          </a:xfrm>
        </p:grpSpPr>
        <p:sp>
          <p:nvSpPr>
            <p:cNvPr id="21" name="椭圆 20"/>
            <p:cNvSpPr/>
            <p:nvPr/>
          </p:nvSpPr>
          <p:spPr>
            <a:xfrm>
              <a:off x="6408565" y="4103689"/>
              <a:ext cx="145774" cy="145774"/>
            </a:xfrm>
            <a:prstGeom prst="ellipse">
              <a:avLst/>
            </a:prstGeom>
            <a:solidFill>
              <a:srgbClr val="9B0000"/>
            </a:solidFill>
            <a:ln>
              <a:solidFill>
                <a:srgbClr val="9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35855" y="3945743"/>
              <a:ext cx="893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9B0000"/>
                  </a:solidFill>
                </a:rPr>
                <a:t>03</a:t>
              </a:r>
              <a:endParaRPr lang="zh-CN" altLang="en-US" sz="2400" b="1" dirty="0">
                <a:solidFill>
                  <a:srgbClr val="9B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168160" y="3945743"/>
              <a:ext cx="47955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9B0000"/>
                  </a:solidFill>
                </a:rPr>
                <a:t>实践经历</a:t>
              </a:r>
              <a:r>
                <a:rPr lang="en-US" altLang="zh-CN" sz="2400" b="1" dirty="0">
                  <a:solidFill>
                    <a:srgbClr val="9B0000"/>
                  </a:solidFill>
                </a:rPr>
                <a:t>——</a:t>
              </a:r>
              <a:r>
                <a:rPr lang="zh-CN" altLang="en-US" sz="2400" b="1" dirty="0">
                  <a:solidFill>
                    <a:srgbClr val="9B0000"/>
                  </a:solidFill>
                </a:rPr>
                <a:t>果毅力行，忠恕</a:t>
              </a:r>
              <a:r>
                <a:rPr lang="zh-CN" altLang="en-US" sz="2400" b="1" dirty="0">
                  <a:solidFill>
                    <a:srgbClr val="9B0000"/>
                  </a:solidFill>
                </a:rPr>
                <a:t>任事</a:t>
              </a:r>
              <a:endParaRPr lang="zh-CN" altLang="en-US" sz="2400" b="1" dirty="0">
                <a:solidFill>
                  <a:srgbClr val="9B0000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247396" y="4840267"/>
            <a:ext cx="6715125" cy="461665"/>
            <a:chOff x="5247396" y="4840267"/>
            <a:chExt cx="6715125" cy="461665"/>
          </a:xfrm>
        </p:grpSpPr>
        <p:sp>
          <p:nvSpPr>
            <p:cNvPr id="22" name="椭圆 21"/>
            <p:cNvSpPr/>
            <p:nvPr/>
          </p:nvSpPr>
          <p:spPr>
            <a:xfrm>
              <a:off x="6408565" y="4976190"/>
              <a:ext cx="145774" cy="145774"/>
            </a:xfrm>
            <a:prstGeom prst="ellipse">
              <a:avLst/>
            </a:prstGeom>
            <a:solidFill>
              <a:srgbClr val="9B0000"/>
            </a:solidFill>
            <a:ln>
              <a:solidFill>
                <a:srgbClr val="9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47396" y="4840267"/>
              <a:ext cx="893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9B0000"/>
                  </a:solidFill>
                </a:rPr>
                <a:t>04</a:t>
              </a:r>
              <a:endParaRPr lang="zh-CN" altLang="en-US" sz="2400" b="1" dirty="0">
                <a:solidFill>
                  <a:srgbClr val="9B000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68271" y="4840267"/>
              <a:ext cx="47942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9B0000"/>
                  </a:solidFill>
                </a:rPr>
                <a:t>研究计划</a:t>
              </a:r>
              <a:r>
                <a:rPr lang="en-US" altLang="zh-CN" sz="2400" b="1" dirty="0">
                  <a:solidFill>
                    <a:srgbClr val="9B0000"/>
                  </a:solidFill>
                </a:rPr>
                <a:t>——</a:t>
              </a:r>
              <a:r>
                <a:rPr lang="zh-CN" altLang="en-US" sz="2400" b="1" dirty="0">
                  <a:solidFill>
                    <a:srgbClr val="9B0000"/>
                  </a:solidFill>
                </a:rPr>
                <a:t>书山有路，</a:t>
              </a:r>
              <a:r>
                <a:rPr lang="zh-CN" altLang="en-US" sz="2400" b="1" dirty="0">
                  <a:solidFill>
                    <a:srgbClr val="9B0000"/>
                  </a:solidFill>
                </a:rPr>
                <a:t>学海</a:t>
              </a:r>
              <a:r>
                <a:rPr lang="zh-CN" altLang="en-US" sz="2400" b="1" dirty="0">
                  <a:solidFill>
                    <a:srgbClr val="9B0000"/>
                  </a:solidFill>
                </a:rPr>
                <a:t>无涯</a:t>
              </a:r>
              <a:endParaRPr lang="zh-CN" altLang="en-US" sz="2400" b="1" dirty="0">
                <a:solidFill>
                  <a:srgbClr val="9B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864087" y="5942060"/>
            <a:ext cx="6327913" cy="1"/>
          </a:xfrm>
          <a:prstGeom prst="line">
            <a:avLst/>
          </a:prstGeom>
          <a:ln w="76200"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17524" y="3172518"/>
            <a:ext cx="677848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9B0000"/>
                </a:solidFill>
              </a:rPr>
              <a:t>01【</a:t>
            </a:r>
            <a:r>
              <a:rPr lang="zh-CN" altLang="en-US" sz="4400" b="1" dirty="0">
                <a:solidFill>
                  <a:srgbClr val="9B0000"/>
                </a:solidFill>
              </a:rPr>
              <a:t>基本情况</a:t>
            </a:r>
            <a:r>
              <a:rPr lang="en-US" altLang="zh-CN" sz="4400" b="1" dirty="0">
                <a:solidFill>
                  <a:srgbClr val="9B0000"/>
                </a:solidFill>
              </a:rPr>
              <a:t>】</a:t>
            </a:r>
            <a:endParaRPr lang="zh-CN" altLang="en-US" sz="4400" b="1" dirty="0">
              <a:solidFill>
                <a:srgbClr val="9B0000"/>
              </a:solidFill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659617" y="1984522"/>
            <a:ext cx="645605" cy="823919"/>
          </a:xfrm>
          <a:custGeom>
            <a:avLst/>
            <a:gdLst>
              <a:gd name="connsiteX0" fmla="*/ 311426 w 488053"/>
              <a:gd name="connsiteY0" fmla="*/ 0 h 622852"/>
              <a:gd name="connsiteX1" fmla="*/ 485547 w 488053"/>
              <a:gd name="connsiteY1" fmla="*/ 53187 h 622852"/>
              <a:gd name="connsiteX2" fmla="*/ 488053 w 488053"/>
              <a:gd name="connsiteY2" fmla="*/ 55254 h 622852"/>
              <a:gd name="connsiteX3" fmla="*/ 444468 w 488053"/>
              <a:gd name="connsiteY3" fmla="*/ 91215 h 622852"/>
              <a:gd name="connsiteX4" fmla="*/ 353253 w 488053"/>
              <a:gd name="connsiteY4" fmla="*/ 311426 h 622852"/>
              <a:gd name="connsiteX5" fmla="*/ 444468 w 488053"/>
              <a:gd name="connsiteY5" fmla="*/ 531638 h 622852"/>
              <a:gd name="connsiteX6" fmla="*/ 488053 w 488053"/>
              <a:gd name="connsiteY6" fmla="*/ 567599 h 622852"/>
              <a:gd name="connsiteX7" fmla="*/ 485547 w 488053"/>
              <a:gd name="connsiteY7" fmla="*/ 569666 h 622852"/>
              <a:gd name="connsiteX8" fmla="*/ 311426 w 488053"/>
              <a:gd name="connsiteY8" fmla="*/ 622852 h 622852"/>
              <a:gd name="connsiteX9" fmla="*/ 0 w 488053"/>
              <a:gd name="connsiteY9" fmla="*/ 311426 h 622852"/>
              <a:gd name="connsiteX10" fmla="*/ 311426 w 488053"/>
              <a:gd name="connsiteY10" fmla="*/ 0 h 6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053" h="622852">
                <a:moveTo>
                  <a:pt x="311426" y="0"/>
                </a:moveTo>
                <a:cubicBezTo>
                  <a:pt x="375925" y="0"/>
                  <a:pt x="435844" y="19607"/>
                  <a:pt x="485547" y="53187"/>
                </a:cubicBezTo>
                <a:lnTo>
                  <a:pt x="488053" y="55254"/>
                </a:lnTo>
                <a:lnTo>
                  <a:pt x="444468" y="91215"/>
                </a:lnTo>
                <a:cubicBezTo>
                  <a:pt x="388111" y="147572"/>
                  <a:pt x="353253" y="225428"/>
                  <a:pt x="353253" y="311426"/>
                </a:cubicBezTo>
                <a:cubicBezTo>
                  <a:pt x="353253" y="397424"/>
                  <a:pt x="388111" y="475281"/>
                  <a:pt x="444468" y="531638"/>
                </a:cubicBezTo>
                <a:lnTo>
                  <a:pt x="488053" y="567599"/>
                </a:lnTo>
                <a:lnTo>
                  <a:pt x="485547" y="569666"/>
                </a:lnTo>
                <a:cubicBezTo>
                  <a:pt x="435844" y="603245"/>
                  <a:pt x="375925" y="622852"/>
                  <a:pt x="311426" y="622852"/>
                </a:cubicBezTo>
                <a:cubicBezTo>
                  <a:pt x="139430" y="622852"/>
                  <a:pt x="0" y="483422"/>
                  <a:pt x="0" y="311426"/>
                </a:cubicBezTo>
                <a:cubicBezTo>
                  <a:pt x="0" y="139430"/>
                  <a:pt x="139430" y="0"/>
                  <a:pt x="311426" y="0"/>
                </a:cubicBezTo>
                <a:close/>
              </a:path>
            </a:pathLst>
          </a:cu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2505408" y="1984522"/>
            <a:ext cx="624019" cy="823919"/>
          </a:xfrm>
          <a:custGeom>
            <a:avLst/>
            <a:gdLst>
              <a:gd name="connsiteX0" fmla="*/ 311426 w 471735"/>
              <a:gd name="connsiteY0" fmla="*/ 0 h 622852"/>
              <a:gd name="connsiteX1" fmla="*/ 432647 w 471735"/>
              <a:gd name="connsiteY1" fmla="*/ 24473 h 622852"/>
              <a:gd name="connsiteX2" fmla="*/ 471735 w 471735"/>
              <a:gd name="connsiteY2" fmla="*/ 45689 h 622852"/>
              <a:gd name="connsiteX3" fmla="*/ 457922 w 471735"/>
              <a:gd name="connsiteY3" fmla="*/ 53187 h 622852"/>
              <a:gd name="connsiteX4" fmla="*/ 320617 w 471735"/>
              <a:gd name="connsiteY4" fmla="*/ 311426 h 622852"/>
              <a:gd name="connsiteX5" fmla="*/ 457922 w 471735"/>
              <a:gd name="connsiteY5" fmla="*/ 569666 h 622852"/>
              <a:gd name="connsiteX6" fmla="*/ 471735 w 471735"/>
              <a:gd name="connsiteY6" fmla="*/ 577163 h 622852"/>
              <a:gd name="connsiteX7" fmla="*/ 432647 w 471735"/>
              <a:gd name="connsiteY7" fmla="*/ 598379 h 622852"/>
              <a:gd name="connsiteX8" fmla="*/ 311426 w 471735"/>
              <a:gd name="connsiteY8" fmla="*/ 622852 h 622852"/>
              <a:gd name="connsiteX9" fmla="*/ 0 w 471735"/>
              <a:gd name="connsiteY9" fmla="*/ 311426 h 622852"/>
              <a:gd name="connsiteX10" fmla="*/ 311426 w 471735"/>
              <a:gd name="connsiteY10" fmla="*/ 0 h 6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735" h="622852">
                <a:moveTo>
                  <a:pt x="311426" y="0"/>
                </a:moveTo>
                <a:cubicBezTo>
                  <a:pt x="354425" y="0"/>
                  <a:pt x="395389" y="8714"/>
                  <a:pt x="432647" y="24473"/>
                </a:cubicBezTo>
                <a:lnTo>
                  <a:pt x="471735" y="45689"/>
                </a:lnTo>
                <a:lnTo>
                  <a:pt x="457922" y="53187"/>
                </a:lnTo>
                <a:cubicBezTo>
                  <a:pt x="375082" y="109152"/>
                  <a:pt x="320617" y="203929"/>
                  <a:pt x="320617" y="311426"/>
                </a:cubicBezTo>
                <a:cubicBezTo>
                  <a:pt x="320617" y="418924"/>
                  <a:pt x="375082" y="513700"/>
                  <a:pt x="457922" y="569666"/>
                </a:cubicBezTo>
                <a:lnTo>
                  <a:pt x="471735" y="577163"/>
                </a:lnTo>
                <a:lnTo>
                  <a:pt x="432647" y="598379"/>
                </a:lnTo>
                <a:cubicBezTo>
                  <a:pt x="395389" y="614138"/>
                  <a:pt x="354425" y="622852"/>
                  <a:pt x="311426" y="622852"/>
                </a:cubicBezTo>
                <a:cubicBezTo>
                  <a:pt x="139430" y="622852"/>
                  <a:pt x="0" y="483422"/>
                  <a:pt x="0" y="311426"/>
                </a:cubicBezTo>
                <a:cubicBezTo>
                  <a:pt x="0" y="139430"/>
                  <a:pt x="139430" y="0"/>
                  <a:pt x="311426" y="0"/>
                </a:cubicBezTo>
                <a:close/>
              </a:path>
            </a:pathLst>
          </a:custGeom>
          <a:solidFill>
            <a:srgbClr val="9B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2094857" y="1984522"/>
            <a:ext cx="617939" cy="823919"/>
          </a:xfrm>
          <a:custGeom>
            <a:avLst/>
            <a:gdLst>
              <a:gd name="connsiteX0" fmla="*/ 311426 w 467139"/>
              <a:gd name="connsiteY0" fmla="*/ 0 h 622852"/>
              <a:gd name="connsiteX1" fmla="*/ 432647 w 467139"/>
              <a:gd name="connsiteY1" fmla="*/ 24473 h 622852"/>
              <a:gd name="connsiteX2" fmla="*/ 467139 w 467139"/>
              <a:gd name="connsiteY2" fmla="*/ 43195 h 622852"/>
              <a:gd name="connsiteX3" fmla="*/ 448731 w 467139"/>
              <a:gd name="connsiteY3" fmla="*/ 53187 h 622852"/>
              <a:gd name="connsiteX4" fmla="*/ 311426 w 467139"/>
              <a:gd name="connsiteY4" fmla="*/ 311426 h 622852"/>
              <a:gd name="connsiteX5" fmla="*/ 448731 w 467139"/>
              <a:gd name="connsiteY5" fmla="*/ 569665 h 622852"/>
              <a:gd name="connsiteX6" fmla="*/ 467139 w 467139"/>
              <a:gd name="connsiteY6" fmla="*/ 579657 h 622852"/>
              <a:gd name="connsiteX7" fmla="*/ 432647 w 467139"/>
              <a:gd name="connsiteY7" fmla="*/ 598379 h 622852"/>
              <a:gd name="connsiteX8" fmla="*/ 311426 w 467139"/>
              <a:gd name="connsiteY8" fmla="*/ 622852 h 622852"/>
              <a:gd name="connsiteX9" fmla="*/ 0 w 467139"/>
              <a:gd name="connsiteY9" fmla="*/ 311426 h 622852"/>
              <a:gd name="connsiteX10" fmla="*/ 311426 w 467139"/>
              <a:gd name="connsiteY10" fmla="*/ 0 h 6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7139" h="622852">
                <a:moveTo>
                  <a:pt x="311426" y="0"/>
                </a:moveTo>
                <a:cubicBezTo>
                  <a:pt x="354425" y="0"/>
                  <a:pt x="395389" y="8714"/>
                  <a:pt x="432647" y="24473"/>
                </a:cubicBezTo>
                <a:lnTo>
                  <a:pt x="467139" y="43195"/>
                </a:lnTo>
                <a:lnTo>
                  <a:pt x="448731" y="53187"/>
                </a:lnTo>
                <a:cubicBezTo>
                  <a:pt x="365891" y="109152"/>
                  <a:pt x="311426" y="203929"/>
                  <a:pt x="311426" y="311426"/>
                </a:cubicBezTo>
                <a:cubicBezTo>
                  <a:pt x="311426" y="418924"/>
                  <a:pt x="365891" y="513700"/>
                  <a:pt x="448731" y="569665"/>
                </a:cubicBezTo>
                <a:lnTo>
                  <a:pt x="467139" y="579657"/>
                </a:lnTo>
                <a:lnTo>
                  <a:pt x="432647" y="598379"/>
                </a:lnTo>
                <a:cubicBezTo>
                  <a:pt x="395389" y="614138"/>
                  <a:pt x="354425" y="622852"/>
                  <a:pt x="311426" y="622852"/>
                </a:cubicBezTo>
                <a:cubicBezTo>
                  <a:pt x="139430" y="622852"/>
                  <a:pt x="0" y="483422"/>
                  <a:pt x="0" y="311426"/>
                </a:cubicBezTo>
                <a:cubicBezTo>
                  <a:pt x="0" y="139430"/>
                  <a:pt x="139430" y="0"/>
                  <a:pt x="311426" y="0"/>
                </a:cubicBezTo>
                <a:close/>
              </a:path>
            </a:pathLst>
          </a:custGeom>
          <a:solidFill>
            <a:srgbClr val="9B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17524" y="1983544"/>
            <a:ext cx="823919" cy="823919"/>
          </a:xfrm>
          <a:prstGeom prst="ellipse">
            <a:avLst/>
          </a:prstGeom>
          <a:solidFill>
            <a:srgbClr val="9B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校徽+校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6325" y="132715"/>
            <a:ext cx="3353435" cy="8661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38499" y="4008813"/>
            <a:ext cx="67784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rgbClr val="9B0000"/>
                </a:solidFill>
              </a:rPr>
              <a:t>不忘初心，严于律己</a:t>
            </a:r>
            <a:endParaRPr lang="zh-CN" altLang="en-US" sz="2400" b="1" dirty="0">
              <a:solidFill>
                <a:srgbClr val="9B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6469" y="1197782"/>
            <a:ext cx="7215809" cy="0"/>
          </a:xfrm>
          <a:prstGeom prst="line">
            <a:avLst/>
          </a:prstGeom>
          <a:ln w="76200"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6469" y="539986"/>
            <a:ext cx="45067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9B0000"/>
                </a:solidFill>
              </a:rPr>
              <a:t>01 </a:t>
            </a:r>
            <a:r>
              <a:rPr lang="zh-CN" altLang="en-US" sz="2400" b="1" dirty="0">
                <a:solidFill>
                  <a:srgbClr val="9B0000"/>
                </a:solidFill>
              </a:rPr>
              <a:t>基本情况</a:t>
            </a:r>
            <a:r>
              <a:rPr lang="en-US" altLang="zh-CN" sz="2400" b="1" dirty="0">
                <a:solidFill>
                  <a:srgbClr val="9B0000"/>
                </a:solidFill>
              </a:rPr>
              <a:t> | </a:t>
            </a:r>
            <a:r>
              <a:rPr lang="zh-CN" altLang="en-US" sz="2400" b="1" dirty="0">
                <a:solidFill>
                  <a:srgbClr val="9B0000"/>
                </a:solidFill>
              </a:rPr>
              <a:t>专业</a:t>
            </a:r>
            <a:r>
              <a:rPr lang="zh-CN" altLang="en-US" sz="2400" b="1" dirty="0">
                <a:solidFill>
                  <a:srgbClr val="9B0000"/>
                </a:solidFill>
              </a:rPr>
              <a:t>学习</a:t>
            </a:r>
            <a:endParaRPr lang="zh-CN" altLang="en-US" sz="2400" b="1" dirty="0">
              <a:solidFill>
                <a:srgbClr val="9B00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-14716" y="6315247"/>
            <a:ext cx="12221845" cy="0"/>
          </a:xfrm>
          <a:prstGeom prst="line">
            <a:avLst/>
          </a:prstGeom>
          <a:ln w="50800"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-111" y="6461932"/>
            <a:ext cx="12221845" cy="0"/>
          </a:xfrm>
          <a:prstGeom prst="line">
            <a:avLst/>
          </a:prstGeom>
          <a:ln w="101600"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864087" y="5942060"/>
            <a:ext cx="6327913" cy="1"/>
          </a:xfrm>
          <a:prstGeom prst="line">
            <a:avLst/>
          </a:prstGeom>
          <a:ln w="76200"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17524" y="3172518"/>
            <a:ext cx="677848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9B0000"/>
                </a:solidFill>
              </a:rPr>
              <a:t>02【</a:t>
            </a:r>
            <a:r>
              <a:rPr lang="zh-CN" altLang="en-US" sz="4400" b="1" dirty="0">
                <a:solidFill>
                  <a:srgbClr val="9B0000"/>
                </a:solidFill>
              </a:rPr>
              <a:t>科创竞赛</a:t>
            </a:r>
            <a:r>
              <a:rPr lang="en-US" altLang="zh-CN" sz="4400" b="1" dirty="0">
                <a:solidFill>
                  <a:srgbClr val="9B0000"/>
                </a:solidFill>
              </a:rPr>
              <a:t>】</a:t>
            </a:r>
            <a:endParaRPr lang="zh-CN" altLang="en-US" sz="4400" b="1" dirty="0">
              <a:solidFill>
                <a:srgbClr val="9B0000"/>
              </a:solidFill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659617" y="1984522"/>
            <a:ext cx="645605" cy="823919"/>
          </a:xfrm>
          <a:custGeom>
            <a:avLst/>
            <a:gdLst>
              <a:gd name="connsiteX0" fmla="*/ 311426 w 488053"/>
              <a:gd name="connsiteY0" fmla="*/ 0 h 622852"/>
              <a:gd name="connsiteX1" fmla="*/ 485547 w 488053"/>
              <a:gd name="connsiteY1" fmla="*/ 53187 h 622852"/>
              <a:gd name="connsiteX2" fmla="*/ 488053 w 488053"/>
              <a:gd name="connsiteY2" fmla="*/ 55254 h 622852"/>
              <a:gd name="connsiteX3" fmla="*/ 444468 w 488053"/>
              <a:gd name="connsiteY3" fmla="*/ 91215 h 622852"/>
              <a:gd name="connsiteX4" fmla="*/ 353253 w 488053"/>
              <a:gd name="connsiteY4" fmla="*/ 311426 h 622852"/>
              <a:gd name="connsiteX5" fmla="*/ 444468 w 488053"/>
              <a:gd name="connsiteY5" fmla="*/ 531638 h 622852"/>
              <a:gd name="connsiteX6" fmla="*/ 488053 w 488053"/>
              <a:gd name="connsiteY6" fmla="*/ 567599 h 622852"/>
              <a:gd name="connsiteX7" fmla="*/ 485547 w 488053"/>
              <a:gd name="connsiteY7" fmla="*/ 569666 h 622852"/>
              <a:gd name="connsiteX8" fmla="*/ 311426 w 488053"/>
              <a:gd name="connsiteY8" fmla="*/ 622852 h 622852"/>
              <a:gd name="connsiteX9" fmla="*/ 0 w 488053"/>
              <a:gd name="connsiteY9" fmla="*/ 311426 h 622852"/>
              <a:gd name="connsiteX10" fmla="*/ 311426 w 488053"/>
              <a:gd name="connsiteY10" fmla="*/ 0 h 6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053" h="622852">
                <a:moveTo>
                  <a:pt x="311426" y="0"/>
                </a:moveTo>
                <a:cubicBezTo>
                  <a:pt x="375925" y="0"/>
                  <a:pt x="435844" y="19607"/>
                  <a:pt x="485547" y="53187"/>
                </a:cubicBezTo>
                <a:lnTo>
                  <a:pt x="488053" y="55254"/>
                </a:lnTo>
                <a:lnTo>
                  <a:pt x="444468" y="91215"/>
                </a:lnTo>
                <a:cubicBezTo>
                  <a:pt x="388111" y="147572"/>
                  <a:pt x="353253" y="225428"/>
                  <a:pt x="353253" y="311426"/>
                </a:cubicBezTo>
                <a:cubicBezTo>
                  <a:pt x="353253" y="397424"/>
                  <a:pt x="388111" y="475281"/>
                  <a:pt x="444468" y="531638"/>
                </a:cubicBezTo>
                <a:lnTo>
                  <a:pt x="488053" y="567599"/>
                </a:lnTo>
                <a:lnTo>
                  <a:pt x="485547" y="569666"/>
                </a:lnTo>
                <a:cubicBezTo>
                  <a:pt x="435844" y="603245"/>
                  <a:pt x="375925" y="622852"/>
                  <a:pt x="311426" y="622852"/>
                </a:cubicBezTo>
                <a:cubicBezTo>
                  <a:pt x="139430" y="622852"/>
                  <a:pt x="0" y="483422"/>
                  <a:pt x="0" y="311426"/>
                </a:cubicBezTo>
                <a:cubicBezTo>
                  <a:pt x="0" y="139430"/>
                  <a:pt x="139430" y="0"/>
                  <a:pt x="311426" y="0"/>
                </a:cubicBezTo>
                <a:close/>
              </a:path>
            </a:pathLst>
          </a:cu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2505408" y="1984522"/>
            <a:ext cx="624019" cy="823919"/>
          </a:xfrm>
          <a:custGeom>
            <a:avLst/>
            <a:gdLst>
              <a:gd name="connsiteX0" fmla="*/ 311426 w 471735"/>
              <a:gd name="connsiteY0" fmla="*/ 0 h 622852"/>
              <a:gd name="connsiteX1" fmla="*/ 432647 w 471735"/>
              <a:gd name="connsiteY1" fmla="*/ 24473 h 622852"/>
              <a:gd name="connsiteX2" fmla="*/ 471735 w 471735"/>
              <a:gd name="connsiteY2" fmla="*/ 45689 h 622852"/>
              <a:gd name="connsiteX3" fmla="*/ 457922 w 471735"/>
              <a:gd name="connsiteY3" fmla="*/ 53187 h 622852"/>
              <a:gd name="connsiteX4" fmla="*/ 320617 w 471735"/>
              <a:gd name="connsiteY4" fmla="*/ 311426 h 622852"/>
              <a:gd name="connsiteX5" fmla="*/ 457922 w 471735"/>
              <a:gd name="connsiteY5" fmla="*/ 569666 h 622852"/>
              <a:gd name="connsiteX6" fmla="*/ 471735 w 471735"/>
              <a:gd name="connsiteY6" fmla="*/ 577163 h 622852"/>
              <a:gd name="connsiteX7" fmla="*/ 432647 w 471735"/>
              <a:gd name="connsiteY7" fmla="*/ 598379 h 622852"/>
              <a:gd name="connsiteX8" fmla="*/ 311426 w 471735"/>
              <a:gd name="connsiteY8" fmla="*/ 622852 h 622852"/>
              <a:gd name="connsiteX9" fmla="*/ 0 w 471735"/>
              <a:gd name="connsiteY9" fmla="*/ 311426 h 622852"/>
              <a:gd name="connsiteX10" fmla="*/ 311426 w 471735"/>
              <a:gd name="connsiteY10" fmla="*/ 0 h 6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735" h="622852">
                <a:moveTo>
                  <a:pt x="311426" y="0"/>
                </a:moveTo>
                <a:cubicBezTo>
                  <a:pt x="354425" y="0"/>
                  <a:pt x="395389" y="8714"/>
                  <a:pt x="432647" y="24473"/>
                </a:cubicBezTo>
                <a:lnTo>
                  <a:pt x="471735" y="45689"/>
                </a:lnTo>
                <a:lnTo>
                  <a:pt x="457922" y="53187"/>
                </a:lnTo>
                <a:cubicBezTo>
                  <a:pt x="375082" y="109152"/>
                  <a:pt x="320617" y="203929"/>
                  <a:pt x="320617" y="311426"/>
                </a:cubicBezTo>
                <a:cubicBezTo>
                  <a:pt x="320617" y="418924"/>
                  <a:pt x="375082" y="513700"/>
                  <a:pt x="457922" y="569666"/>
                </a:cubicBezTo>
                <a:lnTo>
                  <a:pt x="471735" y="577163"/>
                </a:lnTo>
                <a:lnTo>
                  <a:pt x="432647" y="598379"/>
                </a:lnTo>
                <a:cubicBezTo>
                  <a:pt x="395389" y="614138"/>
                  <a:pt x="354425" y="622852"/>
                  <a:pt x="311426" y="622852"/>
                </a:cubicBezTo>
                <a:cubicBezTo>
                  <a:pt x="139430" y="622852"/>
                  <a:pt x="0" y="483422"/>
                  <a:pt x="0" y="311426"/>
                </a:cubicBezTo>
                <a:cubicBezTo>
                  <a:pt x="0" y="139430"/>
                  <a:pt x="139430" y="0"/>
                  <a:pt x="311426" y="0"/>
                </a:cubicBezTo>
                <a:close/>
              </a:path>
            </a:pathLst>
          </a:custGeom>
          <a:solidFill>
            <a:srgbClr val="9B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2094857" y="1984522"/>
            <a:ext cx="617939" cy="823919"/>
          </a:xfrm>
          <a:custGeom>
            <a:avLst/>
            <a:gdLst>
              <a:gd name="connsiteX0" fmla="*/ 311426 w 467139"/>
              <a:gd name="connsiteY0" fmla="*/ 0 h 622852"/>
              <a:gd name="connsiteX1" fmla="*/ 432647 w 467139"/>
              <a:gd name="connsiteY1" fmla="*/ 24473 h 622852"/>
              <a:gd name="connsiteX2" fmla="*/ 467139 w 467139"/>
              <a:gd name="connsiteY2" fmla="*/ 43195 h 622852"/>
              <a:gd name="connsiteX3" fmla="*/ 448731 w 467139"/>
              <a:gd name="connsiteY3" fmla="*/ 53187 h 622852"/>
              <a:gd name="connsiteX4" fmla="*/ 311426 w 467139"/>
              <a:gd name="connsiteY4" fmla="*/ 311426 h 622852"/>
              <a:gd name="connsiteX5" fmla="*/ 448731 w 467139"/>
              <a:gd name="connsiteY5" fmla="*/ 569665 h 622852"/>
              <a:gd name="connsiteX6" fmla="*/ 467139 w 467139"/>
              <a:gd name="connsiteY6" fmla="*/ 579657 h 622852"/>
              <a:gd name="connsiteX7" fmla="*/ 432647 w 467139"/>
              <a:gd name="connsiteY7" fmla="*/ 598379 h 622852"/>
              <a:gd name="connsiteX8" fmla="*/ 311426 w 467139"/>
              <a:gd name="connsiteY8" fmla="*/ 622852 h 622852"/>
              <a:gd name="connsiteX9" fmla="*/ 0 w 467139"/>
              <a:gd name="connsiteY9" fmla="*/ 311426 h 622852"/>
              <a:gd name="connsiteX10" fmla="*/ 311426 w 467139"/>
              <a:gd name="connsiteY10" fmla="*/ 0 h 6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7139" h="622852">
                <a:moveTo>
                  <a:pt x="311426" y="0"/>
                </a:moveTo>
                <a:cubicBezTo>
                  <a:pt x="354425" y="0"/>
                  <a:pt x="395389" y="8714"/>
                  <a:pt x="432647" y="24473"/>
                </a:cubicBezTo>
                <a:lnTo>
                  <a:pt x="467139" y="43195"/>
                </a:lnTo>
                <a:lnTo>
                  <a:pt x="448731" y="53187"/>
                </a:lnTo>
                <a:cubicBezTo>
                  <a:pt x="365891" y="109152"/>
                  <a:pt x="311426" y="203929"/>
                  <a:pt x="311426" y="311426"/>
                </a:cubicBezTo>
                <a:cubicBezTo>
                  <a:pt x="311426" y="418924"/>
                  <a:pt x="365891" y="513700"/>
                  <a:pt x="448731" y="569665"/>
                </a:cubicBezTo>
                <a:lnTo>
                  <a:pt x="467139" y="579657"/>
                </a:lnTo>
                <a:lnTo>
                  <a:pt x="432647" y="598379"/>
                </a:lnTo>
                <a:cubicBezTo>
                  <a:pt x="395389" y="614138"/>
                  <a:pt x="354425" y="622852"/>
                  <a:pt x="311426" y="622852"/>
                </a:cubicBezTo>
                <a:cubicBezTo>
                  <a:pt x="139430" y="622852"/>
                  <a:pt x="0" y="483422"/>
                  <a:pt x="0" y="311426"/>
                </a:cubicBezTo>
                <a:cubicBezTo>
                  <a:pt x="0" y="139430"/>
                  <a:pt x="139430" y="0"/>
                  <a:pt x="311426" y="0"/>
                </a:cubicBezTo>
                <a:close/>
              </a:path>
            </a:pathLst>
          </a:custGeom>
          <a:solidFill>
            <a:srgbClr val="9B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17524" y="1983544"/>
            <a:ext cx="823919" cy="823919"/>
          </a:xfrm>
          <a:prstGeom prst="ellipse">
            <a:avLst/>
          </a:prstGeom>
          <a:solidFill>
            <a:srgbClr val="9B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38499" y="4008813"/>
            <a:ext cx="67784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rgbClr val="9B0000"/>
                </a:solidFill>
                <a:sym typeface="+mn-ea"/>
              </a:rPr>
              <a:t>探索发现，全面发展</a:t>
            </a:r>
            <a:endParaRPr lang="zh-CN" altLang="en-US" sz="2400" b="1" dirty="0">
              <a:solidFill>
                <a:srgbClr val="9B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864087" y="5942060"/>
            <a:ext cx="6327913" cy="1"/>
          </a:xfrm>
          <a:prstGeom prst="line">
            <a:avLst/>
          </a:prstGeom>
          <a:ln w="76200"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17524" y="3172518"/>
            <a:ext cx="677848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9B0000"/>
                </a:solidFill>
              </a:rPr>
              <a:t>03【</a:t>
            </a:r>
            <a:r>
              <a:rPr lang="zh-CN" altLang="en-US" sz="4400" b="1" dirty="0">
                <a:solidFill>
                  <a:srgbClr val="9B0000"/>
                </a:solidFill>
              </a:rPr>
              <a:t>实践经历</a:t>
            </a:r>
            <a:r>
              <a:rPr lang="en-US" altLang="zh-CN" sz="4400" b="1" dirty="0">
                <a:solidFill>
                  <a:srgbClr val="9B0000"/>
                </a:solidFill>
              </a:rPr>
              <a:t>】</a:t>
            </a:r>
            <a:endParaRPr lang="zh-CN" altLang="en-US" sz="4400" b="1" dirty="0">
              <a:solidFill>
                <a:srgbClr val="9B0000"/>
              </a:solidFill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659617" y="1984522"/>
            <a:ext cx="645605" cy="823919"/>
          </a:xfrm>
          <a:custGeom>
            <a:avLst/>
            <a:gdLst>
              <a:gd name="connsiteX0" fmla="*/ 311426 w 488053"/>
              <a:gd name="connsiteY0" fmla="*/ 0 h 622852"/>
              <a:gd name="connsiteX1" fmla="*/ 485547 w 488053"/>
              <a:gd name="connsiteY1" fmla="*/ 53187 h 622852"/>
              <a:gd name="connsiteX2" fmla="*/ 488053 w 488053"/>
              <a:gd name="connsiteY2" fmla="*/ 55254 h 622852"/>
              <a:gd name="connsiteX3" fmla="*/ 444468 w 488053"/>
              <a:gd name="connsiteY3" fmla="*/ 91215 h 622852"/>
              <a:gd name="connsiteX4" fmla="*/ 353253 w 488053"/>
              <a:gd name="connsiteY4" fmla="*/ 311426 h 622852"/>
              <a:gd name="connsiteX5" fmla="*/ 444468 w 488053"/>
              <a:gd name="connsiteY5" fmla="*/ 531638 h 622852"/>
              <a:gd name="connsiteX6" fmla="*/ 488053 w 488053"/>
              <a:gd name="connsiteY6" fmla="*/ 567599 h 622852"/>
              <a:gd name="connsiteX7" fmla="*/ 485547 w 488053"/>
              <a:gd name="connsiteY7" fmla="*/ 569666 h 622852"/>
              <a:gd name="connsiteX8" fmla="*/ 311426 w 488053"/>
              <a:gd name="connsiteY8" fmla="*/ 622852 h 622852"/>
              <a:gd name="connsiteX9" fmla="*/ 0 w 488053"/>
              <a:gd name="connsiteY9" fmla="*/ 311426 h 622852"/>
              <a:gd name="connsiteX10" fmla="*/ 311426 w 488053"/>
              <a:gd name="connsiteY10" fmla="*/ 0 h 6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053" h="622852">
                <a:moveTo>
                  <a:pt x="311426" y="0"/>
                </a:moveTo>
                <a:cubicBezTo>
                  <a:pt x="375925" y="0"/>
                  <a:pt x="435844" y="19607"/>
                  <a:pt x="485547" y="53187"/>
                </a:cubicBezTo>
                <a:lnTo>
                  <a:pt x="488053" y="55254"/>
                </a:lnTo>
                <a:lnTo>
                  <a:pt x="444468" y="91215"/>
                </a:lnTo>
                <a:cubicBezTo>
                  <a:pt x="388111" y="147572"/>
                  <a:pt x="353253" y="225428"/>
                  <a:pt x="353253" y="311426"/>
                </a:cubicBezTo>
                <a:cubicBezTo>
                  <a:pt x="353253" y="397424"/>
                  <a:pt x="388111" y="475281"/>
                  <a:pt x="444468" y="531638"/>
                </a:cubicBezTo>
                <a:lnTo>
                  <a:pt x="488053" y="567599"/>
                </a:lnTo>
                <a:lnTo>
                  <a:pt x="485547" y="569666"/>
                </a:lnTo>
                <a:cubicBezTo>
                  <a:pt x="435844" y="603245"/>
                  <a:pt x="375925" y="622852"/>
                  <a:pt x="311426" y="622852"/>
                </a:cubicBezTo>
                <a:cubicBezTo>
                  <a:pt x="139430" y="622852"/>
                  <a:pt x="0" y="483422"/>
                  <a:pt x="0" y="311426"/>
                </a:cubicBezTo>
                <a:cubicBezTo>
                  <a:pt x="0" y="139430"/>
                  <a:pt x="139430" y="0"/>
                  <a:pt x="311426" y="0"/>
                </a:cubicBezTo>
                <a:close/>
              </a:path>
            </a:pathLst>
          </a:cu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2505408" y="1984522"/>
            <a:ext cx="624019" cy="823919"/>
          </a:xfrm>
          <a:custGeom>
            <a:avLst/>
            <a:gdLst>
              <a:gd name="connsiteX0" fmla="*/ 311426 w 471735"/>
              <a:gd name="connsiteY0" fmla="*/ 0 h 622852"/>
              <a:gd name="connsiteX1" fmla="*/ 432647 w 471735"/>
              <a:gd name="connsiteY1" fmla="*/ 24473 h 622852"/>
              <a:gd name="connsiteX2" fmla="*/ 471735 w 471735"/>
              <a:gd name="connsiteY2" fmla="*/ 45689 h 622852"/>
              <a:gd name="connsiteX3" fmla="*/ 457922 w 471735"/>
              <a:gd name="connsiteY3" fmla="*/ 53187 h 622852"/>
              <a:gd name="connsiteX4" fmla="*/ 320617 w 471735"/>
              <a:gd name="connsiteY4" fmla="*/ 311426 h 622852"/>
              <a:gd name="connsiteX5" fmla="*/ 457922 w 471735"/>
              <a:gd name="connsiteY5" fmla="*/ 569666 h 622852"/>
              <a:gd name="connsiteX6" fmla="*/ 471735 w 471735"/>
              <a:gd name="connsiteY6" fmla="*/ 577163 h 622852"/>
              <a:gd name="connsiteX7" fmla="*/ 432647 w 471735"/>
              <a:gd name="connsiteY7" fmla="*/ 598379 h 622852"/>
              <a:gd name="connsiteX8" fmla="*/ 311426 w 471735"/>
              <a:gd name="connsiteY8" fmla="*/ 622852 h 622852"/>
              <a:gd name="connsiteX9" fmla="*/ 0 w 471735"/>
              <a:gd name="connsiteY9" fmla="*/ 311426 h 622852"/>
              <a:gd name="connsiteX10" fmla="*/ 311426 w 471735"/>
              <a:gd name="connsiteY10" fmla="*/ 0 h 6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735" h="622852">
                <a:moveTo>
                  <a:pt x="311426" y="0"/>
                </a:moveTo>
                <a:cubicBezTo>
                  <a:pt x="354425" y="0"/>
                  <a:pt x="395389" y="8714"/>
                  <a:pt x="432647" y="24473"/>
                </a:cubicBezTo>
                <a:lnTo>
                  <a:pt x="471735" y="45689"/>
                </a:lnTo>
                <a:lnTo>
                  <a:pt x="457922" y="53187"/>
                </a:lnTo>
                <a:cubicBezTo>
                  <a:pt x="375082" y="109152"/>
                  <a:pt x="320617" y="203929"/>
                  <a:pt x="320617" y="311426"/>
                </a:cubicBezTo>
                <a:cubicBezTo>
                  <a:pt x="320617" y="418924"/>
                  <a:pt x="375082" y="513700"/>
                  <a:pt x="457922" y="569666"/>
                </a:cubicBezTo>
                <a:lnTo>
                  <a:pt x="471735" y="577163"/>
                </a:lnTo>
                <a:lnTo>
                  <a:pt x="432647" y="598379"/>
                </a:lnTo>
                <a:cubicBezTo>
                  <a:pt x="395389" y="614138"/>
                  <a:pt x="354425" y="622852"/>
                  <a:pt x="311426" y="622852"/>
                </a:cubicBezTo>
                <a:cubicBezTo>
                  <a:pt x="139430" y="622852"/>
                  <a:pt x="0" y="483422"/>
                  <a:pt x="0" y="311426"/>
                </a:cubicBezTo>
                <a:cubicBezTo>
                  <a:pt x="0" y="139430"/>
                  <a:pt x="139430" y="0"/>
                  <a:pt x="311426" y="0"/>
                </a:cubicBezTo>
                <a:close/>
              </a:path>
            </a:pathLst>
          </a:custGeom>
          <a:solidFill>
            <a:srgbClr val="9B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2094857" y="1984522"/>
            <a:ext cx="617939" cy="823919"/>
          </a:xfrm>
          <a:custGeom>
            <a:avLst/>
            <a:gdLst>
              <a:gd name="connsiteX0" fmla="*/ 311426 w 467139"/>
              <a:gd name="connsiteY0" fmla="*/ 0 h 622852"/>
              <a:gd name="connsiteX1" fmla="*/ 432647 w 467139"/>
              <a:gd name="connsiteY1" fmla="*/ 24473 h 622852"/>
              <a:gd name="connsiteX2" fmla="*/ 467139 w 467139"/>
              <a:gd name="connsiteY2" fmla="*/ 43195 h 622852"/>
              <a:gd name="connsiteX3" fmla="*/ 448731 w 467139"/>
              <a:gd name="connsiteY3" fmla="*/ 53187 h 622852"/>
              <a:gd name="connsiteX4" fmla="*/ 311426 w 467139"/>
              <a:gd name="connsiteY4" fmla="*/ 311426 h 622852"/>
              <a:gd name="connsiteX5" fmla="*/ 448731 w 467139"/>
              <a:gd name="connsiteY5" fmla="*/ 569665 h 622852"/>
              <a:gd name="connsiteX6" fmla="*/ 467139 w 467139"/>
              <a:gd name="connsiteY6" fmla="*/ 579657 h 622852"/>
              <a:gd name="connsiteX7" fmla="*/ 432647 w 467139"/>
              <a:gd name="connsiteY7" fmla="*/ 598379 h 622852"/>
              <a:gd name="connsiteX8" fmla="*/ 311426 w 467139"/>
              <a:gd name="connsiteY8" fmla="*/ 622852 h 622852"/>
              <a:gd name="connsiteX9" fmla="*/ 0 w 467139"/>
              <a:gd name="connsiteY9" fmla="*/ 311426 h 622852"/>
              <a:gd name="connsiteX10" fmla="*/ 311426 w 467139"/>
              <a:gd name="connsiteY10" fmla="*/ 0 h 6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7139" h="622852">
                <a:moveTo>
                  <a:pt x="311426" y="0"/>
                </a:moveTo>
                <a:cubicBezTo>
                  <a:pt x="354425" y="0"/>
                  <a:pt x="395389" y="8714"/>
                  <a:pt x="432647" y="24473"/>
                </a:cubicBezTo>
                <a:lnTo>
                  <a:pt x="467139" y="43195"/>
                </a:lnTo>
                <a:lnTo>
                  <a:pt x="448731" y="53187"/>
                </a:lnTo>
                <a:cubicBezTo>
                  <a:pt x="365891" y="109152"/>
                  <a:pt x="311426" y="203929"/>
                  <a:pt x="311426" y="311426"/>
                </a:cubicBezTo>
                <a:cubicBezTo>
                  <a:pt x="311426" y="418924"/>
                  <a:pt x="365891" y="513700"/>
                  <a:pt x="448731" y="569665"/>
                </a:cubicBezTo>
                <a:lnTo>
                  <a:pt x="467139" y="579657"/>
                </a:lnTo>
                <a:lnTo>
                  <a:pt x="432647" y="598379"/>
                </a:lnTo>
                <a:cubicBezTo>
                  <a:pt x="395389" y="614138"/>
                  <a:pt x="354425" y="622852"/>
                  <a:pt x="311426" y="622852"/>
                </a:cubicBezTo>
                <a:cubicBezTo>
                  <a:pt x="139430" y="622852"/>
                  <a:pt x="0" y="483422"/>
                  <a:pt x="0" y="311426"/>
                </a:cubicBezTo>
                <a:cubicBezTo>
                  <a:pt x="0" y="139430"/>
                  <a:pt x="139430" y="0"/>
                  <a:pt x="311426" y="0"/>
                </a:cubicBezTo>
                <a:close/>
              </a:path>
            </a:pathLst>
          </a:custGeom>
          <a:solidFill>
            <a:srgbClr val="9B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17524" y="1983544"/>
            <a:ext cx="823919" cy="823919"/>
          </a:xfrm>
          <a:prstGeom prst="ellipse">
            <a:avLst/>
          </a:prstGeom>
          <a:solidFill>
            <a:srgbClr val="9B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校徽+校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6325" y="132715"/>
            <a:ext cx="3353435" cy="866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8499" y="4008813"/>
            <a:ext cx="67784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rgbClr val="9B0000"/>
                </a:solidFill>
                <a:sym typeface="+mn-ea"/>
              </a:rPr>
              <a:t>果毅力行，忠恕任事</a:t>
            </a:r>
            <a:endParaRPr lang="zh-CN" altLang="en-US" sz="2400" b="1" dirty="0">
              <a:solidFill>
                <a:srgbClr val="9B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864087" y="5942060"/>
            <a:ext cx="6327913" cy="1"/>
          </a:xfrm>
          <a:prstGeom prst="line">
            <a:avLst/>
          </a:prstGeom>
          <a:ln w="76200"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17524" y="3172518"/>
            <a:ext cx="677848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9B0000"/>
                </a:solidFill>
              </a:rPr>
              <a:t>04【</a:t>
            </a:r>
            <a:r>
              <a:rPr lang="zh-CN" altLang="en-US" sz="4400" b="1" dirty="0">
                <a:solidFill>
                  <a:srgbClr val="9B0000"/>
                </a:solidFill>
              </a:rPr>
              <a:t>研究计划</a:t>
            </a:r>
            <a:r>
              <a:rPr lang="en-US" altLang="zh-CN" sz="4400" b="1" dirty="0">
                <a:solidFill>
                  <a:srgbClr val="9B0000"/>
                </a:solidFill>
              </a:rPr>
              <a:t>】</a:t>
            </a:r>
            <a:endParaRPr lang="zh-CN" altLang="en-US" sz="4400" b="1" dirty="0">
              <a:solidFill>
                <a:srgbClr val="9B0000"/>
              </a:solidFill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659617" y="1984522"/>
            <a:ext cx="645605" cy="823919"/>
          </a:xfrm>
          <a:custGeom>
            <a:avLst/>
            <a:gdLst>
              <a:gd name="connsiteX0" fmla="*/ 311426 w 488053"/>
              <a:gd name="connsiteY0" fmla="*/ 0 h 622852"/>
              <a:gd name="connsiteX1" fmla="*/ 485547 w 488053"/>
              <a:gd name="connsiteY1" fmla="*/ 53187 h 622852"/>
              <a:gd name="connsiteX2" fmla="*/ 488053 w 488053"/>
              <a:gd name="connsiteY2" fmla="*/ 55254 h 622852"/>
              <a:gd name="connsiteX3" fmla="*/ 444468 w 488053"/>
              <a:gd name="connsiteY3" fmla="*/ 91215 h 622852"/>
              <a:gd name="connsiteX4" fmla="*/ 353253 w 488053"/>
              <a:gd name="connsiteY4" fmla="*/ 311426 h 622852"/>
              <a:gd name="connsiteX5" fmla="*/ 444468 w 488053"/>
              <a:gd name="connsiteY5" fmla="*/ 531638 h 622852"/>
              <a:gd name="connsiteX6" fmla="*/ 488053 w 488053"/>
              <a:gd name="connsiteY6" fmla="*/ 567599 h 622852"/>
              <a:gd name="connsiteX7" fmla="*/ 485547 w 488053"/>
              <a:gd name="connsiteY7" fmla="*/ 569666 h 622852"/>
              <a:gd name="connsiteX8" fmla="*/ 311426 w 488053"/>
              <a:gd name="connsiteY8" fmla="*/ 622852 h 622852"/>
              <a:gd name="connsiteX9" fmla="*/ 0 w 488053"/>
              <a:gd name="connsiteY9" fmla="*/ 311426 h 622852"/>
              <a:gd name="connsiteX10" fmla="*/ 311426 w 488053"/>
              <a:gd name="connsiteY10" fmla="*/ 0 h 6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053" h="622852">
                <a:moveTo>
                  <a:pt x="311426" y="0"/>
                </a:moveTo>
                <a:cubicBezTo>
                  <a:pt x="375925" y="0"/>
                  <a:pt x="435844" y="19607"/>
                  <a:pt x="485547" y="53187"/>
                </a:cubicBezTo>
                <a:lnTo>
                  <a:pt x="488053" y="55254"/>
                </a:lnTo>
                <a:lnTo>
                  <a:pt x="444468" y="91215"/>
                </a:lnTo>
                <a:cubicBezTo>
                  <a:pt x="388111" y="147572"/>
                  <a:pt x="353253" y="225428"/>
                  <a:pt x="353253" y="311426"/>
                </a:cubicBezTo>
                <a:cubicBezTo>
                  <a:pt x="353253" y="397424"/>
                  <a:pt x="388111" y="475281"/>
                  <a:pt x="444468" y="531638"/>
                </a:cubicBezTo>
                <a:lnTo>
                  <a:pt x="488053" y="567599"/>
                </a:lnTo>
                <a:lnTo>
                  <a:pt x="485547" y="569666"/>
                </a:lnTo>
                <a:cubicBezTo>
                  <a:pt x="435844" y="603245"/>
                  <a:pt x="375925" y="622852"/>
                  <a:pt x="311426" y="622852"/>
                </a:cubicBezTo>
                <a:cubicBezTo>
                  <a:pt x="139430" y="622852"/>
                  <a:pt x="0" y="483422"/>
                  <a:pt x="0" y="311426"/>
                </a:cubicBezTo>
                <a:cubicBezTo>
                  <a:pt x="0" y="139430"/>
                  <a:pt x="139430" y="0"/>
                  <a:pt x="311426" y="0"/>
                </a:cubicBezTo>
                <a:close/>
              </a:path>
            </a:pathLst>
          </a:cu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2505408" y="1984522"/>
            <a:ext cx="624019" cy="823919"/>
          </a:xfrm>
          <a:custGeom>
            <a:avLst/>
            <a:gdLst>
              <a:gd name="connsiteX0" fmla="*/ 311426 w 471735"/>
              <a:gd name="connsiteY0" fmla="*/ 0 h 622852"/>
              <a:gd name="connsiteX1" fmla="*/ 432647 w 471735"/>
              <a:gd name="connsiteY1" fmla="*/ 24473 h 622852"/>
              <a:gd name="connsiteX2" fmla="*/ 471735 w 471735"/>
              <a:gd name="connsiteY2" fmla="*/ 45689 h 622852"/>
              <a:gd name="connsiteX3" fmla="*/ 457922 w 471735"/>
              <a:gd name="connsiteY3" fmla="*/ 53187 h 622852"/>
              <a:gd name="connsiteX4" fmla="*/ 320617 w 471735"/>
              <a:gd name="connsiteY4" fmla="*/ 311426 h 622852"/>
              <a:gd name="connsiteX5" fmla="*/ 457922 w 471735"/>
              <a:gd name="connsiteY5" fmla="*/ 569666 h 622852"/>
              <a:gd name="connsiteX6" fmla="*/ 471735 w 471735"/>
              <a:gd name="connsiteY6" fmla="*/ 577163 h 622852"/>
              <a:gd name="connsiteX7" fmla="*/ 432647 w 471735"/>
              <a:gd name="connsiteY7" fmla="*/ 598379 h 622852"/>
              <a:gd name="connsiteX8" fmla="*/ 311426 w 471735"/>
              <a:gd name="connsiteY8" fmla="*/ 622852 h 622852"/>
              <a:gd name="connsiteX9" fmla="*/ 0 w 471735"/>
              <a:gd name="connsiteY9" fmla="*/ 311426 h 622852"/>
              <a:gd name="connsiteX10" fmla="*/ 311426 w 471735"/>
              <a:gd name="connsiteY10" fmla="*/ 0 h 6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735" h="622852">
                <a:moveTo>
                  <a:pt x="311426" y="0"/>
                </a:moveTo>
                <a:cubicBezTo>
                  <a:pt x="354425" y="0"/>
                  <a:pt x="395389" y="8714"/>
                  <a:pt x="432647" y="24473"/>
                </a:cubicBezTo>
                <a:lnTo>
                  <a:pt x="471735" y="45689"/>
                </a:lnTo>
                <a:lnTo>
                  <a:pt x="457922" y="53187"/>
                </a:lnTo>
                <a:cubicBezTo>
                  <a:pt x="375082" y="109152"/>
                  <a:pt x="320617" y="203929"/>
                  <a:pt x="320617" y="311426"/>
                </a:cubicBezTo>
                <a:cubicBezTo>
                  <a:pt x="320617" y="418924"/>
                  <a:pt x="375082" y="513700"/>
                  <a:pt x="457922" y="569666"/>
                </a:cubicBezTo>
                <a:lnTo>
                  <a:pt x="471735" y="577163"/>
                </a:lnTo>
                <a:lnTo>
                  <a:pt x="432647" y="598379"/>
                </a:lnTo>
                <a:cubicBezTo>
                  <a:pt x="395389" y="614138"/>
                  <a:pt x="354425" y="622852"/>
                  <a:pt x="311426" y="622852"/>
                </a:cubicBezTo>
                <a:cubicBezTo>
                  <a:pt x="139430" y="622852"/>
                  <a:pt x="0" y="483422"/>
                  <a:pt x="0" y="311426"/>
                </a:cubicBezTo>
                <a:cubicBezTo>
                  <a:pt x="0" y="139430"/>
                  <a:pt x="139430" y="0"/>
                  <a:pt x="311426" y="0"/>
                </a:cubicBezTo>
                <a:close/>
              </a:path>
            </a:pathLst>
          </a:custGeom>
          <a:solidFill>
            <a:srgbClr val="9B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2094857" y="1984522"/>
            <a:ext cx="617939" cy="823919"/>
          </a:xfrm>
          <a:custGeom>
            <a:avLst/>
            <a:gdLst>
              <a:gd name="connsiteX0" fmla="*/ 311426 w 467139"/>
              <a:gd name="connsiteY0" fmla="*/ 0 h 622852"/>
              <a:gd name="connsiteX1" fmla="*/ 432647 w 467139"/>
              <a:gd name="connsiteY1" fmla="*/ 24473 h 622852"/>
              <a:gd name="connsiteX2" fmla="*/ 467139 w 467139"/>
              <a:gd name="connsiteY2" fmla="*/ 43195 h 622852"/>
              <a:gd name="connsiteX3" fmla="*/ 448731 w 467139"/>
              <a:gd name="connsiteY3" fmla="*/ 53187 h 622852"/>
              <a:gd name="connsiteX4" fmla="*/ 311426 w 467139"/>
              <a:gd name="connsiteY4" fmla="*/ 311426 h 622852"/>
              <a:gd name="connsiteX5" fmla="*/ 448731 w 467139"/>
              <a:gd name="connsiteY5" fmla="*/ 569665 h 622852"/>
              <a:gd name="connsiteX6" fmla="*/ 467139 w 467139"/>
              <a:gd name="connsiteY6" fmla="*/ 579657 h 622852"/>
              <a:gd name="connsiteX7" fmla="*/ 432647 w 467139"/>
              <a:gd name="connsiteY7" fmla="*/ 598379 h 622852"/>
              <a:gd name="connsiteX8" fmla="*/ 311426 w 467139"/>
              <a:gd name="connsiteY8" fmla="*/ 622852 h 622852"/>
              <a:gd name="connsiteX9" fmla="*/ 0 w 467139"/>
              <a:gd name="connsiteY9" fmla="*/ 311426 h 622852"/>
              <a:gd name="connsiteX10" fmla="*/ 311426 w 467139"/>
              <a:gd name="connsiteY10" fmla="*/ 0 h 6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7139" h="622852">
                <a:moveTo>
                  <a:pt x="311426" y="0"/>
                </a:moveTo>
                <a:cubicBezTo>
                  <a:pt x="354425" y="0"/>
                  <a:pt x="395389" y="8714"/>
                  <a:pt x="432647" y="24473"/>
                </a:cubicBezTo>
                <a:lnTo>
                  <a:pt x="467139" y="43195"/>
                </a:lnTo>
                <a:lnTo>
                  <a:pt x="448731" y="53187"/>
                </a:lnTo>
                <a:cubicBezTo>
                  <a:pt x="365891" y="109152"/>
                  <a:pt x="311426" y="203929"/>
                  <a:pt x="311426" y="311426"/>
                </a:cubicBezTo>
                <a:cubicBezTo>
                  <a:pt x="311426" y="418924"/>
                  <a:pt x="365891" y="513700"/>
                  <a:pt x="448731" y="569665"/>
                </a:cubicBezTo>
                <a:lnTo>
                  <a:pt x="467139" y="579657"/>
                </a:lnTo>
                <a:lnTo>
                  <a:pt x="432647" y="598379"/>
                </a:lnTo>
                <a:cubicBezTo>
                  <a:pt x="395389" y="614138"/>
                  <a:pt x="354425" y="622852"/>
                  <a:pt x="311426" y="622852"/>
                </a:cubicBezTo>
                <a:cubicBezTo>
                  <a:pt x="139430" y="622852"/>
                  <a:pt x="0" y="483422"/>
                  <a:pt x="0" y="311426"/>
                </a:cubicBezTo>
                <a:cubicBezTo>
                  <a:pt x="0" y="139430"/>
                  <a:pt x="139430" y="0"/>
                  <a:pt x="311426" y="0"/>
                </a:cubicBezTo>
                <a:close/>
              </a:path>
            </a:pathLst>
          </a:custGeom>
          <a:solidFill>
            <a:srgbClr val="9B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17524" y="1983544"/>
            <a:ext cx="823919" cy="823919"/>
          </a:xfrm>
          <a:prstGeom prst="ellipse">
            <a:avLst/>
          </a:prstGeom>
          <a:solidFill>
            <a:srgbClr val="9B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38499" y="4008813"/>
            <a:ext cx="67784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rgbClr val="9B0000"/>
                </a:solidFill>
              </a:rPr>
              <a:t>书山有路，</a:t>
            </a:r>
            <a:r>
              <a:rPr lang="zh-CN" altLang="en-US" sz="2400" b="1" dirty="0">
                <a:solidFill>
                  <a:srgbClr val="9B0000"/>
                </a:solidFill>
              </a:rPr>
              <a:t>学海无涯</a:t>
            </a:r>
            <a:endParaRPr lang="zh-CN" altLang="en-US" sz="2400" b="1" dirty="0">
              <a:solidFill>
                <a:srgbClr val="9B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4171977"/>
            <a:ext cx="12192000" cy="1815548"/>
          </a:xfrm>
          <a:prstGeom prst="rect">
            <a:avLst/>
          </a:prstGeom>
          <a:solidFill>
            <a:srgbClr val="9B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5587" y="2391405"/>
            <a:ext cx="752723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9B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感谢各位老师请老师批评</a:t>
            </a:r>
            <a:r>
              <a:rPr lang="zh-CN" altLang="en-US" sz="4400" b="1" dirty="0">
                <a:solidFill>
                  <a:srgbClr val="9B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指正！</a:t>
            </a:r>
            <a:endParaRPr lang="zh-CN" altLang="en-US" sz="4400" b="1" dirty="0">
              <a:solidFill>
                <a:srgbClr val="9B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973196" y="4330700"/>
            <a:ext cx="424561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fontAlgn="auto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营员：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XXX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fontAlgn="auto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学校：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XXX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fontAlgn="auto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意向专业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研究兴趣：电子信息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fontAlgn="auto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XXXX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ISPRING_PRESENTATION_TITLE" val="北京大学毕业答辩论文开题报告PPT模板"/>
  <p:tag name="COMMONDATA" val="eyJjb3VudCI6MTcsImhkaWQiOiI0MjU5MjJjYWUzNTRmODllYmFmNGJkODZlZGE3OWU3ZCIsInVzZXJDb3VudCI6MTZ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WPS 文字</Application>
  <PresentationFormat>宽屏</PresentationFormat>
  <Paragraphs>56</Paragraphs>
  <Slides>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</vt:lpstr>
      <vt:lpstr>Wingdings</vt:lpstr>
      <vt:lpstr>STIXGeneral-Bold</vt:lpstr>
      <vt:lpstr>Thonburi</vt:lpstr>
      <vt:lpstr>Kozuka Gothic Pro R</vt:lpstr>
      <vt:lpstr>冬青黑体简体中文</vt:lpstr>
      <vt:lpstr>幼圆</vt:lpstr>
      <vt:lpstr>华文宋体</vt:lpstr>
      <vt:lpstr>等线</vt:lpstr>
      <vt:lpstr>汉仪中等线KW</vt:lpstr>
      <vt:lpstr>宋体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北京大学毕业答辩论文开题报告PPT模板</dc:title>
  <dc:creator>QUESHUNAN </dc:creator>
  <cp:lastModifiedBy>Cnc_hzf</cp:lastModifiedBy>
  <cp:revision>141</cp:revision>
  <dcterms:created xsi:type="dcterms:W3CDTF">2024-03-24T14:23:40Z</dcterms:created>
  <dcterms:modified xsi:type="dcterms:W3CDTF">2024-03-24T14:23:40Z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KSOTemplateUUID">
    <vt:lpwstr>v1.0_mb_bYSo8QTYScMNgcufMCuklQ==</vt:lpwstr>
  </property>
  <property fmtid="{D5CDD505-2E9C-101B-9397-08002B2CF9AE}" pid="4" name="ICV">
    <vt:lpwstr>BB82EB0A62CD49C5A0934958E6C7C4A5</vt:lpwstr>
  </property>
</Properties>
</file>