
<file path=[Content_Types].xml><?xml version="1.0" encoding="utf-8"?>
<Types xmlns="http://schemas.openxmlformats.org/package/2006/content-types">
  <Default Extension="png" ContentType="image/png"/>
  <Default Extension="svg" ContentType="image/svg+xml"/>
  <Default Extension="emf" ContentType="image/x-emf"/>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2.xml" ContentType="application/vnd.openxmlformats-officedocument.themeOverr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heme/themeOverride3.xml" ContentType="application/vnd.openxmlformats-officedocument.themeOverride+xml"/>
  <Override PartName="/ppt/theme/themeOverride4.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handoutMasterIdLst>
    <p:handoutMasterId r:id="rId18"/>
  </p:handoutMasterIdLst>
  <p:sldIdLst>
    <p:sldId id="319" r:id="rId2"/>
    <p:sldId id="324" r:id="rId3"/>
    <p:sldId id="323" r:id="rId4"/>
    <p:sldId id="277" r:id="rId5"/>
    <p:sldId id="325" r:id="rId6"/>
    <p:sldId id="266" r:id="rId7"/>
    <p:sldId id="268" r:id="rId8"/>
    <p:sldId id="273" r:id="rId9"/>
    <p:sldId id="296" r:id="rId10"/>
    <p:sldId id="274" r:id="rId11"/>
    <p:sldId id="278" r:id="rId12"/>
    <p:sldId id="322" r:id="rId13"/>
    <p:sldId id="321" r:id="rId14"/>
    <p:sldId id="285" r:id="rId15"/>
    <p:sldId id="308" r:id="rId16"/>
  </p:sldIdLst>
  <p:sldSz cx="12192000" cy="6858000"/>
  <p:notesSz cx="6858000" cy="9144000"/>
  <p:custDataLst>
    <p:tags r:id="rId19"/>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F000F"/>
    <a:srgbClr val="FFAFBA"/>
    <a:srgbClr val="FF7F94"/>
    <a:srgbClr val="F6606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72833802-FEF1-4C79-8D5D-14CF1EAF98D9}" styleName="浅色样式 2 - 强调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2DE63D5-997A-4646-A377-4702673A728D}" styleName="浅色样式 2 - 强调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9DCAF9ED-07DC-4A11-8D7F-57B35C25682E}" styleName="中度样式 1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582" autoAdjust="0"/>
    <p:restoredTop sz="94660"/>
  </p:normalViewPr>
  <p:slideViewPr>
    <p:cSldViewPr snapToGrid="0">
      <p:cViewPr varScale="1">
        <p:scale>
          <a:sx n="112" d="100"/>
          <a:sy n="112" d="100"/>
        </p:scale>
        <p:origin x="486" y="96"/>
      </p:cViewPr>
      <p:guideLst/>
    </p:cSldViewPr>
  </p:slideViewPr>
  <p:notesTextViewPr>
    <p:cViewPr>
      <p:scale>
        <a:sx n="1" d="1"/>
        <a:sy n="1" d="1"/>
      </p:scale>
      <p:origin x="0" y="0"/>
    </p:cViewPr>
  </p:notesTextViewPr>
  <p:sorterViewPr>
    <p:cViewPr>
      <p:scale>
        <a:sx n="90" d="100"/>
        <a:sy n="90" d="100"/>
      </p:scale>
      <p:origin x="0" y="0"/>
    </p:cViewPr>
  </p:sorterViewPr>
  <p:notesViewPr>
    <p:cSldViewPr snapToGrid="0" showGuides="1">
      <p:cViewPr varScale="1">
        <p:scale>
          <a:sx n="82" d="100"/>
          <a:sy n="82" d="100"/>
        </p:scale>
        <p:origin x="2784" y="1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2.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oleObject" Target="&#24037;&#20316;&#31807;1" TargetMode="External"/></Relationships>
</file>

<file path=ppt/charts/_rels/chart2.xml.rels><?xml version="1.0" encoding="UTF-8" standalone="yes"?>
<Relationships xmlns="http://schemas.openxmlformats.org/package/2006/relationships"><Relationship Id="rId3" Type="http://schemas.openxmlformats.org/officeDocument/2006/relationships/themeOverride" Target="../theme/themeOverride3.xml"/><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oleObject" Target="file:///C:\Users\6666\Desktop\&#26032;&#24314;%20Microsoft%20Excel%20&#24037;&#20316;&#34920;.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zh-CN" altLang="en-US"/>
              <a:t>各个学期</a:t>
            </a:r>
            <a:r>
              <a:rPr lang="en-US" altLang="zh-CN"/>
              <a:t>GPA</a:t>
            </a:r>
            <a:r>
              <a:rPr lang="zh-CN" altLang="en-US"/>
              <a:t>走势图</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lineChart>
        <c:grouping val="standard"/>
        <c:varyColors val="0"/>
        <c:ser>
          <c:idx val="1"/>
          <c:order val="1"/>
          <c:spPr>
            <a:ln w="28575" cap="rnd">
              <a:solidFill>
                <a:schemeClr val="accent2"/>
              </a:solidFill>
              <a:round/>
            </a:ln>
            <a:effectLst/>
          </c:spPr>
          <c:marker>
            <c:symbol val="none"/>
          </c:marker>
          <c:dLbls>
            <c:dLbl>
              <c:idx val="0"/>
              <c:delete val="1"/>
              <c:extLst>
                <c:ext xmlns:c15="http://schemas.microsoft.com/office/drawing/2012/chart" uri="{CE6537A1-D6FC-4f65-9D91-7224C49458BB}"/>
                <c:ext xmlns:c16="http://schemas.microsoft.com/office/drawing/2014/chart" uri="{C3380CC4-5D6E-409C-BE32-E72D297353CC}">
                  <c16:uniqueId val="{00000000-8394-4970-8C12-4D4701A0705C}"/>
                </c:ext>
              </c:extLst>
            </c:dLbl>
            <c:dLbl>
              <c:idx val="1"/>
              <c:delete val="1"/>
              <c:extLst>
                <c:ext xmlns:c15="http://schemas.microsoft.com/office/drawing/2012/chart" uri="{CE6537A1-D6FC-4f65-9D91-7224C49458BB}"/>
                <c:ext xmlns:c16="http://schemas.microsoft.com/office/drawing/2014/chart" uri="{C3380CC4-5D6E-409C-BE32-E72D297353CC}">
                  <c16:uniqueId val="{00000001-8394-4970-8C12-4D4701A0705C}"/>
                </c:ext>
              </c:extLst>
            </c:dLbl>
            <c:dLbl>
              <c:idx val="2"/>
              <c:delete val="1"/>
              <c:extLst>
                <c:ext xmlns:c15="http://schemas.microsoft.com/office/drawing/2012/chart" uri="{CE6537A1-D6FC-4f65-9D91-7224C49458BB}"/>
                <c:ext xmlns:c16="http://schemas.microsoft.com/office/drawing/2014/chart" uri="{C3380CC4-5D6E-409C-BE32-E72D297353CC}">
                  <c16:uniqueId val="{00000002-8394-4970-8C12-4D4701A0705C}"/>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zh-CN"/>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Sheet1!$B$1:$B$6</c:f>
              <c:numCache>
                <c:formatCode>General</c:formatCode>
                <c:ptCount val="6"/>
                <c:pt idx="0">
                  <c:v>2.7280000000000002</c:v>
                </c:pt>
                <c:pt idx="1">
                  <c:v>3.1779999999999999</c:v>
                </c:pt>
                <c:pt idx="2">
                  <c:v>2.8149999999999999</c:v>
                </c:pt>
                <c:pt idx="3">
                  <c:v>3.3159999999999998</c:v>
                </c:pt>
                <c:pt idx="4">
                  <c:v>3.492</c:v>
                </c:pt>
                <c:pt idx="5">
                  <c:v>3.694</c:v>
                </c:pt>
              </c:numCache>
            </c:numRef>
          </c:val>
          <c:smooth val="0"/>
          <c:extLst>
            <c:ext xmlns:c16="http://schemas.microsoft.com/office/drawing/2014/chart" uri="{C3380CC4-5D6E-409C-BE32-E72D297353CC}">
              <c16:uniqueId val="{00000003-8394-4970-8C12-4D4701A0705C}"/>
            </c:ext>
          </c:extLst>
        </c:ser>
        <c:dLbls>
          <c:showLegendKey val="0"/>
          <c:showVal val="0"/>
          <c:showCatName val="0"/>
          <c:showSerName val="0"/>
          <c:showPercent val="0"/>
          <c:showBubbleSize val="0"/>
        </c:dLbls>
        <c:smooth val="0"/>
        <c:axId val="1697042159"/>
        <c:axId val="1697034255"/>
        <c:extLst>
          <c:ext xmlns:c15="http://schemas.microsoft.com/office/drawing/2012/chart" uri="{02D57815-91ED-43cb-92C2-25804820EDAC}">
            <c15:filteredLineSeries>
              <c15:ser>
                <c:idx val="0"/>
                <c:order val="0"/>
                <c:spPr>
                  <a:ln w="28575" cap="rnd">
                    <a:solidFill>
                      <a:schemeClr val="accent1"/>
                    </a:solidFill>
                    <a:round/>
                  </a:ln>
                  <a:effectLst/>
                </c:spPr>
                <c:marker>
                  <c:symbol val="none"/>
                </c:marker>
                <c:val>
                  <c:numRef>
                    <c:extLst>
                      <c:ext uri="{02D57815-91ED-43cb-92C2-25804820EDAC}">
                        <c15:formulaRef>
                          <c15:sqref>Sheet1!$A$1:$A$6</c15:sqref>
                        </c15:formulaRef>
                      </c:ext>
                    </c:extLst>
                    <c:numCache>
                      <c:formatCode>General</c:formatCode>
                      <c:ptCount val="6"/>
                      <c:pt idx="0">
                        <c:v>21</c:v>
                      </c:pt>
                      <c:pt idx="1">
                        <c:v>23</c:v>
                      </c:pt>
                      <c:pt idx="2">
                        <c:v>20.5</c:v>
                      </c:pt>
                      <c:pt idx="3">
                        <c:v>15.5</c:v>
                      </c:pt>
                      <c:pt idx="4">
                        <c:v>25</c:v>
                      </c:pt>
                      <c:pt idx="5">
                        <c:v>25.5</c:v>
                      </c:pt>
                    </c:numCache>
                  </c:numRef>
                </c:val>
                <c:smooth val="0"/>
                <c:extLst>
                  <c:ext xmlns:c16="http://schemas.microsoft.com/office/drawing/2014/chart" uri="{C3380CC4-5D6E-409C-BE32-E72D297353CC}">
                    <c16:uniqueId val="{00000004-8394-4970-8C12-4D4701A0705C}"/>
                  </c:ext>
                </c:extLst>
              </c15:ser>
            </c15:filteredLineSeries>
          </c:ext>
        </c:extLst>
      </c:lineChart>
      <c:catAx>
        <c:axId val="169704215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697034255"/>
        <c:crosses val="autoZero"/>
        <c:auto val="1"/>
        <c:lblAlgn val="ctr"/>
        <c:lblOffset val="100"/>
        <c:noMultiLvlLbl val="0"/>
      </c:catAx>
      <c:valAx>
        <c:axId val="1697034255"/>
        <c:scaling>
          <c:orientation val="minMax"/>
          <c:min val="2.7"/>
        </c:scaling>
        <c:delete val="1"/>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crossAx val="1697042159"/>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zh-CN"/>
    </a:p>
  </c:txPr>
  <c:externalData r:id="rId4">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23055555555555557"/>
          <c:y val="5.0925925925925923E-2"/>
          <c:w val="0.53888888888888886"/>
          <c:h val="0.89814814814814814"/>
        </c:manualLayout>
      </c:layout>
      <c:pieChart>
        <c:varyColors val="1"/>
        <c:ser>
          <c:idx val="0"/>
          <c:order val="0"/>
          <c:dPt>
            <c:idx val="0"/>
            <c:bubble3D val="0"/>
            <c:spPr>
              <a:solidFill>
                <a:srgbClr val="CC0000"/>
              </a:solidFill>
              <a:ln w="19050">
                <a:solidFill>
                  <a:schemeClr val="lt1"/>
                </a:solidFill>
              </a:ln>
              <a:effectLst/>
            </c:spPr>
            <c:extLst>
              <c:ext xmlns:c16="http://schemas.microsoft.com/office/drawing/2014/chart" uri="{C3380CC4-5D6E-409C-BE32-E72D297353CC}">
                <c16:uniqueId val="{00000001-405C-42E8-A74D-B74794F70561}"/>
              </c:ext>
            </c:extLst>
          </c:dPt>
          <c:dPt>
            <c:idx val="1"/>
            <c:bubble3D val="0"/>
            <c:spPr>
              <a:solidFill>
                <a:srgbClr val="FF7C80"/>
              </a:solidFill>
              <a:ln w="19050">
                <a:solidFill>
                  <a:schemeClr val="lt1"/>
                </a:solidFill>
              </a:ln>
              <a:effectLst/>
            </c:spPr>
            <c:extLst>
              <c:ext xmlns:c16="http://schemas.microsoft.com/office/drawing/2014/chart" uri="{C3380CC4-5D6E-409C-BE32-E72D297353CC}">
                <c16:uniqueId val="{00000003-405C-42E8-A74D-B74794F70561}"/>
              </c:ext>
            </c:extLst>
          </c:dPt>
          <c:dPt>
            <c:idx val="2"/>
            <c:bubble3D val="0"/>
            <c:spPr>
              <a:solidFill>
                <a:srgbClr val="FFCCCC"/>
              </a:solidFill>
              <a:ln w="19050">
                <a:solidFill>
                  <a:schemeClr val="lt1"/>
                </a:solidFill>
              </a:ln>
              <a:effectLst/>
            </c:spPr>
            <c:extLst>
              <c:ext xmlns:c16="http://schemas.microsoft.com/office/drawing/2014/chart" uri="{C3380CC4-5D6E-409C-BE32-E72D297353CC}">
                <c16:uniqueId val="{00000005-405C-42E8-A74D-B74794F70561}"/>
              </c:ext>
            </c:extLst>
          </c:dPt>
          <c:dLbls>
            <c:numFmt formatCode="General" sourceLinked="0"/>
            <c:spPr>
              <a:noFill/>
              <a:ln>
                <a:noFill/>
              </a:ln>
              <a:effectLst/>
            </c:spPr>
            <c:txPr>
              <a:bodyPr rot="0" spcFirstLastPara="1" vertOverflow="ellipsis" vert="horz" wrap="square" lIns="38100" tIns="19050" rIns="38100" bIns="19050" anchor="ctr" anchorCtr="1">
                <a:spAutoFit/>
              </a:bodyPr>
              <a:lstStyle/>
              <a:p>
                <a:pPr>
                  <a:defRPr sz="1800" b="0" i="0" u="none" strike="noStrike" kern="1200" baseline="0">
                    <a:solidFill>
                      <a:schemeClr val="tx1">
                        <a:lumMod val="75000"/>
                        <a:lumOff val="25000"/>
                      </a:schemeClr>
                    </a:solidFill>
                    <a:latin typeface="+mn-lt"/>
                    <a:ea typeface="+mn-ea"/>
                    <a:cs typeface="+mn-cs"/>
                  </a:defRPr>
                </a:pPr>
                <a:endParaRPr lang="zh-CN"/>
              </a:p>
            </c:txPr>
            <c:dLblPos val="ctr"/>
            <c:showLegendKey val="0"/>
            <c:showVal val="0"/>
            <c:showCatName val="0"/>
            <c:showSerName val="0"/>
            <c:showPercent val="1"/>
            <c:showBubbleSize val="0"/>
            <c:showLeaderLines val="0"/>
            <c:extLst>
              <c:ext xmlns:c15="http://schemas.microsoft.com/office/drawing/2012/chart" uri="{CE6537A1-D6FC-4f65-9D91-7224C49458BB}"/>
            </c:extLst>
          </c:dLbls>
          <c:val>
            <c:numRef>
              <c:f>Sheet1!$A$1:$A$3</c:f>
              <c:numCache>
                <c:formatCode>General</c:formatCode>
                <c:ptCount val="3"/>
                <c:pt idx="0">
                  <c:v>50</c:v>
                </c:pt>
                <c:pt idx="1">
                  <c:v>30</c:v>
                </c:pt>
                <c:pt idx="2">
                  <c:v>20</c:v>
                </c:pt>
              </c:numCache>
            </c:numRef>
          </c:val>
          <c:extLst>
            <c:ext xmlns:c16="http://schemas.microsoft.com/office/drawing/2014/chart" uri="{C3380CC4-5D6E-409C-BE32-E72D297353CC}">
              <c16:uniqueId val="{00000006-405C-42E8-A74D-B74794F70561}"/>
            </c:ext>
          </c:extLst>
        </c:ser>
        <c:dLbls>
          <c:dLblPos val="bestFit"/>
          <c:showLegendKey val="0"/>
          <c:showVal val="0"/>
          <c:showCatName val="0"/>
          <c:showSerName val="0"/>
          <c:showPercent val="0"/>
          <c:showBubbleSize val="0"/>
          <c:showLeaderLines val="0"/>
        </c:dLbls>
        <c:firstSliceAng val="0"/>
      </c:pieChart>
      <c:spPr>
        <a:noFill/>
        <a:ln>
          <a:noFill/>
        </a:ln>
        <a:effectLst/>
      </c:spPr>
    </c:plotArea>
    <c:plotVisOnly val="1"/>
    <c:dispBlanksAs val="gap"/>
    <c:showDLblsOverMax val="0"/>
  </c:chart>
  <c:spPr>
    <a:noFill/>
    <a:ln>
      <a:noFill/>
    </a:ln>
    <a:effectLst/>
  </c:spPr>
  <c:txPr>
    <a:bodyPr/>
    <a:lstStyle/>
    <a:p>
      <a:pPr>
        <a:defRPr/>
      </a:pPr>
      <a:endParaRPr lang="zh-CN"/>
    </a:p>
  </c:txPr>
  <c:externalData r:id="rId4">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582CDD52-2B46-7B49-842A-AA53AB730B8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4" name="页脚占位符 3">
            <a:extLst>
              <a:ext uri="{FF2B5EF4-FFF2-40B4-BE49-F238E27FC236}">
                <a16:creationId xmlns:a16="http://schemas.microsoft.com/office/drawing/2014/main" id="{0E623352-C90C-D24C-B8BE-556D56966BA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5" name="灯片编号占位符 4">
            <a:extLst>
              <a:ext uri="{FF2B5EF4-FFF2-40B4-BE49-F238E27FC236}">
                <a16:creationId xmlns:a16="http://schemas.microsoft.com/office/drawing/2014/main" id="{9DE3F03F-04C0-3B4C-98EF-4B591385F50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38CBB3D-2EBA-9D4F-8423-81DDA5C260D2}" type="slidenum">
              <a:rPr kumimoji="1" lang="zh-CN" altLang="en-US" smtClean="0"/>
              <a:t>‹#›</a:t>
            </a:fld>
            <a:endParaRPr kumimoji="1" lang="zh-CN" altLang="en-US"/>
          </a:p>
        </p:txBody>
      </p:sp>
    </p:spTree>
    <p:extLst>
      <p:ext uri="{BB962C8B-B14F-4D97-AF65-F5344CB8AC3E}">
        <p14:creationId xmlns:p14="http://schemas.microsoft.com/office/powerpoint/2010/main" val="1526994188"/>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2A2A66C-1DB6-E44E-9EB9-C3C62BDEBC05}" type="datetimeFigureOut">
              <a:rPr kumimoji="1" lang="zh-CN" altLang="en-US" smtClean="0"/>
              <a:t>2021/9/6</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A7D336-4BC6-EE4C-BD27-9292C4CE84DB}" type="slidenum">
              <a:rPr kumimoji="1" lang="zh-CN" altLang="en-US" smtClean="0"/>
              <a:t>‹#›</a:t>
            </a:fld>
            <a:endParaRPr kumimoji="1" lang="zh-CN" altLang="en-US"/>
          </a:p>
        </p:txBody>
      </p:sp>
    </p:spTree>
    <p:extLst>
      <p:ext uri="{BB962C8B-B14F-4D97-AF65-F5344CB8AC3E}">
        <p14:creationId xmlns:p14="http://schemas.microsoft.com/office/powerpoint/2010/main" val="1820751021"/>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microsoft.com/office/2007/relationships/hdphoto" Target="../media/hdphoto6.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microsoft.com/office/2007/relationships/hdphoto" Target="../media/hdphoto7.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页1">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EF0BFE3-E035-4DB9-A3D2-B8F99D35F027}"/>
              </a:ext>
            </a:extLst>
          </p:cNvPr>
          <p:cNvSpPr>
            <a:spLocks noGrp="1"/>
          </p:cNvSpPr>
          <p:nvPr>
            <p:ph type="ctrTitle"/>
          </p:nvPr>
        </p:nvSpPr>
        <p:spPr>
          <a:xfrm>
            <a:off x="817123" y="1130301"/>
            <a:ext cx="7112161" cy="2177314"/>
          </a:xfrm>
        </p:spPr>
        <p:txBody>
          <a:bodyPr lIns="0" anchor="b">
            <a:normAutofit/>
          </a:bodyPr>
          <a:lstStyle>
            <a:lvl1pPr algn="l">
              <a:lnSpc>
                <a:spcPct val="120000"/>
              </a:lnSpc>
              <a:defRPr sz="4400" b="1">
                <a:solidFill>
                  <a:schemeClr val="accent2"/>
                </a:solidFill>
              </a:defRPr>
            </a:lvl1pPr>
          </a:lstStyle>
          <a:p>
            <a:r>
              <a:rPr lang="zh-CN" altLang="en-US" dirty="0"/>
              <a:t>单击此处编辑母版标题样式</a:t>
            </a:r>
          </a:p>
        </p:txBody>
      </p:sp>
      <p:sp>
        <p:nvSpPr>
          <p:cNvPr id="3" name="副标题 2">
            <a:extLst>
              <a:ext uri="{FF2B5EF4-FFF2-40B4-BE49-F238E27FC236}">
                <a16:creationId xmlns:a16="http://schemas.microsoft.com/office/drawing/2014/main" id="{3BF0F1B1-16C1-47F5-83C1-E23FF7DB07E5}"/>
              </a:ext>
            </a:extLst>
          </p:cNvPr>
          <p:cNvSpPr>
            <a:spLocks noGrp="1"/>
          </p:cNvSpPr>
          <p:nvPr>
            <p:ph type="subTitle" idx="1"/>
          </p:nvPr>
        </p:nvSpPr>
        <p:spPr>
          <a:xfrm>
            <a:off x="803275" y="3307615"/>
            <a:ext cx="7126010" cy="508452"/>
          </a:xfrm>
        </p:spPr>
        <p:txBody>
          <a:bodyPr lIns="0">
            <a:normAutofit/>
          </a:bodyPr>
          <a:lstStyle>
            <a:lvl1pPr marL="0" indent="0" algn="l">
              <a:lnSpc>
                <a:spcPct val="120000"/>
              </a:lnSpc>
              <a:buNone/>
              <a:defRPr sz="18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p>
        </p:txBody>
      </p:sp>
      <p:sp>
        <p:nvSpPr>
          <p:cNvPr id="114" name="文本占位符 113">
            <a:extLst>
              <a:ext uri="{FF2B5EF4-FFF2-40B4-BE49-F238E27FC236}">
                <a16:creationId xmlns:a16="http://schemas.microsoft.com/office/drawing/2014/main" id="{1D042017-EA01-0746-A58F-259DD19AD35E}"/>
              </a:ext>
            </a:extLst>
          </p:cNvPr>
          <p:cNvSpPr>
            <a:spLocks noGrp="1"/>
          </p:cNvSpPr>
          <p:nvPr>
            <p:ph type="body" sz="quarter" idx="14"/>
          </p:nvPr>
        </p:nvSpPr>
        <p:spPr>
          <a:xfrm>
            <a:off x="803275" y="4102632"/>
            <a:ext cx="7092950" cy="2031468"/>
          </a:xfrm>
        </p:spPr>
        <p:txBody>
          <a:bodyPr lIns="0">
            <a:normAutofit/>
          </a:bodyPr>
          <a:lstStyle>
            <a:lvl1pPr marL="0" indent="0">
              <a:buNone/>
              <a:defRPr sz="1800">
                <a:solidFill>
                  <a:schemeClr val="tx1">
                    <a:lumMod val="75000"/>
                    <a:lumOff val="25000"/>
                  </a:schemeClr>
                </a:solidFill>
              </a:defRPr>
            </a:lvl1pPr>
          </a:lstStyle>
          <a:p>
            <a:pPr lvl="0"/>
            <a:r>
              <a:rPr kumimoji="1" lang="zh-CN" altLang="en-US" dirty="0"/>
              <a:t>单击此处编辑母版文本样式</a:t>
            </a:r>
          </a:p>
        </p:txBody>
      </p:sp>
      <p:sp>
        <p:nvSpPr>
          <p:cNvPr id="117" name="矩形 116">
            <a:extLst>
              <a:ext uri="{FF2B5EF4-FFF2-40B4-BE49-F238E27FC236}">
                <a16:creationId xmlns:a16="http://schemas.microsoft.com/office/drawing/2014/main" id="{B266384C-2791-0F43-9817-F81B103A739A}"/>
              </a:ext>
            </a:extLst>
          </p:cNvPr>
          <p:cNvSpPr/>
          <p:nvPr userDrawn="1"/>
        </p:nvSpPr>
        <p:spPr>
          <a:xfrm>
            <a:off x="12014027" y="0"/>
            <a:ext cx="17797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6" name="图片占位符 115">
            <a:extLst>
              <a:ext uri="{FF2B5EF4-FFF2-40B4-BE49-F238E27FC236}">
                <a16:creationId xmlns:a16="http://schemas.microsoft.com/office/drawing/2014/main" id="{D2CC4584-6629-8047-B3CE-0C9B73D86919}"/>
              </a:ext>
            </a:extLst>
          </p:cNvPr>
          <p:cNvSpPr>
            <a:spLocks noGrp="1"/>
          </p:cNvSpPr>
          <p:nvPr>
            <p:ph type="pic" sz="quarter" idx="15"/>
          </p:nvPr>
        </p:nvSpPr>
        <p:spPr>
          <a:xfrm>
            <a:off x="7916864" y="0"/>
            <a:ext cx="4097163" cy="6858000"/>
          </a:xfrm>
          <a:custGeom>
            <a:avLst/>
            <a:gdLst>
              <a:gd name="connsiteX0" fmla="*/ 533952 w 4167120"/>
              <a:gd name="connsiteY0" fmla="*/ 0 h 6858000"/>
              <a:gd name="connsiteX1" fmla="*/ 4167120 w 4167120"/>
              <a:gd name="connsiteY1" fmla="*/ 0 h 6858000"/>
              <a:gd name="connsiteX2" fmla="*/ 4167120 w 4167120"/>
              <a:gd name="connsiteY2" fmla="*/ 6858000 h 6858000"/>
              <a:gd name="connsiteX3" fmla="*/ 427599 w 4167120"/>
              <a:gd name="connsiteY3" fmla="*/ 6858000 h 6858000"/>
              <a:gd name="connsiteX4" fmla="*/ 322189 w 4167120"/>
              <a:gd name="connsiteY4" fmla="*/ 6466939 h 6858000"/>
              <a:gd name="connsiteX5" fmla="*/ 0 w 4167120"/>
              <a:gd name="connsiteY5" fmla="*/ 3599121 h 6858000"/>
              <a:gd name="connsiteX6" fmla="*/ 455902 w 4167120"/>
              <a:gd name="connsiteY6" fmla="*/ 23524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120" h="6858000">
                <a:moveTo>
                  <a:pt x="533952" y="0"/>
                </a:moveTo>
                <a:lnTo>
                  <a:pt x="4167120" y="0"/>
                </a:lnTo>
                <a:lnTo>
                  <a:pt x="4167120" y="6858000"/>
                </a:lnTo>
                <a:lnTo>
                  <a:pt x="427599" y="6858000"/>
                </a:lnTo>
                <a:lnTo>
                  <a:pt x="322189" y="6466939"/>
                </a:lnTo>
                <a:cubicBezTo>
                  <a:pt x="116715" y="5614442"/>
                  <a:pt x="0" y="4637502"/>
                  <a:pt x="0" y="3599121"/>
                </a:cubicBezTo>
                <a:cubicBezTo>
                  <a:pt x="0" y="2353065"/>
                  <a:pt x="168069" y="1195481"/>
                  <a:pt x="455902" y="235243"/>
                </a:cubicBezTo>
                <a:close/>
              </a:path>
            </a:pathLst>
          </a:custGeom>
        </p:spPr>
        <p:txBody>
          <a:bodyPr wrap="square">
            <a:noAutofit/>
          </a:bodyPr>
          <a:lstStyle/>
          <a:p>
            <a:endParaRPr kumimoji="1" lang="zh-CN" altLang="en-US"/>
          </a:p>
        </p:txBody>
      </p:sp>
      <p:sp>
        <p:nvSpPr>
          <p:cNvPr id="230" name="任意形状 229">
            <a:extLst>
              <a:ext uri="{FF2B5EF4-FFF2-40B4-BE49-F238E27FC236}">
                <a16:creationId xmlns:a16="http://schemas.microsoft.com/office/drawing/2014/main" id="{871B02A7-EF6F-134C-B920-6B76573B7D8C}"/>
              </a:ext>
            </a:extLst>
          </p:cNvPr>
          <p:cNvSpPr/>
          <p:nvPr userDrawn="1"/>
        </p:nvSpPr>
        <p:spPr>
          <a:xfrm>
            <a:off x="7812540" y="-86497"/>
            <a:ext cx="4270127" cy="7027086"/>
          </a:xfrm>
          <a:custGeom>
            <a:avLst/>
            <a:gdLst>
              <a:gd name="connsiteX0" fmla="*/ 533952 w 4167120"/>
              <a:gd name="connsiteY0" fmla="*/ 0 h 6858000"/>
              <a:gd name="connsiteX1" fmla="*/ 4167120 w 4167120"/>
              <a:gd name="connsiteY1" fmla="*/ 0 h 6858000"/>
              <a:gd name="connsiteX2" fmla="*/ 4167120 w 4167120"/>
              <a:gd name="connsiteY2" fmla="*/ 6858000 h 6858000"/>
              <a:gd name="connsiteX3" fmla="*/ 427599 w 4167120"/>
              <a:gd name="connsiteY3" fmla="*/ 6858000 h 6858000"/>
              <a:gd name="connsiteX4" fmla="*/ 322189 w 4167120"/>
              <a:gd name="connsiteY4" fmla="*/ 6466939 h 6858000"/>
              <a:gd name="connsiteX5" fmla="*/ 0 w 4167120"/>
              <a:gd name="connsiteY5" fmla="*/ 3599121 h 6858000"/>
              <a:gd name="connsiteX6" fmla="*/ 455902 w 4167120"/>
              <a:gd name="connsiteY6" fmla="*/ 23524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120" h="6858000">
                <a:moveTo>
                  <a:pt x="533952" y="0"/>
                </a:moveTo>
                <a:lnTo>
                  <a:pt x="4167120" y="0"/>
                </a:lnTo>
                <a:lnTo>
                  <a:pt x="4167120" y="6858000"/>
                </a:lnTo>
                <a:lnTo>
                  <a:pt x="427599" y="6858000"/>
                </a:lnTo>
                <a:lnTo>
                  <a:pt x="322189" y="6466939"/>
                </a:lnTo>
                <a:cubicBezTo>
                  <a:pt x="116715" y="5614442"/>
                  <a:pt x="0" y="4637502"/>
                  <a:pt x="0" y="3599121"/>
                </a:cubicBezTo>
                <a:cubicBezTo>
                  <a:pt x="0" y="2353065"/>
                  <a:pt x="168069" y="1195481"/>
                  <a:pt x="455902" y="235243"/>
                </a:cubicBezTo>
                <a:close/>
              </a:path>
            </a:pathLst>
          </a:cu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t" anchorCtr="0" forceAA="0" compatLnSpc="1">
            <a:prstTxWarp prst="textNoShape">
              <a:avLst/>
            </a:prstTxWarp>
            <a:noAutofit/>
          </a:bodyPr>
          <a:lstStyle/>
          <a:p>
            <a:pPr algn="l">
              <a:lnSpc>
                <a:spcPct val="130000"/>
              </a:lnSpc>
            </a:pPr>
            <a:endParaRPr kumimoji="1" lang="zh-CN" altLang="en-US" sz="2000" dirty="0">
              <a:solidFill>
                <a:schemeClr val="tx1">
                  <a:lumMod val="75000"/>
                  <a:lumOff val="25000"/>
                </a:schemeClr>
              </a:solidFill>
            </a:endParaRPr>
          </a:p>
        </p:txBody>
      </p:sp>
    </p:spTree>
    <p:extLst>
      <p:ext uri="{BB962C8B-B14F-4D97-AF65-F5344CB8AC3E}">
        <p14:creationId xmlns:p14="http://schemas.microsoft.com/office/powerpoint/2010/main" val="31929773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两张图片">
    <p:spTree>
      <p:nvGrpSpPr>
        <p:cNvPr id="1" name=""/>
        <p:cNvGrpSpPr/>
        <p:nvPr/>
      </p:nvGrpSpPr>
      <p:grpSpPr>
        <a:xfrm>
          <a:off x="0" y="0"/>
          <a:ext cx="0" cy="0"/>
          <a:chOff x="0" y="0"/>
          <a:chExt cx="0" cy="0"/>
        </a:xfrm>
      </p:grpSpPr>
      <p:grpSp>
        <p:nvGrpSpPr>
          <p:cNvPr id="118" name="组合 117">
            <a:extLst>
              <a:ext uri="{FF2B5EF4-FFF2-40B4-BE49-F238E27FC236}">
                <a16:creationId xmlns:a16="http://schemas.microsoft.com/office/drawing/2014/main" id="{ECF749B9-F8D9-1C4A-8D96-0773E692B9D0}"/>
              </a:ext>
            </a:extLst>
          </p:cNvPr>
          <p:cNvGrpSpPr/>
          <p:nvPr userDrawn="1"/>
        </p:nvGrpSpPr>
        <p:grpSpPr>
          <a:xfrm>
            <a:off x="6095853" y="1316255"/>
            <a:ext cx="5292872" cy="2471738"/>
            <a:chOff x="6095853" y="1170205"/>
            <a:chExt cx="5292872" cy="2471738"/>
          </a:xfrm>
        </p:grpSpPr>
        <p:sp>
          <p:nvSpPr>
            <p:cNvPr id="119" name="矩形 118">
              <a:extLst>
                <a:ext uri="{FF2B5EF4-FFF2-40B4-BE49-F238E27FC236}">
                  <a16:creationId xmlns:a16="http://schemas.microsoft.com/office/drawing/2014/main" id="{3A0B30CA-B0A2-2D42-A3DC-7F3D5D0CAE9E}"/>
                </a:ext>
              </a:extLst>
            </p:cNvPr>
            <p:cNvSpPr/>
            <p:nvPr/>
          </p:nvSpPr>
          <p:spPr>
            <a:xfrm>
              <a:off x="6096000" y="1170205"/>
              <a:ext cx="5292725" cy="2471737"/>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t" anchorCtr="0" forceAA="0" compatLnSpc="1">
              <a:prstTxWarp prst="textNoShape">
                <a:avLst/>
              </a:prstTxWarp>
              <a:normAutofit/>
            </a:bodyPr>
            <a:lstStyle/>
            <a:p>
              <a:pPr algn="l">
                <a:lnSpc>
                  <a:spcPct val="130000"/>
                </a:lnSpc>
              </a:pPr>
              <a:endParaRPr kumimoji="1" lang="zh-CN" altLang="en-US" sz="2000" dirty="0">
                <a:solidFill>
                  <a:schemeClr val="tx1">
                    <a:lumMod val="75000"/>
                    <a:lumOff val="25000"/>
                  </a:schemeClr>
                </a:solidFill>
              </a:endParaRPr>
            </a:p>
          </p:txBody>
        </p:sp>
        <p:sp>
          <p:nvSpPr>
            <p:cNvPr id="120" name="矩形 119">
              <a:extLst>
                <a:ext uri="{FF2B5EF4-FFF2-40B4-BE49-F238E27FC236}">
                  <a16:creationId xmlns:a16="http://schemas.microsoft.com/office/drawing/2014/main" id="{8D36C105-2D1B-384C-86AB-EC4225061A72}"/>
                </a:ext>
              </a:extLst>
            </p:cNvPr>
            <p:cNvSpPr/>
            <p:nvPr/>
          </p:nvSpPr>
          <p:spPr>
            <a:xfrm>
              <a:off x="11273206" y="1170205"/>
              <a:ext cx="115519" cy="110049"/>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t" anchorCtr="0" forceAA="0" compatLnSpc="1">
              <a:prstTxWarp prst="textNoShape">
                <a:avLst/>
              </a:prstTxWarp>
              <a:normAutofit fontScale="25000" lnSpcReduction="20000"/>
            </a:bodyPr>
            <a:lstStyle/>
            <a:p>
              <a:pPr algn="l">
                <a:lnSpc>
                  <a:spcPct val="130000"/>
                </a:lnSpc>
              </a:pPr>
              <a:endParaRPr kumimoji="1" lang="zh-CN" altLang="en-US" sz="2000" dirty="0">
                <a:solidFill>
                  <a:schemeClr val="tx1">
                    <a:lumMod val="75000"/>
                    <a:lumOff val="25000"/>
                  </a:schemeClr>
                </a:solidFill>
              </a:endParaRPr>
            </a:p>
          </p:txBody>
        </p:sp>
        <p:sp>
          <p:nvSpPr>
            <p:cNvPr id="121" name="矩形 120">
              <a:extLst>
                <a:ext uri="{FF2B5EF4-FFF2-40B4-BE49-F238E27FC236}">
                  <a16:creationId xmlns:a16="http://schemas.microsoft.com/office/drawing/2014/main" id="{F637EFA4-7B7A-3745-A910-647430A2E8D5}"/>
                </a:ext>
              </a:extLst>
            </p:cNvPr>
            <p:cNvSpPr/>
            <p:nvPr/>
          </p:nvSpPr>
          <p:spPr>
            <a:xfrm>
              <a:off x="11273206" y="3531894"/>
              <a:ext cx="115519" cy="110049"/>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t" anchorCtr="0" forceAA="0" compatLnSpc="1">
              <a:prstTxWarp prst="textNoShape">
                <a:avLst/>
              </a:prstTxWarp>
              <a:normAutofit fontScale="25000" lnSpcReduction="20000"/>
            </a:bodyPr>
            <a:lstStyle/>
            <a:p>
              <a:pPr algn="l">
                <a:lnSpc>
                  <a:spcPct val="130000"/>
                </a:lnSpc>
              </a:pPr>
              <a:endParaRPr kumimoji="1" lang="zh-CN" altLang="en-US" sz="2000" dirty="0">
                <a:solidFill>
                  <a:schemeClr val="tx1">
                    <a:lumMod val="75000"/>
                    <a:lumOff val="25000"/>
                  </a:schemeClr>
                </a:solidFill>
              </a:endParaRPr>
            </a:p>
          </p:txBody>
        </p:sp>
        <p:sp>
          <p:nvSpPr>
            <p:cNvPr id="122" name="矩形 121">
              <a:extLst>
                <a:ext uri="{FF2B5EF4-FFF2-40B4-BE49-F238E27FC236}">
                  <a16:creationId xmlns:a16="http://schemas.microsoft.com/office/drawing/2014/main" id="{2342750C-BAD4-ED4F-9442-478A623CD595}"/>
                </a:ext>
              </a:extLst>
            </p:cNvPr>
            <p:cNvSpPr/>
            <p:nvPr/>
          </p:nvSpPr>
          <p:spPr>
            <a:xfrm>
              <a:off x="6095853" y="1170205"/>
              <a:ext cx="127147" cy="110049"/>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t" anchorCtr="0" forceAA="0" compatLnSpc="1">
              <a:prstTxWarp prst="textNoShape">
                <a:avLst/>
              </a:prstTxWarp>
              <a:normAutofit fontScale="25000" lnSpcReduction="20000"/>
            </a:bodyPr>
            <a:lstStyle/>
            <a:p>
              <a:pPr algn="l">
                <a:lnSpc>
                  <a:spcPct val="130000"/>
                </a:lnSpc>
              </a:pPr>
              <a:endParaRPr kumimoji="1" lang="zh-CN" altLang="en-US" sz="2000" dirty="0">
                <a:solidFill>
                  <a:schemeClr val="tx1">
                    <a:lumMod val="75000"/>
                    <a:lumOff val="25000"/>
                  </a:schemeClr>
                </a:solidFill>
              </a:endParaRPr>
            </a:p>
          </p:txBody>
        </p:sp>
        <p:sp>
          <p:nvSpPr>
            <p:cNvPr id="123" name="矩形 122">
              <a:extLst>
                <a:ext uri="{FF2B5EF4-FFF2-40B4-BE49-F238E27FC236}">
                  <a16:creationId xmlns:a16="http://schemas.microsoft.com/office/drawing/2014/main" id="{66D78101-28A7-4740-8478-A0E0327BDA65}"/>
                </a:ext>
              </a:extLst>
            </p:cNvPr>
            <p:cNvSpPr/>
            <p:nvPr/>
          </p:nvSpPr>
          <p:spPr>
            <a:xfrm>
              <a:off x="6095853" y="3531894"/>
              <a:ext cx="130321" cy="110049"/>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t" anchorCtr="0" forceAA="0" compatLnSpc="1">
              <a:prstTxWarp prst="textNoShape">
                <a:avLst/>
              </a:prstTxWarp>
              <a:normAutofit fontScale="25000" lnSpcReduction="20000"/>
            </a:bodyPr>
            <a:lstStyle/>
            <a:p>
              <a:pPr algn="l">
                <a:lnSpc>
                  <a:spcPct val="130000"/>
                </a:lnSpc>
              </a:pPr>
              <a:endParaRPr kumimoji="1" lang="zh-CN" altLang="en-US" sz="2000" dirty="0">
                <a:solidFill>
                  <a:schemeClr val="tx1">
                    <a:lumMod val="75000"/>
                    <a:lumOff val="25000"/>
                  </a:schemeClr>
                </a:solidFill>
              </a:endParaRPr>
            </a:p>
          </p:txBody>
        </p:sp>
      </p:grpSp>
      <p:grpSp>
        <p:nvGrpSpPr>
          <p:cNvPr id="124" name="组合 123">
            <a:extLst>
              <a:ext uri="{FF2B5EF4-FFF2-40B4-BE49-F238E27FC236}">
                <a16:creationId xmlns:a16="http://schemas.microsoft.com/office/drawing/2014/main" id="{DDCDEF17-5111-D14F-A3E8-E9BC5D545CA5}"/>
              </a:ext>
            </a:extLst>
          </p:cNvPr>
          <p:cNvGrpSpPr/>
          <p:nvPr userDrawn="1"/>
        </p:nvGrpSpPr>
        <p:grpSpPr>
          <a:xfrm>
            <a:off x="803128" y="3786298"/>
            <a:ext cx="5292872" cy="2473432"/>
            <a:chOff x="803128" y="3640248"/>
            <a:chExt cx="5292872" cy="2473432"/>
          </a:xfrm>
        </p:grpSpPr>
        <p:sp>
          <p:nvSpPr>
            <p:cNvPr id="125" name="矩形 124">
              <a:extLst>
                <a:ext uri="{FF2B5EF4-FFF2-40B4-BE49-F238E27FC236}">
                  <a16:creationId xmlns:a16="http://schemas.microsoft.com/office/drawing/2014/main" id="{DC002ABA-29BF-874F-8C83-53E7BADE7F21}"/>
                </a:ext>
              </a:extLst>
            </p:cNvPr>
            <p:cNvSpPr/>
            <p:nvPr/>
          </p:nvSpPr>
          <p:spPr>
            <a:xfrm>
              <a:off x="803275" y="3640248"/>
              <a:ext cx="5292725" cy="2471737"/>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t" anchorCtr="0" forceAA="0" compatLnSpc="1">
              <a:prstTxWarp prst="textNoShape">
                <a:avLst/>
              </a:prstTxWarp>
              <a:normAutofit/>
            </a:bodyPr>
            <a:lstStyle/>
            <a:p>
              <a:pPr algn="l">
                <a:lnSpc>
                  <a:spcPct val="130000"/>
                </a:lnSpc>
              </a:pPr>
              <a:endParaRPr kumimoji="1" lang="zh-CN" altLang="en-US" sz="2000" dirty="0">
                <a:solidFill>
                  <a:schemeClr val="tx1">
                    <a:lumMod val="75000"/>
                    <a:lumOff val="25000"/>
                  </a:schemeClr>
                </a:solidFill>
              </a:endParaRPr>
            </a:p>
          </p:txBody>
        </p:sp>
        <p:sp>
          <p:nvSpPr>
            <p:cNvPr id="126" name="矩形 125">
              <a:extLst>
                <a:ext uri="{FF2B5EF4-FFF2-40B4-BE49-F238E27FC236}">
                  <a16:creationId xmlns:a16="http://schemas.microsoft.com/office/drawing/2014/main" id="{9351A3C0-C5C0-104B-AFC6-01801B67EA9F}"/>
                </a:ext>
              </a:extLst>
            </p:cNvPr>
            <p:cNvSpPr/>
            <p:nvPr/>
          </p:nvSpPr>
          <p:spPr>
            <a:xfrm>
              <a:off x="5980481" y="3641942"/>
              <a:ext cx="115519" cy="110049"/>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t" anchorCtr="0" forceAA="0" compatLnSpc="1">
              <a:prstTxWarp prst="textNoShape">
                <a:avLst/>
              </a:prstTxWarp>
              <a:normAutofit fontScale="25000" lnSpcReduction="20000"/>
            </a:bodyPr>
            <a:lstStyle/>
            <a:p>
              <a:pPr algn="l">
                <a:lnSpc>
                  <a:spcPct val="130000"/>
                </a:lnSpc>
              </a:pPr>
              <a:endParaRPr kumimoji="1" lang="zh-CN" altLang="en-US" sz="2000" dirty="0">
                <a:solidFill>
                  <a:schemeClr val="tx1">
                    <a:lumMod val="75000"/>
                    <a:lumOff val="25000"/>
                  </a:schemeClr>
                </a:solidFill>
              </a:endParaRPr>
            </a:p>
          </p:txBody>
        </p:sp>
        <p:sp>
          <p:nvSpPr>
            <p:cNvPr id="127" name="矩形 126">
              <a:extLst>
                <a:ext uri="{FF2B5EF4-FFF2-40B4-BE49-F238E27FC236}">
                  <a16:creationId xmlns:a16="http://schemas.microsoft.com/office/drawing/2014/main" id="{3D8B8EB6-D8E1-0741-92DE-31A6801E2AA0}"/>
                </a:ext>
              </a:extLst>
            </p:cNvPr>
            <p:cNvSpPr/>
            <p:nvPr/>
          </p:nvSpPr>
          <p:spPr>
            <a:xfrm>
              <a:off x="5980481" y="6003631"/>
              <a:ext cx="115519" cy="110049"/>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t" anchorCtr="0" forceAA="0" compatLnSpc="1">
              <a:prstTxWarp prst="textNoShape">
                <a:avLst/>
              </a:prstTxWarp>
              <a:normAutofit fontScale="25000" lnSpcReduction="20000"/>
            </a:bodyPr>
            <a:lstStyle/>
            <a:p>
              <a:pPr algn="l">
                <a:lnSpc>
                  <a:spcPct val="130000"/>
                </a:lnSpc>
              </a:pPr>
              <a:endParaRPr kumimoji="1" lang="zh-CN" altLang="en-US" sz="2000" dirty="0">
                <a:solidFill>
                  <a:schemeClr val="tx1">
                    <a:lumMod val="75000"/>
                    <a:lumOff val="25000"/>
                  </a:schemeClr>
                </a:solidFill>
              </a:endParaRPr>
            </a:p>
          </p:txBody>
        </p:sp>
        <p:sp>
          <p:nvSpPr>
            <p:cNvPr id="128" name="矩形 127">
              <a:extLst>
                <a:ext uri="{FF2B5EF4-FFF2-40B4-BE49-F238E27FC236}">
                  <a16:creationId xmlns:a16="http://schemas.microsoft.com/office/drawing/2014/main" id="{AE0CEFC4-B08B-5B44-890E-E9A41F94C1B1}"/>
                </a:ext>
              </a:extLst>
            </p:cNvPr>
            <p:cNvSpPr/>
            <p:nvPr/>
          </p:nvSpPr>
          <p:spPr>
            <a:xfrm>
              <a:off x="803128" y="3641942"/>
              <a:ext cx="127147" cy="110049"/>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t" anchorCtr="0" forceAA="0" compatLnSpc="1">
              <a:prstTxWarp prst="textNoShape">
                <a:avLst/>
              </a:prstTxWarp>
              <a:normAutofit fontScale="25000" lnSpcReduction="20000"/>
            </a:bodyPr>
            <a:lstStyle/>
            <a:p>
              <a:pPr algn="l">
                <a:lnSpc>
                  <a:spcPct val="130000"/>
                </a:lnSpc>
              </a:pPr>
              <a:endParaRPr kumimoji="1" lang="zh-CN" altLang="en-US" sz="2000" dirty="0">
                <a:solidFill>
                  <a:schemeClr val="tx1">
                    <a:lumMod val="75000"/>
                    <a:lumOff val="25000"/>
                  </a:schemeClr>
                </a:solidFill>
              </a:endParaRPr>
            </a:p>
          </p:txBody>
        </p:sp>
        <p:sp>
          <p:nvSpPr>
            <p:cNvPr id="129" name="矩形 128">
              <a:extLst>
                <a:ext uri="{FF2B5EF4-FFF2-40B4-BE49-F238E27FC236}">
                  <a16:creationId xmlns:a16="http://schemas.microsoft.com/office/drawing/2014/main" id="{B2F065A0-B1B1-194F-B2B7-28B96E19AC1E}"/>
                </a:ext>
              </a:extLst>
            </p:cNvPr>
            <p:cNvSpPr/>
            <p:nvPr/>
          </p:nvSpPr>
          <p:spPr>
            <a:xfrm>
              <a:off x="803128" y="6003631"/>
              <a:ext cx="130321" cy="110049"/>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t" anchorCtr="0" forceAA="0" compatLnSpc="1">
              <a:prstTxWarp prst="textNoShape">
                <a:avLst/>
              </a:prstTxWarp>
              <a:normAutofit fontScale="25000" lnSpcReduction="20000"/>
            </a:bodyPr>
            <a:lstStyle/>
            <a:p>
              <a:pPr algn="l">
                <a:lnSpc>
                  <a:spcPct val="130000"/>
                </a:lnSpc>
              </a:pPr>
              <a:endParaRPr kumimoji="1" lang="zh-CN" altLang="en-US" sz="2000" dirty="0">
                <a:solidFill>
                  <a:schemeClr val="tx1">
                    <a:lumMod val="75000"/>
                    <a:lumOff val="25000"/>
                  </a:schemeClr>
                </a:solidFill>
              </a:endParaRPr>
            </a:p>
          </p:txBody>
        </p:sp>
      </p:grpSp>
      <p:sp>
        <p:nvSpPr>
          <p:cNvPr id="2" name="标题 1">
            <a:extLst>
              <a:ext uri="{FF2B5EF4-FFF2-40B4-BE49-F238E27FC236}">
                <a16:creationId xmlns:a16="http://schemas.microsoft.com/office/drawing/2014/main" id="{2F6E400B-D16B-4A3A-AC95-3E3276FD3F1A}"/>
              </a:ext>
            </a:extLst>
          </p:cNvPr>
          <p:cNvSpPr>
            <a:spLocks noGrp="1"/>
          </p:cNvSpPr>
          <p:nvPr>
            <p:ph type="title"/>
          </p:nvPr>
        </p:nvSpPr>
        <p:spPr>
          <a:xfrm>
            <a:off x="803275" y="393486"/>
            <a:ext cx="8970989" cy="663575"/>
          </a:xfrm>
        </p:spPr>
        <p:txBody>
          <a:bodyPr lIns="0"/>
          <a:lstStyle>
            <a:lvl1pPr>
              <a:defRPr b="1">
                <a:solidFill>
                  <a:schemeClr val="accent2"/>
                </a:solidFill>
              </a:defRPr>
            </a:lvl1pPr>
          </a:lstStyle>
          <a:p>
            <a:r>
              <a:rPr lang="zh-CN" altLang="en-US" dirty="0"/>
              <a:t>单击此处编辑母版标题样式</a:t>
            </a:r>
          </a:p>
        </p:txBody>
      </p:sp>
      <p:cxnSp>
        <p:nvCxnSpPr>
          <p:cNvPr id="4" name="直线连接符 3">
            <a:extLst>
              <a:ext uri="{FF2B5EF4-FFF2-40B4-BE49-F238E27FC236}">
                <a16:creationId xmlns:a16="http://schemas.microsoft.com/office/drawing/2014/main" id="{959D5530-A0A5-934E-AAE7-E3140A5C1BA3}"/>
              </a:ext>
            </a:extLst>
          </p:cNvPr>
          <p:cNvCxnSpPr/>
          <p:nvPr userDrawn="1"/>
        </p:nvCxnSpPr>
        <p:spPr>
          <a:xfrm>
            <a:off x="0" y="1016000"/>
            <a:ext cx="1219200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110" name="图片 109" descr="图片包含 天空, 户外, 建筑物, 日落&#10;&#10;描述已自动生成">
            <a:extLst>
              <a:ext uri="{FF2B5EF4-FFF2-40B4-BE49-F238E27FC236}">
                <a16:creationId xmlns:a16="http://schemas.microsoft.com/office/drawing/2014/main" id="{F8B9A523-AD8C-9140-B30D-DCF5D7DFB66B}"/>
              </a:ext>
            </a:extLst>
          </p:cNvPr>
          <p:cNvPicPr>
            <a:picLocks noChangeAspect="1"/>
          </p:cNvPicPr>
          <p:nvPr userDrawn="1"/>
        </p:nvPicPr>
        <p:blipFill rotWithShape="1">
          <a:blip r:embed="rId2" cstate="hqprint">
            <a:extLst>
              <a:ext uri="{BEBA8EAE-BF5A-486C-A8C5-ECC9F3942E4B}">
                <a14:imgProps xmlns:a14="http://schemas.microsoft.com/office/drawing/2010/main">
                  <a14:imgLayer r:embed="rId3">
                    <a14:imgEffect>
                      <a14:backgroundRemoval t="10000" b="99500" l="10000" r="98000">
                        <a14:foregroundMark x1="45583" y1="28625" x2="72750" y2="47875"/>
                        <a14:foregroundMark x1="72750" y1="47875" x2="79000" y2="48875"/>
                        <a14:foregroundMark x1="79000" y1="48875" x2="87083" y2="44750"/>
                        <a14:foregroundMark x1="87083" y1="44750" x2="89333" y2="42875"/>
                        <a14:foregroundMark x1="49697" y1="28104" x2="51500" y2="30625"/>
                        <a14:foregroundMark x1="46583" y1="23750" x2="49595" y2="27961"/>
                        <a14:foregroundMark x1="46917" y1="21000" x2="48333" y2="17125"/>
                        <a14:foregroundMark x1="62917" y1="48125" x2="65250" y2="51750"/>
                        <a14:foregroundMark x1="65250" y1="51750" x2="86750" y2="67750"/>
                        <a14:foregroundMark x1="94417" y1="36500" x2="92917" y2="90875"/>
                        <a14:foregroundMark x1="98000" y1="30875" x2="91667" y2="84250"/>
                        <a14:foregroundMark x1="91667" y1="84250" x2="91333" y2="85500"/>
                        <a14:foregroundMark x1="70000" y1="67000" x2="89333" y2="84250"/>
                        <a14:foregroundMark x1="89333" y1="84250" x2="89333" y2="84250"/>
                        <a14:foregroundMark x1="70500" y1="67000" x2="66333" y2="64125"/>
                        <a14:foregroundMark x1="66333" y1="64125" x2="59333" y2="53500"/>
                        <a14:foregroundMark x1="79333" y1="90625" x2="80167" y2="96250"/>
                        <a14:foregroundMark x1="80167" y1="96250" x2="85167" y2="96625"/>
                        <a14:foregroundMark x1="85167" y1="96625" x2="88083" y2="94625"/>
                        <a14:foregroundMark x1="88083" y1="94625" x2="88167" y2="94625"/>
                        <a14:foregroundMark x1="96750" y1="97500" x2="76750" y2="99500"/>
                        <a14:foregroundMark x1="77799" y1="89875" x2="77667" y2="86250"/>
                        <a14:foregroundMark x1="77984" y1="94938" x2="77927" y2="93375"/>
                        <a14:foregroundMark x1="78000" y1="95375" x2="78056" y2="96909"/>
                        <a14:foregroundMark x1="68667" y1="40875" x2="68417" y2="41125"/>
                        <a14:backgroundMark x1="77667" y1="89875" x2="77667" y2="93375"/>
                        <a14:backgroundMark x1="77833" y1="95625" x2="78167" y2="90625"/>
                        <a14:backgroundMark x1="78500" y1="96125" x2="79000" y2="90375"/>
                        <a14:backgroundMark x1="19833" y1="30625" x2="46417" y2="71000"/>
                        <a14:backgroundMark x1="46417" y1="71000" x2="46417" y2="71000"/>
                        <a14:backgroundMark x1="17000" y1="72500" x2="23583" y2="72625"/>
                        <a14:backgroundMark x1="23583" y1="72625" x2="37833" y2="71875"/>
                        <a14:backgroundMark x1="37833" y1="71875" x2="57167" y2="75375"/>
                        <a14:backgroundMark x1="61667" y1="37000" x2="62000" y2="37375"/>
                        <a14:backgroundMark x1="66667" y1="39375" x2="66917" y2="39750"/>
                        <a14:backgroundMark x1="50917" y1="27125" x2="51000" y2="27625"/>
                      </a14:backgroundRemoval>
                    </a14:imgEffect>
                    <a14:imgEffect>
                      <a14:colorTemperature colorTemp="9660"/>
                    </a14:imgEffect>
                    <a14:imgEffect>
                      <a14:saturation sat="111000"/>
                    </a14:imgEffect>
                    <a14:imgEffect>
                      <a14:brightnessContrast bright="72000"/>
                    </a14:imgEffect>
                  </a14:imgLayer>
                </a14:imgProps>
              </a:ext>
              <a:ext uri="{28A0092B-C50C-407E-A947-70E740481C1C}">
                <a14:useLocalDpi xmlns:a14="http://schemas.microsoft.com/office/drawing/2010/main" val="0"/>
              </a:ext>
            </a:extLst>
          </a:blip>
          <a:srcRect l="38743" t="8413"/>
          <a:stretch/>
        </p:blipFill>
        <p:spPr>
          <a:xfrm flipH="1">
            <a:off x="-1" y="60500"/>
            <a:ext cx="958611" cy="955500"/>
          </a:xfrm>
          <a:prstGeom prst="rect">
            <a:avLst/>
          </a:prstGeom>
        </p:spPr>
      </p:pic>
      <p:sp>
        <p:nvSpPr>
          <p:cNvPr id="5" name="图片占位符 4">
            <a:extLst>
              <a:ext uri="{FF2B5EF4-FFF2-40B4-BE49-F238E27FC236}">
                <a16:creationId xmlns:a16="http://schemas.microsoft.com/office/drawing/2014/main" id="{A1B7EBCF-458B-D941-BD77-CD52A3179BD4}"/>
              </a:ext>
            </a:extLst>
          </p:cNvPr>
          <p:cNvSpPr>
            <a:spLocks noGrp="1"/>
          </p:cNvSpPr>
          <p:nvPr>
            <p:ph type="pic" sz="quarter" idx="11"/>
          </p:nvPr>
        </p:nvSpPr>
        <p:spPr>
          <a:xfrm>
            <a:off x="6224588" y="1423851"/>
            <a:ext cx="5045392" cy="2259121"/>
          </a:xfrm>
        </p:spPr>
        <p:txBody>
          <a:bodyPr/>
          <a:lstStyle/>
          <a:p>
            <a:endParaRPr kumimoji="1" lang="zh-CN" altLang="en-US"/>
          </a:p>
        </p:txBody>
      </p:sp>
      <p:sp>
        <p:nvSpPr>
          <p:cNvPr id="109" name="图片占位符 4">
            <a:extLst>
              <a:ext uri="{FF2B5EF4-FFF2-40B4-BE49-F238E27FC236}">
                <a16:creationId xmlns:a16="http://schemas.microsoft.com/office/drawing/2014/main" id="{646ED865-963F-A84E-9BB0-F69EE074D085}"/>
              </a:ext>
            </a:extLst>
          </p:cNvPr>
          <p:cNvSpPr>
            <a:spLocks noGrp="1"/>
          </p:cNvSpPr>
          <p:nvPr>
            <p:ph type="pic" sz="quarter" idx="12"/>
          </p:nvPr>
        </p:nvSpPr>
        <p:spPr>
          <a:xfrm>
            <a:off x="931863" y="3897796"/>
            <a:ext cx="5045392" cy="2259121"/>
          </a:xfrm>
        </p:spPr>
        <p:txBody>
          <a:bodyPr/>
          <a:lstStyle/>
          <a:p>
            <a:endParaRPr kumimoji="1" lang="zh-CN" altLang="en-US"/>
          </a:p>
        </p:txBody>
      </p:sp>
      <p:grpSp>
        <p:nvGrpSpPr>
          <p:cNvPr id="112" name="组合 111">
            <a:extLst>
              <a:ext uri="{FF2B5EF4-FFF2-40B4-BE49-F238E27FC236}">
                <a16:creationId xmlns:a16="http://schemas.microsoft.com/office/drawing/2014/main" id="{9DD88724-7C87-894F-93BC-8801B71B6AFF}"/>
              </a:ext>
            </a:extLst>
          </p:cNvPr>
          <p:cNvGrpSpPr/>
          <p:nvPr userDrawn="1"/>
        </p:nvGrpSpPr>
        <p:grpSpPr>
          <a:xfrm>
            <a:off x="2792280" y="1955776"/>
            <a:ext cx="1310061" cy="1186205"/>
            <a:chOff x="5772150" y="157163"/>
            <a:chExt cx="583834" cy="528637"/>
          </a:xfrm>
        </p:grpSpPr>
        <p:sp>
          <p:nvSpPr>
            <p:cNvPr id="113" name="燕尾形 112">
              <a:extLst>
                <a:ext uri="{FF2B5EF4-FFF2-40B4-BE49-F238E27FC236}">
                  <a16:creationId xmlns:a16="http://schemas.microsoft.com/office/drawing/2014/main" id="{F462BA6D-FF79-874B-B20A-DE2975F6A8E2}"/>
                </a:ext>
              </a:extLst>
            </p:cNvPr>
            <p:cNvSpPr/>
            <p:nvPr/>
          </p:nvSpPr>
          <p:spPr>
            <a:xfrm>
              <a:off x="5772150" y="157163"/>
              <a:ext cx="323850" cy="528637"/>
            </a:xfrm>
            <a:prstGeom prst="chevron">
              <a:avLst/>
            </a:prstGeom>
            <a:solidFill>
              <a:schemeClr val="accent3">
                <a:lumMod val="20000"/>
                <a:lumOff val="8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t" anchorCtr="0" forceAA="0" compatLnSpc="1">
              <a:prstTxWarp prst="textNoShape">
                <a:avLst/>
              </a:prstTxWarp>
              <a:normAutofit/>
            </a:bodyPr>
            <a:lstStyle/>
            <a:p>
              <a:pPr algn="l">
                <a:lnSpc>
                  <a:spcPct val="130000"/>
                </a:lnSpc>
              </a:pPr>
              <a:endParaRPr kumimoji="1" lang="zh-CN" altLang="en-US" sz="2000" dirty="0">
                <a:solidFill>
                  <a:schemeClr val="tx1">
                    <a:lumMod val="75000"/>
                    <a:lumOff val="25000"/>
                  </a:schemeClr>
                </a:solidFill>
              </a:endParaRPr>
            </a:p>
          </p:txBody>
        </p:sp>
        <p:sp>
          <p:nvSpPr>
            <p:cNvPr id="114" name="燕尾形 113">
              <a:extLst>
                <a:ext uri="{FF2B5EF4-FFF2-40B4-BE49-F238E27FC236}">
                  <a16:creationId xmlns:a16="http://schemas.microsoft.com/office/drawing/2014/main" id="{BD9E6903-D1D1-0742-88AA-2A90851B889C}"/>
                </a:ext>
              </a:extLst>
            </p:cNvPr>
            <p:cNvSpPr/>
            <p:nvPr/>
          </p:nvSpPr>
          <p:spPr>
            <a:xfrm>
              <a:off x="6032134" y="157163"/>
              <a:ext cx="323850" cy="528637"/>
            </a:xfrm>
            <a:prstGeom prst="chevron">
              <a:avLst/>
            </a:prstGeom>
            <a:solidFill>
              <a:schemeClr val="accent3">
                <a:lumMod val="20000"/>
                <a:lumOff val="8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t" anchorCtr="0" forceAA="0" compatLnSpc="1">
              <a:prstTxWarp prst="textNoShape">
                <a:avLst/>
              </a:prstTxWarp>
              <a:normAutofit/>
            </a:bodyPr>
            <a:lstStyle/>
            <a:p>
              <a:pPr algn="l">
                <a:lnSpc>
                  <a:spcPct val="130000"/>
                </a:lnSpc>
              </a:pPr>
              <a:endParaRPr kumimoji="1" lang="zh-CN" altLang="en-US" sz="2000" dirty="0">
                <a:solidFill>
                  <a:schemeClr val="tx1">
                    <a:lumMod val="75000"/>
                    <a:lumOff val="25000"/>
                  </a:schemeClr>
                </a:solidFill>
              </a:endParaRPr>
            </a:p>
          </p:txBody>
        </p:sp>
      </p:grpSp>
      <p:grpSp>
        <p:nvGrpSpPr>
          <p:cNvPr id="115" name="组合 114">
            <a:extLst>
              <a:ext uri="{FF2B5EF4-FFF2-40B4-BE49-F238E27FC236}">
                <a16:creationId xmlns:a16="http://schemas.microsoft.com/office/drawing/2014/main" id="{143F1EA1-65C5-6846-AA2F-C81FCAA6894F}"/>
              </a:ext>
            </a:extLst>
          </p:cNvPr>
          <p:cNvGrpSpPr/>
          <p:nvPr userDrawn="1"/>
        </p:nvGrpSpPr>
        <p:grpSpPr>
          <a:xfrm flipH="1">
            <a:off x="8087334" y="4580124"/>
            <a:ext cx="1310061" cy="1186205"/>
            <a:chOff x="5772150" y="157163"/>
            <a:chExt cx="583834" cy="528637"/>
          </a:xfrm>
        </p:grpSpPr>
        <p:sp>
          <p:nvSpPr>
            <p:cNvPr id="116" name="燕尾形 115">
              <a:extLst>
                <a:ext uri="{FF2B5EF4-FFF2-40B4-BE49-F238E27FC236}">
                  <a16:creationId xmlns:a16="http://schemas.microsoft.com/office/drawing/2014/main" id="{E9A17B18-DD80-4242-8EF3-77B5CE6BB0C8}"/>
                </a:ext>
              </a:extLst>
            </p:cNvPr>
            <p:cNvSpPr/>
            <p:nvPr/>
          </p:nvSpPr>
          <p:spPr>
            <a:xfrm>
              <a:off x="5772150" y="157163"/>
              <a:ext cx="323850" cy="528637"/>
            </a:xfrm>
            <a:prstGeom prst="chevron">
              <a:avLst/>
            </a:prstGeom>
            <a:solidFill>
              <a:schemeClr val="accent3">
                <a:lumMod val="20000"/>
                <a:lumOff val="8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t" anchorCtr="0" forceAA="0" compatLnSpc="1">
              <a:prstTxWarp prst="textNoShape">
                <a:avLst/>
              </a:prstTxWarp>
              <a:normAutofit/>
            </a:bodyPr>
            <a:lstStyle/>
            <a:p>
              <a:pPr algn="l">
                <a:lnSpc>
                  <a:spcPct val="130000"/>
                </a:lnSpc>
              </a:pPr>
              <a:endParaRPr kumimoji="1" lang="zh-CN" altLang="en-US" sz="2000" dirty="0">
                <a:solidFill>
                  <a:schemeClr val="tx1">
                    <a:lumMod val="75000"/>
                    <a:lumOff val="25000"/>
                  </a:schemeClr>
                </a:solidFill>
              </a:endParaRPr>
            </a:p>
          </p:txBody>
        </p:sp>
        <p:sp>
          <p:nvSpPr>
            <p:cNvPr id="117" name="燕尾形 116">
              <a:extLst>
                <a:ext uri="{FF2B5EF4-FFF2-40B4-BE49-F238E27FC236}">
                  <a16:creationId xmlns:a16="http://schemas.microsoft.com/office/drawing/2014/main" id="{D4DD6A4D-FFEA-2848-8FDE-AB2FAFA18048}"/>
                </a:ext>
              </a:extLst>
            </p:cNvPr>
            <p:cNvSpPr/>
            <p:nvPr/>
          </p:nvSpPr>
          <p:spPr>
            <a:xfrm>
              <a:off x="6032134" y="157163"/>
              <a:ext cx="323850" cy="528637"/>
            </a:xfrm>
            <a:prstGeom prst="chevron">
              <a:avLst/>
            </a:prstGeom>
            <a:solidFill>
              <a:schemeClr val="accent3">
                <a:lumMod val="20000"/>
                <a:lumOff val="8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t" anchorCtr="0" forceAA="0" compatLnSpc="1">
              <a:prstTxWarp prst="textNoShape">
                <a:avLst/>
              </a:prstTxWarp>
              <a:normAutofit/>
            </a:bodyPr>
            <a:lstStyle/>
            <a:p>
              <a:pPr algn="l">
                <a:lnSpc>
                  <a:spcPct val="130000"/>
                </a:lnSpc>
              </a:pPr>
              <a:endParaRPr kumimoji="1" lang="zh-CN" altLang="en-US" sz="2000" dirty="0">
                <a:solidFill>
                  <a:schemeClr val="tx1">
                    <a:lumMod val="75000"/>
                    <a:lumOff val="25000"/>
                  </a:schemeClr>
                </a:solidFill>
              </a:endParaRPr>
            </a:p>
          </p:txBody>
        </p:sp>
      </p:grpSp>
    </p:spTree>
    <p:extLst>
      <p:ext uri="{BB962C8B-B14F-4D97-AF65-F5344CB8AC3E}">
        <p14:creationId xmlns:p14="http://schemas.microsoft.com/office/powerpoint/2010/main" val="2269149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三张图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F6E400B-D16B-4A3A-AC95-3E3276FD3F1A}"/>
              </a:ext>
            </a:extLst>
          </p:cNvPr>
          <p:cNvSpPr>
            <a:spLocks noGrp="1"/>
          </p:cNvSpPr>
          <p:nvPr>
            <p:ph type="title"/>
          </p:nvPr>
        </p:nvSpPr>
        <p:spPr>
          <a:xfrm>
            <a:off x="803275" y="393486"/>
            <a:ext cx="8970989" cy="663575"/>
          </a:xfrm>
        </p:spPr>
        <p:txBody>
          <a:bodyPr lIns="0"/>
          <a:lstStyle>
            <a:lvl1pPr>
              <a:defRPr b="1">
                <a:solidFill>
                  <a:schemeClr val="accent2"/>
                </a:solidFill>
              </a:defRPr>
            </a:lvl1pPr>
          </a:lstStyle>
          <a:p>
            <a:r>
              <a:rPr lang="zh-CN" altLang="en-US" dirty="0"/>
              <a:t>单击此处编辑母版标题样式</a:t>
            </a:r>
          </a:p>
        </p:txBody>
      </p:sp>
      <p:cxnSp>
        <p:nvCxnSpPr>
          <p:cNvPr id="4" name="直线连接符 3">
            <a:extLst>
              <a:ext uri="{FF2B5EF4-FFF2-40B4-BE49-F238E27FC236}">
                <a16:creationId xmlns:a16="http://schemas.microsoft.com/office/drawing/2014/main" id="{959D5530-A0A5-934E-AAE7-E3140A5C1BA3}"/>
              </a:ext>
            </a:extLst>
          </p:cNvPr>
          <p:cNvCxnSpPr/>
          <p:nvPr userDrawn="1"/>
        </p:nvCxnSpPr>
        <p:spPr>
          <a:xfrm>
            <a:off x="0" y="1016000"/>
            <a:ext cx="1219200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110" name="图片 109" descr="图片包含 天空, 户外, 建筑物, 日落&#10;&#10;描述已自动生成">
            <a:extLst>
              <a:ext uri="{FF2B5EF4-FFF2-40B4-BE49-F238E27FC236}">
                <a16:creationId xmlns:a16="http://schemas.microsoft.com/office/drawing/2014/main" id="{F8B9A523-AD8C-9140-B30D-DCF5D7DFB66B}"/>
              </a:ext>
            </a:extLst>
          </p:cNvPr>
          <p:cNvPicPr>
            <a:picLocks noChangeAspect="1"/>
          </p:cNvPicPr>
          <p:nvPr userDrawn="1"/>
        </p:nvPicPr>
        <p:blipFill rotWithShape="1">
          <a:blip r:embed="rId2" cstate="hqprint">
            <a:extLst>
              <a:ext uri="{BEBA8EAE-BF5A-486C-A8C5-ECC9F3942E4B}">
                <a14:imgProps xmlns:a14="http://schemas.microsoft.com/office/drawing/2010/main">
                  <a14:imgLayer r:embed="rId3">
                    <a14:imgEffect>
                      <a14:backgroundRemoval t="10000" b="99500" l="10000" r="98000">
                        <a14:foregroundMark x1="45583" y1="28625" x2="72750" y2="47875"/>
                        <a14:foregroundMark x1="72750" y1="47875" x2="79000" y2="48875"/>
                        <a14:foregroundMark x1="79000" y1="48875" x2="87083" y2="44750"/>
                        <a14:foregroundMark x1="87083" y1="44750" x2="89333" y2="42875"/>
                        <a14:foregroundMark x1="49697" y1="28104" x2="51500" y2="30625"/>
                        <a14:foregroundMark x1="46583" y1="23750" x2="49595" y2="27961"/>
                        <a14:foregroundMark x1="46917" y1="21000" x2="48333" y2="17125"/>
                        <a14:foregroundMark x1="62917" y1="48125" x2="65250" y2="51750"/>
                        <a14:foregroundMark x1="65250" y1="51750" x2="86750" y2="67750"/>
                        <a14:foregroundMark x1="94417" y1="36500" x2="92917" y2="90875"/>
                        <a14:foregroundMark x1="98000" y1="30875" x2="91667" y2="84250"/>
                        <a14:foregroundMark x1="91667" y1="84250" x2="91333" y2="85500"/>
                        <a14:foregroundMark x1="70000" y1="67000" x2="89333" y2="84250"/>
                        <a14:foregroundMark x1="89333" y1="84250" x2="89333" y2="84250"/>
                        <a14:foregroundMark x1="70500" y1="67000" x2="66333" y2="64125"/>
                        <a14:foregroundMark x1="66333" y1="64125" x2="59333" y2="53500"/>
                        <a14:foregroundMark x1="79333" y1="90625" x2="80167" y2="96250"/>
                        <a14:foregroundMark x1="80167" y1="96250" x2="85167" y2="96625"/>
                        <a14:foregroundMark x1="85167" y1="96625" x2="88083" y2="94625"/>
                        <a14:foregroundMark x1="88083" y1="94625" x2="88167" y2="94625"/>
                        <a14:foregroundMark x1="96750" y1="97500" x2="76750" y2="99500"/>
                        <a14:foregroundMark x1="77799" y1="89875" x2="77667" y2="86250"/>
                        <a14:foregroundMark x1="77984" y1="94938" x2="77927" y2="93375"/>
                        <a14:foregroundMark x1="78000" y1="95375" x2="78056" y2="96909"/>
                        <a14:foregroundMark x1="68667" y1="40875" x2="68417" y2="41125"/>
                        <a14:backgroundMark x1="77667" y1="89875" x2="77667" y2="93375"/>
                        <a14:backgroundMark x1="77833" y1="95625" x2="78167" y2="90625"/>
                        <a14:backgroundMark x1="78500" y1="96125" x2="79000" y2="90375"/>
                        <a14:backgroundMark x1="19833" y1="30625" x2="46417" y2="71000"/>
                        <a14:backgroundMark x1="46417" y1="71000" x2="46417" y2="71000"/>
                        <a14:backgroundMark x1="17000" y1="72500" x2="23583" y2="72625"/>
                        <a14:backgroundMark x1="23583" y1="72625" x2="37833" y2="71875"/>
                        <a14:backgroundMark x1="37833" y1="71875" x2="57167" y2="75375"/>
                        <a14:backgroundMark x1="61667" y1="37000" x2="62000" y2="37375"/>
                        <a14:backgroundMark x1="66667" y1="39375" x2="66917" y2="39750"/>
                        <a14:backgroundMark x1="50917" y1="27125" x2="51000" y2="27625"/>
                      </a14:backgroundRemoval>
                    </a14:imgEffect>
                    <a14:imgEffect>
                      <a14:colorTemperature colorTemp="9660"/>
                    </a14:imgEffect>
                    <a14:imgEffect>
                      <a14:saturation sat="111000"/>
                    </a14:imgEffect>
                    <a14:imgEffect>
                      <a14:brightnessContrast bright="72000"/>
                    </a14:imgEffect>
                  </a14:imgLayer>
                </a14:imgProps>
              </a:ext>
              <a:ext uri="{28A0092B-C50C-407E-A947-70E740481C1C}">
                <a14:useLocalDpi xmlns:a14="http://schemas.microsoft.com/office/drawing/2010/main" val="0"/>
              </a:ext>
            </a:extLst>
          </a:blip>
          <a:srcRect l="38743" t="8413"/>
          <a:stretch/>
        </p:blipFill>
        <p:spPr>
          <a:xfrm flipH="1">
            <a:off x="-1" y="60500"/>
            <a:ext cx="958611" cy="955500"/>
          </a:xfrm>
          <a:prstGeom prst="rect">
            <a:avLst/>
          </a:prstGeom>
        </p:spPr>
      </p:pic>
      <p:sp>
        <p:nvSpPr>
          <p:cNvPr id="114" name="椭圆 113">
            <a:extLst>
              <a:ext uri="{FF2B5EF4-FFF2-40B4-BE49-F238E27FC236}">
                <a16:creationId xmlns:a16="http://schemas.microsoft.com/office/drawing/2014/main" id="{C9A17E54-0F0D-6D4C-AA24-3BE97F9C2995}"/>
              </a:ext>
            </a:extLst>
          </p:cNvPr>
          <p:cNvSpPr/>
          <p:nvPr userDrawn="1"/>
        </p:nvSpPr>
        <p:spPr>
          <a:xfrm>
            <a:off x="1223474" y="1332347"/>
            <a:ext cx="2586526" cy="2586526"/>
          </a:xfrm>
          <a:prstGeom prst="ellipse">
            <a:avLst/>
          </a:prstGeom>
          <a:noFill/>
          <a:ln cmpd="thickThin">
            <a:solidFill>
              <a:schemeClr val="accent2"/>
            </a:solid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
        <p:nvSpPr>
          <p:cNvPr id="117" name="图片占位符 116">
            <a:extLst>
              <a:ext uri="{FF2B5EF4-FFF2-40B4-BE49-F238E27FC236}">
                <a16:creationId xmlns:a16="http://schemas.microsoft.com/office/drawing/2014/main" id="{FA2D7BE4-379A-4340-9DA9-D43E5F7B4335}"/>
              </a:ext>
            </a:extLst>
          </p:cNvPr>
          <p:cNvSpPr>
            <a:spLocks noGrp="1"/>
          </p:cNvSpPr>
          <p:nvPr>
            <p:ph type="pic" sz="quarter" idx="10"/>
          </p:nvPr>
        </p:nvSpPr>
        <p:spPr>
          <a:xfrm>
            <a:off x="1368071" y="1476945"/>
            <a:ext cx="2297332" cy="2297332"/>
          </a:xfrm>
          <a:custGeom>
            <a:avLst/>
            <a:gdLst>
              <a:gd name="connsiteX0" fmla="*/ 1148666 w 2297332"/>
              <a:gd name="connsiteY0" fmla="*/ 0 h 2297332"/>
              <a:gd name="connsiteX1" fmla="*/ 2297332 w 2297332"/>
              <a:gd name="connsiteY1" fmla="*/ 1148666 h 2297332"/>
              <a:gd name="connsiteX2" fmla="*/ 1148666 w 2297332"/>
              <a:gd name="connsiteY2" fmla="*/ 2297332 h 2297332"/>
              <a:gd name="connsiteX3" fmla="*/ 0 w 2297332"/>
              <a:gd name="connsiteY3" fmla="*/ 1148666 h 2297332"/>
              <a:gd name="connsiteX4" fmla="*/ 1148666 w 2297332"/>
              <a:gd name="connsiteY4" fmla="*/ 0 h 22973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97332" h="2297332">
                <a:moveTo>
                  <a:pt x="1148666" y="0"/>
                </a:moveTo>
                <a:cubicBezTo>
                  <a:pt x="1783057" y="0"/>
                  <a:pt x="2297332" y="514275"/>
                  <a:pt x="2297332" y="1148666"/>
                </a:cubicBezTo>
                <a:cubicBezTo>
                  <a:pt x="2297332" y="1783057"/>
                  <a:pt x="1783057" y="2297332"/>
                  <a:pt x="1148666" y="2297332"/>
                </a:cubicBezTo>
                <a:cubicBezTo>
                  <a:pt x="514275" y="2297332"/>
                  <a:pt x="0" y="1783057"/>
                  <a:pt x="0" y="1148666"/>
                </a:cubicBezTo>
                <a:cubicBezTo>
                  <a:pt x="0" y="514275"/>
                  <a:pt x="514275" y="0"/>
                  <a:pt x="1148666" y="0"/>
                </a:cubicBezTo>
                <a:close/>
              </a:path>
            </a:pathLst>
          </a:custGeom>
          <a:ln w="12700">
            <a:noFill/>
          </a:ln>
        </p:spPr>
        <p:txBody>
          <a:bodyPr wrap="square">
            <a:noAutofit/>
          </a:bodyPr>
          <a:lstStyle/>
          <a:p>
            <a:endParaRPr kumimoji="1" lang="zh-CN" altLang="en-US"/>
          </a:p>
        </p:txBody>
      </p:sp>
      <p:sp>
        <p:nvSpPr>
          <p:cNvPr id="115" name="椭圆 114">
            <a:extLst>
              <a:ext uri="{FF2B5EF4-FFF2-40B4-BE49-F238E27FC236}">
                <a16:creationId xmlns:a16="http://schemas.microsoft.com/office/drawing/2014/main" id="{2E6C1A05-46E5-F148-8F86-103EA55901FF}"/>
              </a:ext>
            </a:extLst>
          </p:cNvPr>
          <p:cNvSpPr/>
          <p:nvPr userDrawn="1"/>
        </p:nvSpPr>
        <p:spPr>
          <a:xfrm>
            <a:off x="4802737" y="1332347"/>
            <a:ext cx="2586526" cy="2586526"/>
          </a:xfrm>
          <a:prstGeom prst="ellipse">
            <a:avLst/>
          </a:prstGeom>
          <a:noFill/>
          <a:ln cmpd="thickThin">
            <a:solidFill>
              <a:schemeClr val="accent2"/>
            </a:solid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
        <p:nvSpPr>
          <p:cNvPr id="116" name="图片占位符 115">
            <a:extLst>
              <a:ext uri="{FF2B5EF4-FFF2-40B4-BE49-F238E27FC236}">
                <a16:creationId xmlns:a16="http://schemas.microsoft.com/office/drawing/2014/main" id="{97314E3E-0055-1B48-B521-8B104B77FEDA}"/>
              </a:ext>
            </a:extLst>
          </p:cNvPr>
          <p:cNvSpPr>
            <a:spLocks noGrp="1"/>
          </p:cNvSpPr>
          <p:nvPr>
            <p:ph type="pic" sz="quarter" idx="11"/>
          </p:nvPr>
        </p:nvSpPr>
        <p:spPr>
          <a:xfrm>
            <a:off x="4947334" y="1476945"/>
            <a:ext cx="2297332" cy="2297332"/>
          </a:xfrm>
          <a:custGeom>
            <a:avLst/>
            <a:gdLst>
              <a:gd name="connsiteX0" fmla="*/ 1148666 w 2297332"/>
              <a:gd name="connsiteY0" fmla="*/ 0 h 2297332"/>
              <a:gd name="connsiteX1" fmla="*/ 2297332 w 2297332"/>
              <a:gd name="connsiteY1" fmla="*/ 1148666 h 2297332"/>
              <a:gd name="connsiteX2" fmla="*/ 1148666 w 2297332"/>
              <a:gd name="connsiteY2" fmla="*/ 2297332 h 2297332"/>
              <a:gd name="connsiteX3" fmla="*/ 0 w 2297332"/>
              <a:gd name="connsiteY3" fmla="*/ 1148666 h 2297332"/>
              <a:gd name="connsiteX4" fmla="*/ 1148666 w 2297332"/>
              <a:gd name="connsiteY4" fmla="*/ 0 h 22973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97332" h="2297332">
                <a:moveTo>
                  <a:pt x="1148666" y="0"/>
                </a:moveTo>
                <a:cubicBezTo>
                  <a:pt x="1783057" y="0"/>
                  <a:pt x="2297332" y="514275"/>
                  <a:pt x="2297332" y="1148666"/>
                </a:cubicBezTo>
                <a:cubicBezTo>
                  <a:pt x="2297332" y="1783057"/>
                  <a:pt x="1783057" y="2297332"/>
                  <a:pt x="1148666" y="2297332"/>
                </a:cubicBezTo>
                <a:cubicBezTo>
                  <a:pt x="514275" y="2297332"/>
                  <a:pt x="0" y="1783057"/>
                  <a:pt x="0" y="1148666"/>
                </a:cubicBezTo>
                <a:cubicBezTo>
                  <a:pt x="0" y="514275"/>
                  <a:pt x="514275" y="0"/>
                  <a:pt x="1148666" y="0"/>
                </a:cubicBezTo>
                <a:close/>
              </a:path>
            </a:pathLst>
          </a:custGeom>
          <a:ln w="12700">
            <a:noFill/>
          </a:ln>
        </p:spPr>
        <p:txBody>
          <a:bodyPr wrap="square">
            <a:noAutofit/>
          </a:bodyPr>
          <a:lstStyle/>
          <a:p>
            <a:endParaRPr kumimoji="1" lang="zh-CN" altLang="en-US"/>
          </a:p>
        </p:txBody>
      </p:sp>
      <p:sp>
        <p:nvSpPr>
          <p:cNvPr id="118" name="椭圆 117">
            <a:extLst>
              <a:ext uri="{FF2B5EF4-FFF2-40B4-BE49-F238E27FC236}">
                <a16:creationId xmlns:a16="http://schemas.microsoft.com/office/drawing/2014/main" id="{E1A2B6CF-EA41-0F4C-8A7B-44E9FDA5774D}"/>
              </a:ext>
            </a:extLst>
          </p:cNvPr>
          <p:cNvSpPr/>
          <p:nvPr userDrawn="1"/>
        </p:nvSpPr>
        <p:spPr>
          <a:xfrm>
            <a:off x="8382000" y="1332347"/>
            <a:ext cx="2586526" cy="2586526"/>
          </a:xfrm>
          <a:prstGeom prst="ellipse">
            <a:avLst/>
          </a:prstGeom>
          <a:noFill/>
          <a:ln cmpd="thickThin">
            <a:solidFill>
              <a:schemeClr val="accent2"/>
            </a:solid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
        <p:nvSpPr>
          <p:cNvPr id="119" name="图片占位符 118">
            <a:extLst>
              <a:ext uri="{FF2B5EF4-FFF2-40B4-BE49-F238E27FC236}">
                <a16:creationId xmlns:a16="http://schemas.microsoft.com/office/drawing/2014/main" id="{D9DF212B-77E7-C844-B13F-9BA0BF590F0E}"/>
              </a:ext>
            </a:extLst>
          </p:cNvPr>
          <p:cNvSpPr>
            <a:spLocks noGrp="1"/>
          </p:cNvSpPr>
          <p:nvPr>
            <p:ph type="pic" sz="quarter" idx="12"/>
          </p:nvPr>
        </p:nvSpPr>
        <p:spPr>
          <a:xfrm>
            <a:off x="8526597" y="1476945"/>
            <a:ext cx="2297332" cy="2297332"/>
          </a:xfrm>
          <a:custGeom>
            <a:avLst/>
            <a:gdLst>
              <a:gd name="connsiteX0" fmla="*/ 1148666 w 2297332"/>
              <a:gd name="connsiteY0" fmla="*/ 0 h 2297332"/>
              <a:gd name="connsiteX1" fmla="*/ 2297332 w 2297332"/>
              <a:gd name="connsiteY1" fmla="*/ 1148666 h 2297332"/>
              <a:gd name="connsiteX2" fmla="*/ 1148666 w 2297332"/>
              <a:gd name="connsiteY2" fmla="*/ 2297332 h 2297332"/>
              <a:gd name="connsiteX3" fmla="*/ 0 w 2297332"/>
              <a:gd name="connsiteY3" fmla="*/ 1148666 h 2297332"/>
              <a:gd name="connsiteX4" fmla="*/ 1148666 w 2297332"/>
              <a:gd name="connsiteY4" fmla="*/ 0 h 22973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97332" h="2297332">
                <a:moveTo>
                  <a:pt x="1148666" y="0"/>
                </a:moveTo>
                <a:cubicBezTo>
                  <a:pt x="1783057" y="0"/>
                  <a:pt x="2297332" y="514275"/>
                  <a:pt x="2297332" y="1148666"/>
                </a:cubicBezTo>
                <a:cubicBezTo>
                  <a:pt x="2297332" y="1783057"/>
                  <a:pt x="1783057" y="2297332"/>
                  <a:pt x="1148666" y="2297332"/>
                </a:cubicBezTo>
                <a:cubicBezTo>
                  <a:pt x="514275" y="2297332"/>
                  <a:pt x="0" y="1783057"/>
                  <a:pt x="0" y="1148666"/>
                </a:cubicBezTo>
                <a:cubicBezTo>
                  <a:pt x="0" y="514275"/>
                  <a:pt x="514275" y="0"/>
                  <a:pt x="1148666" y="0"/>
                </a:cubicBezTo>
                <a:close/>
              </a:path>
            </a:pathLst>
          </a:custGeom>
          <a:ln w="12700">
            <a:noFill/>
          </a:ln>
        </p:spPr>
        <p:txBody>
          <a:bodyPr wrap="square">
            <a:noAutofit/>
          </a:bodyPr>
          <a:lstStyle/>
          <a:p>
            <a:endParaRPr kumimoji="1" lang="zh-CN" altLang="en-US"/>
          </a:p>
        </p:txBody>
      </p:sp>
    </p:spTree>
    <p:extLst>
      <p:ext uri="{BB962C8B-B14F-4D97-AF65-F5344CB8AC3E}">
        <p14:creationId xmlns:p14="http://schemas.microsoft.com/office/powerpoint/2010/main" val="26825927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三张图片2">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F6E400B-D16B-4A3A-AC95-3E3276FD3F1A}"/>
              </a:ext>
            </a:extLst>
          </p:cNvPr>
          <p:cNvSpPr>
            <a:spLocks noGrp="1"/>
          </p:cNvSpPr>
          <p:nvPr>
            <p:ph type="title"/>
          </p:nvPr>
        </p:nvSpPr>
        <p:spPr>
          <a:xfrm>
            <a:off x="803275" y="393486"/>
            <a:ext cx="8970989" cy="663575"/>
          </a:xfrm>
        </p:spPr>
        <p:txBody>
          <a:bodyPr lIns="0"/>
          <a:lstStyle>
            <a:lvl1pPr>
              <a:defRPr b="1">
                <a:solidFill>
                  <a:schemeClr val="accent2"/>
                </a:solidFill>
              </a:defRPr>
            </a:lvl1pPr>
          </a:lstStyle>
          <a:p>
            <a:r>
              <a:rPr lang="zh-CN" altLang="en-US" dirty="0"/>
              <a:t>单击此处编辑母版标题样式</a:t>
            </a:r>
          </a:p>
        </p:txBody>
      </p:sp>
      <p:cxnSp>
        <p:nvCxnSpPr>
          <p:cNvPr id="4" name="直线连接符 3">
            <a:extLst>
              <a:ext uri="{FF2B5EF4-FFF2-40B4-BE49-F238E27FC236}">
                <a16:creationId xmlns:a16="http://schemas.microsoft.com/office/drawing/2014/main" id="{959D5530-A0A5-934E-AAE7-E3140A5C1BA3}"/>
              </a:ext>
            </a:extLst>
          </p:cNvPr>
          <p:cNvCxnSpPr/>
          <p:nvPr userDrawn="1"/>
        </p:nvCxnSpPr>
        <p:spPr>
          <a:xfrm>
            <a:off x="0" y="1016000"/>
            <a:ext cx="1219200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110" name="图片 109" descr="图片包含 天空, 户外, 建筑物, 日落&#10;&#10;描述已自动生成">
            <a:extLst>
              <a:ext uri="{FF2B5EF4-FFF2-40B4-BE49-F238E27FC236}">
                <a16:creationId xmlns:a16="http://schemas.microsoft.com/office/drawing/2014/main" id="{F8B9A523-AD8C-9140-B30D-DCF5D7DFB66B}"/>
              </a:ext>
            </a:extLst>
          </p:cNvPr>
          <p:cNvPicPr>
            <a:picLocks noChangeAspect="1"/>
          </p:cNvPicPr>
          <p:nvPr userDrawn="1"/>
        </p:nvPicPr>
        <p:blipFill rotWithShape="1">
          <a:blip r:embed="rId2" cstate="hqprint">
            <a:extLst>
              <a:ext uri="{BEBA8EAE-BF5A-486C-A8C5-ECC9F3942E4B}">
                <a14:imgProps xmlns:a14="http://schemas.microsoft.com/office/drawing/2010/main">
                  <a14:imgLayer r:embed="rId3">
                    <a14:imgEffect>
                      <a14:backgroundRemoval t="10000" b="99500" l="10000" r="98000">
                        <a14:foregroundMark x1="45583" y1="28625" x2="72750" y2="47875"/>
                        <a14:foregroundMark x1="72750" y1="47875" x2="79000" y2="48875"/>
                        <a14:foregroundMark x1="79000" y1="48875" x2="87083" y2="44750"/>
                        <a14:foregroundMark x1="87083" y1="44750" x2="89333" y2="42875"/>
                        <a14:foregroundMark x1="49697" y1="28104" x2="51500" y2="30625"/>
                        <a14:foregroundMark x1="46583" y1="23750" x2="49595" y2="27961"/>
                        <a14:foregroundMark x1="46917" y1="21000" x2="48333" y2="17125"/>
                        <a14:foregroundMark x1="62917" y1="48125" x2="65250" y2="51750"/>
                        <a14:foregroundMark x1="65250" y1="51750" x2="86750" y2="67750"/>
                        <a14:foregroundMark x1="94417" y1="36500" x2="92917" y2="90875"/>
                        <a14:foregroundMark x1="98000" y1="30875" x2="91667" y2="84250"/>
                        <a14:foregroundMark x1="91667" y1="84250" x2="91333" y2="85500"/>
                        <a14:foregroundMark x1="70000" y1="67000" x2="89333" y2="84250"/>
                        <a14:foregroundMark x1="89333" y1="84250" x2="89333" y2="84250"/>
                        <a14:foregroundMark x1="70500" y1="67000" x2="66333" y2="64125"/>
                        <a14:foregroundMark x1="66333" y1="64125" x2="59333" y2="53500"/>
                        <a14:foregroundMark x1="79333" y1="90625" x2="80167" y2="96250"/>
                        <a14:foregroundMark x1="80167" y1="96250" x2="85167" y2="96625"/>
                        <a14:foregroundMark x1="85167" y1="96625" x2="88083" y2="94625"/>
                        <a14:foregroundMark x1="88083" y1="94625" x2="88167" y2="94625"/>
                        <a14:foregroundMark x1="96750" y1="97500" x2="76750" y2="99500"/>
                        <a14:foregroundMark x1="77799" y1="89875" x2="77667" y2="86250"/>
                        <a14:foregroundMark x1="77984" y1="94938" x2="77927" y2="93375"/>
                        <a14:foregroundMark x1="78000" y1="95375" x2="78056" y2="96909"/>
                        <a14:foregroundMark x1="68667" y1="40875" x2="68417" y2="41125"/>
                        <a14:backgroundMark x1="77667" y1="89875" x2="77667" y2="93375"/>
                        <a14:backgroundMark x1="77833" y1="95625" x2="78167" y2="90625"/>
                        <a14:backgroundMark x1="78500" y1="96125" x2="79000" y2="90375"/>
                        <a14:backgroundMark x1="19833" y1="30625" x2="46417" y2="71000"/>
                        <a14:backgroundMark x1="46417" y1="71000" x2="46417" y2="71000"/>
                        <a14:backgroundMark x1="17000" y1="72500" x2="23583" y2="72625"/>
                        <a14:backgroundMark x1="23583" y1="72625" x2="37833" y2="71875"/>
                        <a14:backgroundMark x1="37833" y1="71875" x2="57167" y2="75375"/>
                        <a14:backgroundMark x1="61667" y1="37000" x2="62000" y2="37375"/>
                        <a14:backgroundMark x1="66667" y1="39375" x2="66917" y2="39750"/>
                        <a14:backgroundMark x1="50917" y1="27125" x2="51000" y2="27625"/>
                      </a14:backgroundRemoval>
                    </a14:imgEffect>
                    <a14:imgEffect>
                      <a14:colorTemperature colorTemp="9660"/>
                    </a14:imgEffect>
                    <a14:imgEffect>
                      <a14:saturation sat="111000"/>
                    </a14:imgEffect>
                    <a14:imgEffect>
                      <a14:brightnessContrast bright="72000"/>
                    </a14:imgEffect>
                  </a14:imgLayer>
                </a14:imgProps>
              </a:ext>
              <a:ext uri="{28A0092B-C50C-407E-A947-70E740481C1C}">
                <a14:useLocalDpi xmlns:a14="http://schemas.microsoft.com/office/drawing/2010/main" val="0"/>
              </a:ext>
            </a:extLst>
          </a:blip>
          <a:srcRect l="38743" t="8413"/>
          <a:stretch/>
        </p:blipFill>
        <p:spPr>
          <a:xfrm flipH="1">
            <a:off x="-1" y="60500"/>
            <a:ext cx="958611" cy="955500"/>
          </a:xfrm>
          <a:prstGeom prst="rect">
            <a:avLst/>
          </a:prstGeom>
        </p:spPr>
      </p:pic>
      <p:sp>
        <p:nvSpPr>
          <p:cNvPr id="113" name="图片占位符 4">
            <a:extLst>
              <a:ext uri="{FF2B5EF4-FFF2-40B4-BE49-F238E27FC236}">
                <a16:creationId xmlns:a16="http://schemas.microsoft.com/office/drawing/2014/main" id="{14FAC167-4F4A-D74C-B4CE-4F421659CDD7}"/>
              </a:ext>
            </a:extLst>
          </p:cNvPr>
          <p:cNvSpPr>
            <a:spLocks noGrp="1"/>
          </p:cNvSpPr>
          <p:nvPr>
            <p:ph type="pic" sz="quarter" idx="10"/>
          </p:nvPr>
        </p:nvSpPr>
        <p:spPr>
          <a:xfrm>
            <a:off x="803275" y="1255713"/>
            <a:ext cx="3344863" cy="3084512"/>
          </a:xfrm>
        </p:spPr>
        <p:txBody>
          <a:bodyPr/>
          <a:lstStyle/>
          <a:p>
            <a:endParaRPr kumimoji="1" lang="zh-CN" altLang="en-US" dirty="0"/>
          </a:p>
        </p:txBody>
      </p:sp>
      <p:sp>
        <p:nvSpPr>
          <p:cNvPr id="120" name="图片占位符 4">
            <a:extLst>
              <a:ext uri="{FF2B5EF4-FFF2-40B4-BE49-F238E27FC236}">
                <a16:creationId xmlns:a16="http://schemas.microsoft.com/office/drawing/2014/main" id="{EC96D504-0202-914E-A43A-56D6A3A512B7}"/>
              </a:ext>
            </a:extLst>
          </p:cNvPr>
          <p:cNvSpPr>
            <a:spLocks noGrp="1"/>
          </p:cNvSpPr>
          <p:nvPr>
            <p:ph type="pic" sz="quarter" idx="11"/>
          </p:nvPr>
        </p:nvSpPr>
        <p:spPr>
          <a:xfrm>
            <a:off x="4423568" y="1255713"/>
            <a:ext cx="3344863" cy="3084512"/>
          </a:xfrm>
        </p:spPr>
        <p:txBody>
          <a:bodyPr/>
          <a:lstStyle/>
          <a:p>
            <a:endParaRPr kumimoji="1" lang="zh-CN" altLang="en-US" dirty="0"/>
          </a:p>
        </p:txBody>
      </p:sp>
      <p:sp>
        <p:nvSpPr>
          <p:cNvPr id="121" name="图片占位符 4">
            <a:extLst>
              <a:ext uri="{FF2B5EF4-FFF2-40B4-BE49-F238E27FC236}">
                <a16:creationId xmlns:a16="http://schemas.microsoft.com/office/drawing/2014/main" id="{F2B52F4A-3B44-2C4B-A3B7-C07D1AED4C29}"/>
              </a:ext>
            </a:extLst>
          </p:cNvPr>
          <p:cNvSpPr>
            <a:spLocks noGrp="1"/>
          </p:cNvSpPr>
          <p:nvPr>
            <p:ph type="pic" sz="quarter" idx="12"/>
          </p:nvPr>
        </p:nvSpPr>
        <p:spPr>
          <a:xfrm>
            <a:off x="8043861" y="1255713"/>
            <a:ext cx="3344863" cy="3084512"/>
          </a:xfrm>
        </p:spPr>
        <p:txBody>
          <a:bodyPr/>
          <a:lstStyle/>
          <a:p>
            <a:endParaRPr kumimoji="1" lang="zh-CN" altLang="en-US" dirty="0"/>
          </a:p>
        </p:txBody>
      </p:sp>
    </p:spTree>
    <p:extLst>
      <p:ext uri="{BB962C8B-B14F-4D97-AF65-F5344CB8AC3E}">
        <p14:creationId xmlns:p14="http://schemas.microsoft.com/office/powerpoint/2010/main" val="14917803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四张照片">
    <p:spTree>
      <p:nvGrpSpPr>
        <p:cNvPr id="1" name=""/>
        <p:cNvGrpSpPr/>
        <p:nvPr/>
      </p:nvGrpSpPr>
      <p:grpSpPr>
        <a:xfrm>
          <a:off x="0" y="0"/>
          <a:ext cx="0" cy="0"/>
          <a:chOff x="0" y="0"/>
          <a:chExt cx="0" cy="0"/>
        </a:xfrm>
      </p:grpSpPr>
      <p:grpSp>
        <p:nvGrpSpPr>
          <p:cNvPr id="111" name="组合 110">
            <a:extLst>
              <a:ext uri="{FF2B5EF4-FFF2-40B4-BE49-F238E27FC236}">
                <a16:creationId xmlns:a16="http://schemas.microsoft.com/office/drawing/2014/main" id="{1FB63BBC-3013-674E-ACA8-D123C9DA71E1}"/>
              </a:ext>
            </a:extLst>
          </p:cNvPr>
          <p:cNvGrpSpPr/>
          <p:nvPr userDrawn="1"/>
        </p:nvGrpSpPr>
        <p:grpSpPr>
          <a:xfrm flipH="1">
            <a:off x="5208336" y="4040440"/>
            <a:ext cx="804808" cy="2020022"/>
            <a:chOff x="803275" y="1324069"/>
            <a:chExt cx="804808" cy="2020022"/>
          </a:xfrm>
        </p:grpSpPr>
        <p:sp>
          <p:nvSpPr>
            <p:cNvPr id="112" name="矩形 111">
              <a:extLst>
                <a:ext uri="{FF2B5EF4-FFF2-40B4-BE49-F238E27FC236}">
                  <a16:creationId xmlns:a16="http://schemas.microsoft.com/office/drawing/2014/main" id="{78D6C1B3-6A82-714C-B855-8929CD6F9435}"/>
                </a:ext>
              </a:extLst>
            </p:cNvPr>
            <p:cNvSpPr/>
            <p:nvPr/>
          </p:nvSpPr>
          <p:spPr>
            <a:xfrm>
              <a:off x="803275" y="1324069"/>
              <a:ext cx="804808" cy="2020022"/>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t" anchorCtr="0" forceAA="0" compatLnSpc="1">
              <a:prstTxWarp prst="textNoShape">
                <a:avLst/>
              </a:prstTxWarp>
              <a:normAutofit/>
            </a:bodyPr>
            <a:lstStyle/>
            <a:p>
              <a:pPr algn="l">
                <a:lnSpc>
                  <a:spcPct val="130000"/>
                </a:lnSpc>
              </a:pPr>
              <a:endParaRPr kumimoji="1" lang="zh-CN" altLang="en-US" sz="2000" dirty="0">
                <a:solidFill>
                  <a:schemeClr val="tx1">
                    <a:lumMod val="75000"/>
                    <a:lumOff val="25000"/>
                  </a:schemeClr>
                </a:solidFill>
              </a:endParaRPr>
            </a:p>
          </p:txBody>
        </p:sp>
        <p:cxnSp>
          <p:nvCxnSpPr>
            <p:cNvPr id="113" name="直线连接符 112">
              <a:extLst>
                <a:ext uri="{FF2B5EF4-FFF2-40B4-BE49-F238E27FC236}">
                  <a16:creationId xmlns:a16="http://schemas.microsoft.com/office/drawing/2014/main" id="{894BEC06-40FB-1C47-8E0C-818C826385CA}"/>
                </a:ext>
              </a:extLst>
            </p:cNvPr>
            <p:cNvCxnSpPr/>
            <p:nvPr/>
          </p:nvCxnSpPr>
          <p:spPr>
            <a:xfrm>
              <a:off x="806746" y="1375471"/>
              <a:ext cx="684965"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17" name="直线连接符 116">
              <a:extLst>
                <a:ext uri="{FF2B5EF4-FFF2-40B4-BE49-F238E27FC236}">
                  <a16:creationId xmlns:a16="http://schemas.microsoft.com/office/drawing/2014/main" id="{8C7C1231-6045-C943-8FC3-A52AB90D9EE1}"/>
                </a:ext>
              </a:extLst>
            </p:cNvPr>
            <p:cNvCxnSpPr/>
            <p:nvPr/>
          </p:nvCxnSpPr>
          <p:spPr>
            <a:xfrm>
              <a:off x="806746" y="3293388"/>
              <a:ext cx="684965"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18" name="直线连接符 117">
              <a:extLst>
                <a:ext uri="{FF2B5EF4-FFF2-40B4-BE49-F238E27FC236}">
                  <a16:creationId xmlns:a16="http://schemas.microsoft.com/office/drawing/2014/main" id="{51C50869-AAD2-6F4B-9D83-47A805A0A512}"/>
                </a:ext>
              </a:extLst>
            </p:cNvPr>
            <p:cNvCxnSpPr/>
            <p:nvPr/>
          </p:nvCxnSpPr>
          <p:spPr>
            <a:xfrm>
              <a:off x="857416" y="1324069"/>
              <a:ext cx="0" cy="2020022"/>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119" name="组合 118">
            <a:extLst>
              <a:ext uri="{FF2B5EF4-FFF2-40B4-BE49-F238E27FC236}">
                <a16:creationId xmlns:a16="http://schemas.microsoft.com/office/drawing/2014/main" id="{D2485D20-E02F-544A-BB3C-9954D9F404C5}"/>
              </a:ext>
            </a:extLst>
          </p:cNvPr>
          <p:cNvGrpSpPr/>
          <p:nvPr userDrawn="1"/>
        </p:nvGrpSpPr>
        <p:grpSpPr>
          <a:xfrm flipH="1">
            <a:off x="10599834" y="4040440"/>
            <a:ext cx="804808" cy="2020022"/>
            <a:chOff x="803275" y="1324069"/>
            <a:chExt cx="804808" cy="2020022"/>
          </a:xfrm>
        </p:grpSpPr>
        <p:sp>
          <p:nvSpPr>
            <p:cNvPr id="120" name="矩形 119">
              <a:extLst>
                <a:ext uri="{FF2B5EF4-FFF2-40B4-BE49-F238E27FC236}">
                  <a16:creationId xmlns:a16="http://schemas.microsoft.com/office/drawing/2014/main" id="{E3232733-C9F1-B84A-B9E8-CD54FE3AD602}"/>
                </a:ext>
              </a:extLst>
            </p:cNvPr>
            <p:cNvSpPr/>
            <p:nvPr/>
          </p:nvSpPr>
          <p:spPr>
            <a:xfrm>
              <a:off x="803275" y="1324069"/>
              <a:ext cx="804808" cy="2020022"/>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t" anchorCtr="0" forceAA="0" compatLnSpc="1">
              <a:prstTxWarp prst="textNoShape">
                <a:avLst/>
              </a:prstTxWarp>
              <a:normAutofit/>
            </a:bodyPr>
            <a:lstStyle/>
            <a:p>
              <a:pPr algn="l">
                <a:lnSpc>
                  <a:spcPct val="130000"/>
                </a:lnSpc>
              </a:pPr>
              <a:endParaRPr kumimoji="1" lang="zh-CN" altLang="en-US" sz="2000" dirty="0">
                <a:solidFill>
                  <a:schemeClr val="tx1">
                    <a:lumMod val="75000"/>
                    <a:lumOff val="25000"/>
                  </a:schemeClr>
                </a:solidFill>
              </a:endParaRPr>
            </a:p>
          </p:txBody>
        </p:sp>
        <p:cxnSp>
          <p:nvCxnSpPr>
            <p:cNvPr id="121" name="直线连接符 120">
              <a:extLst>
                <a:ext uri="{FF2B5EF4-FFF2-40B4-BE49-F238E27FC236}">
                  <a16:creationId xmlns:a16="http://schemas.microsoft.com/office/drawing/2014/main" id="{DB339222-F27D-6B4A-BBBE-DEE2C12A2B31}"/>
                </a:ext>
              </a:extLst>
            </p:cNvPr>
            <p:cNvCxnSpPr/>
            <p:nvPr/>
          </p:nvCxnSpPr>
          <p:spPr>
            <a:xfrm>
              <a:off x="806746" y="1375471"/>
              <a:ext cx="684965"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2" name="直线连接符 121">
              <a:extLst>
                <a:ext uri="{FF2B5EF4-FFF2-40B4-BE49-F238E27FC236}">
                  <a16:creationId xmlns:a16="http://schemas.microsoft.com/office/drawing/2014/main" id="{9EF27BC3-1F31-3A43-8334-0F1D85497EBD}"/>
                </a:ext>
              </a:extLst>
            </p:cNvPr>
            <p:cNvCxnSpPr/>
            <p:nvPr/>
          </p:nvCxnSpPr>
          <p:spPr>
            <a:xfrm>
              <a:off x="806746" y="3293388"/>
              <a:ext cx="684965"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3" name="直线连接符 122">
              <a:extLst>
                <a:ext uri="{FF2B5EF4-FFF2-40B4-BE49-F238E27FC236}">
                  <a16:creationId xmlns:a16="http://schemas.microsoft.com/office/drawing/2014/main" id="{3D8B6E42-D641-D645-A8E1-87CADB206743}"/>
                </a:ext>
              </a:extLst>
            </p:cNvPr>
            <p:cNvCxnSpPr/>
            <p:nvPr/>
          </p:nvCxnSpPr>
          <p:spPr>
            <a:xfrm>
              <a:off x="857416" y="1324069"/>
              <a:ext cx="0" cy="2020022"/>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124" name="组合 123">
            <a:extLst>
              <a:ext uri="{FF2B5EF4-FFF2-40B4-BE49-F238E27FC236}">
                <a16:creationId xmlns:a16="http://schemas.microsoft.com/office/drawing/2014/main" id="{7DE52E92-1F42-D34B-8002-344620F4AD1D}"/>
              </a:ext>
            </a:extLst>
          </p:cNvPr>
          <p:cNvGrpSpPr/>
          <p:nvPr userDrawn="1"/>
        </p:nvGrpSpPr>
        <p:grpSpPr>
          <a:xfrm>
            <a:off x="6187279" y="1324069"/>
            <a:ext cx="804808" cy="2020022"/>
            <a:chOff x="803275" y="1324069"/>
            <a:chExt cx="804808" cy="2020022"/>
          </a:xfrm>
        </p:grpSpPr>
        <p:sp>
          <p:nvSpPr>
            <p:cNvPr id="125" name="矩形 124">
              <a:extLst>
                <a:ext uri="{FF2B5EF4-FFF2-40B4-BE49-F238E27FC236}">
                  <a16:creationId xmlns:a16="http://schemas.microsoft.com/office/drawing/2014/main" id="{C6DD9B41-5FF9-0042-BD59-7309498477FB}"/>
                </a:ext>
              </a:extLst>
            </p:cNvPr>
            <p:cNvSpPr/>
            <p:nvPr/>
          </p:nvSpPr>
          <p:spPr>
            <a:xfrm>
              <a:off x="803275" y="1324069"/>
              <a:ext cx="804808" cy="2020022"/>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t" anchorCtr="0" forceAA="0" compatLnSpc="1">
              <a:prstTxWarp prst="textNoShape">
                <a:avLst/>
              </a:prstTxWarp>
              <a:normAutofit/>
            </a:bodyPr>
            <a:lstStyle/>
            <a:p>
              <a:pPr algn="l">
                <a:lnSpc>
                  <a:spcPct val="130000"/>
                </a:lnSpc>
              </a:pPr>
              <a:endParaRPr kumimoji="1" lang="zh-CN" altLang="en-US" sz="2000" dirty="0">
                <a:solidFill>
                  <a:schemeClr val="tx1">
                    <a:lumMod val="75000"/>
                    <a:lumOff val="25000"/>
                  </a:schemeClr>
                </a:solidFill>
              </a:endParaRPr>
            </a:p>
          </p:txBody>
        </p:sp>
        <p:cxnSp>
          <p:nvCxnSpPr>
            <p:cNvPr id="126" name="直线连接符 125">
              <a:extLst>
                <a:ext uri="{FF2B5EF4-FFF2-40B4-BE49-F238E27FC236}">
                  <a16:creationId xmlns:a16="http://schemas.microsoft.com/office/drawing/2014/main" id="{E544495A-7894-5145-AB79-526A131C42C4}"/>
                </a:ext>
              </a:extLst>
            </p:cNvPr>
            <p:cNvCxnSpPr/>
            <p:nvPr/>
          </p:nvCxnSpPr>
          <p:spPr>
            <a:xfrm>
              <a:off x="806746" y="1375471"/>
              <a:ext cx="684965"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7" name="直线连接符 126">
              <a:extLst>
                <a:ext uri="{FF2B5EF4-FFF2-40B4-BE49-F238E27FC236}">
                  <a16:creationId xmlns:a16="http://schemas.microsoft.com/office/drawing/2014/main" id="{2D5BE325-6E0F-A842-AB78-DA8B21F5F402}"/>
                </a:ext>
              </a:extLst>
            </p:cNvPr>
            <p:cNvCxnSpPr/>
            <p:nvPr/>
          </p:nvCxnSpPr>
          <p:spPr>
            <a:xfrm>
              <a:off x="806746" y="3293388"/>
              <a:ext cx="684965"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8" name="直线连接符 127">
              <a:extLst>
                <a:ext uri="{FF2B5EF4-FFF2-40B4-BE49-F238E27FC236}">
                  <a16:creationId xmlns:a16="http://schemas.microsoft.com/office/drawing/2014/main" id="{213C2436-D71E-D448-9ACC-726B6CB83F8C}"/>
                </a:ext>
              </a:extLst>
            </p:cNvPr>
            <p:cNvCxnSpPr/>
            <p:nvPr/>
          </p:nvCxnSpPr>
          <p:spPr>
            <a:xfrm>
              <a:off x="857416" y="1324069"/>
              <a:ext cx="0" cy="2020022"/>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129" name="组合 128">
            <a:extLst>
              <a:ext uri="{FF2B5EF4-FFF2-40B4-BE49-F238E27FC236}">
                <a16:creationId xmlns:a16="http://schemas.microsoft.com/office/drawing/2014/main" id="{5875CFF7-D0E2-E942-866A-EE99334FFF80}"/>
              </a:ext>
            </a:extLst>
          </p:cNvPr>
          <p:cNvGrpSpPr/>
          <p:nvPr userDrawn="1"/>
        </p:nvGrpSpPr>
        <p:grpSpPr>
          <a:xfrm>
            <a:off x="795392" y="1324069"/>
            <a:ext cx="804808" cy="2020022"/>
            <a:chOff x="803275" y="1324069"/>
            <a:chExt cx="804808" cy="2020022"/>
          </a:xfrm>
        </p:grpSpPr>
        <p:sp>
          <p:nvSpPr>
            <p:cNvPr id="130" name="矩形 129">
              <a:extLst>
                <a:ext uri="{FF2B5EF4-FFF2-40B4-BE49-F238E27FC236}">
                  <a16:creationId xmlns:a16="http://schemas.microsoft.com/office/drawing/2014/main" id="{3E9B8B57-51EB-ED4D-B692-DF960AFAB065}"/>
                </a:ext>
              </a:extLst>
            </p:cNvPr>
            <p:cNvSpPr/>
            <p:nvPr/>
          </p:nvSpPr>
          <p:spPr>
            <a:xfrm>
              <a:off x="803275" y="1324069"/>
              <a:ext cx="804808" cy="2020022"/>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t" anchorCtr="0" forceAA="0" compatLnSpc="1">
              <a:prstTxWarp prst="textNoShape">
                <a:avLst/>
              </a:prstTxWarp>
              <a:normAutofit/>
            </a:bodyPr>
            <a:lstStyle/>
            <a:p>
              <a:pPr algn="l">
                <a:lnSpc>
                  <a:spcPct val="130000"/>
                </a:lnSpc>
              </a:pPr>
              <a:endParaRPr kumimoji="1" lang="zh-CN" altLang="en-US" sz="2000" dirty="0">
                <a:solidFill>
                  <a:schemeClr val="tx1">
                    <a:lumMod val="75000"/>
                    <a:lumOff val="25000"/>
                  </a:schemeClr>
                </a:solidFill>
              </a:endParaRPr>
            </a:p>
          </p:txBody>
        </p:sp>
        <p:cxnSp>
          <p:nvCxnSpPr>
            <p:cNvPr id="131" name="直线连接符 130">
              <a:extLst>
                <a:ext uri="{FF2B5EF4-FFF2-40B4-BE49-F238E27FC236}">
                  <a16:creationId xmlns:a16="http://schemas.microsoft.com/office/drawing/2014/main" id="{A85C7C4B-C306-6943-BEB2-DECA1AD8E8B8}"/>
                </a:ext>
              </a:extLst>
            </p:cNvPr>
            <p:cNvCxnSpPr/>
            <p:nvPr/>
          </p:nvCxnSpPr>
          <p:spPr>
            <a:xfrm>
              <a:off x="806746" y="1375471"/>
              <a:ext cx="684965"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32" name="直线连接符 131">
              <a:extLst>
                <a:ext uri="{FF2B5EF4-FFF2-40B4-BE49-F238E27FC236}">
                  <a16:creationId xmlns:a16="http://schemas.microsoft.com/office/drawing/2014/main" id="{95AA23B1-27E2-F149-9148-B04C53BA77DC}"/>
                </a:ext>
              </a:extLst>
            </p:cNvPr>
            <p:cNvCxnSpPr/>
            <p:nvPr/>
          </p:nvCxnSpPr>
          <p:spPr>
            <a:xfrm>
              <a:off x="806746" y="3293388"/>
              <a:ext cx="684965"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33" name="直线连接符 132">
              <a:extLst>
                <a:ext uri="{FF2B5EF4-FFF2-40B4-BE49-F238E27FC236}">
                  <a16:creationId xmlns:a16="http://schemas.microsoft.com/office/drawing/2014/main" id="{905E7B71-A0BD-814A-BE3B-F06763196D9D}"/>
                </a:ext>
              </a:extLst>
            </p:cNvPr>
            <p:cNvCxnSpPr/>
            <p:nvPr/>
          </p:nvCxnSpPr>
          <p:spPr>
            <a:xfrm>
              <a:off x="857416" y="1324069"/>
              <a:ext cx="0" cy="2020022"/>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2" name="标题 1">
            <a:extLst>
              <a:ext uri="{FF2B5EF4-FFF2-40B4-BE49-F238E27FC236}">
                <a16:creationId xmlns:a16="http://schemas.microsoft.com/office/drawing/2014/main" id="{2F6E400B-D16B-4A3A-AC95-3E3276FD3F1A}"/>
              </a:ext>
            </a:extLst>
          </p:cNvPr>
          <p:cNvSpPr>
            <a:spLocks noGrp="1"/>
          </p:cNvSpPr>
          <p:nvPr>
            <p:ph type="title"/>
          </p:nvPr>
        </p:nvSpPr>
        <p:spPr>
          <a:xfrm>
            <a:off x="803275" y="393486"/>
            <a:ext cx="8970989" cy="663575"/>
          </a:xfrm>
        </p:spPr>
        <p:txBody>
          <a:bodyPr lIns="0"/>
          <a:lstStyle>
            <a:lvl1pPr>
              <a:defRPr b="1">
                <a:solidFill>
                  <a:schemeClr val="accent2"/>
                </a:solidFill>
              </a:defRPr>
            </a:lvl1pPr>
          </a:lstStyle>
          <a:p>
            <a:r>
              <a:rPr lang="zh-CN" altLang="en-US" dirty="0"/>
              <a:t>单击此处编辑母版标题样式</a:t>
            </a:r>
          </a:p>
        </p:txBody>
      </p:sp>
      <p:cxnSp>
        <p:nvCxnSpPr>
          <p:cNvPr id="4" name="直线连接符 3">
            <a:extLst>
              <a:ext uri="{FF2B5EF4-FFF2-40B4-BE49-F238E27FC236}">
                <a16:creationId xmlns:a16="http://schemas.microsoft.com/office/drawing/2014/main" id="{959D5530-A0A5-934E-AAE7-E3140A5C1BA3}"/>
              </a:ext>
            </a:extLst>
          </p:cNvPr>
          <p:cNvCxnSpPr/>
          <p:nvPr userDrawn="1"/>
        </p:nvCxnSpPr>
        <p:spPr>
          <a:xfrm>
            <a:off x="0" y="1016000"/>
            <a:ext cx="1219200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110" name="图片 109" descr="图片包含 天空, 户外, 建筑物, 日落&#10;&#10;描述已自动生成">
            <a:extLst>
              <a:ext uri="{FF2B5EF4-FFF2-40B4-BE49-F238E27FC236}">
                <a16:creationId xmlns:a16="http://schemas.microsoft.com/office/drawing/2014/main" id="{F8B9A523-AD8C-9140-B30D-DCF5D7DFB66B}"/>
              </a:ext>
            </a:extLst>
          </p:cNvPr>
          <p:cNvPicPr>
            <a:picLocks noChangeAspect="1"/>
          </p:cNvPicPr>
          <p:nvPr userDrawn="1"/>
        </p:nvPicPr>
        <p:blipFill rotWithShape="1">
          <a:blip r:embed="rId2" cstate="hqprint">
            <a:extLst>
              <a:ext uri="{BEBA8EAE-BF5A-486C-A8C5-ECC9F3942E4B}">
                <a14:imgProps xmlns:a14="http://schemas.microsoft.com/office/drawing/2010/main">
                  <a14:imgLayer r:embed="rId3">
                    <a14:imgEffect>
                      <a14:backgroundRemoval t="10000" b="99500" l="10000" r="98000">
                        <a14:foregroundMark x1="45583" y1="28625" x2="72750" y2="47875"/>
                        <a14:foregroundMark x1="72750" y1="47875" x2="79000" y2="48875"/>
                        <a14:foregroundMark x1="79000" y1="48875" x2="87083" y2="44750"/>
                        <a14:foregroundMark x1="87083" y1="44750" x2="89333" y2="42875"/>
                        <a14:foregroundMark x1="49697" y1="28104" x2="51500" y2="30625"/>
                        <a14:foregroundMark x1="46583" y1="23750" x2="49595" y2="27961"/>
                        <a14:foregroundMark x1="46917" y1="21000" x2="48333" y2="17125"/>
                        <a14:foregroundMark x1="62917" y1="48125" x2="65250" y2="51750"/>
                        <a14:foregroundMark x1="65250" y1="51750" x2="86750" y2="67750"/>
                        <a14:foregroundMark x1="94417" y1="36500" x2="92917" y2="90875"/>
                        <a14:foregroundMark x1="98000" y1="30875" x2="91667" y2="84250"/>
                        <a14:foregroundMark x1="91667" y1="84250" x2="91333" y2="85500"/>
                        <a14:foregroundMark x1="70000" y1="67000" x2="89333" y2="84250"/>
                        <a14:foregroundMark x1="89333" y1="84250" x2="89333" y2="84250"/>
                        <a14:foregroundMark x1="70500" y1="67000" x2="66333" y2="64125"/>
                        <a14:foregroundMark x1="66333" y1="64125" x2="59333" y2="53500"/>
                        <a14:foregroundMark x1="79333" y1="90625" x2="80167" y2="96250"/>
                        <a14:foregroundMark x1="80167" y1="96250" x2="85167" y2="96625"/>
                        <a14:foregroundMark x1="85167" y1="96625" x2="88083" y2="94625"/>
                        <a14:foregroundMark x1="88083" y1="94625" x2="88167" y2="94625"/>
                        <a14:foregroundMark x1="96750" y1="97500" x2="76750" y2="99500"/>
                        <a14:foregroundMark x1="77799" y1="89875" x2="77667" y2="86250"/>
                        <a14:foregroundMark x1="77984" y1="94938" x2="77927" y2="93375"/>
                        <a14:foregroundMark x1="78000" y1="95375" x2="78056" y2="96909"/>
                        <a14:foregroundMark x1="68667" y1="40875" x2="68417" y2="41125"/>
                        <a14:backgroundMark x1="77667" y1="89875" x2="77667" y2="93375"/>
                        <a14:backgroundMark x1="77833" y1="95625" x2="78167" y2="90625"/>
                        <a14:backgroundMark x1="78500" y1="96125" x2="79000" y2="90375"/>
                        <a14:backgroundMark x1="19833" y1="30625" x2="46417" y2="71000"/>
                        <a14:backgroundMark x1="46417" y1="71000" x2="46417" y2="71000"/>
                        <a14:backgroundMark x1="17000" y1="72500" x2="23583" y2="72625"/>
                        <a14:backgroundMark x1="23583" y1="72625" x2="37833" y2="71875"/>
                        <a14:backgroundMark x1="37833" y1="71875" x2="57167" y2="75375"/>
                        <a14:backgroundMark x1="61667" y1="37000" x2="62000" y2="37375"/>
                        <a14:backgroundMark x1="66667" y1="39375" x2="66917" y2="39750"/>
                        <a14:backgroundMark x1="50917" y1="27125" x2="51000" y2="27625"/>
                      </a14:backgroundRemoval>
                    </a14:imgEffect>
                    <a14:imgEffect>
                      <a14:colorTemperature colorTemp="9660"/>
                    </a14:imgEffect>
                    <a14:imgEffect>
                      <a14:saturation sat="111000"/>
                    </a14:imgEffect>
                    <a14:imgEffect>
                      <a14:brightnessContrast bright="72000"/>
                    </a14:imgEffect>
                  </a14:imgLayer>
                </a14:imgProps>
              </a:ext>
              <a:ext uri="{28A0092B-C50C-407E-A947-70E740481C1C}">
                <a14:useLocalDpi xmlns:a14="http://schemas.microsoft.com/office/drawing/2010/main" val="0"/>
              </a:ext>
            </a:extLst>
          </a:blip>
          <a:srcRect l="38743" t="8413"/>
          <a:stretch/>
        </p:blipFill>
        <p:spPr>
          <a:xfrm flipH="1">
            <a:off x="-1" y="60500"/>
            <a:ext cx="958611" cy="955500"/>
          </a:xfrm>
          <a:prstGeom prst="rect">
            <a:avLst/>
          </a:prstGeom>
        </p:spPr>
      </p:pic>
      <p:sp>
        <p:nvSpPr>
          <p:cNvPr id="6" name="图片占位符 5">
            <a:extLst>
              <a:ext uri="{FF2B5EF4-FFF2-40B4-BE49-F238E27FC236}">
                <a16:creationId xmlns:a16="http://schemas.microsoft.com/office/drawing/2014/main" id="{C432B0D4-0E13-9343-8959-A80D6C2B8D5D}"/>
              </a:ext>
            </a:extLst>
          </p:cNvPr>
          <p:cNvSpPr>
            <a:spLocks noGrp="1"/>
          </p:cNvSpPr>
          <p:nvPr>
            <p:ph type="pic" sz="quarter" idx="10"/>
          </p:nvPr>
        </p:nvSpPr>
        <p:spPr>
          <a:xfrm>
            <a:off x="1424066" y="1160463"/>
            <a:ext cx="4557008" cy="2347235"/>
          </a:xfrm>
        </p:spPr>
        <p:txBody>
          <a:bodyPr/>
          <a:lstStyle/>
          <a:p>
            <a:endParaRPr kumimoji="1" lang="zh-CN" altLang="en-US"/>
          </a:p>
        </p:txBody>
      </p:sp>
      <p:sp>
        <p:nvSpPr>
          <p:cNvPr id="114" name="图片占位符 5">
            <a:extLst>
              <a:ext uri="{FF2B5EF4-FFF2-40B4-BE49-F238E27FC236}">
                <a16:creationId xmlns:a16="http://schemas.microsoft.com/office/drawing/2014/main" id="{1E8770B6-D141-8D46-8D83-CCAA9D5CFB50}"/>
              </a:ext>
            </a:extLst>
          </p:cNvPr>
          <p:cNvSpPr>
            <a:spLocks noGrp="1"/>
          </p:cNvSpPr>
          <p:nvPr>
            <p:ph type="pic" sz="quarter" idx="11"/>
          </p:nvPr>
        </p:nvSpPr>
        <p:spPr>
          <a:xfrm>
            <a:off x="6831717" y="1160463"/>
            <a:ext cx="4557008" cy="2347235"/>
          </a:xfrm>
        </p:spPr>
        <p:txBody>
          <a:bodyPr/>
          <a:lstStyle/>
          <a:p>
            <a:endParaRPr kumimoji="1" lang="zh-CN" altLang="en-US"/>
          </a:p>
        </p:txBody>
      </p:sp>
      <p:sp>
        <p:nvSpPr>
          <p:cNvPr id="115" name="图片占位符 5">
            <a:extLst>
              <a:ext uri="{FF2B5EF4-FFF2-40B4-BE49-F238E27FC236}">
                <a16:creationId xmlns:a16="http://schemas.microsoft.com/office/drawing/2014/main" id="{EA787B3B-BBA3-3346-8252-CB0D6C330843}"/>
              </a:ext>
            </a:extLst>
          </p:cNvPr>
          <p:cNvSpPr>
            <a:spLocks noGrp="1"/>
          </p:cNvSpPr>
          <p:nvPr>
            <p:ph type="pic" sz="quarter" idx="12"/>
          </p:nvPr>
        </p:nvSpPr>
        <p:spPr>
          <a:xfrm>
            <a:off x="810621" y="3890053"/>
            <a:ext cx="4557008" cy="2347235"/>
          </a:xfrm>
        </p:spPr>
        <p:txBody>
          <a:bodyPr/>
          <a:lstStyle/>
          <a:p>
            <a:endParaRPr kumimoji="1" lang="zh-CN" altLang="en-US"/>
          </a:p>
        </p:txBody>
      </p:sp>
      <p:sp>
        <p:nvSpPr>
          <p:cNvPr id="116" name="图片占位符 5">
            <a:extLst>
              <a:ext uri="{FF2B5EF4-FFF2-40B4-BE49-F238E27FC236}">
                <a16:creationId xmlns:a16="http://schemas.microsoft.com/office/drawing/2014/main" id="{71E68498-8DB9-F14E-8E0A-B202AFC8B05D}"/>
              </a:ext>
            </a:extLst>
          </p:cNvPr>
          <p:cNvSpPr>
            <a:spLocks noGrp="1"/>
          </p:cNvSpPr>
          <p:nvPr>
            <p:ph type="pic" sz="quarter" idx="13"/>
          </p:nvPr>
        </p:nvSpPr>
        <p:spPr>
          <a:xfrm>
            <a:off x="6218272" y="3890053"/>
            <a:ext cx="4557008" cy="2347235"/>
          </a:xfrm>
        </p:spPr>
        <p:txBody>
          <a:bodyPr/>
          <a:lstStyle/>
          <a:p>
            <a:endParaRPr kumimoji="1" lang="zh-CN" altLang="en-US"/>
          </a:p>
        </p:txBody>
      </p:sp>
    </p:spTree>
    <p:extLst>
      <p:ext uri="{BB962C8B-B14F-4D97-AF65-F5344CB8AC3E}">
        <p14:creationId xmlns:p14="http://schemas.microsoft.com/office/powerpoint/2010/main" val="13489156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EEE47CB6-0B60-4938-B1C6-A57C485A4350}"/>
              </a:ext>
            </a:extLst>
          </p:cNvPr>
          <p:cNvSpPr>
            <a:spLocks noGrp="1"/>
          </p:cNvSpPr>
          <p:nvPr>
            <p:ph type="dt" sz="half" idx="10"/>
          </p:nvPr>
        </p:nvSpPr>
        <p:spPr>
          <a:xfrm>
            <a:off x="660400" y="6235700"/>
            <a:ext cx="2921000" cy="365125"/>
          </a:xfrm>
          <a:prstGeom prst="rect">
            <a:avLst/>
          </a:prstGeom>
        </p:spPr>
        <p:txBody>
          <a:bodyPr/>
          <a:lstStyle/>
          <a:p>
            <a:fld id="{D6478642-F5CF-47BB-99CE-6B8ED7A71BD2}" type="datetimeFigureOut">
              <a:rPr lang="zh-CN" altLang="en-US" smtClean="0"/>
              <a:t>2021/9/6</a:t>
            </a:fld>
            <a:endParaRPr lang="zh-CN" altLang="en-US"/>
          </a:p>
        </p:txBody>
      </p:sp>
      <p:sp>
        <p:nvSpPr>
          <p:cNvPr id="3" name="页脚占位符 2">
            <a:extLst>
              <a:ext uri="{FF2B5EF4-FFF2-40B4-BE49-F238E27FC236}">
                <a16:creationId xmlns:a16="http://schemas.microsoft.com/office/drawing/2014/main" id="{BE76D4F4-75D7-453C-9536-3BDEB35A1C82}"/>
              </a:ext>
            </a:extLst>
          </p:cNvPr>
          <p:cNvSpPr>
            <a:spLocks noGrp="1"/>
          </p:cNvSpPr>
          <p:nvPr>
            <p:ph type="ftr" sz="quarter" idx="11"/>
          </p:nvPr>
        </p:nvSpPr>
        <p:spPr>
          <a:xfrm>
            <a:off x="4038600" y="6235700"/>
            <a:ext cx="4114800" cy="365125"/>
          </a:xfrm>
          <a:prstGeom prst="rect">
            <a:avLst/>
          </a:prstGeom>
        </p:spPr>
        <p:txBody>
          <a:bodyPr/>
          <a:lstStyle/>
          <a:p>
            <a:endParaRPr lang="zh-CN" altLang="en-US"/>
          </a:p>
        </p:txBody>
      </p:sp>
      <p:sp>
        <p:nvSpPr>
          <p:cNvPr id="4" name="灯片编号占位符 3">
            <a:extLst>
              <a:ext uri="{FF2B5EF4-FFF2-40B4-BE49-F238E27FC236}">
                <a16:creationId xmlns:a16="http://schemas.microsoft.com/office/drawing/2014/main" id="{70324726-48AA-42C3-A6FE-76CC86451F07}"/>
              </a:ext>
            </a:extLst>
          </p:cNvPr>
          <p:cNvSpPr>
            <a:spLocks noGrp="1"/>
          </p:cNvSpPr>
          <p:nvPr>
            <p:ph type="sldNum" sz="quarter" idx="12"/>
          </p:nvPr>
        </p:nvSpPr>
        <p:spPr>
          <a:xfrm>
            <a:off x="8610600" y="6235700"/>
            <a:ext cx="2905340" cy="365125"/>
          </a:xfrm>
          <a:prstGeom prst="rect">
            <a:avLst/>
          </a:prstGeom>
        </p:spPr>
        <p:txBody>
          <a:bodyPr/>
          <a:lstStyle/>
          <a:p>
            <a:fld id="{DA0C4C2A-0013-4D0D-BA0B-DE308E42093C}" type="slidenum">
              <a:rPr lang="zh-CN" altLang="en-US" smtClean="0"/>
              <a:t>‹#›</a:t>
            </a:fld>
            <a:endParaRPr lang="zh-CN" altLang="en-US"/>
          </a:p>
        </p:txBody>
      </p:sp>
    </p:spTree>
    <p:extLst>
      <p:ext uri="{BB962C8B-B14F-4D97-AF65-F5344CB8AC3E}">
        <p14:creationId xmlns:p14="http://schemas.microsoft.com/office/powerpoint/2010/main" val="14237803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目录页">
    <p:spTree>
      <p:nvGrpSpPr>
        <p:cNvPr id="1" name=""/>
        <p:cNvGrpSpPr/>
        <p:nvPr/>
      </p:nvGrpSpPr>
      <p:grpSpPr>
        <a:xfrm>
          <a:off x="0" y="0"/>
          <a:ext cx="0" cy="0"/>
          <a:chOff x="0" y="0"/>
          <a:chExt cx="0" cy="0"/>
        </a:xfrm>
      </p:grpSpPr>
      <p:pic>
        <p:nvPicPr>
          <p:cNvPr id="31" name="图片 30">
            <a:extLst>
              <a:ext uri="{FF2B5EF4-FFF2-40B4-BE49-F238E27FC236}">
                <a16:creationId xmlns:a16="http://schemas.microsoft.com/office/drawing/2014/main" id="{8A44772A-1C3A-5244-9E28-70E2DAD130CD}"/>
              </a:ext>
            </a:extLst>
          </p:cNvPr>
          <p:cNvPicPr>
            <a:picLocks noChangeAspect="1"/>
          </p:cNvPicPr>
          <p:nvPr userDrawn="1"/>
        </p:nvPicPr>
        <p:blipFill>
          <a:blip r:embed="rId2">
            <a:lum contrast="100000"/>
            <a:alphaModFix amt="3000"/>
          </a:blip>
          <a:stretch>
            <a:fillRect/>
          </a:stretch>
        </p:blipFill>
        <p:spPr>
          <a:xfrm>
            <a:off x="6782813" y="-271201"/>
            <a:ext cx="7356956" cy="7400402"/>
          </a:xfrm>
          <a:prstGeom prst="rect">
            <a:avLst/>
          </a:prstGeom>
        </p:spPr>
      </p:pic>
      <p:sp>
        <p:nvSpPr>
          <p:cNvPr id="55" name="页脚占位符 54">
            <a:extLst>
              <a:ext uri="{FF2B5EF4-FFF2-40B4-BE49-F238E27FC236}">
                <a16:creationId xmlns:a16="http://schemas.microsoft.com/office/drawing/2014/main" id="{00D9AA84-6FD8-884C-A4D5-33B8FD85969F}"/>
              </a:ext>
            </a:extLst>
          </p:cNvPr>
          <p:cNvSpPr>
            <a:spLocks noGrp="1"/>
          </p:cNvSpPr>
          <p:nvPr>
            <p:ph type="ftr" sz="quarter" idx="18"/>
          </p:nvPr>
        </p:nvSpPr>
        <p:spPr>
          <a:xfrm>
            <a:off x="4038600" y="6235700"/>
            <a:ext cx="4114800" cy="365125"/>
          </a:xfrm>
          <a:prstGeom prst="rect">
            <a:avLst/>
          </a:prstGeom>
        </p:spPr>
        <p:txBody>
          <a:bodyPr/>
          <a:lstStyle/>
          <a:p>
            <a:endParaRPr lang="zh-CN" altLang="en-US"/>
          </a:p>
        </p:txBody>
      </p:sp>
      <p:sp>
        <p:nvSpPr>
          <p:cNvPr id="8" name="矩形 7">
            <a:extLst>
              <a:ext uri="{FF2B5EF4-FFF2-40B4-BE49-F238E27FC236}">
                <a16:creationId xmlns:a16="http://schemas.microsoft.com/office/drawing/2014/main" id="{BD0AF157-135E-5B48-83D7-67D478F83CDC}"/>
              </a:ext>
            </a:extLst>
          </p:cNvPr>
          <p:cNvSpPr/>
          <p:nvPr userDrawn="1"/>
        </p:nvSpPr>
        <p:spPr>
          <a:xfrm>
            <a:off x="-12646" y="0"/>
            <a:ext cx="17797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图片占位符 8">
            <a:extLst>
              <a:ext uri="{FF2B5EF4-FFF2-40B4-BE49-F238E27FC236}">
                <a16:creationId xmlns:a16="http://schemas.microsoft.com/office/drawing/2014/main" id="{B99CD373-9A19-B145-9F82-758C4568C29A}"/>
              </a:ext>
            </a:extLst>
          </p:cNvPr>
          <p:cNvSpPr>
            <a:spLocks noGrp="1"/>
          </p:cNvSpPr>
          <p:nvPr>
            <p:ph type="pic" sz="quarter" idx="15"/>
          </p:nvPr>
        </p:nvSpPr>
        <p:spPr>
          <a:xfrm flipH="1">
            <a:off x="170624" y="0"/>
            <a:ext cx="4097163" cy="6858000"/>
          </a:xfrm>
          <a:custGeom>
            <a:avLst/>
            <a:gdLst>
              <a:gd name="connsiteX0" fmla="*/ 533952 w 4167120"/>
              <a:gd name="connsiteY0" fmla="*/ 0 h 6858000"/>
              <a:gd name="connsiteX1" fmla="*/ 4167120 w 4167120"/>
              <a:gd name="connsiteY1" fmla="*/ 0 h 6858000"/>
              <a:gd name="connsiteX2" fmla="*/ 4167120 w 4167120"/>
              <a:gd name="connsiteY2" fmla="*/ 6858000 h 6858000"/>
              <a:gd name="connsiteX3" fmla="*/ 427599 w 4167120"/>
              <a:gd name="connsiteY3" fmla="*/ 6858000 h 6858000"/>
              <a:gd name="connsiteX4" fmla="*/ 322189 w 4167120"/>
              <a:gd name="connsiteY4" fmla="*/ 6466939 h 6858000"/>
              <a:gd name="connsiteX5" fmla="*/ 0 w 4167120"/>
              <a:gd name="connsiteY5" fmla="*/ 3599121 h 6858000"/>
              <a:gd name="connsiteX6" fmla="*/ 455902 w 4167120"/>
              <a:gd name="connsiteY6" fmla="*/ 23524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120" h="6858000">
                <a:moveTo>
                  <a:pt x="533952" y="0"/>
                </a:moveTo>
                <a:lnTo>
                  <a:pt x="4167120" y="0"/>
                </a:lnTo>
                <a:lnTo>
                  <a:pt x="4167120" y="6858000"/>
                </a:lnTo>
                <a:lnTo>
                  <a:pt x="427599" y="6858000"/>
                </a:lnTo>
                <a:lnTo>
                  <a:pt x="322189" y="6466939"/>
                </a:lnTo>
                <a:cubicBezTo>
                  <a:pt x="116715" y="5614442"/>
                  <a:pt x="0" y="4637502"/>
                  <a:pt x="0" y="3599121"/>
                </a:cubicBezTo>
                <a:cubicBezTo>
                  <a:pt x="0" y="2353065"/>
                  <a:pt x="168069" y="1195481"/>
                  <a:pt x="455902" y="235243"/>
                </a:cubicBezTo>
                <a:close/>
              </a:path>
            </a:pathLst>
          </a:custGeom>
        </p:spPr>
        <p:txBody>
          <a:bodyPr wrap="square">
            <a:noAutofit/>
          </a:bodyPr>
          <a:lstStyle/>
          <a:p>
            <a:endParaRPr kumimoji="1" lang="zh-CN" altLang="en-US"/>
          </a:p>
        </p:txBody>
      </p:sp>
      <p:sp>
        <p:nvSpPr>
          <p:cNvPr id="10" name="任意形状 9">
            <a:extLst>
              <a:ext uri="{FF2B5EF4-FFF2-40B4-BE49-F238E27FC236}">
                <a16:creationId xmlns:a16="http://schemas.microsoft.com/office/drawing/2014/main" id="{9CD7EF8E-C973-F549-8D89-2BDFF14D89D4}"/>
              </a:ext>
            </a:extLst>
          </p:cNvPr>
          <p:cNvSpPr/>
          <p:nvPr userDrawn="1"/>
        </p:nvSpPr>
        <p:spPr>
          <a:xfrm flipH="1">
            <a:off x="33862" y="-98854"/>
            <a:ext cx="4332705" cy="7039443"/>
          </a:xfrm>
          <a:custGeom>
            <a:avLst/>
            <a:gdLst>
              <a:gd name="connsiteX0" fmla="*/ 533952 w 4167120"/>
              <a:gd name="connsiteY0" fmla="*/ 0 h 6858000"/>
              <a:gd name="connsiteX1" fmla="*/ 4167120 w 4167120"/>
              <a:gd name="connsiteY1" fmla="*/ 0 h 6858000"/>
              <a:gd name="connsiteX2" fmla="*/ 4167120 w 4167120"/>
              <a:gd name="connsiteY2" fmla="*/ 6858000 h 6858000"/>
              <a:gd name="connsiteX3" fmla="*/ 427599 w 4167120"/>
              <a:gd name="connsiteY3" fmla="*/ 6858000 h 6858000"/>
              <a:gd name="connsiteX4" fmla="*/ 322189 w 4167120"/>
              <a:gd name="connsiteY4" fmla="*/ 6466939 h 6858000"/>
              <a:gd name="connsiteX5" fmla="*/ 0 w 4167120"/>
              <a:gd name="connsiteY5" fmla="*/ 3599121 h 6858000"/>
              <a:gd name="connsiteX6" fmla="*/ 455902 w 4167120"/>
              <a:gd name="connsiteY6" fmla="*/ 23524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120" h="6858000">
                <a:moveTo>
                  <a:pt x="533952" y="0"/>
                </a:moveTo>
                <a:lnTo>
                  <a:pt x="4167120" y="0"/>
                </a:lnTo>
                <a:lnTo>
                  <a:pt x="4167120" y="6858000"/>
                </a:lnTo>
                <a:lnTo>
                  <a:pt x="427599" y="6858000"/>
                </a:lnTo>
                <a:lnTo>
                  <a:pt x="322189" y="6466939"/>
                </a:lnTo>
                <a:cubicBezTo>
                  <a:pt x="116715" y="5614442"/>
                  <a:pt x="0" y="4637502"/>
                  <a:pt x="0" y="3599121"/>
                </a:cubicBezTo>
                <a:cubicBezTo>
                  <a:pt x="0" y="2353065"/>
                  <a:pt x="168069" y="1195481"/>
                  <a:pt x="455902" y="235243"/>
                </a:cubicBezTo>
                <a:close/>
              </a:path>
            </a:pathLst>
          </a:cu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t" anchorCtr="0" forceAA="0" compatLnSpc="1">
            <a:prstTxWarp prst="textNoShape">
              <a:avLst/>
            </a:prstTxWarp>
            <a:noAutofit/>
          </a:bodyPr>
          <a:lstStyle/>
          <a:p>
            <a:pPr algn="l">
              <a:lnSpc>
                <a:spcPct val="130000"/>
              </a:lnSpc>
            </a:pPr>
            <a:endParaRPr kumimoji="1" lang="zh-CN" altLang="en-US" sz="2000" dirty="0">
              <a:solidFill>
                <a:schemeClr val="tx1">
                  <a:lumMod val="75000"/>
                  <a:lumOff val="25000"/>
                </a:schemeClr>
              </a:solidFill>
            </a:endParaRPr>
          </a:p>
        </p:txBody>
      </p:sp>
    </p:spTree>
    <p:extLst>
      <p:ext uri="{BB962C8B-B14F-4D97-AF65-F5344CB8AC3E}">
        <p14:creationId xmlns:p14="http://schemas.microsoft.com/office/powerpoint/2010/main" val="12465682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转场页">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EEE47CB6-0B60-4938-B1C6-A57C485A4350}"/>
              </a:ext>
            </a:extLst>
          </p:cNvPr>
          <p:cNvSpPr>
            <a:spLocks noGrp="1"/>
          </p:cNvSpPr>
          <p:nvPr>
            <p:ph type="dt" sz="half" idx="10"/>
          </p:nvPr>
        </p:nvSpPr>
        <p:spPr>
          <a:xfrm>
            <a:off x="660400" y="6235700"/>
            <a:ext cx="2921000" cy="365125"/>
          </a:xfrm>
          <a:prstGeom prst="rect">
            <a:avLst/>
          </a:prstGeom>
        </p:spPr>
        <p:txBody>
          <a:bodyPr/>
          <a:lstStyle/>
          <a:p>
            <a:fld id="{D6478642-F5CF-47BB-99CE-6B8ED7A71BD2}" type="datetimeFigureOut">
              <a:rPr lang="zh-CN" altLang="en-US" smtClean="0"/>
              <a:t>2021/9/6</a:t>
            </a:fld>
            <a:endParaRPr lang="zh-CN" altLang="en-US"/>
          </a:p>
        </p:txBody>
      </p:sp>
      <p:sp>
        <p:nvSpPr>
          <p:cNvPr id="3" name="页脚占位符 2">
            <a:extLst>
              <a:ext uri="{FF2B5EF4-FFF2-40B4-BE49-F238E27FC236}">
                <a16:creationId xmlns:a16="http://schemas.microsoft.com/office/drawing/2014/main" id="{BE76D4F4-75D7-453C-9536-3BDEB35A1C82}"/>
              </a:ext>
            </a:extLst>
          </p:cNvPr>
          <p:cNvSpPr>
            <a:spLocks noGrp="1"/>
          </p:cNvSpPr>
          <p:nvPr>
            <p:ph type="ftr" sz="quarter" idx="11"/>
          </p:nvPr>
        </p:nvSpPr>
        <p:spPr>
          <a:xfrm>
            <a:off x="4038600" y="6235700"/>
            <a:ext cx="4114800" cy="365125"/>
          </a:xfrm>
          <a:prstGeom prst="rect">
            <a:avLst/>
          </a:prstGeom>
        </p:spPr>
        <p:txBody>
          <a:bodyPr/>
          <a:lstStyle/>
          <a:p>
            <a:endParaRPr lang="zh-CN" altLang="en-US"/>
          </a:p>
        </p:txBody>
      </p:sp>
      <p:sp>
        <p:nvSpPr>
          <p:cNvPr id="4" name="灯片编号占位符 3">
            <a:extLst>
              <a:ext uri="{FF2B5EF4-FFF2-40B4-BE49-F238E27FC236}">
                <a16:creationId xmlns:a16="http://schemas.microsoft.com/office/drawing/2014/main" id="{70324726-48AA-42C3-A6FE-76CC86451F07}"/>
              </a:ext>
            </a:extLst>
          </p:cNvPr>
          <p:cNvSpPr>
            <a:spLocks noGrp="1"/>
          </p:cNvSpPr>
          <p:nvPr>
            <p:ph type="sldNum" sz="quarter" idx="12"/>
          </p:nvPr>
        </p:nvSpPr>
        <p:spPr>
          <a:xfrm>
            <a:off x="8610600" y="6235700"/>
            <a:ext cx="2905340" cy="365125"/>
          </a:xfrm>
          <a:prstGeom prst="rect">
            <a:avLst/>
          </a:prstGeom>
        </p:spPr>
        <p:txBody>
          <a:bodyPr/>
          <a:lstStyle/>
          <a:p>
            <a:fld id="{DA0C4C2A-0013-4D0D-BA0B-DE308E42093C}" type="slidenum">
              <a:rPr lang="zh-CN" altLang="en-US" smtClean="0"/>
              <a:t>‹#›</a:t>
            </a:fld>
            <a:endParaRPr lang="zh-CN" altLang="en-US"/>
          </a:p>
        </p:txBody>
      </p:sp>
      <p:pic>
        <p:nvPicPr>
          <p:cNvPr id="5" name="图片 4">
            <a:extLst>
              <a:ext uri="{FF2B5EF4-FFF2-40B4-BE49-F238E27FC236}">
                <a16:creationId xmlns:a16="http://schemas.microsoft.com/office/drawing/2014/main" id="{7CBAEDAF-C4FC-B148-8EFE-377D1AA312FB}"/>
              </a:ext>
            </a:extLst>
          </p:cNvPr>
          <p:cNvPicPr>
            <a:picLocks noChangeAspect="1"/>
          </p:cNvPicPr>
          <p:nvPr userDrawn="1"/>
        </p:nvPicPr>
        <p:blipFill>
          <a:blip r:embed="rId2">
            <a:lum contrast="100000"/>
            <a:alphaModFix amt="3000"/>
          </a:blip>
          <a:stretch>
            <a:fillRect/>
          </a:stretch>
        </p:blipFill>
        <p:spPr>
          <a:xfrm>
            <a:off x="8505934" y="-278834"/>
            <a:ext cx="7372131" cy="7415667"/>
          </a:xfrm>
          <a:prstGeom prst="rect">
            <a:avLst/>
          </a:prstGeom>
        </p:spPr>
      </p:pic>
      <p:pic>
        <p:nvPicPr>
          <p:cNvPr id="6" name="图片 5">
            <a:extLst>
              <a:ext uri="{FF2B5EF4-FFF2-40B4-BE49-F238E27FC236}">
                <a16:creationId xmlns:a16="http://schemas.microsoft.com/office/drawing/2014/main" id="{B8DEE18C-2B27-9445-8B33-529B3895C193}"/>
              </a:ext>
            </a:extLst>
          </p:cNvPr>
          <p:cNvPicPr>
            <a:picLocks noChangeAspect="1"/>
          </p:cNvPicPr>
          <p:nvPr userDrawn="1"/>
        </p:nvPicPr>
        <p:blipFill>
          <a:blip r:embed="rId2">
            <a:lum contrast="100000"/>
            <a:alphaModFix amt="3000"/>
          </a:blip>
          <a:stretch>
            <a:fillRect/>
          </a:stretch>
        </p:blipFill>
        <p:spPr>
          <a:xfrm>
            <a:off x="-3686066" y="-278834"/>
            <a:ext cx="7372131" cy="7415667"/>
          </a:xfrm>
          <a:prstGeom prst="rect">
            <a:avLst/>
          </a:prstGeom>
        </p:spPr>
      </p:pic>
    </p:spTree>
    <p:extLst>
      <p:ext uri="{BB962C8B-B14F-4D97-AF65-F5344CB8AC3E}">
        <p14:creationId xmlns:p14="http://schemas.microsoft.com/office/powerpoint/2010/main" val="22591458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标题结尾版式1">
    <p:spTree>
      <p:nvGrpSpPr>
        <p:cNvPr id="1" name=""/>
        <p:cNvGrpSpPr/>
        <p:nvPr/>
      </p:nvGrpSpPr>
      <p:grpSpPr>
        <a:xfrm>
          <a:off x="0" y="0"/>
          <a:ext cx="0" cy="0"/>
          <a:chOff x="0" y="0"/>
          <a:chExt cx="0" cy="0"/>
        </a:xfrm>
      </p:grpSpPr>
      <p:sp>
        <p:nvSpPr>
          <p:cNvPr id="3" name="页脚占位符 2">
            <a:extLst>
              <a:ext uri="{FF2B5EF4-FFF2-40B4-BE49-F238E27FC236}">
                <a16:creationId xmlns:a16="http://schemas.microsoft.com/office/drawing/2014/main" id="{D8967008-B1EA-FB4D-BE8C-1B260FCAE294}"/>
              </a:ext>
            </a:extLst>
          </p:cNvPr>
          <p:cNvSpPr>
            <a:spLocks noGrp="1"/>
          </p:cNvSpPr>
          <p:nvPr>
            <p:ph type="ftr" sz="quarter" idx="10"/>
          </p:nvPr>
        </p:nvSpPr>
        <p:spPr>
          <a:xfrm>
            <a:off x="4038600" y="6235700"/>
            <a:ext cx="4114800" cy="365125"/>
          </a:xfrm>
          <a:prstGeom prst="rect">
            <a:avLst/>
          </a:prstGeom>
        </p:spPr>
        <p:txBody>
          <a:bodyPr/>
          <a:lstStyle/>
          <a:p>
            <a:endParaRPr lang="zh-CN" altLang="en-US"/>
          </a:p>
        </p:txBody>
      </p:sp>
      <p:sp>
        <p:nvSpPr>
          <p:cNvPr id="4" name="灯片编号占位符 3">
            <a:extLst>
              <a:ext uri="{FF2B5EF4-FFF2-40B4-BE49-F238E27FC236}">
                <a16:creationId xmlns:a16="http://schemas.microsoft.com/office/drawing/2014/main" id="{804CBD1B-5FE0-BB47-841B-610A98482E6F}"/>
              </a:ext>
            </a:extLst>
          </p:cNvPr>
          <p:cNvSpPr>
            <a:spLocks noGrp="1"/>
          </p:cNvSpPr>
          <p:nvPr>
            <p:ph type="sldNum" sz="quarter" idx="11"/>
          </p:nvPr>
        </p:nvSpPr>
        <p:spPr>
          <a:xfrm>
            <a:off x="8610600" y="6235700"/>
            <a:ext cx="2905340" cy="365125"/>
          </a:xfrm>
          <a:prstGeom prst="rect">
            <a:avLst/>
          </a:prstGeom>
        </p:spPr>
        <p:txBody>
          <a:bodyPr/>
          <a:lstStyle/>
          <a:p>
            <a:fld id="{DA0C4C2A-0013-4D0D-BA0B-DE308E42093C}" type="slidenum">
              <a:rPr lang="zh-CN" altLang="en-US" smtClean="0"/>
              <a:t>‹#›</a:t>
            </a:fld>
            <a:endParaRPr lang="zh-CN" altLang="en-US"/>
          </a:p>
        </p:txBody>
      </p:sp>
      <p:sp>
        <p:nvSpPr>
          <p:cNvPr id="6" name="副标题 2">
            <a:extLst>
              <a:ext uri="{FF2B5EF4-FFF2-40B4-BE49-F238E27FC236}">
                <a16:creationId xmlns:a16="http://schemas.microsoft.com/office/drawing/2014/main" id="{BE8003EA-96A0-3644-9A10-76DAC884F4D5}"/>
              </a:ext>
            </a:extLst>
          </p:cNvPr>
          <p:cNvSpPr>
            <a:spLocks noGrp="1"/>
          </p:cNvSpPr>
          <p:nvPr>
            <p:ph type="subTitle" idx="1"/>
          </p:nvPr>
        </p:nvSpPr>
        <p:spPr>
          <a:xfrm>
            <a:off x="803275" y="3658405"/>
            <a:ext cx="5292725" cy="508452"/>
          </a:xfrm>
        </p:spPr>
        <p:txBody>
          <a:bodyPr lIns="0">
            <a:normAutofit/>
          </a:bodyPr>
          <a:lstStyle>
            <a:lvl1pPr marL="0" indent="0" algn="dist">
              <a:lnSpc>
                <a:spcPct val="120000"/>
              </a:lnSpc>
              <a:buNone/>
              <a:defRPr sz="18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p>
        </p:txBody>
      </p:sp>
      <p:sp>
        <p:nvSpPr>
          <p:cNvPr id="112" name="文本占位符 111">
            <a:extLst>
              <a:ext uri="{FF2B5EF4-FFF2-40B4-BE49-F238E27FC236}">
                <a16:creationId xmlns:a16="http://schemas.microsoft.com/office/drawing/2014/main" id="{0731B98D-735C-7E4E-913B-3B4EE1158F2F}"/>
              </a:ext>
            </a:extLst>
          </p:cNvPr>
          <p:cNvSpPr>
            <a:spLocks noGrp="1"/>
          </p:cNvSpPr>
          <p:nvPr>
            <p:ph type="body" sz="quarter" idx="14"/>
          </p:nvPr>
        </p:nvSpPr>
        <p:spPr>
          <a:xfrm>
            <a:off x="803275" y="1130300"/>
            <a:ext cx="5292726" cy="2501900"/>
          </a:xfrm>
        </p:spPr>
        <p:txBody>
          <a:bodyPr anchor="b" anchorCtr="0">
            <a:normAutofit/>
          </a:bodyPr>
          <a:lstStyle>
            <a:lvl1pPr marL="0" indent="0" algn="dist">
              <a:buNone/>
              <a:defRPr sz="4400" b="1">
                <a:solidFill>
                  <a:schemeClr val="accent2"/>
                </a:solidFill>
              </a:defRPr>
            </a:lvl1pPr>
          </a:lstStyle>
          <a:p>
            <a:pPr lvl="0"/>
            <a:r>
              <a:rPr kumimoji="1" lang="zh-CN" altLang="en-US" dirty="0"/>
              <a:t>单击此处编辑母版文本样式</a:t>
            </a:r>
          </a:p>
        </p:txBody>
      </p:sp>
      <p:sp>
        <p:nvSpPr>
          <p:cNvPr id="113" name="日期占位符 3">
            <a:extLst>
              <a:ext uri="{FF2B5EF4-FFF2-40B4-BE49-F238E27FC236}">
                <a16:creationId xmlns:a16="http://schemas.microsoft.com/office/drawing/2014/main" id="{7668A64A-6352-BF40-9190-08C653062FA3}"/>
              </a:ext>
            </a:extLst>
          </p:cNvPr>
          <p:cNvSpPr txBox="1">
            <a:spLocks/>
          </p:cNvSpPr>
          <p:nvPr userDrawn="1"/>
        </p:nvSpPr>
        <p:spPr>
          <a:xfrm>
            <a:off x="803274" y="6235699"/>
            <a:ext cx="2921000" cy="365125"/>
          </a:xfrm>
          <a:prstGeom prst="rect">
            <a:avLst/>
          </a:prstGeom>
        </p:spPr>
        <p:txBody>
          <a:bodyPr vert="horz" lIns="0" tIns="45720" rIns="91440" bIns="45720" rtlCol="0" anchor="ctr"/>
          <a:lstStyle>
            <a:defPPr>
              <a:defRPr lang="zh-CN"/>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dirty="0"/>
              <a:t>自强、弘毅、求是、拓新</a:t>
            </a:r>
          </a:p>
        </p:txBody>
      </p:sp>
      <p:sp>
        <p:nvSpPr>
          <p:cNvPr id="216" name="矩形 215">
            <a:extLst>
              <a:ext uri="{FF2B5EF4-FFF2-40B4-BE49-F238E27FC236}">
                <a16:creationId xmlns:a16="http://schemas.microsoft.com/office/drawing/2014/main" id="{0CFD86C3-D3BD-5A45-AFAA-B017729B5CCB}"/>
              </a:ext>
            </a:extLst>
          </p:cNvPr>
          <p:cNvSpPr/>
          <p:nvPr userDrawn="1"/>
        </p:nvSpPr>
        <p:spPr>
          <a:xfrm>
            <a:off x="12014027" y="0"/>
            <a:ext cx="17797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17" name="图片占位符 216">
            <a:extLst>
              <a:ext uri="{FF2B5EF4-FFF2-40B4-BE49-F238E27FC236}">
                <a16:creationId xmlns:a16="http://schemas.microsoft.com/office/drawing/2014/main" id="{FC1A53E1-F500-2A47-9693-5E1D08EA658B}"/>
              </a:ext>
            </a:extLst>
          </p:cNvPr>
          <p:cNvSpPr>
            <a:spLocks noGrp="1"/>
          </p:cNvSpPr>
          <p:nvPr>
            <p:ph type="pic" sz="quarter" idx="15"/>
          </p:nvPr>
        </p:nvSpPr>
        <p:spPr>
          <a:xfrm>
            <a:off x="7916864" y="0"/>
            <a:ext cx="4097163" cy="6858000"/>
          </a:xfrm>
          <a:custGeom>
            <a:avLst/>
            <a:gdLst>
              <a:gd name="connsiteX0" fmla="*/ 533952 w 4167120"/>
              <a:gd name="connsiteY0" fmla="*/ 0 h 6858000"/>
              <a:gd name="connsiteX1" fmla="*/ 4167120 w 4167120"/>
              <a:gd name="connsiteY1" fmla="*/ 0 h 6858000"/>
              <a:gd name="connsiteX2" fmla="*/ 4167120 w 4167120"/>
              <a:gd name="connsiteY2" fmla="*/ 6858000 h 6858000"/>
              <a:gd name="connsiteX3" fmla="*/ 427599 w 4167120"/>
              <a:gd name="connsiteY3" fmla="*/ 6858000 h 6858000"/>
              <a:gd name="connsiteX4" fmla="*/ 322189 w 4167120"/>
              <a:gd name="connsiteY4" fmla="*/ 6466939 h 6858000"/>
              <a:gd name="connsiteX5" fmla="*/ 0 w 4167120"/>
              <a:gd name="connsiteY5" fmla="*/ 3599121 h 6858000"/>
              <a:gd name="connsiteX6" fmla="*/ 455902 w 4167120"/>
              <a:gd name="connsiteY6" fmla="*/ 23524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120" h="6858000">
                <a:moveTo>
                  <a:pt x="533952" y="0"/>
                </a:moveTo>
                <a:lnTo>
                  <a:pt x="4167120" y="0"/>
                </a:lnTo>
                <a:lnTo>
                  <a:pt x="4167120" y="6858000"/>
                </a:lnTo>
                <a:lnTo>
                  <a:pt x="427599" y="6858000"/>
                </a:lnTo>
                <a:lnTo>
                  <a:pt x="322189" y="6466939"/>
                </a:lnTo>
                <a:cubicBezTo>
                  <a:pt x="116715" y="5614442"/>
                  <a:pt x="0" y="4637502"/>
                  <a:pt x="0" y="3599121"/>
                </a:cubicBezTo>
                <a:cubicBezTo>
                  <a:pt x="0" y="2353065"/>
                  <a:pt x="168069" y="1195481"/>
                  <a:pt x="455902" y="235243"/>
                </a:cubicBezTo>
                <a:close/>
              </a:path>
            </a:pathLst>
          </a:custGeom>
        </p:spPr>
        <p:txBody>
          <a:bodyPr wrap="square">
            <a:noAutofit/>
          </a:bodyPr>
          <a:lstStyle/>
          <a:p>
            <a:endParaRPr kumimoji="1" lang="zh-CN" altLang="en-US"/>
          </a:p>
        </p:txBody>
      </p:sp>
      <p:sp>
        <p:nvSpPr>
          <p:cNvPr id="218" name="任意形状 217">
            <a:extLst>
              <a:ext uri="{FF2B5EF4-FFF2-40B4-BE49-F238E27FC236}">
                <a16:creationId xmlns:a16="http://schemas.microsoft.com/office/drawing/2014/main" id="{DB9E50D0-EECC-9D4D-A33E-D6F4CDB03DBB}"/>
              </a:ext>
            </a:extLst>
          </p:cNvPr>
          <p:cNvSpPr/>
          <p:nvPr userDrawn="1"/>
        </p:nvSpPr>
        <p:spPr>
          <a:xfrm>
            <a:off x="7812540" y="-86497"/>
            <a:ext cx="4270127" cy="7027086"/>
          </a:xfrm>
          <a:custGeom>
            <a:avLst/>
            <a:gdLst>
              <a:gd name="connsiteX0" fmla="*/ 533952 w 4167120"/>
              <a:gd name="connsiteY0" fmla="*/ 0 h 6858000"/>
              <a:gd name="connsiteX1" fmla="*/ 4167120 w 4167120"/>
              <a:gd name="connsiteY1" fmla="*/ 0 h 6858000"/>
              <a:gd name="connsiteX2" fmla="*/ 4167120 w 4167120"/>
              <a:gd name="connsiteY2" fmla="*/ 6858000 h 6858000"/>
              <a:gd name="connsiteX3" fmla="*/ 427599 w 4167120"/>
              <a:gd name="connsiteY3" fmla="*/ 6858000 h 6858000"/>
              <a:gd name="connsiteX4" fmla="*/ 322189 w 4167120"/>
              <a:gd name="connsiteY4" fmla="*/ 6466939 h 6858000"/>
              <a:gd name="connsiteX5" fmla="*/ 0 w 4167120"/>
              <a:gd name="connsiteY5" fmla="*/ 3599121 h 6858000"/>
              <a:gd name="connsiteX6" fmla="*/ 455902 w 4167120"/>
              <a:gd name="connsiteY6" fmla="*/ 23524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120" h="6858000">
                <a:moveTo>
                  <a:pt x="533952" y="0"/>
                </a:moveTo>
                <a:lnTo>
                  <a:pt x="4167120" y="0"/>
                </a:lnTo>
                <a:lnTo>
                  <a:pt x="4167120" y="6858000"/>
                </a:lnTo>
                <a:lnTo>
                  <a:pt x="427599" y="6858000"/>
                </a:lnTo>
                <a:lnTo>
                  <a:pt x="322189" y="6466939"/>
                </a:lnTo>
                <a:cubicBezTo>
                  <a:pt x="116715" y="5614442"/>
                  <a:pt x="0" y="4637502"/>
                  <a:pt x="0" y="3599121"/>
                </a:cubicBezTo>
                <a:cubicBezTo>
                  <a:pt x="0" y="2353065"/>
                  <a:pt x="168069" y="1195481"/>
                  <a:pt x="455902" y="235243"/>
                </a:cubicBezTo>
                <a:close/>
              </a:path>
            </a:pathLst>
          </a:cu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t" anchorCtr="0" forceAA="0" compatLnSpc="1">
            <a:prstTxWarp prst="textNoShape">
              <a:avLst/>
            </a:prstTxWarp>
            <a:noAutofit/>
          </a:bodyPr>
          <a:lstStyle/>
          <a:p>
            <a:pPr algn="l">
              <a:lnSpc>
                <a:spcPct val="130000"/>
              </a:lnSpc>
            </a:pPr>
            <a:endParaRPr kumimoji="1" lang="zh-CN" altLang="en-US" sz="2000" dirty="0">
              <a:solidFill>
                <a:schemeClr val="tx1">
                  <a:lumMod val="75000"/>
                  <a:lumOff val="25000"/>
                </a:schemeClr>
              </a:solidFill>
            </a:endParaRPr>
          </a:p>
        </p:txBody>
      </p:sp>
    </p:spTree>
    <p:extLst>
      <p:ext uri="{BB962C8B-B14F-4D97-AF65-F5344CB8AC3E}">
        <p14:creationId xmlns:p14="http://schemas.microsoft.com/office/powerpoint/2010/main" val="7500412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标题结尾版式2">
    <p:spTree>
      <p:nvGrpSpPr>
        <p:cNvPr id="1" name=""/>
        <p:cNvGrpSpPr/>
        <p:nvPr/>
      </p:nvGrpSpPr>
      <p:grpSpPr>
        <a:xfrm>
          <a:off x="0" y="0"/>
          <a:ext cx="0" cy="0"/>
          <a:chOff x="0" y="0"/>
          <a:chExt cx="0" cy="0"/>
        </a:xfrm>
      </p:grpSpPr>
      <p:sp>
        <p:nvSpPr>
          <p:cNvPr id="37" name="任意形状 36">
            <a:extLst>
              <a:ext uri="{FF2B5EF4-FFF2-40B4-BE49-F238E27FC236}">
                <a16:creationId xmlns:a16="http://schemas.microsoft.com/office/drawing/2014/main" id="{094E4669-55C5-874C-A68C-6E431CC09A50}"/>
              </a:ext>
            </a:extLst>
          </p:cNvPr>
          <p:cNvSpPr/>
          <p:nvPr userDrawn="1"/>
        </p:nvSpPr>
        <p:spPr>
          <a:xfrm>
            <a:off x="-134112" y="-106934"/>
            <a:ext cx="12468264" cy="3829332"/>
          </a:xfrm>
          <a:custGeom>
            <a:avLst/>
            <a:gdLst>
              <a:gd name="connsiteX0" fmla="*/ 0 w 12192000"/>
              <a:gd name="connsiteY0" fmla="*/ 0 h 3632200"/>
              <a:gd name="connsiteX1" fmla="*/ 12192000 w 12192000"/>
              <a:gd name="connsiteY1" fmla="*/ 0 h 3632200"/>
              <a:gd name="connsiteX2" fmla="*/ 12192000 w 12192000"/>
              <a:gd name="connsiteY2" fmla="*/ 2602097 h 3632200"/>
              <a:gd name="connsiteX3" fmla="*/ 11858362 w 12192000"/>
              <a:gd name="connsiteY3" fmla="*/ 2747371 h 3632200"/>
              <a:gd name="connsiteX4" fmla="*/ 6859519 w 12192000"/>
              <a:gd name="connsiteY4" fmla="*/ 3619648 h 3632200"/>
              <a:gd name="connsiteX5" fmla="*/ 6096062 w 12192000"/>
              <a:gd name="connsiteY5" fmla="*/ 3632200 h 3632200"/>
              <a:gd name="connsiteX6" fmla="*/ 6095939 w 12192000"/>
              <a:gd name="connsiteY6" fmla="*/ 3632200 h 3632200"/>
              <a:gd name="connsiteX7" fmla="*/ 5332482 w 12192000"/>
              <a:gd name="connsiteY7" fmla="*/ 3619648 h 3632200"/>
              <a:gd name="connsiteX8" fmla="*/ 333638 w 12192000"/>
              <a:gd name="connsiteY8" fmla="*/ 2747371 h 3632200"/>
              <a:gd name="connsiteX9" fmla="*/ 0 w 12192000"/>
              <a:gd name="connsiteY9" fmla="*/ 2602097 h 3632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2000" h="3632200">
                <a:moveTo>
                  <a:pt x="0" y="0"/>
                </a:moveTo>
                <a:lnTo>
                  <a:pt x="12192000" y="0"/>
                </a:lnTo>
                <a:lnTo>
                  <a:pt x="12192000" y="2602097"/>
                </a:lnTo>
                <a:lnTo>
                  <a:pt x="11858362" y="2747371"/>
                </a:lnTo>
                <a:cubicBezTo>
                  <a:pt x="10640880" y="3227716"/>
                  <a:pt x="8867829" y="3553239"/>
                  <a:pt x="6859519" y="3619648"/>
                </a:cubicBezTo>
                <a:lnTo>
                  <a:pt x="6096062" y="3632200"/>
                </a:lnTo>
                <a:lnTo>
                  <a:pt x="6095939" y="3632200"/>
                </a:lnTo>
                <a:lnTo>
                  <a:pt x="5332482" y="3619648"/>
                </a:lnTo>
                <a:cubicBezTo>
                  <a:pt x="3324171" y="3553239"/>
                  <a:pt x="1551120" y="3227716"/>
                  <a:pt x="333638" y="2747371"/>
                </a:cubicBezTo>
                <a:lnTo>
                  <a:pt x="0" y="2602097"/>
                </a:lnTo>
                <a:close/>
              </a:path>
            </a:pathLst>
          </a:cu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t" anchorCtr="0" forceAA="0" compatLnSpc="1">
            <a:prstTxWarp prst="textNoShape">
              <a:avLst/>
            </a:prstTxWarp>
            <a:noAutofit/>
          </a:bodyPr>
          <a:lstStyle/>
          <a:p>
            <a:pPr algn="l">
              <a:lnSpc>
                <a:spcPct val="130000"/>
              </a:lnSpc>
            </a:pPr>
            <a:endParaRPr kumimoji="1" lang="zh-CN" altLang="en-US" sz="2000" dirty="0">
              <a:solidFill>
                <a:schemeClr val="tx1">
                  <a:lumMod val="75000"/>
                  <a:lumOff val="25000"/>
                </a:schemeClr>
              </a:solidFill>
            </a:endParaRPr>
          </a:p>
        </p:txBody>
      </p:sp>
      <p:sp>
        <p:nvSpPr>
          <p:cNvPr id="3" name="页脚占位符 2">
            <a:extLst>
              <a:ext uri="{FF2B5EF4-FFF2-40B4-BE49-F238E27FC236}">
                <a16:creationId xmlns:a16="http://schemas.microsoft.com/office/drawing/2014/main" id="{D8967008-B1EA-FB4D-BE8C-1B260FCAE294}"/>
              </a:ext>
            </a:extLst>
          </p:cNvPr>
          <p:cNvSpPr>
            <a:spLocks noGrp="1"/>
          </p:cNvSpPr>
          <p:nvPr>
            <p:ph type="ftr" sz="quarter" idx="10"/>
          </p:nvPr>
        </p:nvSpPr>
        <p:spPr>
          <a:xfrm>
            <a:off x="4038600" y="6235700"/>
            <a:ext cx="4114800" cy="365125"/>
          </a:xfrm>
          <a:prstGeom prst="rect">
            <a:avLst/>
          </a:prstGeom>
        </p:spPr>
        <p:txBody>
          <a:bodyPr/>
          <a:lstStyle/>
          <a:p>
            <a:endParaRPr lang="zh-CN" altLang="en-US"/>
          </a:p>
        </p:txBody>
      </p:sp>
      <p:sp>
        <p:nvSpPr>
          <p:cNvPr id="4" name="灯片编号占位符 3">
            <a:extLst>
              <a:ext uri="{FF2B5EF4-FFF2-40B4-BE49-F238E27FC236}">
                <a16:creationId xmlns:a16="http://schemas.microsoft.com/office/drawing/2014/main" id="{804CBD1B-5FE0-BB47-841B-610A98482E6F}"/>
              </a:ext>
            </a:extLst>
          </p:cNvPr>
          <p:cNvSpPr>
            <a:spLocks noGrp="1"/>
          </p:cNvSpPr>
          <p:nvPr>
            <p:ph type="sldNum" sz="quarter" idx="11"/>
          </p:nvPr>
        </p:nvSpPr>
        <p:spPr>
          <a:xfrm>
            <a:off x="8610600" y="6235700"/>
            <a:ext cx="2905340" cy="365125"/>
          </a:xfrm>
          <a:prstGeom prst="rect">
            <a:avLst/>
          </a:prstGeom>
        </p:spPr>
        <p:txBody>
          <a:bodyPr/>
          <a:lstStyle/>
          <a:p>
            <a:fld id="{DA0C4C2A-0013-4D0D-BA0B-DE308E42093C}" type="slidenum">
              <a:rPr lang="zh-CN" altLang="en-US" smtClean="0"/>
              <a:t>‹#›</a:t>
            </a:fld>
            <a:endParaRPr lang="zh-CN" altLang="en-US"/>
          </a:p>
        </p:txBody>
      </p:sp>
      <p:sp>
        <p:nvSpPr>
          <p:cNvPr id="113" name="日期占位符 3">
            <a:extLst>
              <a:ext uri="{FF2B5EF4-FFF2-40B4-BE49-F238E27FC236}">
                <a16:creationId xmlns:a16="http://schemas.microsoft.com/office/drawing/2014/main" id="{7668A64A-6352-BF40-9190-08C653062FA3}"/>
              </a:ext>
            </a:extLst>
          </p:cNvPr>
          <p:cNvSpPr txBox="1">
            <a:spLocks/>
          </p:cNvSpPr>
          <p:nvPr userDrawn="1"/>
        </p:nvSpPr>
        <p:spPr>
          <a:xfrm>
            <a:off x="803274" y="6235699"/>
            <a:ext cx="2921000" cy="365125"/>
          </a:xfrm>
          <a:prstGeom prst="rect">
            <a:avLst/>
          </a:prstGeom>
        </p:spPr>
        <p:txBody>
          <a:bodyPr vert="horz" lIns="0" tIns="45720" rIns="91440" bIns="45720" rtlCol="0" anchor="ctr"/>
          <a:lstStyle>
            <a:defPPr>
              <a:defRPr lang="zh-CN"/>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dirty="0"/>
              <a:t>自强、弘毅、求是、拓新</a:t>
            </a:r>
          </a:p>
        </p:txBody>
      </p:sp>
      <p:sp>
        <p:nvSpPr>
          <p:cNvPr id="9" name="图片占位符 8">
            <a:extLst>
              <a:ext uri="{FF2B5EF4-FFF2-40B4-BE49-F238E27FC236}">
                <a16:creationId xmlns:a16="http://schemas.microsoft.com/office/drawing/2014/main" id="{5604C697-5F9B-7147-A35C-C3337DB17A32}"/>
              </a:ext>
            </a:extLst>
          </p:cNvPr>
          <p:cNvSpPr>
            <a:spLocks noGrp="1"/>
          </p:cNvSpPr>
          <p:nvPr>
            <p:ph type="pic" sz="quarter" idx="15"/>
          </p:nvPr>
        </p:nvSpPr>
        <p:spPr>
          <a:xfrm>
            <a:off x="0" y="0"/>
            <a:ext cx="12192000" cy="3632200"/>
          </a:xfrm>
          <a:custGeom>
            <a:avLst/>
            <a:gdLst>
              <a:gd name="connsiteX0" fmla="*/ 0 w 12192000"/>
              <a:gd name="connsiteY0" fmla="*/ 0 h 3632200"/>
              <a:gd name="connsiteX1" fmla="*/ 12192000 w 12192000"/>
              <a:gd name="connsiteY1" fmla="*/ 0 h 3632200"/>
              <a:gd name="connsiteX2" fmla="*/ 12192000 w 12192000"/>
              <a:gd name="connsiteY2" fmla="*/ 2602097 h 3632200"/>
              <a:gd name="connsiteX3" fmla="*/ 11858362 w 12192000"/>
              <a:gd name="connsiteY3" fmla="*/ 2747371 h 3632200"/>
              <a:gd name="connsiteX4" fmla="*/ 6859519 w 12192000"/>
              <a:gd name="connsiteY4" fmla="*/ 3619648 h 3632200"/>
              <a:gd name="connsiteX5" fmla="*/ 6096062 w 12192000"/>
              <a:gd name="connsiteY5" fmla="*/ 3632200 h 3632200"/>
              <a:gd name="connsiteX6" fmla="*/ 6095939 w 12192000"/>
              <a:gd name="connsiteY6" fmla="*/ 3632200 h 3632200"/>
              <a:gd name="connsiteX7" fmla="*/ 5332482 w 12192000"/>
              <a:gd name="connsiteY7" fmla="*/ 3619648 h 3632200"/>
              <a:gd name="connsiteX8" fmla="*/ 333638 w 12192000"/>
              <a:gd name="connsiteY8" fmla="*/ 2747371 h 3632200"/>
              <a:gd name="connsiteX9" fmla="*/ 0 w 12192000"/>
              <a:gd name="connsiteY9" fmla="*/ 2602097 h 3632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2000" h="3632200">
                <a:moveTo>
                  <a:pt x="0" y="0"/>
                </a:moveTo>
                <a:lnTo>
                  <a:pt x="12192000" y="0"/>
                </a:lnTo>
                <a:lnTo>
                  <a:pt x="12192000" y="2602097"/>
                </a:lnTo>
                <a:lnTo>
                  <a:pt x="11858362" y="2747371"/>
                </a:lnTo>
                <a:cubicBezTo>
                  <a:pt x="10640880" y="3227716"/>
                  <a:pt x="8867829" y="3553239"/>
                  <a:pt x="6859519" y="3619648"/>
                </a:cubicBezTo>
                <a:lnTo>
                  <a:pt x="6096062" y="3632200"/>
                </a:lnTo>
                <a:lnTo>
                  <a:pt x="6095939" y="3632200"/>
                </a:lnTo>
                <a:lnTo>
                  <a:pt x="5332482" y="3619648"/>
                </a:lnTo>
                <a:cubicBezTo>
                  <a:pt x="3324171" y="3553239"/>
                  <a:pt x="1551120" y="3227716"/>
                  <a:pt x="333638" y="2747371"/>
                </a:cubicBezTo>
                <a:lnTo>
                  <a:pt x="0" y="2602097"/>
                </a:lnTo>
                <a:close/>
              </a:path>
            </a:pathLst>
          </a:custGeom>
        </p:spPr>
        <p:txBody>
          <a:bodyPr wrap="square">
            <a:noAutofit/>
          </a:bodyPr>
          <a:lstStyle/>
          <a:p>
            <a:endParaRPr kumimoji="1" lang="zh-CN" altLang="en-US" dirty="0"/>
          </a:p>
        </p:txBody>
      </p:sp>
    </p:spTree>
    <p:extLst>
      <p:ext uri="{BB962C8B-B14F-4D97-AF65-F5344CB8AC3E}">
        <p14:creationId xmlns:p14="http://schemas.microsoft.com/office/powerpoint/2010/main" val="16709043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F6E400B-D16B-4A3A-AC95-3E3276FD3F1A}"/>
              </a:ext>
            </a:extLst>
          </p:cNvPr>
          <p:cNvSpPr>
            <a:spLocks noGrp="1"/>
          </p:cNvSpPr>
          <p:nvPr>
            <p:ph type="title"/>
          </p:nvPr>
        </p:nvSpPr>
        <p:spPr>
          <a:xfrm>
            <a:off x="803275" y="393486"/>
            <a:ext cx="8970989" cy="663575"/>
          </a:xfrm>
        </p:spPr>
        <p:txBody>
          <a:bodyPr lIns="0"/>
          <a:lstStyle>
            <a:lvl1pPr>
              <a:defRPr b="1">
                <a:solidFill>
                  <a:schemeClr val="accent2"/>
                </a:solidFill>
              </a:defRPr>
            </a:lvl1pPr>
          </a:lstStyle>
          <a:p>
            <a:r>
              <a:rPr lang="zh-CN" altLang="en-US" dirty="0"/>
              <a:t>单击此处编辑母版标题样式</a:t>
            </a:r>
          </a:p>
        </p:txBody>
      </p:sp>
      <p:cxnSp>
        <p:nvCxnSpPr>
          <p:cNvPr id="4" name="直线连接符 3">
            <a:extLst>
              <a:ext uri="{FF2B5EF4-FFF2-40B4-BE49-F238E27FC236}">
                <a16:creationId xmlns:a16="http://schemas.microsoft.com/office/drawing/2014/main" id="{959D5530-A0A5-934E-AAE7-E3140A5C1BA3}"/>
              </a:ext>
            </a:extLst>
          </p:cNvPr>
          <p:cNvCxnSpPr/>
          <p:nvPr userDrawn="1"/>
        </p:nvCxnSpPr>
        <p:spPr>
          <a:xfrm>
            <a:off x="0" y="1016000"/>
            <a:ext cx="1219200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110" name="图片 109" descr="图片包含 天空, 户外, 建筑物, 日落&#10;&#10;描述已自动生成">
            <a:extLst>
              <a:ext uri="{FF2B5EF4-FFF2-40B4-BE49-F238E27FC236}">
                <a16:creationId xmlns:a16="http://schemas.microsoft.com/office/drawing/2014/main" id="{F8B9A523-AD8C-9140-B30D-DCF5D7DFB66B}"/>
              </a:ext>
            </a:extLst>
          </p:cNvPr>
          <p:cNvPicPr>
            <a:picLocks noChangeAspect="1"/>
          </p:cNvPicPr>
          <p:nvPr userDrawn="1"/>
        </p:nvPicPr>
        <p:blipFill rotWithShape="1">
          <a:blip r:embed="rId2" cstate="hqprint">
            <a:extLst>
              <a:ext uri="{BEBA8EAE-BF5A-486C-A8C5-ECC9F3942E4B}">
                <a14:imgProps xmlns:a14="http://schemas.microsoft.com/office/drawing/2010/main">
                  <a14:imgLayer r:embed="rId3">
                    <a14:imgEffect>
                      <a14:backgroundRemoval t="10000" b="99500" l="10000" r="98000">
                        <a14:foregroundMark x1="45583" y1="28625" x2="72750" y2="47875"/>
                        <a14:foregroundMark x1="72750" y1="47875" x2="79000" y2="48875"/>
                        <a14:foregroundMark x1="79000" y1="48875" x2="87083" y2="44750"/>
                        <a14:foregroundMark x1="87083" y1="44750" x2="89333" y2="42875"/>
                        <a14:foregroundMark x1="49697" y1="28104" x2="51500" y2="30625"/>
                        <a14:foregroundMark x1="46583" y1="23750" x2="49595" y2="27961"/>
                        <a14:foregroundMark x1="46917" y1="21000" x2="48333" y2="17125"/>
                        <a14:foregroundMark x1="62917" y1="48125" x2="65250" y2="51750"/>
                        <a14:foregroundMark x1="65250" y1="51750" x2="86750" y2="67750"/>
                        <a14:foregroundMark x1="94417" y1="36500" x2="92917" y2="90875"/>
                        <a14:foregroundMark x1="98000" y1="30875" x2="91667" y2="84250"/>
                        <a14:foregroundMark x1="91667" y1="84250" x2="91333" y2="85500"/>
                        <a14:foregroundMark x1="70000" y1="67000" x2="89333" y2="84250"/>
                        <a14:foregroundMark x1="89333" y1="84250" x2="89333" y2="84250"/>
                        <a14:foregroundMark x1="70500" y1="67000" x2="66333" y2="64125"/>
                        <a14:foregroundMark x1="66333" y1="64125" x2="59333" y2="53500"/>
                        <a14:foregroundMark x1="79333" y1="90625" x2="80167" y2="96250"/>
                        <a14:foregroundMark x1="80167" y1="96250" x2="85167" y2="96625"/>
                        <a14:foregroundMark x1="85167" y1="96625" x2="88083" y2="94625"/>
                        <a14:foregroundMark x1="88083" y1="94625" x2="88167" y2="94625"/>
                        <a14:foregroundMark x1="96750" y1="97500" x2="76750" y2="99500"/>
                        <a14:foregroundMark x1="77799" y1="89875" x2="77667" y2="86250"/>
                        <a14:foregroundMark x1="77984" y1="94938" x2="77927" y2="93375"/>
                        <a14:foregroundMark x1="78000" y1="95375" x2="78056" y2="96909"/>
                        <a14:foregroundMark x1="68667" y1="40875" x2="68417" y2="41125"/>
                        <a14:backgroundMark x1="77667" y1="89875" x2="77667" y2="93375"/>
                        <a14:backgroundMark x1="77833" y1="95625" x2="78167" y2="90625"/>
                        <a14:backgroundMark x1="78500" y1="96125" x2="79000" y2="90375"/>
                        <a14:backgroundMark x1="19833" y1="30625" x2="46417" y2="71000"/>
                        <a14:backgroundMark x1="46417" y1="71000" x2="46417" y2="71000"/>
                        <a14:backgroundMark x1="17000" y1="72500" x2="23583" y2="72625"/>
                        <a14:backgroundMark x1="23583" y1="72625" x2="37833" y2="71875"/>
                        <a14:backgroundMark x1="37833" y1="71875" x2="57167" y2="75375"/>
                        <a14:backgroundMark x1="61667" y1="37000" x2="62000" y2="37375"/>
                        <a14:backgroundMark x1="66667" y1="39375" x2="66917" y2="39750"/>
                        <a14:backgroundMark x1="50917" y1="27125" x2="51000" y2="27625"/>
                      </a14:backgroundRemoval>
                    </a14:imgEffect>
                    <a14:imgEffect>
                      <a14:colorTemperature colorTemp="9660"/>
                    </a14:imgEffect>
                    <a14:imgEffect>
                      <a14:saturation sat="111000"/>
                    </a14:imgEffect>
                    <a14:imgEffect>
                      <a14:brightnessContrast bright="72000"/>
                    </a14:imgEffect>
                  </a14:imgLayer>
                </a14:imgProps>
              </a:ext>
              <a:ext uri="{28A0092B-C50C-407E-A947-70E740481C1C}">
                <a14:useLocalDpi xmlns:a14="http://schemas.microsoft.com/office/drawing/2010/main" val="0"/>
              </a:ext>
            </a:extLst>
          </a:blip>
          <a:srcRect l="38743" t="8413"/>
          <a:stretch/>
        </p:blipFill>
        <p:spPr>
          <a:xfrm flipH="1">
            <a:off x="-1" y="60500"/>
            <a:ext cx="958611" cy="955500"/>
          </a:xfrm>
          <a:prstGeom prst="rect">
            <a:avLst/>
          </a:prstGeom>
        </p:spPr>
      </p:pic>
    </p:spTree>
    <p:extLst>
      <p:ext uri="{BB962C8B-B14F-4D97-AF65-F5344CB8AC3E}">
        <p14:creationId xmlns:p14="http://schemas.microsoft.com/office/powerpoint/2010/main" val="28625835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引用">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F6E400B-D16B-4A3A-AC95-3E3276FD3F1A}"/>
              </a:ext>
            </a:extLst>
          </p:cNvPr>
          <p:cNvSpPr>
            <a:spLocks noGrp="1"/>
          </p:cNvSpPr>
          <p:nvPr>
            <p:ph type="title"/>
          </p:nvPr>
        </p:nvSpPr>
        <p:spPr>
          <a:xfrm>
            <a:off x="803275" y="393486"/>
            <a:ext cx="8970989" cy="663575"/>
          </a:xfrm>
        </p:spPr>
        <p:txBody>
          <a:bodyPr lIns="0"/>
          <a:lstStyle>
            <a:lvl1pPr>
              <a:defRPr b="1">
                <a:solidFill>
                  <a:schemeClr val="accent2"/>
                </a:solidFill>
              </a:defRPr>
            </a:lvl1pPr>
          </a:lstStyle>
          <a:p>
            <a:r>
              <a:rPr lang="zh-CN" altLang="en-US" dirty="0"/>
              <a:t>单击此处编辑母版标题样式</a:t>
            </a:r>
          </a:p>
        </p:txBody>
      </p:sp>
      <p:cxnSp>
        <p:nvCxnSpPr>
          <p:cNvPr id="4" name="直线连接符 3">
            <a:extLst>
              <a:ext uri="{FF2B5EF4-FFF2-40B4-BE49-F238E27FC236}">
                <a16:creationId xmlns:a16="http://schemas.microsoft.com/office/drawing/2014/main" id="{959D5530-A0A5-934E-AAE7-E3140A5C1BA3}"/>
              </a:ext>
            </a:extLst>
          </p:cNvPr>
          <p:cNvCxnSpPr/>
          <p:nvPr userDrawn="1"/>
        </p:nvCxnSpPr>
        <p:spPr>
          <a:xfrm>
            <a:off x="0" y="1016000"/>
            <a:ext cx="1219200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110" name="图片 109" descr="图片包含 天空, 户外, 建筑物, 日落&#10;&#10;描述已自动生成">
            <a:extLst>
              <a:ext uri="{FF2B5EF4-FFF2-40B4-BE49-F238E27FC236}">
                <a16:creationId xmlns:a16="http://schemas.microsoft.com/office/drawing/2014/main" id="{F8B9A523-AD8C-9140-B30D-DCF5D7DFB66B}"/>
              </a:ext>
            </a:extLst>
          </p:cNvPr>
          <p:cNvPicPr>
            <a:picLocks noChangeAspect="1"/>
          </p:cNvPicPr>
          <p:nvPr userDrawn="1"/>
        </p:nvPicPr>
        <p:blipFill rotWithShape="1">
          <a:blip r:embed="rId2" cstate="hqprint">
            <a:extLst>
              <a:ext uri="{BEBA8EAE-BF5A-486C-A8C5-ECC9F3942E4B}">
                <a14:imgProps xmlns:a14="http://schemas.microsoft.com/office/drawing/2010/main">
                  <a14:imgLayer r:embed="rId3">
                    <a14:imgEffect>
                      <a14:backgroundRemoval t="10000" b="99500" l="10000" r="98000">
                        <a14:foregroundMark x1="45583" y1="28625" x2="72750" y2="47875"/>
                        <a14:foregroundMark x1="72750" y1="47875" x2="79000" y2="48875"/>
                        <a14:foregroundMark x1="79000" y1="48875" x2="87083" y2="44750"/>
                        <a14:foregroundMark x1="87083" y1="44750" x2="89333" y2="42875"/>
                        <a14:foregroundMark x1="49697" y1="28104" x2="51500" y2="30625"/>
                        <a14:foregroundMark x1="46583" y1="23750" x2="49595" y2="27961"/>
                        <a14:foregroundMark x1="46917" y1="21000" x2="48333" y2="17125"/>
                        <a14:foregroundMark x1="62917" y1="48125" x2="65250" y2="51750"/>
                        <a14:foregroundMark x1="65250" y1="51750" x2="86750" y2="67750"/>
                        <a14:foregroundMark x1="94417" y1="36500" x2="92917" y2="90875"/>
                        <a14:foregroundMark x1="98000" y1="30875" x2="91667" y2="84250"/>
                        <a14:foregroundMark x1="91667" y1="84250" x2="91333" y2="85500"/>
                        <a14:foregroundMark x1="70000" y1="67000" x2="89333" y2="84250"/>
                        <a14:foregroundMark x1="89333" y1="84250" x2="89333" y2="84250"/>
                        <a14:foregroundMark x1="70500" y1="67000" x2="66333" y2="64125"/>
                        <a14:foregroundMark x1="66333" y1="64125" x2="59333" y2="53500"/>
                        <a14:foregroundMark x1="79333" y1="90625" x2="80167" y2="96250"/>
                        <a14:foregroundMark x1="80167" y1="96250" x2="85167" y2="96625"/>
                        <a14:foregroundMark x1="85167" y1="96625" x2="88083" y2="94625"/>
                        <a14:foregroundMark x1="88083" y1="94625" x2="88167" y2="94625"/>
                        <a14:foregroundMark x1="96750" y1="97500" x2="76750" y2="99500"/>
                        <a14:foregroundMark x1="77799" y1="89875" x2="77667" y2="86250"/>
                        <a14:foregroundMark x1="77984" y1="94938" x2="77927" y2="93375"/>
                        <a14:foregroundMark x1="78000" y1="95375" x2="78056" y2="96909"/>
                        <a14:foregroundMark x1="68667" y1="40875" x2="68417" y2="41125"/>
                        <a14:backgroundMark x1="77667" y1="89875" x2="77667" y2="93375"/>
                        <a14:backgroundMark x1="77833" y1="95625" x2="78167" y2="90625"/>
                        <a14:backgroundMark x1="78500" y1="96125" x2="79000" y2="90375"/>
                        <a14:backgroundMark x1="19833" y1="30625" x2="46417" y2="71000"/>
                        <a14:backgroundMark x1="46417" y1="71000" x2="46417" y2="71000"/>
                        <a14:backgroundMark x1="17000" y1="72500" x2="23583" y2="72625"/>
                        <a14:backgroundMark x1="23583" y1="72625" x2="37833" y2="71875"/>
                        <a14:backgroundMark x1="37833" y1="71875" x2="57167" y2="75375"/>
                        <a14:backgroundMark x1="61667" y1="37000" x2="62000" y2="37375"/>
                        <a14:backgroundMark x1="66667" y1="39375" x2="66917" y2="39750"/>
                        <a14:backgroundMark x1="50917" y1="27125" x2="51000" y2="27625"/>
                      </a14:backgroundRemoval>
                    </a14:imgEffect>
                    <a14:imgEffect>
                      <a14:colorTemperature colorTemp="9660"/>
                    </a14:imgEffect>
                    <a14:imgEffect>
                      <a14:saturation sat="111000"/>
                    </a14:imgEffect>
                    <a14:imgEffect>
                      <a14:brightnessContrast bright="72000"/>
                    </a14:imgEffect>
                  </a14:imgLayer>
                </a14:imgProps>
              </a:ext>
              <a:ext uri="{28A0092B-C50C-407E-A947-70E740481C1C}">
                <a14:useLocalDpi xmlns:a14="http://schemas.microsoft.com/office/drawing/2010/main" val="0"/>
              </a:ext>
            </a:extLst>
          </a:blip>
          <a:srcRect l="38743" t="8413"/>
          <a:stretch/>
        </p:blipFill>
        <p:spPr>
          <a:xfrm flipH="1">
            <a:off x="-1" y="60500"/>
            <a:ext cx="958611" cy="955500"/>
          </a:xfrm>
          <a:prstGeom prst="rect">
            <a:avLst/>
          </a:prstGeom>
        </p:spPr>
      </p:pic>
      <p:grpSp>
        <p:nvGrpSpPr>
          <p:cNvPr id="108" name="组合 107">
            <a:extLst>
              <a:ext uri="{FF2B5EF4-FFF2-40B4-BE49-F238E27FC236}">
                <a16:creationId xmlns:a16="http://schemas.microsoft.com/office/drawing/2014/main" id="{800D2A5F-D418-9540-BE94-515C5E0BFD6F}"/>
              </a:ext>
            </a:extLst>
          </p:cNvPr>
          <p:cNvGrpSpPr/>
          <p:nvPr userDrawn="1"/>
        </p:nvGrpSpPr>
        <p:grpSpPr>
          <a:xfrm flipH="1">
            <a:off x="7081926" y="1542464"/>
            <a:ext cx="3346546" cy="2744651"/>
            <a:chOff x="5391486" y="1250127"/>
            <a:chExt cx="1521247" cy="1247642"/>
          </a:xfrm>
        </p:grpSpPr>
        <p:sp>
          <p:nvSpPr>
            <p:cNvPr id="109" name="任意形状 108">
              <a:extLst>
                <a:ext uri="{FF2B5EF4-FFF2-40B4-BE49-F238E27FC236}">
                  <a16:creationId xmlns:a16="http://schemas.microsoft.com/office/drawing/2014/main" id="{0687A1B3-222F-1444-8F62-1D4AD90DEDB7}"/>
                </a:ext>
              </a:extLst>
            </p:cNvPr>
            <p:cNvSpPr/>
            <p:nvPr/>
          </p:nvSpPr>
          <p:spPr>
            <a:xfrm>
              <a:off x="5391486" y="1250127"/>
              <a:ext cx="634765" cy="1247642"/>
            </a:xfrm>
            <a:custGeom>
              <a:avLst/>
              <a:gdLst/>
              <a:ahLst/>
              <a:cxnLst/>
              <a:rect l="l" t="t" r="r" b="b"/>
              <a:pathLst>
                <a:path w="634765" h="1247642">
                  <a:moveTo>
                    <a:pt x="353863" y="0"/>
                  </a:moveTo>
                  <a:lnTo>
                    <a:pt x="598284" y="0"/>
                  </a:lnTo>
                  <a:lnTo>
                    <a:pt x="324678" y="612877"/>
                  </a:lnTo>
                  <a:lnTo>
                    <a:pt x="634765" y="612877"/>
                  </a:lnTo>
                  <a:lnTo>
                    <a:pt x="634765" y="1247642"/>
                  </a:lnTo>
                  <a:lnTo>
                    <a:pt x="0" y="1247642"/>
                  </a:lnTo>
                  <a:lnTo>
                    <a:pt x="0" y="609229"/>
                  </a:lnTo>
                  <a:lnTo>
                    <a:pt x="353863" y="0"/>
                  </a:lnTo>
                  <a:close/>
                </a:path>
              </a:pathLst>
            </a:custGeom>
            <a:solidFill>
              <a:schemeClr val="tx2">
                <a:alpha val="1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
          <p:nvSpPr>
            <p:cNvPr id="111" name="任意形状 110">
              <a:extLst>
                <a:ext uri="{FF2B5EF4-FFF2-40B4-BE49-F238E27FC236}">
                  <a16:creationId xmlns:a16="http://schemas.microsoft.com/office/drawing/2014/main" id="{9CE7ECBC-1D33-D24E-A705-B7E30A874744}"/>
                </a:ext>
              </a:extLst>
            </p:cNvPr>
            <p:cNvSpPr/>
            <p:nvPr/>
          </p:nvSpPr>
          <p:spPr>
            <a:xfrm>
              <a:off x="6277968" y="1250127"/>
              <a:ext cx="634765" cy="1247642"/>
            </a:xfrm>
            <a:custGeom>
              <a:avLst/>
              <a:gdLst/>
              <a:ahLst/>
              <a:cxnLst/>
              <a:rect l="l" t="t" r="r" b="b"/>
              <a:pathLst>
                <a:path w="634765" h="1247642">
                  <a:moveTo>
                    <a:pt x="353863" y="0"/>
                  </a:moveTo>
                  <a:lnTo>
                    <a:pt x="598284" y="0"/>
                  </a:lnTo>
                  <a:lnTo>
                    <a:pt x="324678" y="612877"/>
                  </a:lnTo>
                  <a:lnTo>
                    <a:pt x="634765" y="612877"/>
                  </a:lnTo>
                  <a:lnTo>
                    <a:pt x="634765" y="1247642"/>
                  </a:lnTo>
                  <a:lnTo>
                    <a:pt x="0" y="1247642"/>
                  </a:lnTo>
                  <a:lnTo>
                    <a:pt x="0" y="609229"/>
                  </a:lnTo>
                  <a:lnTo>
                    <a:pt x="353863" y="0"/>
                  </a:lnTo>
                  <a:close/>
                </a:path>
              </a:pathLst>
            </a:custGeom>
            <a:solidFill>
              <a:schemeClr val="tx2">
                <a:alpha val="1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grpSp>
      <p:sp>
        <p:nvSpPr>
          <p:cNvPr id="113" name="矩形标注 112">
            <a:extLst>
              <a:ext uri="{FF2B5EF4-FFF2-40B4-BE49-F238E27FC236}">
                <a16:creationId xmlns:a16="http://schemas.microsoft.com/office/drawing/2014/main" id="{C051AE12-55DB-F74E-B1DF-61E3379EFEBF}"/>
              </a:ext>
            </a:extLst>
          </p:cNvPr>
          <p:cNvSpPr/>
          <p:nvPr userDrawn="1"/>
        </p:nvSpPr>
        <p:spPr>
          <a:xfrm>
            <a:off x="4295775" y="1792186"/>
            <a:ext cx="7092949" cy="3985468"/>
          </a:xfrm>
          <a:prstGeom prst="wedgeRectCallout">
            <a:avLst>
              <a:gd name="adj1" fmla="val -57128"/>
              <a:gd name="adj2" fmla="val -8009"/>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t" anchorCtr="0" forceAA="0" compatLnSpc="1">
            <a:prstTxWarp prst="textNoShape">
              <a:avLst/>
            </a:prstTxWarp>
            <a:normAutofit/>
          </a:bodyPr>
          <a:lstStyle/>
          <a:p>
            <a:pPr>
              <a:lnSpc>
                <a:spcPct val="130000"/>
              </a:lnSpc>
            </a:pPr>
            <a:endParaRPr kumimoji="1" lang="en-US" altLang="zh-CN" sz="2000" dirty="0">
              <a:solidFill>
                <a:schemeClr val="tx1">
                  <a:lumMod val="75000"/>
                  <a:lumOff val="25000"/>
                </a:schemeClr>
              </a:solidFill>
            </a:endParaRPr>
          </a:p>
          <a:p>
            <a:pPr>
              <a:lnSpc>
                <a:spcPct val="130000"/>
              </a:lnSpc>
            </a:pPr>
            <a:endParaRPr kumimoji="1" lang="en-US" altLang="zh-CN" sz="2000" dirty="0">
              <a:solidFill>
                <a:schemeClr val="tx1">
                  <a:lumMod val="75000"/>
                  <a:lumOff val="25000"/>
                </a:schemeClr>
              </a:solidFill>
            </a:endParaRPr>
          </a:p>
          <a:p>
            <a:pPr>
              <a:lnSpc>
                <a:spcPct val="130000"/>
              </a:lnSpc>
            </a:pPr>
            <a:endParaRPr kumimoji="1" lang="en-US" altLang="zh-CN" sz="2000" dirty="0">
              <a:solidFill>
                <a:schemeClr val="tx1">
                  <a:lumMod val="75000"/>
                  <a:lumOff val="25000"/>
                </a:schemeClr>
              </a:solidFill>
            </a:endParaRPr>
          </a:p>
        </p:txBody>
      </p:sp>
      <p:sp>
        <p:nvSpPr>
          <p:cNvPr id="114" name="椭圆 113">
            <a:extLst>
              <a:ext uri="{FF2B5EF4-FFF2-40B4-BE49-F238E27FC236}">
                <a16:creationId xmlns:a16="http://schemas.microsoft.com/office/drawing/2014/main" id="{C9A17E54-0F0D-6D4C-AA24-3BE97F9C2995}"/>
              </a:ext>
            </a:extLst>
          </p:cNvPr>
          <p:cNvSpPr/>
          <p:nvPr userDrawn="1"/>
        </p:nvSpPr>
        <p:spPr>
          <a:xfrm>
            <a:off x="994874" y="1801406"/>
            <a:ext cx="2586526" cy="2586526"/>
          </a:xfrm>
          <a:prstGeom prst="ellipse">
            <a:avLst/>
          </a:prstGeom>
          <a:noFill/>
          <a:ln cmpd="thickThin">
            <a:solidFill>
              <a:schemeClr val="accent2"/>
            </a:solidFill>
            <a:prstDash val="dash"/>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
        <p:nvSpPr>
          <p:cNvPr id="117" name="图片占位符 116">
            <a:extLst>
              <a:ext uri="{FF2B5EF4-FFF2-40B4-BE49-F238E27FC236}">
                <a16:creationId xmlns:a16="http://schemas.microsoft.com/office/drawing/2014/main" id="{FA2D7BE4-379A-4340-9DA9-D43E5F7B4335}"/>
              </a:ext>
            </a:extLst>
          </p:cNvPr>
          <p:cNvSpPr>
            <a:spLocks noGrp="1"/>
          </p:cNvSpPr>
          <p:nvPr>
            <p:ph type="pic" sz="quarter" idx="10"/>
          </p:nvPr>
        </p:nvSpPr>
        <p:spPr>
          <a:xfrm>
            <a:off x="1139471" y="1946004"/>
            <a:ext cx="2297332" cy="2297332"/>
          </a:xfrm>
          <a:custGeom>
            <a:avLst/>
            <a:gdLst>
              <a:gd name="connsiteX0" fmla="*/ 1148666 w 2297332"/>
              <a:gd name="connsiteY0" fmla="*/ 0 h 2297332"/>
              <a:gd name="connsiteX1" fmla="*/ 2297332 w 2297332"/>
              <a:gd name="connsiteY1" fmla="*/ 1148666 h 2297332"/>
              <a:gd name="connsiteX2" fmla="*/ 1148666 w 2297332"/>
              <a:gd name="connsiteY2" fmla="*/ 2297332 h 2297332"/>
              <a:gd name="connsiteX3" fmla="*/ 0 w 2297332"/>
              <a:gd name="connsiteY3" fmla="*/ 1148666 h 2297332"/>
              <a:gd name="connsiteX4" fmla="*/ 1148666 w 2297332"/>
              <a:gd name="connsiteY4" fmla="*/ 0 h 22973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97332" h="2297332">
                <a:moveTo>
                  <a:pt x="1148666" y="0"/>
                </a:moveTo>
                <a:cubicBezTo>
                  <a:pt x="1783057" y="0"/>
                  <a:pt x="2297332" y="514275"/>
                  <a:pt x="2297332" y="1148666"/>
                </a:cubicBezTo>
                <a:cubicBezTo>
                  <a:pt x="2297332" y="1783057"/>
                  <a:pt x="1783057" y="2297332"/>
                  <a:pt x="1148666" y="2297332"/>
                </a:cubicBezTo>
                <a:cubicBezTo>
                  <a:pt x="514275" y="2297332"/>
                  <a:pt x="0" y="1783057"/>
                  <a:pt x="0" y="1148666"/>
                </a:cubicBezTo>
                <a:cubicBezTo>
                  <a:pt x="0" y="514275"/>
                  <a:pt x="514275" y="0"/>
                  <a:pt x="1148666" y="0"/>
                </a:cubicBezTo>
                <a:close/>
              </a:path>
            </a:pathLst>
          </a:custGeom>
          <a:ln w="12700">
            <a:solidFill>
              <a:schemeClr val="accent2"/>
            </a:solidFill>
          </a:ln>
        </p:spPr>
        <p:txBody>
          <a:bodyPr wrap="square">
            <a:noAutofit/>
          </a:bodyPr>
          <a:lstStyle/>
          <a:p>
            <a:endParaRPr kumimoji="1" lang="zh-CN" altLang="en-US"/>
          </a:p>
        </p:txBody>
      </p:sp>
    </p:spTree>
    <p:extLst>
      <p:ext uri="{BB962C8B-B14F-4D97-AF65-F5344CB8AC3E}">
        <p14:creationId xmlns:p14="http://schemas.microsoft.com/office/powerpoint/2010/main" val="24573110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单张图片1">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F6E400B-D16B-4A3A-AC95-3E3276FD3F1A}"/>
              </a:ext>
            </a:extLst>
          </p:cNvPr>
          <p:cNvSpPr>
            <a:spLocks noGrp="1"/>
          </p:cNvSpPr>
          <p:nvPr>
            <p:ph type="title"/>
          </p:nvPr>
        </p:nvSpPr>
        <p:spPr>
          <a:xfrm>
            <a:off x="803275" y="393486"/>
            <a:ext cx="8970989" cy="663575"/>
          </a:xfrm>
        </p:spPr>
        <p:txBody>
          <a:bodyPr lIns="0"/>
          <a:lstStyle>
            <a:lvl1pPr>
              <a:defRPr b="1">
                <a:solidFill>
                  <a:schemeClr val="accent2"/>
                </a:solidFill>
              </a:defRPr>
            </a:lvl1pPr>
          </a:lstStyle>
          <a:p>
            <a:r>
              <a:rPr lang="zh-CN" altLang="en-US" dirty="0"/>
              <a:t>单击此处编辑母版标题样式</a:t>
            </a:r>
          </a:p>
        </p:txBody>
      </p:sp>
      <p:cxnSp>
        <p:nvCxnSpPr>
          <p:cNvPr id="4" name="直线连接符 3">
            <a:extLst>
              <a:ext uri="{FF2B5EF4-FFF2-40B4-BE49-F238E27FC236}">
                <a16:creationId xmlns:a16="http://schemas.microsoft.com/office/drawing/2014/main" id="{959D5530-A0A5-934E-AAE7-E3140A5C1BA3}"/>
              </a:ext>
            </a:extLst>
          </p:cNvPr>
          <p:cNvCxnSpPr/>
          <p:nvPr userDrawn="1"/>
        </p:nvCxnSpPr>
        <p:spPr>
          <a:xfrm>
            <a:off x="0" y="1016000"/>
            <a:ext cx="1219200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110" name="图片 109" descr="图片包含 天空, 户外, 建筑物, 日落&#10;&#10;描述已自动生成">
            <a:extLst>
              <a:ext uri="{FF2B5EF4-FFF2-40B4-BE49-F238E27FC236}">
                <a16:creationId xmlns:a16="http://schemas.microsoft.com/office/drawing/2014/main" id="{F8B9A523-AD8C-9140-B30D-DCF5D7DFB66B}"/>
              </a:ext>
            </a:extLst>
          </p:cNvPr>
          <p:cNvPicPr>
            <a:picLocks noChangeAspect="1"/>
          </p:cNvPicPr>
          <p:nvPr userDrawn="1"/>
        </p:nvPicPr>
        <p:blipFill rotWithShape="1">
          <a:blip r:embed="rId2" cstate="hqprint">
            <a:extLst>
              <a:ext uri="{BEBA8EAE-BF5A-486C-A8C5-ECC9F3942E4B}">
                <a14:imgProps xmlns:a14="http://schemas.microsoft.com/office/drawing/2010/main">
                  <a14:imgLayer r:embed="rId3">
                    <a14:imgEffect>
                      <a14:backgroundRemoval t="10000" b="99500" l="10000" r="98000">
                        <a14:foregroundMark x1="45583" y1="28625" x2="72750" y2="47875"/>
                        <a14:foregroundMark x1="72750" y1="47875" x2="79000" y2="48875"/>
                        <a14:foregroundMark x1="79000" y1="48875" x2="87083" y2="44750"/>
                        <a14:foregroundMark x1="87083" y1="44750" x2="89333" y2="42875"/>
                        <a14:foregroundMark x1="49697" y1="28104" x2="51500" y2="30625"/>
                        <a14:foregroundMark x1="46583" y1="23750" x2="49595" y2="27961"/>
                        <a14:foregroundMark x1="46917" y1="21000" x2="48333" y2="17125"/>
                        <a14:foregroundMark x1="62917" y1="48125" x2="65250" y2="51750"/>
                        <a14:foregroundMark x1="65250" y1="51750" x2="86750" y2="67750"/>
                        <a14:foregroundMark x1="94417" y1="36500" x2="92917" y2="90875"/>
                        <a14:foregroundMark x1="98000" y1="30875" x2="91667" y2="84250"/>
                        <a14:foregroundMark x1="91667" y1="84250" x2="91333" y2="85500"/>
                        <a14:foregroundMark x1="70000" y1="67000" x2="89333" y2="84250"/>
                        <a14:foregroundMark x1="89333" y1="84250" x2="89333" y2="84250"/>
                        <a14:foregroundMark x1="70500" y1="67000" x2="66333" y2="64125"/>
                        <a14:foregroundMark x1="66333" y1="64125" x2="59333" y2="53500"/>
                        <a14:foregroundMark x1="79333" y1="90625" x2="80167" y2="96250"/>
                        <a14:foregroundMark x1="80167" y1="96250" x2="85167" y2="96625"/>
                        <a14:foregroundMark x1="85167" y1="96625" x2="88083" y2="94625"/>
                        <a14:foregroundMark x1="88083" y1="94625" x2="88167" y2="94625"/>
                        <a14:foregroundMark x1="96750" y1="97500" x2="76750" y2="99500"/>
                        <a14:foregroundMark x1="77799" y1="89875" x2="77667" y2="86250"/>
                        <a14:foregroundMark x1="77984" y1="94938" x2="77927" y2="93375"/>
                        <a14:foregroundMark x1="78000" y1="95375" x2="78056" y2="96909"/>
                        <a14:foregroundMark x1="68667" y1="40875" x2="68417" y2="41125"/>
                        <a14:backgroundMark x1="77667" y1="89875" x2="77667" y2="93375"/>
                        <a14:backgroundMark x1="77833" y1="95625" x2="78167" y2="90625"/>
                        <a14:backgroundMark x1="78500" y1="96125" x2="79000" y2="90375"/>
                        <a14:backgroundMark x1="19833" y1="30625" x2="46417" y2="71000"/>
                        <a14:backgroundMark x1="46417" y1="71000" x2="46417" y2="71000"/>
                        <a14:backgroundMark x1="17000" y1="72500" x2="23583" y2="72625"/>
                        <a14:backgroundMark x1="23583" y1="72625" x2="37833" y2="71875"/>
                        <a14:backgroundMark x1="37833" y1="71875" x2="57167" y2="75375"/>
                        <a14:backgroundMark x1="61667" y1="37000" x2="62000" y2="37375"/>
                        <a14:backgroundMark x1="66667" y1="39375" x2="66917" y2="39750"/>
                        <a14:backgroundMark x1="50917" y1="27125" x2="51000" y2="27625"/>
                      </a14:backgroundRemoval>
                    </a14:imgEffect>
                    <a14:imgEffect>
                      <a14:colorTemperature colorTemp="9660"/>
                    </a14:imgEffect>
                    <a14:imgEffect>
                      <a14:saturation sat="111000"/>
                    </a14:imgEffect>
                    <a14:imgEffect>
                      <a14:brightnessContrast bright="72000"/>
                    </a14:imgEffect>
                  </a14:imgLayer>
                </a14:imgProps>
              </a:ext>
              <a:ext uri="{28A0092B-C50C-407E-A947-70E740481C1C}">
                <a14:useLocalDpi xmlns:a14="http://schemas.microsoft.com/office/drawing/2010/main" val="0"/>
              </a:ext>
            </a:extLst>
          </a:blip>
          <a:srcRect l="38743" t="8413"/>
          <a:stretch/>
        </p:blipFill>
        <p:spPr>
          <a:xfrm flipH="1">
            <a:off x="-1" y="60500"/>
            <a:ext cx="958611" cy="955500"/>
          </a:xfrm>
          <a:prstGeom prst="rect">
            <a:avLst/>
          </a:prstGeom>
        </p:spPr>
      </p:pic>
      <p:grpSp>
        <p:nvGrpSpPr>
          <p:cNvPr id="107" name="组合 106">
            <a:extLst>
              <a:ext uri="{FF2B5EF4-FFF2-40B4-BE49-F238E27FC236}">
                <a16:creationId xmlns:a16="http://schemas.microsoft.com/office/drawing/2014/main" id="{3FDD86D2-DF87-3E4E-893D-4CF1CE8430ED}"/>
              </a:ext>
            </a:extLst>
          </p:cNvPr>
          <p:cNvGrpSpPr/>
          <p:nvPr userDrawn="1"/>
        </p:nvGrpSpPr>
        <p:grpSpPr>
          <a:xfrm>
            <a:off x="803275" y="1402933"/>
            <a:ext cx="5296364" cy="4835897"/>
            <a:chOff x="803275" y="1402933"/>
            <a:chExt cx="5296364" cy="4835897"/>
          </a:xfrm>
        </p:grpSpPr>
        <p:sp>
          <p:nvSpPr>
            <p:cNvPr id="108" name="矩形 107">
              <a:extLst>
                <a:ext uri="{FF2B5EF4-FFF2-40B4-BE49-F238E27FC236}">
                  <a16:creationId xmlns:a16="http://schemas.microsoft.com/office/drawing/2014/main" id="{5EA2FCC1-496F-3042-A298-BBE7F6062B87}"/>
                </a:ext>
              </a:extLst>
            </p:cNvPr>
            <p:cNvSpPr/>
            <p:nvPr/>
          </p:nvSpPr>
          <p:spPr>
            <a:xfrm>
              <a:off x="806914" y="1402933"/>
              <a:ext cx="5292725" cy="4832767"/>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t" anchorCtr="0" forceAA="0" compatLnSpc="1">
              <a:prstTxWarp prst="textNoShape">
                <a:avLst/>
              </a:prstTxWarp>
              <a:normAutofit/>
            </a:bodyPr>
            <a:lstStyle/>
            <a:p>
              <a:pPr algn="l">
                <a:lnSpc>
                  <a:spcPct val="130000"/>
                </a:lnSpc>
              </a:pPr>
              <a:endParaRPr kumimoji="1" lang="zh-CN" altLang="en-US" sz="2000" dirty="0">
                <a:solidFill>
                  <a:schemeClr val="tx1">
                    <a:lumMod val="75000"/>
                    <a:lumOff val="25000"/>
                  </a:schemeClr>
                </a:solidFill>
              </a:endParaRPr>
            </a:p>
          </p:txBody>
        </p:sp>
        <p:sp>
          <p:nvSpPr>
            <p:cNvPr id="109" name="矩形 108">
              <a:extLst>
                <a:ext uri="{FF2B5EF4-FFF2-40B4-BE49-F238E27FC236}">
                  <a16:creationId xmlns:a16="http://schemas.microsoft.com/office/drawing/2014/main" id="{D51CC761-D2F2-C144-B91B-830F18F3D1CB}"/>
                </a:ext>
              </a:extLst>
            </p:cNvPr>
            <p:cNvSpPr/>
            <p:nvPr/>
          </p:nvSpPr>
          <p:spPr>
            <a:xfrm>
              <a:off x="803275" y="1402933"/>
              <a:ext cx="136003" cy="110206"/>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t" anchorCtr="0" forceAA="0" compatLnSpc="1">
              <a:prstTxWarp prst="textNoShape">
                <a:avLst/>
              </a:prstTxWarp>
              <a:normAutofit fontScale="25000" lnSpcReduction="20000"/>
            </a:bodyPr>
            <a:lstStyle/>
            <a:p>
              <a:pPr algn="l">
                <a:lnSpc>
                  <a:spcPct val="130000"/>
                </a:lnSpc>
              </a:pPr>
              <a:endParaRPr kumimoji="1" lang="zh-CN" altLang="en-US" sz="2000" dirty="0">
                <a:solidFill>
                  <a:schemeClr val="tx1">
                    <a:lumMod val="75000"/>
                    <a:lumOff val="25000"/>
                  </a:schemeClr>
                </a:solidFill>
              </a:endParaRPr>
            </a:p>
          </p:txBody>
        </p:sp>
        <p:sp>
          <p:nvSpPr>
            <p:cNvPr id="111" name="矩形 110">
              <a:extLst>
                <a:ext uri="{FF2B5EF4-FFF2-40B4-BE49-F238E27FC236}">
                  <a16:creationId xmlns:a16="http://schemas.microsoft.com/office/drawing/2014/main" id="{DB59CDC8-8484-474C-B338-22A3B1CCB3A4}"/>
                </a:ext>
              </a:extLst>
            </p:cNvPr>
            <p:cNvSpPr/>
            <p:nvPr/>
          </p:nvSpPr>
          <p:spPr>
            <a:xfrm>
              <a:off x="5959997" y="1402933"/>
              <a:ext cx="136003" cy="110206"/>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t" anchorCtr="0" forceAA="0" compatLnSpc="1">
              <a:prstTxWarp prst="textNoShape">
                <a:avLst/>
              </a:prstTxWarp>
              <a:normAutofit fontScale="25000" lnSpcReduction="20000"/>
            </a:bodyPr>
            <a:lstStyle/>
            <a:p>
              <a:pPr algn="l">
                <a:lnSpc>
                  <a:spcPct val="130000"/>
                </a:lnSpc>
              </a:pPr>
              <a:endParaRPr kumimoji="1" lang="zh-CN" altLang="en-US" sz="2000" dirty="0">
                <a:solidFill>
                  <a:schemeClr val="tx1">
                    <a:lumMod val="75000"/>
                    <a:lumOff val="25000"/>
                  </a:schemeClr>
                </a:solidFill>
              </a:endParaRPr>
            </a:p>
          </p:txBody>
        </p:sp>
        <p:sp>
          <p:nvSpPr>
            <p:cNvPr id="112" name="矩形 111">
              <a:extLst>
                <a:ext uri="{FF2B5EF4-FFF2-40B4-BE49-F238E27FC236}">
                  <a16:creationId xmlns:a16="http://schemas.microsoft.com/office/drawing/2014/main" id="{91BF4771-AF66-F94A-959C-A2AD132560A9}"/>
                </a:ext>
              </a:extLst>
            </p:cNvPr>
            <p:cNvSpPr/>
            <p:nvPr/>
          </p:nvSpPr>
          <p:spPr>
            <a:xfrm>
              <a:off x="808355" y="6111435"/>
              <a:ext cx="136003" cy="127395"/>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t" anchorCtr="0" forceAA="0" compatLnSpc="1">
              <a:prstTxWarp prst="textNoShape">
                <a:avLst/>
              </a:prstTxWarp>
              <a:normAutofit fontScale="25000" lnSpcReduction="20000"/>
            </a:bodyPr>
            <a:lstStyle/>
            <a:p>
              <a:pPr algn="l">
                <a:lnSpc>
                  <a:spcPct val="130000"/>
                </a:lnSpc>
              </a:pPr>
              <a:endParaRPr kumimoji="1" lang="zh-CN" altLang="en-US" sz="2000" dirty="0">
                <a:solidFill>
                  <a:schemeClr val="tx1">
                    <a:lumMod val="75000"/>
                    <a:lumOff val="25000"/>
                  </a:schemeClr>
                </a:solidFill>
              </a:endParaRPr>
            </a:p>
          </p:txBody>
        </p:sp>
        <p:sp>
          <p:nvSpPr>
            <p:cNvPr id="113" name="矩形 112">
              <a:extLst>
                <a:ext uri="{FF2B5EF4-FFF2-40B4-BE49-F238E27FC236}">
                  <a16:creationId xmlns:a16="http://schemas.microsoft.com/office/drawing/2014/main" id="{D1C6B883-0868-BA4F-A1F3-305900A51EDE}"/>
                </a:ext>
              </a:extLst>
            </p:cNvPr>
            <p:cNvSpPr/>
            <p:nvPr/>
          </p:nvSpPr>
          <p:spPr>
            <a:xfrm>
              <a:off x="5959997" y="6111435"/>
              <a:ext cx="136003" cy="127395"/>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t" anchorCtr="0" forceAA="0" compatLnSpc="1">
              <a:prstTxWarp prst="textNoShape">
                <a:avLst/>
              </a:prstTxWarp>
              <a:normAutofit fontScale="25000" lnSpcReduction="20000"/>
            </a:bodyPr>
            <a:lstStyle/>
            <a:p>
              <a:pPr algn="l">
                <a:lnSpc>
                  <a:spcPct val="130000"/>
                </a:lnSpc>
              </a:pPr>
              <a:endParaRPr kumimoji="1" lang="zh-CN" altLang="en-US" sz="2000" dirty="0">
                <a:solidFill>
                  <a:schemeClr val="tx1">
                    <a:lumMod val="75000"/>
                    <a:lumOff val="25000"/>
                  </a:schemeClr>
                </a:solidFill>
              </a:endParaRPr>
            </a:p>
          </p:txBody>
        </p:sp>
      </p:grpSp>
      <p:sp>
        <p:nvSpPr>
          <p:cNvPr id="5" name="图片占位符 4">
            <a:extLst>
              <a:ext uri="{FF2B5EF4-FFF2-40B4-BE49-F238E27FC236}">
                <a16:creationId xmlns:a16="http://schemas.microsoft.com/office/drawing/2014/main" id="{A1B7EBCF-458B-D941-BD77-CD52A3179BD4}"/>
              </a:ext>
            </a:extLst>
          </p:cNvPr>
          <p:cNvSpPr>
            <a:spLocks noGrp="1"/>
          </p:cNvSpPr>
          <p:nvPr>
            <p:ph type="pic" sz="quarter" idx="11"/>
          </p:nvPr>
        </p:nvSpPr>
        <p:spPr>
          <a:xfrm>
            <a:off x="939278" y="1513139"/>
            <a:ext cx="5031536" cy="4598296"/>
          </a:xfrm>
        </p:spPr>
        <p:txBody>
          <a:bodyPr/>
          <a:lstStyle/>
          <a:p>
            <a:endParaRPr kumimoji="1" lang="zh-CN" altLang="en-US"/>
          </a:p>
        </p:txBody>
      </p:sp>
    </p:spTree>
    <p:extLst>
      <p:ext uri="{BB962C8B-B14F-4D97-AF65-F5344CB8AC3E}">
        <p14:creationId xmlns:p14="http://schemas.microsoft.com/office/powerpoint/2010/main" val="31971626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单张图片2">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F6E400B-D16B-4A3A-AC95-3E3276FD3F1A}"/>
              </a:ext>
            </a:extLst>
          </p:cNvPr>
          <p:cNvSpPr>
            <a:spLocks noGrp="1"/>
          </p:cNvSpPr>
          <p:nvPr>
            <p:ph type="title"/>
          </p:nvPr>
        </p:nvSpPr>
        <p:spPr>
          <a:xfrm>
            <a:off x="803275" y="393486"/>
            <a:ext cx="8970989" cy="663575"/>
          </a:xfrm>
        </p:spPr>
        <p:txBody>
          <a:bodyPr lIns="0"/>
          <a:lstStyle>
            <a:lvl1pPr>
              <a:defRPr b="1">
                <a:solidFill>
                  <a:schemeClr val="accent2"/>
                </a:solidFill>
              </a:defRPr>
            </a:lvl1pPr>
          </a:lstStyle>
          <a:p>
            <a:r>
              <a:rPr lang="zh-CN" altLang="en-US" dirty="0"/>
              <a:t>单击此处编辑母版标题样式</a:t>
            </a:r>
          </a:p>
        </p:txBody>
      </p:sp>
      <p:cxnSp>
        <p:nvCxnSpPr>
          <p:cNvPr id="4" name="直线连接符 3">
            <a:extLst>
              <a:ext uri="{FF2B5EF4-FFF2-40B4-BE49-F238E27FC236}">
                <a16:creationId xmlns:a16="http://schemas.microsoft.com/office/drawing/2014/main" id="{959D5530-A0A5-934E-AAE7-E3140A5C1BA3}"/>
              </a:ext>
            </a:extLst>
          </p:cNvPr>
          <p:cNvCxnSpPr/>
          <p:nvPr userDrawn="1"/>
        </p:nvCxnSpPr>
        <p:spPr>
          <a:xfrm>
            <a:off x="0" y="1016000"/>
            <a:ext cx="1219200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110" name="图片 109" descr="图片包含 天空, 户外, 建筑物, 日落&#10;&#10;描述已自动生成">
            <a:extLst>
              <a:ext uri="{FF2B5EF4-FFF2-40B4-BE49-F238E27FC236}">
                <a16:creationId xmlns:a16="http://schemas.microsoft.com/office/drawing/2014/main" id="{F8B9A523-AD8C-9140-B30D-DCF5D7DFB66B}"/>
              </a:ext>
            </a:extLst>
          </p:cNvPr>
          <p:cNvPicPr>
            <a:picLocks noChangeAspect="1"/>
          </p:cNvPicPr>
          <p:nvPr userDrawn="1"/>
        </p:nvPicPr>
        <p:blipFill rotWithShape="1">
          <a:blip r:embed="rId2" cstate="hqprint">
            <a:extLst>
              <a:ext uri="{BEBA8EAE-BF5A-486C-A8C5-ECC9F3942E4B}">
                <a14:imgProps xmlns:a14="http://schemas.microsoft.com/office/drawing/2010/main">
                  <a14:imgLayer r:embed="rId3">
                    <a14:imgEffect>
                      <a14:backgroundRemoval t="10000" b="99500" l="10000" r="98000">
                        <a14:foregroundMark x1="45583" y1="28625" x2="72750" y2="47875"/>
                        <a14:foregroundMark x1="72750" y1="47875" x2="79000" y2="48875"/>
                        <a14:foregroundMark x1="79000" y1="48875" x2="87083" y2="44750"/>
                        <a14:foregroundMark x1="87083" y1="44750" x2="89333" y2="42875"/>
                        <a14:foregroundMark x1="49697" y1="28104" x2="51500" y2="30625"/>
                        <a14:foregroundMark x1="46583" y1="23750" x2="49595" y2="27961"/>
                        <a14:foregroundMark x1="46917" y1="21000" x2="48333" y2="17125"/>
                        <a14:foregroundMark x1="62917" y1="48125" x2="65250" y2="51750"/>
                        <a14:foregroundMark x1="65250" y1="51750" x2="86750" y2="67750"/>
                        <a14:foregroundMark x1="94417" y1="36500" x2="92917" y2="90875"/>
                        <a14:foregroundMark x1="98000" y1="30875" x2="91667" y2="84250"/>
                        <a14:foregroundMark x1="91667" y1="84250" x2="91333" y2="85500"/>
                        <a14:foregroundMark x1="70000" y1="67000" x2="89333" y2="84250"/>
                        <a14:foregroundMark x1="89333" y1="84250" x2="89333" y2="84250"/>
                        <a14:foregroundMark x1="70500" y1="67000" x2="66333" y2="64125"/>
                        <a14:foregroundMark x1="66333" y1="64125" x2="59333" y2="53500"/>
                        <a14:foregroundMark x1="79333" y1="90625" x2="80167" y2="96250"/>
                        <a14:foregroundMark x1="80167" y1="96250" x2="85167" y2="96625"/>
                        <a14:foregroundMark x1="85167" y1="96625" x2="88083" y2="94625"/>
                        <a14:foregroundMark x1="88083" y1="94625" x2="88167" y2="94625"/>
                        <a14:foregroundMark x1="96750" y1="97500" x2="76750" y2="99500"/>
                        <a14:foregroundMark x1="77799" y1="89875" x2="77667" y2="86250"/>
                        <a14:foregroundMark x1="77984" y1="94938" x2="77927" y2="93375"/>
                        <a14:foregroundMark x1="78000" y1="95375" x2="78056" y2="96909"/>
                        <a14:foregroundMark x1="68667" y1="40875" x2="68417" y2="41125"/>
                        <a14:backgroundMark x1="77667" y1="89875" x2="77667" y2="93375"/>
                        <a14:backgroundMark x1="77833" y1="95625" x2="78167" y2="90625"/>
                        <a14:backgroundMark x1="78500" y1="96125" x2="79000" y2="90375"/>
                        <a14:backgroundMark x1="19833" y1="30625" x2="46417" y2="71000"/>
                        <a14:backgroundMark x1="46417" y1="71000" x2="46417" y2="71000"/>
                        <a14:backgroundMark x1="17000" y1="72500" x2="23583" y2="72625"/>
                        <a14:backgroundMark x1="23583" y1="72625" x2="37833" y2="71875"/>
                        <a14:backgroundMark x1="37833" y1="71875" x2="57167" y2="75375"/>
                        <a14:backgroundMark x1="61667" y1="37000" x2="62000" y2="37375"/>
                        <a14:backgroundMark x1="66667" y1="39375" x2="66917" y2="39750"/>
                        <a14:backgroundMark x1="50917" y1="27125" x2="51000" y2="27625"/>
                      </a14:backgroundRemoval>
                    </a14:imgEffect>
                    <a14:imgEffect>
                      <a14:colorTemperature colorTemp="9660"/>
                    </a14:imgEffect>
                    <a14:imgEffect>
                      <a14:saturation sat="111000"/>
                    </a14:imgEffect>
                    <a14:imgEffect>
                      <a14:brightnessContrast bright="72000"/>
                    </a14:imgEffect>
                  </a14:imgLayer>
                </a14:imgProps>
              </a:ext>
              <a:ext uri="{28A0092B-C50C-407E-A947-70E740481C1C}">
                <a14:useLocalDpi xmlns:a14="http://schemas.microsoft.com/office/drawing/2010/main" val="0"/>
              </a:ext>
            </a:extLst>
          </a:blip>
          <a:srcRect l="38743" t="8413"/>
          <a:stretch/>
        </p:blipFill>
        <p:spPr>
          <a:xfrm flipH="1">
            <a:off x="-1" y="60500"/>
            <a:ext cx="958611" cy="955500"/>
          </a:xfrm>
          <a:prstGeom prst="rect">
            <a:avLst/>
          </a:prstGeom>
        </p:spPr>
      </p:pic>
      <p:sp>
        <p:nvSpPr>
          <p:cNvPr id="5" name="图片占位符 4">
            <a:extLst>
              <a:ext uri="{FF2B5EF4-FFF2-40B4-BE49-F238E27FC236}">
                <a16:creationId xmlns:a16="http://schemas.microsoft.com/office/drawing/2014/main" id="{A1B7EBCF-458B-D941-BD77-CD52A3179BD4}"/>
              </a:ext>
            </a:extLst>
          </p:cNvPr>
          <p:cNvSpPr>
            <a:spLocks noGrp="1"/>
          </p:cNvSpPr>
          <p:nvPr>
            <p:ph type="pic" sz="quarter" idx="11"/>
          </p:nvPr>
        </p:nvSpPr>
        <p:spPr>
          <a:xfrm>
            <a:off x="803275" y="1160464"/>
            <a:ext cx="10585450" cy="2344526"/>
          </a:xfrm>
        </p:spPr>
        <p:txBody>
          <a:bodyPr/>
          <a:lstStyle/>
          <a:p>
            <a:endParaRPr kumimoji="1" lang="zh-CN" altLang="en-US"/>
          </a:p>
        </p:txBody>
      </p:sp>
    </p:spTree>
    <p:extLst>
      <p:ext uri="{BB962C8B-B14F-4D97-AF65-F5344CB8AC3E}">
        <p14:creationId xmlns:p14="http://schemas.microsoft.com/office/powerpoint/2010/main" val="36026779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498B7C9D-C1BC-434F-B29C-0E40385631E0}"/>
              </a:ext>
            </a:extLst>
          </p:cNvPr>
          <p:cNvSpPr>
            <a:spLocks noGrp="1"/>
          </p:cNvSpPr>
          <p:nvPr>
            <p:ph type="title"/>
          </p:nvPr>
        </p:nvSpPr>
        <p:spPr>
          <a:xfrm>
            <a:off x="803275" y="321475"/>
            <a:ext cx="7950200" cy="663575"/>
          </a:xfrm>
          <a:prstGeom prst="rect">
            <a:avLst/>
          </a:prstGeom>
        </p:spPr>
        <p:txBody>
          <a:bodyPr vert="horz" lIns="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A28D2EE8-60EB-4758-81FA-19EC197F7013}"/>
              </a:ext>
            </a:extLst>
          </p:cNvPr>
          <p:cNvSpPr>
            <a:spLocks noGrp="1"/>
          </p:cNvSpPr>
          <p:nvPr>
            <p:ph type="body" idx="1"/>
          </p:nvPr>
        </p:nvSpPr>
        <p:spPr>
          <a:xfrm>
            <a:off x="803274" y="1130300"/>
            <a:ext cx="10712665" cy="5046663"/>
          </a:xfrm>
          <a:prstGeom prst="rect">
            <a:avLst/>
          </a:prstGeom>
        </p:spPr>
        <p:txBody>
          <a:bodyPr vert="horz" lIns="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210" name="页脚占位符 4">
            <a:extLst>
              <a:ext uri="{FF2B5EF4-FFF2-40B4-BE49-F238E27FC236}">
                <a16:creationId xmlns:a16="http://schemas.microsoft.com/office/drawing/2014/main" id="{5160DD68-6F9D-4942-B75D-333F4FD92B28}"/>
              </a:ext>
            </a:extLst>
          </p:cNvPr>
          <p:cNvSpPr txBox="1">
            <a:spLocks/>
          </p:cNvSpPr>
          <p:nvPr userDrawn="1"/>
        </p:nvSpPr>
        <p:spPr>
          <a:xfrm>
            <a:off x="4038600" y="6242006"/>
            <a:ext cx="4114800" cy="365125"/>
          </a:xfrm>
          <a:prstGeom prst="rect">
            <a:avLst/>
          </a:prstGeom>
        </p:spPr>
        <p:txBody>
          <a:bodyPr vert="horz" lIns="91440" tIns="45720" rIns="91440" bIns="45720" rtlCol="0" anchor="ctr"/>
          <a:lstStyle>
            <a:defPPr>
              <a:defRPr lang="zh-CN"/>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Tree>
    <p:extLst>
      <p:ext uri="{BB962C8B-B14F-4D97-AF65-F5344CB8AC3E}">
        <p14:creationId xmlns:p14="http://schemas.microsoft.com/office/powerpoint/2010/main" val="96626432"/>
      </p:ext>
    </p:extLst>
  </p:cSld>
  <p:clrMap bg1="lt1" tx1="dk1" bg2="lt2" tx2="dk2" accent1="accent1" accent2="accent2" accent3="accent3" accent4="accent4" accent5="accent5" accent6="accent6" hlink="hlink" folHlink="folHlink"/>
  <p:sldLayoutIdLst>
    <p:sldLayoutId id="2147483673" r:id="rId1"/>
    <p:sldLayoutId id="2147483661" r:id="rId2"/>
    <p:sldLayoutId id="2147483670" r:id="rId3"/>
    <p:sldLayoutId id="2147483674" r:id="rId4"/>
    <p:sldLayoutId id="2147483671" r:id="rId5"/>
    <p:sldLayoutId id="2147483650" r:id="rId6"/>
    <p:sldLayoutId id="2147483665" r:id="rId7"/>
    <p:sldLayoutId id="2147483662" r:id="rId8"/>
    <p:sldLayoutId id="2147483663" r:id="rId9"/>
    <p:sldLayoutId id="2147483666" r:id="rId10"/>
    <p:sldLayoutId id="2147483667" r:id="rId11"/>
    <p:sldLayoutId id="2147483669" r:id="rId12"/>
    <p:sldLayoutId id="2147483668" r:id="rId13"/>
    <p:sldLayoutId id="2147483655" r:id="rId14"/>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319" userDrawn="1">
          <p15:clr>
            <a:srgbClr val="F26B43"/>
          </p15:clr>
        </p15:guide>
        <p15:guide id="2" pos="3840" userDrawn="1">
          <p15:clr>
            <a:srgbClr val="F26B43"/>
          </p15:clr>
        </p15:guide>
        <p15:guide id="3" pos="415" userDrawn="1">
          <p15:clr>
            <a:srgbClr val="F26B43"/>
          </p15:clr>
        </p15:guide>
        <p15:guide id="4" pos="7265" userDrawn="1">
          <p15:clr>
            <a:srgbClr val="F26B43"/>
          </p15:clr>
        </p15:guide>
        <p15:guide id="5" orient="horz" pos="640" userDrawn="1">
          <p15:clr>
            <a:srgbClr val="F26B43"/>
          </p15:clr>
        </p15:guide>
        <p15:guide id="6" orient="horz" pos="731" userDrawn="1">
          <p15:clr>
            <a:srgbClr val="F26B43"/>
          </p15:clr>
        </p15:guide>
        <p15:guide id="7" orient="horz" pos="3929" userDrawn="1">
          <p15:clr>
            <a:srgbClr val="F26B43"/>
          </p15:clr>
        </p15:guide>
        <p15:guide id="8" orient="horz" pos="4020" userDrawn="1">
          <p15:clr>
            <a:srgbClr val="F26B43"/>
          </p15:clr>
        </p15:guide>
        <p15:guide id="9" pos="2706" userDrawn="1">
          <p15:clr>
            <a:srgbClr val="F26B43"/>
          </p15:clr>
        </p15:guide>
        <p15:guide id="10" pos="4974" userDrawn="1">
          <p15:clr>
            <a:srgbClr val="F26B43"/>
          </p15:clr>
        </p15:guide>
        <p15:guide id="11" pos="506" userDrawn="1">
          <p15:clr>
            <a:srgbClr val="F26B43"/>
          </p15:clr>
        </p15:guide>
        <p15:guide id="12" pos="7174"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3" Type="http://schemas.microsoft.com/office/2007/relationships/hdphoto" Target="../media/hdphoto8.wdp"/><Relationship Id="rId7" Type="http://schemas.microsoft.com/office/2007/relationships/hdphoto" Target="../media/hdphoto10.wdp"/><Relationship Id="rId2" Type="http://schemas.openxmlformats.org/officeDocument/2006/relationships/image" Target="../media/image10.png"/><Relationship Id="rId1" Type="http://schemas.openxmlformats.org/officeDocument/2006/relationships/slideLayout" Target="../slideLayouts/slideLayout6.xml"/><Relationship Id="rId6" Type="http://schemas.openxmlformats.org/officeDocument/2006/relationships/image" Target="../media/image12.png"/><Relationship Id="rId5" Type="http://schemas.microsoft.com/office/2007/relationships/hdphoto" Target="../media/hdphoto9.wdp"/><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jp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4.xml"/><Relationship Id="rId1" Type="http://schemas.openxmlformats.org/officeDocument/2006/relationships/themeOverride" Target="../theme/themeOverride4.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9.xml"/><Relationship Id="rId4" Type="http://schemas.openxmlformats.org/officeDocument/2006/relationships/image" Target="../media/image7.jpg"/></Relationships>
</file>

<file path=ppt/slides/_rels/slide8.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F21BB21-C8ED-4E08-A434-27924AB52D5F}"/>
              </a:ext>
            </a:extLst>
          </p:cNvPr>
          <p:cNvSpPr/>
          <p:nvPr/>
        </p:nvSpPr>
        <p:spPr>
          <a:xfrm>
            <a:off x="523783" y="292963"/>
            <a:ext cx="2112885" cy="84337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t" anchorCtr="0" forceAA="0" compatLnSpc="1">
            <a:prstTxWarp prst="textNoShape">
              <a:avLst/>
            </a:prstTxWarp>
            <a:normAutofit/>
          </a:bodyPr>
          <a:lstStyle/>
          <a:p>
            <a:pPr algn="l">
              <a:lnSpc>
                <a:spcPct val="130000"/>
              </a:lnSpc>
            </a:pPr>
            <a:r>
              <a:rPr kumimoji="1" lang="zh-CN" altLang="en-US" sz="2000" dirty="0">
                <a:solidFill>
                  <a:schemeClr val="tx1">
                    <a:lumMod val="75000"/>
                    <a:lumOff val="25000"/>
                  </a:schemeClr>
                </a:solidFill>
              </a:rPr>
              <a:t>插入校徽</a:t>
            </a:r>
          </a:p>
        </p:txBody>
      </p:sp>
      <p:sp>
        <p:nvSpPr>
          <p:cNvPr id="2" name="标题 1">
            <a:extLst>
              <a:ext uri="{FF2B5EF4-FFF2-40B4-BE49-F238E27FC236}">
                <a16:creationId xmlns:a16="http://schemas.microsoft.com/office/drawing/2014/main" id="{F213BB8D-0646-6F40-9C00-CD3C3CA1ECA9}"/>
              </a:ext>
            </a:extLst>
          </p:cNvPr>
          <p:cNvSpPr>
            <a:spLocks noGrp="1"/>
          </p:cNvSpPr>
          <p:nvPr>
            <p:ph type="ctrTitle"/>
          </p:nvPr>
        </p:nvSpPr>
        <p:spPr>
          <a:xfrm>
            <a:off x="334187" y="1728178"/>
            <a:ext cx="7112161" cy="2177314"/>
          </a:xfrm>
        </p:spPr>
        <p:txBody>
          <a:bodyPr>
            <a:normAutofit/>
          </a:bodyPr>
          <a:lstStyle/>
          <a:p>
            <a:r>
              <a:rPr lang="zh-CN" altLang="en-US" dirty="0"/>
              <a:t>优秀大学生暑期夏令营</a:t>
            </a:r>
            <a:br>
              <a:rPr lang="en-US" altLang="zh-CN" dirty="0"/>
            </a:br>
            <a:r>
              <a:rPr lang="zh-CN" altLang="en-US" dirty="0"/>
              <a:t>个人陈述</a:t>
            </a:r>
          </a:p>
        </p:txBody>
      </p:sp>
      <p:sp>
        <p:nvSpPr>
          <p:cNvPr id="35" name="文本占位符 34">
            <a:extLst>
              <a:ext uri="{FF2B5EF4-FFF2-40B4-BE49-F238E27FC236}">
                <a16:creationId xmlns:a16="http://schemas.microsoft.com/office/drawing/2014/main" id="{FD5906FD-A821-8A40-812A-4AF25E7A6E5D}"/>
              </a:ext>
            </a:extLst>
          </p:cNvPr>
          <p:cNvSpPr>
            <a:spLocks noGrp="1"/>
          </p:cNvSpPr>
          <p:nvPr>
            <p:ph type="body" sz="quarter" idx="14"/>
          </p:nvPr>
        </p:nvSpPr>
        <p:spPr/>
        <p:txBody>
          <a:bodyPr/>
          <a:lstStyle/>
          <a:p>
            <a:endParaRPr lang="en-US" altLang="zh-CN" dirty="0"/>
          </a:p>
          <a:p>
            <a:endParaRPr lang="en-US" altLang="zh-CN" dirty="0"/>
          </a:p>
          <a:p>
            <a:r>
              <a:rPr lang="zh-CN" altLang="en-US" dirty="0"/>
              <a:t>陈述人：</a:t>
            </a:r>
            <a:r>
              <a:rPr lang="en-US" altLang="zh-CN" dirty="0"/>
              <a:t>xxx</a:t>
            </a:r>
          </a:p>
          <a:p>
            <a:r>
              <a:rPr lang="zh-CN" altLang="en-US" dirty="0"/>
              <a:t>本科院校：</a:t>
            </a:r>
            <a:r>
              <a:rPr lang="en-US" altLang="zh-CN" dirty="0"/>
              <a:t>xx</a:t>
            </a:r>
            <a:r>
              <a:rPr lang="zh-CN" altLang="en-US" dirty="0"/>
              <a:t>大学</a:t>
            </a:r>
            <a:endParaRPr lang="en-US" altLang="zh-CN" dirty="0"/>
          </a:p>
          <a:p>
            <a:r>
              <a:rPr lang="zh-CN" altLang="en-US" dirty="0"/>
              <a:t>本科专业：</a:t>
            </a:r>
            <a:r>
              <a:rPr lang="en-US" altLang="zh-CN" dirty="0"/>
              <a:t>xxx</a:t>
            </a:r>
            <a:endParaRPr lang="zh-CN" altLang="en-US" dirty="0"/>
          </a:p>
        </p:txBody>
      </p:sp>
      <p:pic>
        <p:nvPicPr>
          <p:cNvPr id="8" name="图片占位符 7" descr="图片包含 天空, 户外, 建筑物, 日落&#10;&#10;描述已自动生成">
            <a:extLst>
              <a:ext uri="{FF2B5EF4-FFF2-40B4-BE49-F238E27FC236}">
                <a16:creationId xmlns:a16="http://schemas.microsoft.com/office/drawing/2014/main" id="{FEAD5655-493F-1B4D-AB22-472B5645CBCD}"/>
              </a:ext>
            </a:extLst>
          </p:cNvPr>
          <p:cNvPicPr>
            <a:picLocks noGrp="1" noChangeAspect="1"/>
          </p:cNvPicPr>
          <p:nvPr>
            <p:ph type="pic" sz="quarter" idx="15"/>
          </p:nvPr>
        </p:nvPicPr>
        <p:blipFill rotWithShape="1">
          <a:blip r:embed="rId3">
            <a:extLst>
              <a:ext uri="{28A0092B-C50C-407E-A947-70E740481C1C}">
                <a14:useLocalDpi xmlns:a14="http://schemas.microsoft.com/office/drawing/2010/main" val="0"/>
              </a:ext>
            </a:extLst>
          </a:blip>
          <a:srcRect l="30085" r="30085"/>
          <a:stretch/>
        </p:blipFill>
        <p:spPr>
          <a:xfrm>
            <a:off x="7896225" y="0"/>
            <a:ext cx="4097163" cy="6858000"/>
          </a:xfrm>
        </p:spPr>
      </p:pic>
      <p:sp>
        <p:nvSpPr>
          <p:cNvPr id="6" name="矩形 5">
            <a:extLst>
              <a:ext uri="{FF2B5EF4-FFF2-40B4-BE49-F238E27FC236}">
                <a16:creationId xmlns:a16="http://schemas.microsoft.com/office/drawing/2014/main" id="{802BFC82-ED1E-4963-96B9-B5307C4398C2}"/>
              </a:ext>
            </a:extLst>
          </p:cNvPr>
          <p:cNvSpPr/>
          <p:nvPr/>
        </p:nvSpPr>
        <p:spPr>
          <a:xfrm>
            <a:off x="523783" y="6249880"/>
            <a:ext cx="2263805" cy="39061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t" anchorCtr="0" forceAA="0" compatLnSpc="1">
            <a:prstTxWarp prst="textNoShape">
              <a:avLst/>
            </a:prstTxWarp>
            <a:normAutofit fontScale="25000" lnSpcReduction="20000"/>
          </a:bodyPr>
          <a:lstStyle/>
          <a:p>
            <a:pPr algn="l">
              <a:lnSpc>
                <a:spcPct val="130000"/>
              </a:lnSpc>
            </a:pPr>
            <a:endParaRPr kumimoji="1" lang="zh-CN" altLang="en-US" sz="2000" dirty="0">
              <a:solidFill>
                <a:schemeClr val="tx1">
                  <a:lumMod val="75000"/>
                  <a:lumOff val="25000"/>
                </a:schemeClr>
              </a:solidFill>
            </a:endParaRPr>
          </a:p>
        </p:txBody>
      </p:sp>
      <p:sp>
        <p:nvSpPr>
          <p:cNvPr id="7" name="文本框 6">
            <a:extLst>
              <a:ext uri="{FF2B5EF4-FFF2-40B4-BE49-F238E27FC236}">
                <a16:creationId xmlns:a16="http://schemas.microsoft.com/office/drawing/2014/main" id="{C5757E66-71C5-4D6A-AF43-B8F1C215CE45}"/>
              </a:ext>
            </a:extLst>
          </p:cNvPr>
          <p:cNvSpPr txBox="1"/>
          <p:nvPr/>
        </p:nvSpPr>
        <p:spPr>
          <a:xfrm>
            <a:off x="598935" y="6183000"/>
            <a:ext cx="2494625" cy="579857"/>
          </a:xfrm>
          <a:prstGeom prst="rect">
            <a:avLst/>
          </a:prstGeom>
          <a:noFill/>
        </p:spPr>
        <p:txBody>
          <a:bodyPr wrap="square" lIns="180000" tIns="180000" rIns="180000" bIns="180000" rtlCol="0">
            <a:spAutoFit/>
          </a:bodyPr>
          <a:lstStyle/>
          <a:p>
            <a:pPr algn="just">
              <a:lnSpc>
                <a:spcPct val="130000"/>
              </a:lnSpc>
              <a:spcAft>
                <a:spcPts val="600"/>
              </a:spcAft>
            </a:pPr>
            <a:r>
              <a:rPr kumimoji="1" lang="zh-CN" altLang="en-US" sz="1200" dirty="0">
                <a:solidFill>
                  <a:schemeClr val="tx1">
                    <a:lumMod val="75000"/>
                    <a:lumOff val="25000"/>
                  </a:schemeClr>
                </a:solidFill>
              </a:rPr>
              <a:t>可考虑插入校训</a:t>
            </a:r>
          </a:p>
        </p:txBody>
      </p:sp>
    </p:spTree>
    <p:extLst>
      <p:ext uri="{BB962C8B-B14F-4D97-AF65-F5344CB8AC3E}">
        <p14:creationId xmlns:p14="http://schemas.microsoft.com/office/powerpoint/2010/main" val="9697208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a:extLst>
              <a:ext uri="{FF2B5EF4-FFF2-40B4-BE49-F238E27FC236}">
                <a16:creationId xmlns:a16="http://schemas.microsoft.com/office/drawing/2014/main" id="{2C3ACE34-9031-8249-978E-403F00BCCE9E}"/>
              </a:ext>
            </a:extLst>
          </p:cNvPr>
          <p:cNvGrpSpPr/>
          <p:nvPr/>
        </p:nvGrpSpPr>
        <p:grpSpPr>
          <a:xfrm>
            <a:off x="7020292" y="2616971"/>
            <a:ext cx="4201438" cy="3068028"/>
            <a:chOff x="7020292" y="2335617"/>
            <a:chExt cx="4201438" cy="3068028"/>
          </a:xfrm>
        </p:grpSpPr>
        <p:grpSp>
          <p:nvGrpSpPr>
            <p:cNvPr id="24" name="组合 23">
              <a:extLst>
                <a:ext uri="{FF2B5EF4-FFF2-40B4-BE49-F238E27FC236}">
                  <a16:creationId xmlns:a16="http://schemas.microsoft.com/office/drawing/2014/main" id="{49F86C2E-9B6E-884B-AEC8-EBC6E83EE745}"/>
                </a:ext>
              </a:extLst>
            </p:cNvPr>
            <p:cNvGrpSpPr/>
            <p:nvPr/>
          </p:nvGrpSpPr>
          <p:grpSpPr>
            <a:xfrm>
              <a:off x="7661109" y="2483840"/>
              <a:ext cx="2919806" cy="2919805"/>
              <a:chOff x="4453407" y="2236107"/>
              <a:chExt cx="3278262" cy="3278260"/>
            </a:xfrm>
          </p:grpSpPr>
          <p:sp>
            <p:nvSpPr>
              <p:cNvPr id="37" name="椭圆 36">
                <a:extLst>
                  <a:ext uri="{FF2B5EF4-FFF2-40B4-BE49-F238E27FC236}">
                    <a16:creationId xmlns:a16="http://schemas.microsoft.com/office/drawing/2014/main" id="{ACBB4044-19FC-0149-BC77-47044C83E51A}"/>
                  </a:ext>
                </a:extLst>
              </p:cNvPr>
              <p:cNvSpPr/>
              <p:nvPr/>
            </p:nvSpPr>
            <p:spPr>
              <a:xfrm>
                <a:off x="4795624" y="2578324"/>
                <a:ext cx="2593825" cy="2593825"/>
              </a:xfrm>
              <a:prstGeom prst="ellipse">
                <a:avLst/>
              </a:prstGeom>
              <a:noFill/>
              <a:ln>
                <a:solidFill>
                  <a:schemeClr val="accent2">
                    <a:alpha val="44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
            <p:nvSpPr>
              <p:cNvPr id="38" name="椭圆 37">
                <a:extLst>
                  <a:ext uri="{FF2B5EF4-FFF2-40B4-BE49-F238E27FC236}">
                    <a16:creationId xmlns:a16="http://schemas.microsoft.com/office/drawing/2014/main" id="{F71B5627-B255-284E-99A6-3C941C9DFAD8}"/>
                  </a:ext>
                </a:extLst>
              </p:cNvPr>
              <p:cNvSpPr/>
              <p:nvPr/>
            </p:nvSpPr>
            <p:spPr>
              <a:xfrm>
                <a:off x="5108520" y="2891219"/>
                <a:ext cx="1968035" cy="1968035"/>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
            <p:nvSpPr>
              <p:cNvPr id="39" name="椭圆 38">
                <a:extLst>
                  <a:ext uri="{FF2B5EF4-FFF2-40B4-BE49-F238E27FC236}">
                    <a16:creationId xmlns:a16="http://schemas.microsoft.com/office/drawing/2014/main" id="{8EEC2F08-7DE2-924E-BE6C-3642D0901034}"/>
                  </a:ext>
                </a:extLst>
              </p:cNvPr>
              <p:cNvSpPr/>
              <p:nvPr/>
            </p:nvSpPr>
            <p:spPr>
              <a:xfrm>
                <a:off x="4453407" y="2236107"/>
                <a:ext cx="3278262" cy="3278260"/>
              </a:xfrm>
              <a:prstGeom prst="ellipse">
                <a:avLst/>
              </a:prstGeom>
              <a:noFill/>
              <a:ln>
                <a:solidFill>
                  <a:schemeClr val="accent2">
                    <a:alpha val="11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grpSp>
        <p:sp>
          <p:nvSpPr>
            <p:cNvPr id="34" name="矩形 33">
              <a:extLst>
                <a:ext uri="{FF2B5EF4-FFF2-40B4-BE49-F238E27FC236}">
                  <a16:creationId xmlns:a16="http://schemas.microsoft.com/office/drawing/2014/main" id="{28CC0D70-D12B-AF46-B57A-4FD0AFE468B6}"/>
                </a:ext>
              </a:extLst>
            </p:cNvPr>
            <p:cNvSpPr/>
            <p:nvPr/>
          </p:nvSpPr>
          <p:spPr>
            <a:xfrm>
              <a:off x="8406957" y="2335617"/>
              <a:ext cx="1428108" cy="803837"/>
            </a:xfrm>
            <a:prstGeom prst="rect">
              <a:avLst/>
            </a:prstGeom>
            <a:solidFill>
              <a:schemeClr val="bg1"/>
            </a:solidFill>
            <a:ln w="63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
          <p:nvSpPr>
            <p:cNvPr id="31" name="矩形 30">
              <a:extLst>
                <a:ext uri="{FF2B5EF4-FFF2-40B4-BE49-F238E27FC236}">
                  <a16:creationId xmlns:a16="http://schemas.microsoft.com/office/drawing/2014/main" id="{07229511-B5FE-DC4D-871A-51825EA63DEA}"/>
                </a:ext>
              </a:extLst>
            </p:cNvPr>
            <p:cNvSpPr/>
            <p:nvPr/>
          </p:nvSpPr>
          <p:spPr>
            <a:xfrm>
              <a:off x="9793622" y="3958884"/>
              <a:ext cx="1428108" cy="803836"/>
            </a:xfrm>
            <a:prstGeom prst="rect">
              <a:avLst/>
            </a:prstGeom>
            <a:solidFill>
              <a:schemeClr val="bg1"/>
            </a:solidFill>
            <a:ln w="63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
          <p:nvSpPr>
            <p:cNvPr id="28" name="矩形 27">
              <a:extLst>
                <a:ext uri="{FF2B5EF4-FFF2-40B4-BE49-F238E27FC236}">
                  <a16:creationId xmlns:a16="http://schemas.microsoft.com/office/drawing/2014/main" id="{3FECD740-21AB-7D4D-8F25-8AE46B4197BB}"/>
                </a:ext>
              </a:extLst>
            </p:cNvPr>
            <p:cNvSpPr/>
            <p:nvPr/>
          </p:nvSpPr>
          <p:spPr>
            <a:xfrm>
              <a:off x="7020292" y="3958884"/>
              <a:ext cx="1428108" cy="803837"/>
            </a:xfrm>
            <a:prstGeom prst="rect">
              <a:avLst/>
            </a:prstGeom>
            <a:solidFill>
              <a:schemeClr val="bg1"/>
            </a:solidFill>
            <a:ln w="63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grpSp>
      <p:sp>
        <p:nvSpPr>
          <p:cNvPr id="2" name="标题 1">
            <a:extLst>
              <a:ext uri="{FF2B5EF4-FFF2-40B4-BE49-F238E27FC236}">
                <a16:creationId xmlns:a16="http://schemas.microsoft.com/office/drawing/2014/main" id="{1968685B-04DB-6544-8715-98CD0BC1FD4B}"/>
              </a:ext>
            </a:extLst>
          </p:cNvPr>
          <p:cNvSpPr>
            <a:spLocks noGrp="1"/>
          </p:cNvSpPr>
          <p:nvPr>
            <p:ph type="title"/>
          </p:nvPr>
        </p:nvSpPr>
        <p:spPr>
          <a:xfrm>
            <a:off x="822633" y="393486"/>
            <a:ext cx="8970989" cy="663575"/>
          </a:xfrm>
        </p:spPr>
        <p:txBody>
          <a:bodyPr/>
          <a:lstStyle/>
          <a:p>
            <a:r>
              <a:rPr kumimoji="1" lang="zh-CN" altLang="en-US" dirty="0"/>
              <a:t>自我分析</a:t>
            </a:r>
          </a:p>
        </p:txBody>
      </p:sp>
      <p:cxnSp>
        <p:nvCxnSpPr>
          <p:cNvPr id="41" name="直线连接符 40">
            <a:extLst>
              <a:ext uri="{FF2B5EF4-FFF2-40B4-BE49-F238E27FC236}">
                <a16:creationId xmlns:a16="http://schemas.microsoft.com/office/drawing/2014/main" id="{E584D0A7-560D-F941-BD1C-0B64BAE8985B}"/>
              </a:ext>
            </a:extLst>
          </p:cNvPr>
          <p:cNvCxnSpPr/>
          <p:nvPr/>
        </p:nvCxnSpPr>
        <p:spPr>
          <a:xfrm>
            <a:off x="967339" y="2335617"/>
            <a:ext cx="542806" cy="0"/>
          </a:xfrm>
          <a:prstGeom prst="line">
            <a:avLst/>
          </a:prstGeom>
          <a:ln w="50800">
            <a:solidFill>
              <a:schemeClr val="accent2"/>
            </a:solidFill>
          </a:ln>
        </p:spPr>
        <p:style>
          <a:lnRef idx="1">
            <a:schemeClr val="accent1"/>
          </a:lnRef>
          <a:fillRef idx="0">
            <a:schemeClr val="accent1"/>
          </a:fillRef>
          <a:effectRef idx="0">
            <a:schemeClr val="accent1"/>
          </a:effectRef>
          <a:fontRef idx="minor">
            <a:schemeClr val="tx1"/>
          </a:fontRef>
        </p:style>
      </p:cxnSp>
      <p:sp>
        <p:nvSpPr>
          <p:cNvPr id="42" name="矩形 41">
            <a:extLst>
              <a:ext uri="{FF2B5EF4-FFF2-40B4-BE49-F238E27FC236}">
                <a16:creationId xmlns:a16="http://schemas.microsoft.com/office/drawing/2014/main" id="{480F40D7-91B6-D846-9C81-D0CBCDF1A425}"/>
              </a:ext>
            </a:extLst>
          </p:cNvPr>
          <p:cNvSpPr/>
          <p:nvPr/>
        </p:nvSpPr>
        <p:spPr>
          <a:xfrm>
            <a:off x="886017" y="1680512"/>
            <a:ext cx="5571834" cy="597856"/>
          </a:xfrm>
          <a:prstGeom prst="rect">
            <a:avLst/>
          </a:prstGeom>
        </p:spPr>
        <p:txBody>
          <a:bodyPr wrap="square" lIns="72000">
            <a:normAutofit/>
          </a:bodyPr>
          <a:lstStyle/>
          <a:p>
            <a:pPr>
              <a:lnSpc>
                <a:spcPct val="130000"/>
              </a:lnSpc>
            </a:pPr>
            <a:r>
              <a:rPr lang="zh-CN" altLang="en-US" sz="2800" b="1" dirty="0">
                <a:solidFill>
                  <a:schemeClr val="accent2"/>
                </a:solidFill>
                <a:latin typeface="+mn-ea"/>
              </a:rPr>
              <a:t>应当具备的科研能力</a:t>
            </a:r>
            <a:endParaRPr lang="en-US" altLang="zh-CN" sz="2800" b="1" dirty="0">
              <a:solidFill>
                <a:schemeClr val="accent2"/>
              </a:solidFill>
              <a:latin typeface="+mn-ea"/>
            </a:endParaRPr>
          </a:p>
        </p:txBody>
      </p:sp>
      <p:sp>
        <p:nvSpPr>
          <p:cNvPr id="43" name="文本占位符 2">
            <a:extLst>
              <a:ext uri="{FF2B5EF4-FFF2-40B4-BE49-F238E27FC236}">
                <a16:creationId xmlns:a16="http://schemas.microsoft.com/office/drawing/2014/main" id="{F5F37040-D5DE-E14F-AB6A-F72B15883F91}"/>
              </a:ext>
            </a:extLst>
          </p:cNvPr>
          <p:cNvSpPr txBox="1">
            <a:spLocks/>
          </p:cNvSpPr>
          <p:nvPr/>
        </p:nvSpPr>
        <p:spPr>
          <a:xfrm>
            <a:off x="803276" y="2456738"/>
            <a:ext cx="5654575" cy="3780550"/>
          </a:xfrm>
          <a:prstGeom prst="rect">
            <a:avLst/>
          </a:prstGeom>
        </p:spPr>
        <p:txBody>
          <a:bodyPr vert="horz" lIns="180000" tIns="45720" rIns="18000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30000"/>
              </a:lnSpc>
              <a:spcAft>
                <a:spcPts val="600"/>
              </a:spcAft>
              <a:buNone/>
            </a:pPr>
            <a:r>
              <a:rPr kumimoji="1" lang="zh-CN" altLang="en-US" sz="1800" dirty="0">
                <a:solidFill>
                  <a:schemeClr val="tx1">
                    <a:lumMod val="75000"/>
                    <a:lumOff val="25000"/>
                  </a:schemeClr>
                </a:solidFill>
              </a:rPr>
              <a:t>独立思考能力是从事科研工作所必须的拥有的能力，独立思考才会有创新想法，才能发现问题、解决问题。学习能力保证自己能够更好的接受新事物，提高发展潜力。</a:t>
            </a:r>
            <a:endParaRPr kumimoji="1" lang="en-US" altLang="zh-CN" sz="1800" dirty="0">
              <a:solidFill>
                <a:schemeClr val="tx1">
                  <a:lumMod val="75000"/>
                  <a:lumOff val="25000"/>
                </a:schemeClr>
              </a:solidFill>
            </a:endParaRPr>
          </a:p>
          <a:p>
            <a:pPr marL="0" indent="0" algn="just">
              <a:lnSpc>
                <a:spcPct val="130000"/>
              </a:lnSpc>
              <a:spcAft>
                <a:spcPts val="600"/>
              </a:spcAft>
              <a:buNone/>
            </a:pPr>
            <a:r>
              <a:rPr kumimoji="1" lang="zh-CN" altLang="en-US" sz="1800" dirty="0">
                <a:solidFill>
                  <a:schemeClr val="tx1">
                    <a:lumMod val="75000"/>
                    <a:lumOff val="25000"/>
                  </a:schemeClr>
                </a:solidFill>
              </a:rPr>
              <a:t>数学能力与英语能力是科研工作的基础；各种科研软件是科研工作的有力工具，熟悉掌握也是各种仿真软件，科研工作就会更加顺畅。</a:t>
            </a:r>
            <a:endParaRPr kumimoji="1" lang="en-US" altLang="zh-CN" sz="1800" dirty="0">
              <a:solidFill>
                <a:schemeClr val="tx1">
                  <a:lumMod val="75000"/>
                  <a:lumOff val="25000"/>
                </a:schemeClr>
              </a:solidFill>
            </a:endParaRPr>
          </a:p>
          <a:p>
            <a:pPr marL="0" indent="0" algn="just">
              <a:lnSpc>
                <a:spcPct val="130000"/>
              </a:lnSpc>
              <a:spcAft>
                <a:spcPts val="600"/>
              </a:spcAft>
              <a:buNone/>
            </a:pPr>
            <a:r>
              <a:rPr kumimoji="1" lang="zh-CN" altLang="en-US" sz="1800" dirty="0">
                <a:solidFill>
                  <a:schemeClr val="tx1">
                    <a:lumMod val="75000"/>
                    <a:lumOff val="25000"/>
                  </a:schemeClr>
                </a:solidFill>
              </a:rPr>
              <a:t>复杂的科研工作不可能只由一个人完成，如何与课题组成员交流协作，也是科研工作能否完成的关键。</a:t>
            </a:r>
            <a:endParaRPr kumimoji="1" lang="en-US" altLang="zh-CN" sz="1800" dirty="0">
              <a:solidFill>
                <a:schemeClr val="tx1">
                  <a:lumMod val="75000"/>
                  <a:lumOff val="25000"/>
                </a:schemeClr>
              </a:solidFill>
            </a:endParaRPr>
          </a:p>
        </p:txBody>
      </p:sp>
      <p:pic>
        <p:nvPicPr>
          <p:cNvPr id="35" name="图片 34">
            <a:extLst>
              <a:ext uri="{FF2B5EF4-FFF2-40B4-BE49-F238E27FC236}">
                <a16:creationId xmlns:a16="http://schemas.microsoft.com/office/drawing/2014/main" id="{EAC950BF-326C-4146-AA3A-120E4625DEA9}"/>
              </a:ext>
            </a:extLst>
          </p:cNvPr>
          <p:cNvPicPr>
            <a:picLocks noChangeAspect="1"/>
          </p:cNvPicPr>
          <p:nvPr/>
        </p:nvPicPr>
        <p:blipFill>
          <a:blip r:embed="rId2">
            <a:lum bright="70000" contrast="-70000"/>
            <a:extLst>
              <a:ext uri="{BEBA8EAE-BF5A-486C-A8C5-ECC9F3942E4B}">
                <a14:imgProps xmlns:a14="http://schemas.microsoft.com/office/drawing/2010/main">
                  <a14:imgLayer r:embed="rId3">
                    <a14:imgEffect>
                      <a14:brightnessContrast bright="-100000" contrast="-100000"/>
                    </a14:imgEffect>
                  </a14:imgLayer>
                </a14:imgProps>
              </a:ext>
            </a:extLst>
          </a:blip>
          <a:stretch>
            <a:fillRect/>
          </a:stretch>
        </p:blipFill>
        <p:spPr>
          <a:xfrm>
            <a:off x="8702040" y="2621163"/>
            <a:ext cx="833437" cy="833438"/>
          </a:xfrm>
          <a:prstGeom prst="rect">
            <a:avLst/>
          </a:prstGeom>
        </p:spPr>
      </p:pic>
      <p:sp>
        <p:nvSpPr>
          <p:cNvPr id="36" name="文本框 35">
            <a:extLst>
              <a:ext uri="{FF2B5EF4-FFF2-40B4-BE49-F238E27FC236}">
                <a16:creationId xmlns:a16="http://schemas.microsoft.com/office/drawing/2014/main" id="{11EA4ABC-6075-9D49-AB92-4F812CDB315B}"/>
              </a:ext>
            </a:extLst>
          </p:cNvPr>
          <p:cNvSpPr txBox="1"/>
          <p:nvPr/>
        </p:nvSpPr>
        <p:spPr>
          <a:xfrm>
            <a:off x="8501960" y="2664946"/>
            <a:ext cx="1210588" cy="707886"/>
          </a:xfrm>
          <a:prstGeom prst="rect">
            <a:avLst/>
          </a:prstGeom>
          <a:noFill/>
        </p:spPr>
        <p:txBody>
          <a:bodyPr wrap="none" rtlCol="0">
            <a:spAutoFit/>
          </a:bodyPr>
          <a:lstStyle/>
          <a:p>
            <a:pPr algn="ctr"/>
            <a:r>
              <a:rPr kumimoji="1" lang="zh-CN" altLang="en-US" sz="2000" dirty="0">
                <a:solidFill>
                  <a:schemeClr val="accent2"/>
                </a:solidFill>
              </a:rPr>
              <a:t>独立思考</a:t>
            </a:r>
            <a:endParaRPr kumimoji="1" lang="en-US" altLang="zh-CN" sz="2000" dirty="0">
              <a:solidFill>
                <a:schemeClr val="accent2"/>
              </a:solidFill>
            </a:endParaRPr>
          </a:p>
          <a:p>
            <a:pPr algn="ctr"/>
            <a:r>
              <a:rPr kumimoji="1" lang="zh-CN" altLang="en-US" sz="2000" dirty="0">
                <a:solidFill>
                  <a:schemeClr val="accent2"/>
                </a:solidFill>
              </a:rPr>
              <a:t>学习能力</a:t>
            </a:r>
          </a:p>
        </p:txBody>
      </p:sp>
      <p:pic>
        <p:nvPicPr>
          <p:cNvPr id="32" name="图片 31">
            <a:extLst>
              <a:ext uri="{FF2B5EF4-FFF2-40B4-BE49-F238E27FC236}">
                <a16:creationId xmlns:a16="http://schemas.microsoft.com/office/drawing/2014/main" id="{677AAE37-74B6-AA49-8F99-CF48BC9EB2D4}"/>
              </a:ext>
            </a:extLst>
          </p:cNvPr>
          <p:cNvPicPr>
            <a:picLocks noChangeAspect="1"/>
          </p:cNvPicPr>
          <p:nvPr/>
        </p:nvPicPr>
        <p:blipFill>
          <a:blip r:embed="rId4">
            <a:lum bright="70000" contrast="-70000"/>
            <a:extLst>
              <a:ext uri="{BEBA8EAE-BF5A-486C-A8C5-ECC9F3942E4B}">
                <a14:imgProps xmlns:a14="http://schemas.microsoft.com/office/drawing/2010/main">
                  <a14:imgLayer r:embed="rId5">
                    <a14:imgEffect>
                      <a14:brightnessContrast bright="-100000" contrast="-100000"/>
                    </a14:imgEffect>
                  </a14:imgLayer>
                </a14:imgProps>
              </a:ext>
            </a:extLst>
          </a:blip>
          <a:stretch>
            <a:fillRect/>
          </a:stretch>
        </p:blipFill>
        <p:spPr>
          <a:xfrm>
            <a:off x="10141458" y="4240235"/>
            <a:ext cx="803838" cy="803837"/>
          </a:xfrm>
          <a:prstGeom prst="rect">
            <a:avLst/>
          </a:prstGeom>
        </p:spPr>
      </p:pic>
      <p:sp>
        <p:nvSpPr>
          <p:cNvPr id="33" name="文本框 32">
            <a:extLst>
              <a:ext uri="{FF2B5EF4-FFF2-40B4-BE49-F238E27FC236}">
                <a16:creationId xmlns:a16="http://schemas.microsoft.com/office/drawing/2014/main" id="{FC4032BA-9E83-8A4F-93B6-927F32327694}"/>
              </a:ext>
            </a:extLst>
          </p:cNvPr>
          <p:cNvSpPr txBox="1"/>
          <p:nvPr/>
        </p:nvSpPr>
        <p:spPr>
          <a:xfrm>
            <a:off x="9875578" y="4288210"/>
            <a:ext cx="1210588" cy="707886"/>
          </a:xfrm>
          <a:prstGeom prst="rect">
            <a:avLst/>
          </a:prstGeom>
          <a:noFill/>
        </p:spPr>
        <p:txBody>
          <a:bodyPr wrap="none" rtlCol="0">
            <a:spAutoFit/>
          </a:bodyPr>
          <a:lstStyle/>
          <a:p>
            <a:pPr algn="ctr"/>
            <a:r>
              <a:rPr kumimoji="1" lang="zh-CN" altLang="en-US" sz="2000" dirty="0">
                <a:solidFill>
                  <a:schemeClr val="accent2"/>
                </a:solidFill>
              </a:rPr>
              <a:t>数学英语</a:t>
            </a:r>
            <a:endParaRPr kumimoji="1" lang="en-US" altLang="zh-CN" sz="2000" dirty="0">
              <a:solidFill>
                <a:schemeClr val="accent2"/>
              </a:solidFill>
            </a:endParaRPr>
          </a:p>
          <a:p>
            <a:pPr algn="ctr"/>
            <a:r>
              <a:rPr kumimoji="1" lang="zh-CN" altLang="en-US" sz="2000" dirty="0">
                <a:solidFill>
                  <a:schemeClr val="accent2"/>
                </a:solidFill>
              </a:rPr>
              <a:t>软件能力</a:t>
            </a:r>
          </a:p>
        </p:txBody>
      </p:sp>
      <p:pic>
        <p:nvPicPr>
          <p:cNvPr id="29" name="图片 28">
            <a:extLst>
              <a:ext uri="{FF2B5EF4-FFF2-40B4-BE49-F238E27FC236}">
                <a16:creationId xmlns:a16="http://schemas.microsoft.com/office/drawing/2014/main" id="{4C98847D-101E-914B-92C6-2E52C2E6D14C}"/>
              </a:ext>
            </a:extLst>
          </p:cNvPr>
          <p:cNvPicPr>
            <a:picLocks noChangeAspect="1"/>
          </p:cNvPicPr>
          <p:nvPr/>
        </p:nvPicPr>
        <p:blipFill>
          <a:blip r:embed="rId6">
            <a:lum bright="70000" contrast="-70000"/>
            <a:extLst>
              <a:ext uri="{BEBA8EAE-BF5A-486C-A8C5-ECC9F3942E4B}">
                <a14:imgProps xmlns:a14="http://schemas.microsoft.com/office/drawing/2010/main">
                  <a14:imgLayer r:embed="rId7">
                    <a14:imgEffect>
                      <a14:brightnessContrast bright="-100000" contrast="-100000"/>
                    </a14:imgEffect>
                  </a14:imgLayer>
                </a14:imgProps>
              </a:ext>
            </a:extLst>
          </a:blip>
          <a:stretch>
            <a:fillRect/>
          </a:stretch>
        </p:blipFill>
        <p:spPr>
          <a:xfrm>
            <a:off x="7310172" y="4256717"/>
            <a:ext cx="790396" cy="790396"/>
          </a:xfrm>
          <a:prstGeom prst="rect">
            <a:avLst/>
          </a:prstGeom>
        </p:spPr>
      </p:pic>
      <p:sp>
        <p:nvSpPr>
          <p:cNvPr id="30" name="文本框 29">
            <a:extLst>
              <a:ext uri="{FF2B5EF4-FFF2-40B4-BE49-F238E27FC236}">
                <a16:creationId xmlns:a16="http://schemas.microsoft.com/office/drawing/2014/main" id="{04004574-E6D4-704C-9428-DBB784990E48}"/>
              </a:ext>
            </a:extLst>
          </p:cNvPr>
          <p:cNvSpPr txBox="1"/>
          <p:nvPr/>
        </p:nvSpPr>
        <p:spPr>
          <a:xfrm>
            <a:off x="7105347" y="4301189"/>
            <a:ext cx="1210588" cy="707886"/>
          </a:xfrm>
          <a:prstGeom prst="rect">
            <a:avLst/>
          </a:prstGeom>
          <a:noFill/>
        </p:spPr>
        <p:txBody>
          <a:bodyPr wrap="none" rtlCol="0">
            <a:spAutoFit/>
          </a:bodyPr>
          <a:lstStyle/>
          <a:p>
            <a:pPr algn="ctr"/>
            <a:r>
              <a:rPr kumimoji="1" lang="zh-CN" altLang="en-US" sz="2000" dirty="0">
                <a:solidFill>
                  <a:schemeClr val="accent2"/>
                </a:solidFill>
              </a:rPr>
              <a:t>团队协作</a:t>
            </a:r>
            <a:endParaRPr kumimoji="1" lang="en-US" altLang="zh-CN" sz="2000" dirty="0">
              <a:solidFill>
                <a:schemeClr val="accent2"/>
              </a:solidFill>
            </a:endParaRPr>
          </a:p>
          <a:p>
            <a:pPr algn="ctr"/>
            <a:r>
              <a:rPr kumimoji="1" lang="zh-CN" altLang="en-US" sz="2000" dirty="0">
                <a:solidFill>
                  <a:schemeClr val="accent2"/>
                </a:solidFill>
              </a:rPr>
              <a:t>为人处事</a:t>
            </a:r>
          </a:p>
        </p:txBody>
      </p:sp>
      <p:grpSp>
        <p:nvGrpSpPr>
          <p:cNvPr id="46" name="组合 45">
            <a:extLst>
              <a:ext uri="{FF2B5EF4-FFF2-40B4-BE49-F238E27FC236}">
                <a16:creationId xmlns:a16="http://schemas.microsoft.com/office/drawing/2014/main" id="{090ABE39-7080-5740-A5EC-38FBECC4138D}"/>
              </a:ext>
            </a:extLst>
          </p:cNvPr>
          <p:cNvGrpSpPr/>
          <p:nvPr/>
        </p:nvGrpSpPr>
        <p:grpSpPr>
          <a:xfrm>
            <a:off x="8962207" y="4021206"/>
            <a:ext cx="317608" cy="407777"/>
            <a:chOff x="5231653" y="2277409"/>
            <a:chExt cx="317608" cy="407777"/>
          </a:xfrm>
        </p:grpSpPr>
        <p:sp>
          <p:nvSpPr>
            <p:cNvPr id="47" name="Freeform 142">
              <a:extLst>
                <a:ext uri="{FF2B5EF4-FFF2-40B4-BE49-F238E27FC236}">
                  <a16:creationId xmlns:a16="http://schemas.microsoft.com/office/drawing/2014/main" id="{CEDC8CF8-3380-4849-B00B-70CDE9EDE948}"/>
                </a:ext>
              </a:extLst>
            </p:cNvPr>
            <p:cNvSpPr/>
            <p:nvPr/>
          </p:nvSpPr>
          <p:spPr>
            <a:xfrm>
              <a:off x="5321270" y="2465278"/>
              <a:ext cx="139168" cy="97983"/>
            </a:xfrm>
            <a:custGeom>
              <a:avLst/>
              <a:gdLst/>
              <a:ahLst/>
              <a:cxnLst>
                <a:cxn ang="0">
                  <a:pos x="wd2" y="hd2"/>
                </a:cxn>
                <a:cxn ang="5400000">
                  <a:pos x="wd2" y="hd2"/>
                </a:cxn>
                <a:cxn ang="10800000">
                  <a:pos x="wd2" y="hd2"/>
                </a:cxn>
                <a:cxn ang="16200000">
                  <a:pos x="wd2" y="hd2"/>
                </a:cxn>
              </a:cxnLst>
              <a:rect l="0" t="0" r="r" b="b"/>
              <a:pathLst>
                <a:path w="21477" h="21252" extrusionOk="0">
                  <a:moveTo>
                    <a:pt x="19513" y="523"/>
                  </a:moveTo>
                  <a:cubicBezTo>
                    <a:pt x="7241" y="17942"/>
                    <a:pt x="7241" y="17942"/>
                    <a:pt x="7241" y="17942"/>
                  </a:cubicBezTo>
                  <a:cubicBezTo>
                    <a:pt x="1841" y="9581"/>
                    <a:pt x="1841" y="9581"/>
                    <a:pt x="1841" y="9581"/>
                  </a:cubicBezTo>
                  <a:cubicBezTo>
                    <a:pt x="1350" y="8884"/>
                    <a:pt x="859" y="8884"/>
                    <a:pt x="368" y="9581"/>
                  </a:cubicBezTo>
                  <a:cubicBezTo>
                    <a:pt x="-123" y="10278"/>
                    <a:pt x="-123" y="11671"/>
                    <a:pt x="368" y="11671"/>
                  </a:cubicBezTo>
                  <a:cubicBezTo>
                    <a:pt x="6259" y="20032"/>
                    <a:pt x="6259" y="20032"/>
                    <a:pt x="6259" y="20032"/>
                  </a:cubicBezTo>
                  <a:cubicBezTo>
                    <a:pt x="6750" y="20729"/>
                    <a:pt x="6750" y="20729"/>
                    <a:pt x="6750" y="20729"/>
                  </a:cubicBezTo>
                  <a:cubicBezTo>
                    <a:pt x="7241" y="21426"/>
                    <a:pt x="7732" y="21426"/>
                    <a:pt x="8222" y="20729"/>
                  </a:cubicBezTo>
                  <a:cubicBezTo>
                    <a:pt x="20986" y="2613"/>
                    <a:pt x="20986" y="2613"/>
                    <a:pt x="20986" y="2613"/>
                  </a:cubicBezTo>
                  <a:cubicBezTo>
                    <a:pt x="21477" y="2613"/>
                    <a:pt x="21477" y="1916"/>
                    <a:pt x="21477" y="1916"/>
                  </a:cubicBezTo>
                  <a:cubicBezTo>
                    <a:pt x="21477" y="1220"/>
                    <a:pt x="21477" y="523"/>
                    <a:pt x="20986" y="523"/>
                  </a:cubicBezTo>
                  <a:cubicBezTo>
                    <a:pt x="20986" y="-174"/>
                    <a:pt x="20004" y="-174"/>
                    <a:pt x="19513" y="523"/>
                  </a:cubicBezTo>
                  <a:close/>
                </a:path>
              </a:pathLst>
            </a:custGeom>
            <a:solidFill>
              <a:srgbClr val="FFFFFF"/>
            </a:solidFill>
            <a:ln w="12700" cap="flat">
              <a:solidFill>
                <a:schemeClr val="accent2"/>
              </a:solidFill>
              <a:miter lim="400000"/>
            </a:ln>
            <a:effectLst/>
          </p:spPr>
          <p:txBody>
            <a:bodyPr wrap="square" lIns="91439" tIns="91439" rIns="91439" bIns="91439" numCol="1" anchor="t">
              <a:noAutofit/>
            </a:bodyPr>
            <a:lstStyle/>
            <a:p>
              <a:endParaRPr/>
            </a:p>
          </p:txBody>
        </p:sp>
        <p:sp>
          <p:nvSpPr>
            <p:cNvPr id="48" name="Freeform 143">
              <a:extLst>
                <a:ext uri="{FF2B5EF4-FFF2-40B4-BE49-F238E27FC236}">
                  <a16:creationId xmlns:a16="http://schemas.microsoft.com/office/drawing/2014/main" id="{63993EB6-FE03-8741-9EAC-D6F6989281E8}"/>
                </a:ext>
              </a:extLst>
            </p:cNvPr>
            <p:cNvSpPr/>
            <p:nvPr/>
          </p:nvSpPr>
          <p:spPr>
            <a:xfrm>
              <a:off x="5231653" y="2277409"/>
              <a:ext cx="317608" cy="407777"/>
            </a:xfrm>
            <a:custGeom>
              <a:avLst/>
              <a:gdLst/>
              <a:ahLst/>
              <a:cxnLst>
                <a:cxn ang="0">
                  <a:pos x="wd2" y="hd2"/>
                </a:cxn>
                <a:cxn ang="5400000">
                  <a:pos x="wd2" y="hd2"/>
                </a:cxn>
                <a:cxn ang="10800000">
                  <a:pos x="wd2" y="hd2"/>
                </a:cxn>
                <a:cxn ang="16200000">
                  <a:pos x="wd2" y="hd2"/>
                </a:cxn>
              </a:cxnLst>
              <a:rect l="0" t="0" r="r" b="b"/>
              <a:pathLst>
                <a:path w="21600" h="21600" extrusionOk="0">
                  <a:moveTo>
                    <a:pt x="20520" y="0"/>
                  </a:moveTo>
                  <a:cubicBezTo>
                    <a:pt x="1296" y="0"/>
                    <a:pt x="1296" y="0"/>
                    <a:pt x="1296" y="0"/>
                  </a:cubicBezTo>
                  <a:cubicBezTo>
                    <a:pt x="432" y="0"/>
                    <a:pt x="0" y="337"/>
                    <a:pt x="0" y="1012"/>
                  </a:cubicBezTo>
                  <a:cubicBezTo>
                    <a:pt x="0" y="20588"/>
                    <a:pt x="0" y="20588"/>
                    <a:pt x="0" y="20588"/>
                  </a:cubicBezTo>
                  <a:cubicBezTo>
                    <a:pt x="0" y="21094"/>
                    <a:pt x="432" y="21600"/>
                    <a:pt x="1296" y="21600"/>
                  </a:cubicBezTo>
                  <a:cubicBezTo>
                    <a:pt x="20520" y="21600"/>
                    <a:pt x="20520" y="21600"/>
                    <a:pt x="20520" y="21600"/>
                  </a:cubicBezTo>
                  <a:cubicBezTo>
                    <a:pt x="21168" y="21600"/>
                    <a:pt x="21600" y="21094"/>
                    <a:pt x="21600" y="20588"/>
                  </a:cubicBezTo>
                  <a:cubicBezTo>
                    <a:pt x="21600" y="1012"/>
                    <a:pt x="21600" y="1012"/>
                    <a:pt x="21600" y="1012"/>
                  </a:cubicBezTo>
                  <a:cubicBezTo>
                    <a:pt x="21600" y="337"/>
                    <a:pt x="21168" y="0"/>
                    <a:pt x="20520" y="0"/>
                  </a:cubicBezTo>
                  <a:close/>
                  <a:moveTo>
                    <a:pt x="16416" y="675"/>
                  </a:moveTo>
                  <a:cubicBezTo>
                    <a:pt x="15336" y="2531"/>
                    <a:pt x="15336" y="2531"/>
                    <a:pt x="15336" y="2531"/>
                  </a:cubicBezTo>
                  <a:cubicBezTo>
                    <a:pt x="6264" y="2531"/>
                    <a:pt x="6264" y="2531"/>
                    <a:pt x="6264" y="2531"/>
                  </a:cubicBezTo>
                  <a:cubicBezTo>
                    <a:pt x="5184" y="675"/>
                    <a:pt x="5184" y="675"/>
                    <a:pt x="5184" y="675"/>
                  </a:cubicBezTo>
                  <a:lnTo>
                    <a:pt x="16416" y="675"/>
                  </a:lnTo>
                  <a:close/>
                  <a:moveTo>
                    <a:pt x="20736" y="20756"/>
                  </a:moveTo>
                  <a:cubicBezTo>
                    <a:pt x="864" y="20756"/>
                    <a:pt x="864" y="20756"/>
                    <a:pt x="864" y="20756"/>
                  </a:cubicBezTo>
                  <a:cubicBezTo>
                    <a:pt x="864" y="675"/>
                    <a:pt x="864" y="675"/>
                    <a:pt x="864" y="675"/>
                  </a:cubicBezTo>
                  <a:cubicBezTo>
                    <a:pt x="4104" y="675"/>
                    <a:pt x="4104" y="675"/>
                    <a:pt x="4104" y="675"/>
                  </a:cubicBezTo>
                  <a:cubicBezTo>
                    <a:pt x="5616" y="3037"/>
                    <a:pt x="5616" y="3037"/>
                    <a:pt x="5616" y="3037"/>
                  </a:cubicBezTo>
                  <a:cubicBezTo>
                    <a:pt x="5616" y="3206"/>
                    <a:pt x="5832" y="3206"/>
                    <a:pt x="6048" y="3206"/>
                  </a:cubicBezTo>
                  <a:cubicBezTo>
                    <a:pt x="15552" y="3206"/>
                    <a:pt x="15552" y="3206"/>
                    <a:pt x="15552" y="3206"/>
                  </a:cubicBezTo>
                  <a:cubicBezTo>
                    <a:pt x="15768" y="3206"/>
                    <a:pt x="15984" y="3206"/>
                    <a:pt x="15984" y="3037"/>
                  </a:cubicBezTo>
                  <a:cubicBezTo>
                    <a:pt x="17496" y="675"/>
                    <a:pt x="17496" y="675"/>
                    <a:pt x="17496" y="675"/>
                  </a:cubicBezTo>
                  <a:cubicBezTo>
                    <a:pt x="20736" y="675"/>
                    <a:pt x="20736" y="675"/>
                    <a:pt x="20736" y="675"/>
                  </a:cubicBezTo>
                  <a:lnTo>
                    <a:pt x="20736" y="20756"/>
                  </a:lnTo>
                  <a:close/>
                </a:path>
              </a:pathLst>
            </a:custGeom>
            <a:solidFill>
              <a:srgbClr val="FFFFFF"/>
            </a:solidFill>
            <a:ln w="12700" cap="flat">
              <a:solidFill>
                <a:schemeClr val="accent2"/>
              </a:solidFill>
              <a:miter lim="400000"/>
            </a:ln>
            <a:effectLst/>
          </p:spPr>
          <p:txBody>
            <a:bodyPr wrap="square" lIns="91439" tIns="91439" rIns="91439" bIns="91439" numCol="1" anchor="t">
              <a:noAutofit/>
            </a:bodyPr>
            <a:lstStyle/>
            <a:p>
              <a:endParaRPr/>
            </a:p>
          </p:txBody>
        </p:sp>
      </p:grpSp>
      <p:sp>
        <p:nvSpPr>
          <p:cNvPr id="23" name="矩形 22">
            <a:extLst>
              <a:ext uri="{FF2B5EF4-FFF2-40B4-BE49-F238E27FC236}">
                <a16:creationId xmlns:a16="http://schemas.microsoft.com/office/drawing/2014/main" id="{38101531-5150-4D10-BC52-8E7D0DDC0325}"/>
              </a:ext>
            </a:extLst>
          </p:cNvPr>
          <p:cNvSpPr/>
          <p:nvPr/>
        </p:nvSpPr>
        <p:spPr>
          <a:xfrm>
            <a:off x="9596761" y="393486"/>
            <a:ext cx="1908699" cy="56530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t" anchorCtr="0" forceAA="0" compatLnSpc="1">
            <a:prstTxWarp prst="textNoShape">
              <a:avLst/>
            </a:prstTxWarp>
            <a:normAutofit fontScale="62500" lnSpcReduction="20000"/>
          </a:bodyPr>
          <a:lstStyle/>
          <a:p>
            <a:pPr algn="l">
              <a:lnSpc>
                <a:spcPct val="130000"/>
              </a:lnSpc>
            </a:pPr>
            <a:r>
              <a:rPr kumimoji="1" lang="zh-CN" altLang="en-US" sz="2000" dirty="0">
                <a:solidFill>
                  <a:schemeClr val="tx1">
                    <a:lumMod val="75000"/>
                    <a:lumOff val="25000"/>
                  </a:schemeClr>
                </a:solidFill>
              </a:rPr>
              <a:t>插入校徽</a:t>
            </a:r>
          </a:p>
        </p:txBody>
      </p:sp>
    </p:spTree>
    <p:extLst>
      <p:ext uri="{BB962C8B-B14F-4D97-AF65-F5344CB8AC3E}">
        <p14:creationId xmlns:p14="http://schemas.microsoft.com/office/powerpoint/2010/main" val="27014075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7" name="图表 26"/>
          <p:cNvGraphicFramePr>
            <a:graphicFrameLocks/>
          </p:cNvGraphicFramePr>
          <p:nvPr>
            <p:extLst>
              <p:ext uri="{D42A27DB-BD31-4B8C-83A1-F6EECF244321}">
                <p14:modId xmlns:p14="http://schemas.microsoft.com/office/powerpoint/2010/main" val="33326265"/>
              </p:ext>
            </p:extLst>
          </p:nvPr>
        </p:nvGraphicFramePr>
        <p:xfrm>
          <a:off x="2949611" y="1886346"/>
          <a:ext cx="6056440" cy="3776692"/>
        </p:xfrm>
        <a:graphic>
          <a:graphicData uri="http://schemas.openxmlformats.org/drawingml/2006/chart">
            <c:chart xmlns:c="http://schemas.openxmlformats.org/drawingml/2006/chart" xmlns:r="http://schemas.openxmlformats.org/officeDocument/2006/relationships" r:id="rId2"/>
          </a:graphicData>
        </a:graphic>
      </p:graphicFrame>
      <p:sp>
        <p:nvSpPr>
          <p:cNvPr id="59" name="标题 58">
            <a:extLst>
              <a:ext uri="{FF2B5EF4-FFF2-40B4-BE49-F238E27FC236}">
                <a16:creationId xmlns:a16="http://schemas.microsoft.com/office/drawing/2014/main" id="{50E7CDC1-EC8F-D642-BA18-009CBF54AC65}"/>
              </a:ext>
            </a:extLst>
          </p:cNvPr>
          <p:cNvSpPr>
            <a:spLocks noGrp="1"/>
          </p:cNvSpPr>
          <p:nvPr>
            <p:ph type="title"/>
          </p:nvPr>
        </p:nvSpPr>
        <p:spPr/>
        <p:txBody>
          <a:bodyPr/>
          <a:lstStyle/>
          <a:p>
            <a:r>
              <a:rPr kumimoji="1" lang="zh-CN" altLang="en-US" dirty="0"/>
              <a:t>自我分析</a:t>
            </a:r>
          </a:p>
        </p:txBody>
      </p:sp>
      <p:sp>
        <p:nvSpPr>
          <p:cNvPr id="3" name="文本占位符 2">
            <a:extLst>
              <a:ext uri="{FF2B5EF4-FFF2-40B4-BE49-F238E27FC236}">
                <a16:creationId xmlns:a16="http://schemas.microsoft.com/office/drawing/2014/main" id="{D71B342D-B337-A140-B1C3-8AAFE404D31E}"/>
              </a:ext>
            </a:extLst>
          </p:cNvPr>
          <p:cNvSpPr>
            <a:spLocks noGrp="1"/>
          </p:cNvSpPr>
          <p:nvPr>
            <p:ph type="body" sz="quarter" idx="4294967295"/>
          </p:nvPr>
        </p:nvSpPr>
        <p:spPr>
          <a:xfrm>
            <a:off x="476972" y="2005097"/>
            <a:ext cx="3051175" cy="1443037"/>
          </a:xfrm>
          <a:ln w="12700">
            <a:solidFill>
              <a:schemeClr val="accent2"/>
            </a:solidFill>
            <a:prstDash val="dash"/>
          </a:ln>
        </p:spPr>
        <p:txBody>
          <a:bodyPr vert="horz" lIns="108000" tIns="36000" rIns="108000" bIns="36000" rtlCol="0">
            <a:normAutofit/>
          </a:bodyPr>
          <a:lstStyle/>
          <a:p>
            <a:pPr marL="0" indent="0">
              <a:lnSpc>
                <a:spcPct val="130000"/>
              </a:lnSpc>
              <a:spcBef>
                <a:spcPts val="0"/>
              </a:spcBef>
              <a:buNone/>
            </a:pPr>
            <a:r>
              <a:rPr kumimoji="1" lang="zh-CN" altLang="en-US" sz="2400" b="1" dirty="0">
                <a:solidFill>
                  <a:schemeClr val="tx1">
                    <a:lumMod val="75000"/>
                    <a:lumOff val="25000"/>
                  </a:schemeClr>
                </a:solidFill>
              </a:rPr>
              <a:t>创新能力</a:t>
            </a:r>
            <a:endParaRPr kumimoji="1" lang="en-US" altLang="zh-CN" sz="2400" b="1" dirty="0">
              <a:solidFill>
                <a:schemeClr val="tx1">
                  <a:lumMod val="75000"/>
                  <a:lumOff val="25000"/>
                </a:schemeClr>
              </a:solidFill>
            </a:endParaRPr>
          </a:p>
        </p:txBody>
      </p:sp>
      <p:cxnSp>
        <p:nvCxnSpPr>
          <p:cNvPr id="6" name="直线连接符 5">
            <a:extLst>
              <a:ext uri="{FF2B5EF4-FFF2-40B4-BE49-F238E27FC236}">
                <a16:creationId xmlns:a16="http://schemas.microsoft.com/office/drawing/2014/main" id="{4C07DAE8-B6F2-A44C-962B-E34A4CC2D5CB}"/>
              </a:ext>
            </a:extLst>
          </p:cNvPr>
          <p:cNvCxnSpPr/>
          <p:nvPr/>
        </p:nvCxnSpPr>
        <p:spPr>
          <a:xfrm>
            <a:off x="579919" y="2498841"/>
            <a:ext cx="442913" cy="0"/>
          </a:xfrm>
          <a:prstGeom prst="line">
            <a:avLst/>
          </a:prstGeom>
          <a:ln w="50800">
            <a:solidFill>
              <a:schemeClr val="accent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9" name="直线连接符 8">
            <a:extLst>
              <a:ext uri="{FF2B5EF4-FFF2-40B4-BE49-F238E27FC236}">
                <a16:creationId xmlns:a16="http://schemas.microsoft.com/office/drawing/2014/main" id="{8A2C3651-9AB1-FF43-8939-02CF3C0F9BD7}"/>
              </a:ext>
            </a:extLst>
          </p:cNvPr>
          <p:cNvCxnSpPr>
            <a:cxnSpLocks/>
            <a:stCxn id="3" idx="3"/>
          </p:cNvCxnSpPr>
          <p:nvPr/>
        </p:nvCxnSpPr>
        <p:spPr>
          <a:xfrm>
            <a:off x="3528147" y="2726616"/>
            <a:ext cx="1219699" cy="3377"/>
          </a:xfrm>
          <a:prstGeom prst="line">
            <a:avLst/>
          </a:prstGeom>
          <a:ln w="12700">
            <a:solidFill>
              <a:schemeClr val="accent2"/>
            </a:solidFill>
            <a:prstDash val="dash"/>
          </a:ln>
        </p:spPr>
        <p:style>
          <a:lnRef idx="1">
            <a:schemeClr val="accent1"/>
          </a:lnRef>
          <a:fillRef idx="0">
            <a:schemeClr val="accent1"/>
          </a:fillRef>
          <a:effectRef idx="0">
            <a:schemeClr val="accent1"/>
          </a:effectRef>
          <a:fontRef idx="minor">
            <a:schemeClr val="tx1"/>
          </a:fontRef>
        </p:style>
      </p:cxnSp>
      <p:sp>
        <p:nvSpPr>
          <p:cNvPr id="13" name="文本占位符 2">
            <a:extLst>
              <a:ext uri="{FF2B5EF4-FFF2-40B4-BE49-F238E27FC236}">
                <a16:creationId xmlns:a16="http://schemas.microsoft.com/office/drawing/2014/main" id="{0057CFEC-6A20-4440-A16C-E373F6F6E710}"/>
              </a:ext>
            </a:extLst>
          </p:cNvPr>
          <p:cNvSpPr txBox="1">
            <a:spLocks/>
          </p:cNvSpPr>
          <p:nvPr/>
        </p:nvSpPr>
        <p:spPr>
          <a:xfrm>
            <a:off x="8248689" y="3637732"/>
            <a:ext cx="3051149" cy="1443037"/>
          </a:xfrm>
          <a:prstGeom prst="rect">
            <a:avLst/>
          </a:prstGeom>
          <a:ln w="12700">
            <a:solidFill>
              <a:schemeClr val="accent2"/>
            </a:solidFill>
            <a:prstDash val="dash"/>
          </a:ln>
        </p:spPr>
        <p:txBody>
          <a:bodyPr vert="horz" lIns="108000" tIns="36000" rIns="108000" bIns="36000" rtlCol="0">
            <a:normAutofit/>
          </a:bodyPr>
          <a:lstStyle>
            <a:lvl1pPr marL="0" indent="0" algn="l" defTabSz="914400" rtl="0" eaLnBrk="1" latinLnBrk="0" hangingPunct="1">
              <a:lnSpc>
                <a:spcPct val="130000"/>
              </a:lnSpc>
              <a:spcBef>
                <a:spcPts val="0"/>
              </a:spcBef>
              <a:buFont typeface="Arial" panose="020B0604020202020204" pitchFamily="34" charset="0"/>
              <a:buNone/>
              <a:defRPr sz="20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kumimoji="1" lang="zh-CN" altLang="en-US" sz="2400" b="1" dirty="0"/>
              <a:t>英语数学能力</a:t>
            </a:r>
            <a:endParaRPr kumimoji="1" lang="en-US" altLang="zh-CN" sz="2400" b="1" dirty="0"/>
          </a:p>
        </p:txBody>
      </p:sp>
      <p:cxnSp>
        <p:nvCxnSpPr>
          <p:cNvPr id="14" name="直线连接符 13">
            <a:extLst>
              <a:ext uri="{FF2B5EF4-FFF2-40B4-BE49-F238E27FC236}">
                <a16:creationId xmlns:a16="http://schemas.microsoft.com/office/drawing/2014/main" id="{9661AB02-8D1D-4144-A04F-8723C9814607}"/>
              </a:ext>
            </a:extLst>
          </p:cNvPr>
          <p:cNvCxnSpPr/>
          <p:nvPr/>
        </p:nvCxnSpPr>
        <p:spPr>
          <a:xfrm>
            <a:off x="8371305" y="4147004"/>
            <a:ext cx="442913" cy="0"/>
          </a:xfrm>
          <a:prstGeom prst="line">
            <a:avLst/>
          </a:prstGeom>
          <a:ln w="50800">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18" name="组合 17">
            <a:extLst>
              <a:ext uri="{FF2B5EF4-FFF2-40B4-BE49-F238E27FC236}">
                <a16:creationId xmlns:a16="http://schemas.microsoft.com/office/drawing/2014/main" id="{284A5547-ECEB-014B-8FE3-8CCA94C413ED}"/>
              </a:ext>
            </a:extLst>
          </p:cNvPr>
          <p:cNvGrpSpPr/>
          <p:nvPr/>
        </p:nvGrpSpPr>
        <p:grpSpPr>
          <a:xfrm>
            <a:off x="7484188" y="3151029"/>
            <a:ext cx="1745156" cy="486703"/>
            <a:chOff x="5548938" y="2162545"/>
            <a:chExt cx="1745156" cy="486703"/>
          </a:xfrm>
        </p:grpSpPr>
        <p:cxnSp>
          <p:nvCxnSpPr>
            <p:cNvPr id="19" name="直线连接符 18">
              <a:extLst>
                <a:ext uri="{FF2B5EF4-FFF2-40B4-BE49-F238E27FC236}">
                  <a16:creationId xmlns:a16="http://schemas.microsoft.com/office/drawing/2014/main" id="{C59C08C1-229F-164E-959D-C0C3B2EE409B}"/>
                </a:ext>
              </a:extLst>
            </p:cNvPr>
            <p:cNvCxnSpPr>
              <a:cxnSpLocks/>
            </p:cNvCxnSpPr>
            <p:nvPr/>
          </p:nvCxnSpPr>
          <p:spPr>
            <a:xfrm>
              <a:off x="5548938" y="2162545"/>
              <a:ext cx="1033942" cy="0"/>
            </a:xfrm>
            <a:prstGeom prst="line">
              <a:avLst/>
            </a:prstGeom>
            <a:ln w="12700">
              <a:solidFill>
                <a:schemeClr val="accent2"/>
              </a:solidFill>
              <a:prstDash val="dash"/>
            </a:ln>
          </p:spPr>
          <p:style>
            <a:lnRef idx="1">
              <a:schemeClr val="accent1"/>
            </a:lnRef>
            <a:fillRef idx="0">
              <a:schemeClr val="accent1"/>
            </a:fillRef>
            <a:effectRef idx="0">
              <a:schemeClr val="accent1"/>
            </a:effectRef>
            <a:fontRef idx="minor">
              <a:schemeClr val="tx1"/>
            </a:fontRef>
          </p:style>
        </p:cxnSp>
        <p:cxnSp>
          <p:nvCxnSpPr>
            <p:cNvPr id="20" name="直线连接符 19">
              <a:extLst>
                <a:ext uri="{FF2B5EF4-FFF2-40B4-BE49-F238E27FC236}">
                  <a16:creationId xmlns:a16="http://schemas.microsoft.com/office/drawing/2014/main" id="{5DAB04B7-CC90-174D-9F65-D49E729929E0}"/>
                </a:ext>
              </a:extLst>
            </p:cNvPr>
            <p:cNvCxnSpPr>
              <a:cxnSpLocks/>
            </p:cNvCxnSpPr>
            <p:nvPr/>
          </p:nvCxnSpPr>
          <p:spPr>
            <a:xfrm>
              <a:off x="6582880" y="2162545"/>
              <a:ext cx="711214" cy="486703"/>
            </a:xfrm>
            <a:prstGeom prst="line">
              <a:avLst/>
            </a:prstGeom>
            <a:ln w="12700">
              <a:solidFill>
                <a:schemeClr val="accent2"/>
              </a:solidFill>
              <a:prstDash val="dash"/>
            </a:ln>
          </p:spPr>
          <p:style>
            <a:lnRef idx="1">
              <a:schemeClr val="accent1"/>
            </a:lnRef>
            <a:fillRef idx="0">
              <a:schemeClr val="accent1"/>
            </a:fillRef>
            <a:effectRef idx="0">
              <a:schemeClr val="accent1"/>
            </a:effectRef>
            <a:fontRef idx="minor">
              <a:schemeClr val="tx1"/>
            </a:fontRef>
          </p:style>
        </p:cxnSp>
      </p:grpSp>
      <p:cxnSp>
        <p:nvCxnSpPr>
          <p:cNvPr id="32" name="直线连接符 31">
            <a:extLst>
              <a:ext uri="{FF2B5EF4-FFF2-40B4-BE49-F238E27FC236}">
                <a16:creationId xmlns:a16="http://schemas.microsoft.com/office/drawing/2014/main" id="{0729B5EC-8FBE-C941-A7E1-3FF982585702}"/>
              </a:ext>
            </a:extLst>
          </p:cNvPr>
          <p:cNvCxnSpPr/>
          <p:nvPr/>
        </p:nvCxnSpPr>
        <p:spPr>
          <a:xfrm>
            <a:off x="4860964" y="1773177"/>
            <a:ext cx="442913" cy="0"/>
          </a:xfrm>
          <a:prstGeom prst="line">
            <a:avLst/>
          </a:prstGeom>
          <a:ln w="508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37" name="文本占位符 2">
            <a:extLst>
              <a:ext uri="{FF2B5EF4-FFF2-40B4-BE49-F238E27FC236}">
                <a16:creationId xmlns:a16="http://schemas.microsoft.com/office/drawing/2014/main" id="{F26E0282-D792-CC47-9228-411CAD486A73}"/>
              </a:ext>
            </a:extLst>
          </p:cNvPr>
          <p:cNvSpPr txBox="1">
            <a:spLocks/>
          </p:cNvSpPr>
          <p:nvPr/>
        </p:nvSpPr>
        <p:spPr>
          <a:xfrm>
            <a:off x="1051274" y="4786192"/>
            <a:ext cx="3051149" cy="1443037"/>
          </a:xfrm>
          <a:prstGeom prst="rect">
            <a:avLst/>
          </a:prstGeom>
          <a:ln w="12700">
            <a:solidFill>
              <a:schemeClr val="accent2"/>
            </a:solidFill>
            <a:prstDash val="dash"/>
          </a:ln>
        </p:spPr>
        <p:txBody>
          <a:bodyPr vert="horz" lIns="108000" tIns="36000" rIns="108000" bIns="36000" rtlCol="0">
            <a:normAutofit/>
          </a:bodyPr>
          <a:lstStyle>
            <a:lvl1pPr marL="0" indent="0" algn="l" defTabSz="914400" rtl="0" eaLnBrk="1" latinLnBrk="0" hangingPunct="1">
              <a:lnSpc>
                <a:spcPct val="130000"/>
              </a:lnSpc>
              <a:spcBef>
                <a:spcPts val="0"/>
              </a:spcBef>
              <a:buFont typeface="Arial" panose="020B0604020202020204" pitchFamily="34" charset="0"/>
              <a:buNone/>
              <a:defRPr sz="20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kumimoji="1" lang="zh-CN" altLang="en-US" sz="2400" b="1" dirty="0"/>
              <a:t>软件能力</a:t>
            </a:r>
            <a:endParaRPr kumimoji="1" lang="en-US" altLang="zh-CN" sz="2400" b="1" dirty="0"/>
          </a:p>
        </p:txBody>
      </p:sp>
      <p:cxnSp>
        <p:nvCxnSpPr>
          <p:cNvPr id="38" name="直线连接符 37">
            <a:extLst>
              <a:ext uri="{FF2B5EF4-FFF2-40B4-BE49-F238E27FC236}">
                <a16:creationId xmlns:a16="http://schemas.microsoft.com/office/drawing/2014/main" id="{83363969-9E58-0C4B-AA06-9B354312ECB7}"/>
              </a:ext>
            </a:extLst>
          </p:cNvPr>
          <p:cNvCxnSpPr/>
          <p:nvPr/>
        </p:nvCxnSpPr>
        <p:spPr>
          <a:xfrm>
            <a:off x="1158706" y="5295464"/>
            <a:ext cx="442913" cy="0"/>
          </a:xfrm>
          <a:prstGeom prst="line">
            <a:avLst/>
          </a:prstGeom>
          <a:ln w="508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40" name="直线连接符 39">
            <a:extLst>
              <a:ext uri="{FF2B5EF4-FFF2-40B4-BE49-F238E27FC236}">
                <a16:creationId xmlns:a16="http://schemas.microsoft.com/office/drawing/2014/main" id="{E3375BC2-C6D6-AA4A-99F8-D02C1540EE18}"/>
              </a:ext>
            </a:extLst>
          </p:cNvPr>
          <p:cNvCxnSpPr>
            <a:cxnSpLocks/>
          </p:cNvCxnSpPr>
          <p:nvPr/>
        </p:nvCxnSpPr>
        <p:spPr>
          <a:xfrm flipH="1">
            <a:off x="4087187" y="5006474"/>
            <a:ext cx="836505" cy="513377"/>
          </a:xfrm>
          <a:prstGeom prst="line">
            <a:avLst/>
          </a:prstGeom>
          <a:ln w="12700">
            <a:solidFill>
              <a:schemeClr val="accent2"/>
            </a:solidFill>
            <a:prstDash val="dash"/>
          </a:ln>
        </p:spPr>
        <p:style>
          <a:lnRef idx="1">
            <a:schemeClr val="accent1"/>
          </a:lnRef>
          <a:fillRef idx="0">
            <a:schemeClr val="accent1"/>
          </a:fillRef>
          <a:effectRef idx="0">
            <a:schemeClr val="accent1"/>
          </a:effectRef>
          <a:fontRef idx="minor">
            <a:schemeClr val="tx1"/>
          </a:fontRef>
        </p:style>
      </p:cxnSp>
      <p:sp>
        <p:nvSpPr>
          <p:cNvPr id="60" name="文本框 59">
            <a:extLst>
              <a:ext uri="{FF2B5EF4-FFF2-40B4-BE49-F238E27FC236}">
                <a16:creationId xmlns:a16="http://schemas.microsoft.com/office/drawing/2014/main" id="{3AFFB73E-37FA-DB44-A216-C740AA5290E8}"/>
              </a:ext>
            </a:extLst>
          </p:cNvPr>
          <p:cNvSpPr txBox="1"/>
          <p:nvPr/>
        </p:nvSpPr>
        <p:spPr>
          <a:xfrm>
            <a:off x="1051274" y="5325410"/>
            <a:ext cx="3035912" cy="1059147"/>
          </a:xfrm>
          <a:prstGeom prst="rect">
            <a:avLst/>
          </a:prstGeom>
          <a:noFill/>
        </p:spPr>
        <p:txBody>
          <a:bodyPr wrap="square" lIns="108000" tIns="36000" rIns="108000" bIns="36000" rtlCol="0">
            <a:normAutofit lnSpcReduction="10000"/>
          </a:bodyPr>
          <a:lstStyle/>
          <a:p>
            <a:pPr>
              <a:lnSpc>
                <a:spcPct val="130000"/>
              </a:lnSpc>
              <a:spcAft>
                <a:spcPts val="600"/>
              </a:spcAft>
            </a:pPr>
            <a:r>
              <a:rPr kumimoji="1" lang="zh-CN" altLang="en-US" dirty="0">
                <a:solidFill>
                  <a:schemeClr val="tx1">
                    <a:lumMod val="75000"/>
                    <a:lumOff val="25000"/>
                  </a:schemeClr>
                </a:solidFill>
              </a:rPr>
              <a:t>只会最基础的科研软件，需要熟悉掌握常用的建模仿真软件。</a:t>
            </a:r>
          </a:p>
        </p:txBody>
      </p:sp>
      <p:sp>
        <p:nvSpPr>
          <p:cNvPr id="61" name="文本框 60">
            <a:extLst>
              <a:ext uri="{FF2B5EF4-FFF2-40B4-BE49-F238E27FC236}">
                <a16:creationId xmlns:a16="http://schemas.microsoft.com/office/drawing/2014/main" id="{4CC105C1-DA61-B74D-86BA-591A02501337}"/>
              </a:ext>
            </a:extLst>
          </p:cNvPr>
          <p:cNvSpPr txBox="1"/>
          <p:nvPr/>
        </p:nvSpPr>
        <p:spPr>
          <a:xfrm>
            <a:off x="8254550" y="4186968"/>
            <a:ext cx="3035912" cy="901281"/>
          </a:xfrm>
          <a:prstGeom prst="rect">
            <a:avLst/>
          </a:prstGeom>
          <a:noFill/>
        </p:spPr>
        <p:txBody>
          <a:bodyPr wrap="square" lIns="108000" tIns="36000" rIns="108000" bIns="36000" rtlCol="0">
            <a:normAutofit fontScale="92500"/>
          </a:bodyPr>
          <a:lstStyle/>
          <a:p>
            <a:pPr>
              <a:lnSpc>
                <a:spcPct val="130000"/>
              </a:lnSpc>
              <a:spcAft>
                <a:spcPts val="600"/>
              </a:spcAft>
            </a:pPr>
            <a:r>
              <a:rPr kumimoji="1" lang="zh-CN" altLang="en-US" dirty="0">
                <a:solidFill>
                  <a:schemeClr val="tx1">
                    <a:lumMod val="75000"/>
                    <a:lumOff val="25000"/>
                  </a:schemeClr>
                </a:solidFill>
              </a:rPr>
              <a:t>数学功底不够扎实，英语水平不够高。需要花大时间培养。</a:t>
            </a:r>
          </a:p>
        </p:txBody>
      </p:sp>
      <p:sp>
        <p:nvSpPr>
          <p:cNvPr id="62" name="文本框 61">
            <a:extLst>
              <a:ext uri="{FF2B5EF4-FFF2-40B4-BE49-F238E27FC236}">
                <a16:creationId xmlns:a16="http://schemas.microsoft.com/office/drawing/2014/main" id="{EAECB0E1-1755-1A4E-9BAC-9AB16DBF914F}"/>
              </a:ext>
            </a:extLst>
          </p:cNvPr>
          <p:cNvSpPr txBox="1"/>
          <p:nvPr/>
        </p:nvSpPr>
        <p:spPr>
          <a:xfrm>
            <a:off x="484603" y="2546853"/>
            <a:ext cx="3035912" cy="901281"/>
          </a:xfrm>
          <a:prstGeom prst="rect">
            <a:avLst/>
          </a:prstGeom>
          <a:noFill/>
        </p:spPr>
        <p:txBody>
          <a:bodyPr wrap="square" lIns="108000" tIns="36000" rIns="108000" bIns="36000" rtlCol="0">
            <a:normAutofit/>
          </a:bodyPr>
          <a:lstStyle/>
          <a:p>
            <a:pPr>
              <a:lnSpc>
                <a:spcPct val="130000"/>
              </a:lnSpc>
              <a:spcAft>
                <a:spcPts val="600"/>
              </a:spcAft>
            </a:pPr>
            <a:r>
              <a:rPr kumimoji="1" lang="zh-CN" altLang="en-US" dirty="0">
                <a:solidFill>
                  <a:schemeClr val="tx1">
                    <a:lumMod val="75000"/>
                    <a:lumOff val="25000"/>
                  </a:schemeClr>
                </a:solidFill>
              </a:rPr>
              <a:t>知识面窄，创新能力不足，需要扩充知识面。</a:t>
            </a:r>
          </a:p>
        </p:txBody>
      </p:sp>
      <p:sp>
        <p:nvSpPr>
          <p:cNvPr id="15" name="文本框 14"/>
          <p:cNvSpPr txBox="1"/>
          <p:nvPr/>
        </p:nvSpPr>
        <p:spPr>
          <a:xfrm>
            <a:off x="4674814" y="1101887"/>
            <a:ext cx="1850982" cy="843647"/>
          </a:xfrm>
          <a:prstGeom prst="rect">
            <a:avLst/>
          </a:prstGeom>
          <a:noFill/>
        </p:spPr>
        <p:txBody>
          <a:bodyPr wrap="square" lIns="180000" tIns="180000" rIns="180000" bIns="180000" rtlCol="0">
            <a:spAutoFit/>
          </a:bodyPr>
          <a:lstStyle/>
          <a:p>
            <a:pPr algn="just">
              <a:lnSpc>
                <a:spcPct val="130000"/>
              </a:lnSpc>
              <a:spcAft>
                <a:spcPts val="600"/>
              </a:spcAft>
            </a:pPr>
            <a:r>
              <a:rPr kumimoji="1" lang="zh-CN" altLang="en-US" sz="2400" b="1" dirty="0">
                <a:solidFill>
                  <a:schemeClr val="tx1">
                    <a:lumMod val="75000"/>
                    <a:lumOff val="25000"/>
                  </a:schemeClr>
                </a:solidFill>
              </a:rPr>
              <a:t>缺点分析</a:t>
            </a:r>
          </a:p>
        </p:txBody>
      </p:sp>
      <p:sp>
        <p:nvSpPr>
          <p:cNvPr id="21" name="矩形 20">
            <a:extLst>
              <a:ext uri="{FF2B5EF4-FFF2-40B4-BE49-F238E27FC236}">
                <a16:creationId xmlns:a16="http://schemas.microsoft.com/office/drawing/2014/main" id="{3C197700-BBAE-40C1-BA9D-B14B0FE95CE9}"/>
              </a:ext>
            </a:extLst>
          </p:cNvPr>
          <p:cNvSpPr/>
          <p:nvPr/>
        </p:nvSpPr>
        <p:spPr>
          <a:xfrm>
            <a:off x="9596761" y="393486"/>
            <a:ext cx="1908699" cy="56530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t" anchorCtr="0" forceAA="0" compatLnSpc="1">
            <a:prstTxWarp prst="textNoShape">
              <a:avLst/>
            </a:prstTxWarp>
            <a:normAutofit fontScale="62500" lnSpcReduction="20000"/>
          </a:bodyPr>
          <a:lstStyle/>
          <a:p>
            <a:pPr algn="l">
              <a:lnSpc>
                <a:spcPct val="130000"/>
              </a:lnSpc>
            </a:pPr>
            <a:r>
              <a:rPr kumimoji="1" lang="zh-CN" altLang="en-US" sz="2000" dirty="0">
                <a:solidFill>
                  <a:schemeClr val="tx1">
                    <a:lumMod val="75000"/>
                    <a:lumOff val="25000"/>
                  </a:schemeClr>
                </a:solidFill>
              </a:rPr>
              <a:t>插入校徽</a:t>
            </a:r>
          </a:p>
        </p:txBody>
      </p:sp>
    </p:spTree>
    <p:extLst>
      <p:ext uri="{BB962C8B-B14F-4D97-AF65-F5344CB8AC3E}">
        <p14:creationId xmlns:p14="http://schemas.microsoft.com/office/powerpoint/2010/main" val="14492031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402E1D9-D708-D24E-988B-21E7EDCCA05C}"/>
              </a:ext>
            </a:extLst>
          </p:cNvPr>
          <p:cNvSpPr>
            <a:spLocks noGrp="1"/>
          </p:cNvSpPr>
          <p:nvPr>
            <p:ph type="title"/>
          </p:nvPr>
        </p:nvSpPr>
        <p:spPr/>
        <p:txBody>
          <a:bodyPr/>
          <a:lstStyle/>
          <a:p>
            <a:r>
              <a:rPr kumimoji="1" lang="zh-CN" altLang="en-US" dirty="0"/>
              <a:t>兴趣方向</a:t>
            </a:r>
          </a:p>
        </p:txBody>
      </p:sp>
      <p:sp>
        <p:nvSpPr>
          <p:cNvPr id="5" name="矩形 4">
            <a:extLst>
              <a:ext uri="{FF2B5EF4-FFF2-40B4-BE49-F238E27FC236}">
                <a16:creationId xmlns:a16="http://schemas.microsoft.com/office/drawing/2014/main" id="{2D9E5C7E-04F2-C94D-91E7-F1D365134E08}"/>
              </a:ext>
            </a:extLst>
          </p:cNvPr>
          <p:cNvSpPr/>
          <p:nvPr/>
        </p:nvSpPr>
        <p:spPr>
          <a:xfrm>
            <a:off x="948757" y="2041107"/>
            <a:ext cx="4698062" cy="4237249"/>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t" anchorCtr="0" forceAA="0" compatLnSpc="1">
            <a:prstTxWarp prst="textNoShape">
              <a:avLst/>
            </a:prstTxWarp>
            <a:normAutofit/>
          </a:bodyPr>
          <a:lstStyle/>
          <a:p>
            <a:pPr marL="0" marR="0" lvl="0" indent="0" algn="just" defTabSz="914400" rtl="0" eaLnBrk="1" fontAlgn="auto" latinLnBrk="0" hangingPunct="1">
              <a:lnSpc>
                <a:spcPct val="140000"/>
              </a:lnSpc>
              <a:spcBef>
                <a:spcPts val="0"/>
              </a:spcBef>
              <a:spcAft>
                <a:spcPts val="600"/>
              </a:spcAft>
              <a:buClrTx/>
              <a:buSzTx/>
              <a:buFontTx/>
              <a:buNone/>
              <a:tabLst/>
              <a:defRPr/>
            </a:pPr>
            <a:r>
              <a:rPr kumimoji="1" lang="zh-CN" altLang="en-US" sz="1800" b="0" i="0" u="none" strike="noStrike" kern="1200" cap="none" spc="0" normalizeH="0" baseline="0" noProof="0" dirty="0">
                <a:ln>
                  <a:noFill/>
                </a:ln>
                <a:solidFill>
                  <a:srgbClr val="000000">
                    <a:lumMod val="75000"/>
                    <a:lumOff val="25000"/>
                  </a:srgbClr>
                </a:solidFill>
                <a:effectLst/>
                <a:uLnTx/>
                <a:uFillTx/>
                <a:latin typeface="Arial"/>
                <a:ea typeface="微软雅黑"/>
                <a:cs typeface="+mn-cs"/>
              </a:rPr>
              <a:t>实习经历让我对自动化生产印象深刻，不仅仅是工业生产，将来智能城市，万物联网一定是大势所趋。</a:t>
            </a:r>
            <a:endParaRPr kumimoji="1" lang="en-US" altLang="zh-CN" sz="1800" b="0" i="0" u="none" strike="noStrike" kern="1200" cap="none" spc="0" normalizeH="0" baseline="0" noProof="0" dirty="0">
              <a:ln>
                <a:noFill/>
              </a:ln>
              <a:solidFill>
                <a:srgbClr val="000000">
                  <a:lumMod val="75000"/>
                  <a:lumOff val="25000"/>
                </a:srgbClr>
              </a:solidFill>
              <a:effectLst/>
              <a:uLnTx/>
              <a:uFillTx/>
              <a:latin typeface="Arial"/>
              <a:ea typeface="微软雅黑"/>
              <a:cs typeface="+mn-cs"/>
            </a:endParaRPr>
          </a:p>
        </p:txBody>
      </p:sp>
      <p:sp>
        <p:nvSpPr>
          <p:cNvPr id="10" name="文本框 9">
            <a:extLst>
              <a:ext uri="{FF2B5EF4-FFF2-40B4-BE49-F238E27FC236}">
                <a16:creationId xmlns:a16="http://schemas.microsoft.com/office/drawing/2014/main" id="{0F4EFEE9-087F-B742-B1F4-7990D6D2A605}"/>
              </a:ext>
            </a:extLst>
          </p:cNvPr>
          <p:cNvSpPr txBox="1"/>
          <p:nvPr/>
        </p:nvSpPr>
        <p:spPr>
          <a:xfrm>
            <a:off x="6529136" y="1543791"/>
            <a:ext cx="4713009" cy="497316"/>
          </a:xfrm>
          <a:prstGeom prst="rect">
            <a:avLst/>
          </a:prstGeom>
          <a:noFill/>
        </p:spPr>
        <p:txBody>
          <a:bodyPr wrap="square" lIns="0" rIns="0" rtlCol="0" anchor="ctr" anchorCtr="0">
            <a:normAutofit/>
          </a:bodyPr>
          <a:lstStyle/>
          <a:p>
            <a:pPr marL="0" marR="0" lvl="0" indent="0" algn="ctr" defTabSz="914400" rtl="0" eaLnBrk="1" fontAlgn="auto" latinLnBrk="0" hangingPunct="1">
              <a:lnSpc>
                <a:spcPct val="120000"/>
              </a:lnSpc>
              <a:spcBef>
                <a:spcPts val="0"/>
              </a:spcBef>
              <a:spcAft>
                <a:spcPts val="0"/>
              </a:spcAft>
              <a:buClrTx/>
              <a:buSzTx/>
              <a:buFontTx/>
              <a:buNone/>
              <a:tabLst/>
              <a:defRPr/>
            </a:pPr>
            <a:r>
              <a:rPr kumimoji="1" lang="zh-CN" altLang="en-US" sz="2400" b="1" i="0" u="none" strike="noStrike" kern="1200" cap="none" spc="0" normalizeH="0" baseline="0" noProof="0" dirty="0">
                <a:ln>
                  <a:noFill/>
                </a:ln>
                <a:solidFill>
                  <a:srgbClr val="F30017"/>
                </a:solidFill>
                <a:effectLst/>
                <a:uLnTx/>
                <a:uFillTx/>
                <a:latin typeface="Arial"/>
                <a:ea typeface="微软雅黑"/>
                <a:cs typeface="+mn-cs"/>
              </a:rPr>
              <a:t>半导体单晶制备</a:t>
            </a:r>
          </a:p>
        </p:txBody>
      </p:sp>
      <p:sp>
        <p:nvSpPr>
          <p:cNvPr id="4" name="文本框 3">
            <a:extLst>
              <a:ext uri="{FF2B5EF4-FFF2-40B4-BE49-F238E27FC236}">
                <a16:creationId xmlns:a16="http://schemas.microsoft.com/office/drawing/2014/main" id="{590F1B1B-D2FD-D64B-BBB9-A52E84469130}"/>
              </a:ext>
            </a:extLst>
          </p:cNvPr>
          <p:cNvSpPr txBox="1"/>
          <p:nvPr/>
        </p:nvSpPr>
        <p:spPr>
          <a:xfrm>
            <a:off x="949855" y="1543791"/>
            <a:ext cx="4696964" cy="497316"/>
          </a:xfrm>
          <a:prstGeom prst="rect">
            <a:avLst/>
          </a:prstGeom>
          <a:noFill/>
        </p:spPr>
        <p:txBody>
          <a:bodyPr wrap="square" lIns="0" rIns="0" rtlCol="0" anchor="ctr" anchorCtr="0">
            <a:normAutofit/>
          </a:bodyPr>
          <a:lstStyle/>
          <a:p>
            <a:pPr marL="0" marR="0" lvl="0" indent="0" algn="ctr" defTabSz="914400" rtl="0" eaLnBrk="1" fontAlgn="auto" latinLnBrk="0" hangingPunct="1">
              <a:lnSpc>
                <a:spcPct val="120000"/>
              </a:lnSpc>
              <a:spcBef>
                <a:spcPts val="0"/>
              </a:spcBef>
              <a:spcAft>
                <a:spcPts val="0"/>
              </a:spcAft>
              <a:buClrTx/>
              <a:buSzTx/>
              <a:buFontTx/>
              <a:buNone/>
              <a:tabLst/>
              <a:defRPr/>
            </a:pPr>
            <a:r>
              <a:rPr kumimoji="1" lang="zh-CN" altLang="en-US" sz="2400" b="1" dirty="0">
                <a:solidFill>
                  <a:srgbClr val="F30017"/>
                </a:solidFill>
                <a:latin typeface="Arial"/>
                <a:ea typeface="微软雅黑"/>
              </a:rPr>
              <a:t>物联网相关</a:t>
            </a:r>
            <a:endParaRPr kumimoji="1" lang="zh-CN" altLang="en-US" sz="2400" b="1" i="0" u="none" strike="noStrike" kern="1200" cap="none" spc="0" normalizeH="0" baseline="0" noProof="0" dirty="0">
              <a:ln>
                <a:noFill/>
              </a:ln>
              <a:solidFill>
                <a:srgbClr val="F30017"/>
              </a:solidFill>
              <a:effectLst/>
              <a:uLnTx/>
              <a:uFillTx/>
              <a:latin typeface="Arial"/>
              <a:ea typeface="微软雅黑"/>
              <a:cs typeface="+mn-cs"/>
            </a:endParaRPr>
          </a:p>
        </p:txBody>
      </p:sp>
      <p:cxnSp>
        <p:nvCxnSpPr>
          <p:cNvPr id="16" name="直线连接符 15">
            <a:extLst>
              <a:ext uri="{FF2B5EF4-FFF2-40B4-BE49-F238E27FC236}">
                <a16:creationId xmlns:a16="http://schemas.microsoft.com/office/drawing/2014/main" id="{23402F3C-431A-8F46-8EE1-A0857EE20CD7}"/>
              </a:ext>
            </a:extLst>
          </p:cNvPr>
          <p:cNvCxnSpPr>
            <a:cxnSpLocks/>
          </p:cNvCxnSpPr>
          <p:nvPr/>
        </p:nvCxnSpPr>
        <p:spPr>
          <a:xfrm>
            <a:off x="3118337" y="2055621"/>
            <a:ext cx="360000" cy="0"/>
          </a:xfrm>
          <a:prstGeom prst="line">
            <a:avLst/>
          </a:prstGeom>
          <a:ln w="508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7" name="直线连接符 16">
            <a:extLst>
              <a:ext uri="{FF2B5EF4-FFF2-40B4-BE49-F238E27FC236}">
                <a16:creationId xmlns:a16="http://schemas.microsoft.com/office/drawing/2014/main" id="{F1EAB8FD-A959-004C-ACAF-BE7566FF84CD}"/>
              </a:ext>
            </a:extLst>
          </p:cNvPr>
          <p:cNvCxnSpPr>
            <a:cxnSpLocks/>
          </p:cNvCxnSpPr>
          <p:nvPr/>
        </p:nvCxnSpPr>
        <p:spPr>
          <a:xfrm>
            <a:off x="8705641" y="2055621"/>
            <a:ext cx="360000" cy="0"/>
          </a:xfrm>
          <a:prstGeom prst="line">
            <a:avLst/>
          </a:prstGeom>
          <a:ln w="50800">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58" name="组合 57">
            <a:extLst>
              <a:ext uri="{FF2B5EF4-FFF2-40B4-BE49-F238E27FC236}">
                <a16:creationId xmlns:a16="http://schemas.microsoft.com/office/drawing/2014/main" id="{469EF301-CED2-7B4D-BBA7-4974C1E4D385}"/>
              </a:ext>
            </a:extLst>
          </p:cNvPr>
          <p:cNvGrpSpPr/>
          <p:nvPr/>
        </p:nvGrpSpPr>
        <p:grpSpPr>
          <a:xfrm>
            <a:off x="803275" y="1327355"/>
            <a:ext cx="4971883" cy="4908345"/>
            <a:chOff x="803275" y="1160463"/>
            <a:chExt cx="4971883" cy="4973637"/>
          </a:xfrm>
        </p:grpSpPr>
        <p:sp>
          <p:nvSpPr>
            <p:cNvPr id="11" name="矩形 10">
              <a:extLst>
                <a:ext uri="{FF2B5EF4-FFF2-40B4-BE49-F238E27FC236}">
                  <a16:creationId xmlns:a16="http://schemas.microsoft.com/office/drawing/2014/main" id="{734980A0-932E-7E4E-99AC-8E87457EB797}"/>
                </a:ext>
              </a:extLst>
            </p:cNvPr>
            <p:cNvSpPr/>
            <p:nvPr/>
          </p:nvSpPr>
          <p:spPr>
            <a:xfrm>
              <a:off x="803276" y="1160463"/>
              <a:ext cx="4971882" cy="4973637"/>
            </a:xfrm>
            <a:prstGeom prst="rect">
              <a:avLst/>
            </a:prstGeom>
            <a:noFill/>
            <a:ln w="25400">
              <a:solidFill>
                <a:schemeClr val="accent2"/>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t" anchorCtr="0" forceAA="0" compatLnSpc="1">
              <a:prstTxWarp prst="textNoShape">
                <a:avLst/>
              </a:prstTxWarp>
              <a:normAutofit/>
            </a:bodyPr>
            <a:lstStyle/>
            <a:p>
              <a:pPr marL="0" marR="0" lvl="0" indent="0" algn="l" defTabSz="914400" rtl="0" eaLnBrk="1" fontAlgn="auto" latinLnBrk="0" hangingPunct="1">
                <a:lnSpc>
                  <a:spcPct val="130000"/>
                </a:lnSpc>
                <a:spcBef>
                  <a:spcPts val="0"/>
                </a:spcBef>
                <a:spcAft>
                  <a:spcPts val="0"/>
                </a:spcAft>
                <a:buClrTx/>
                <a:buSzTx/>
                <a:buFontTx/>
                <a:buNone/>
                <a:tabLst/>
                <a:defRPr/>
              </a:pPr>
              <a:endParaRPr kumimoji="1" lang="zh-CN" altLang="en-US" sz="2000" b="0" i="0" u="none" strike="noStrike" kern="1200" cap="none" spc="0" normalizeH="0" baseline="0" noProof="0" dirty="0">
                <a:ln>
                  <a:noFill/>
                </a:ln>
                <a:solidFill>
                  <a:srgbClr val="000000">
                    <a:lumMod val="75000"/>
                    <a:lumOff val="25000"/>
                  </a:srgbClr>
                </a:solidFill>
                <a:effectLst/>
                <a:uLnTx/>
                <a:uFillTx/>
                <a:latin typeface="Arial"/>
                <a:ea typeface="微软雅黑"/>
                <a:cs typeface="+mn-cs"/>
              </a:endParaRPr>
            </a:p>
          </p:txBody>
        </p:sp>
        <p:cxnSp>
          <p:nvCxnSpPr>
            <p:cNvPr id="53" name="直线连接符 52">
              <a:extLst>
                <a:ext uri="{FF2B5EF4-FFF2-40B4-BE49-F238E27FC236}">
                  <a16:creationId xmlns:a16="http://schemas.microsoft.com/office/drawing/2014/main" id="{826624C1-EBEB-3F40-97F4-B931DE1AEC4F}"/>
                </a:ext>
              </a:extLst>
            </p:cNvPr>
            <p:cNvCxnSpPr/>
            <p:nvPr/>
          </p:nvCxnSpPr>
          <p:spPr>
            <a:xfrm>
              <a:off x="803275" y="1281698"/>
              <a:ext cx="4971883"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4" name="直线连接符 53">
              <a:extLst>
                <a:ext uri="{FF2B5EF4-FFF2-40B4-BE49-F238E27FC236}">
                  <a16:creationId xmlns:a16="http://schemas.microsoft.com/office/drawing/2014/main" id="{34454DBE-752D-4340-9C87-F5325AD58404}"/>
                </a:ext>
              </a:extLst>
            </p:cNvPr>
            <p:cNvCxnSpPr/>
            <p:nvPr/>
          </p:nvCxnSpPr>
          <p:spPr>
            <a:xfrm>
              <a:off x="803275" y="6029740"/>
              <a:ext cx="4971883"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6" name="直线连接符 55">
              <a:extLst>
                <a:ext uri="{FF2B5EF4-FFF2-40B4-BE49-F238E27FC236}">
                  <a16:creationId xmlns:a16="http://schemas.microsoft.com/office/drawing/2014/main" id="{EE74CB09-EF9E-3146-9202-5CDC461917EB}"/>
                </a:ext>
              </a:extLst>
            </p:cNvPr>
            <p:cNvCxnSpPr/>
            <p:nvPr/>
          </p:nvCxnSpPr>
          <p:spPr>
            <a:xfrm>
              <a:off x="5646819" y="1160463"/>
              <a:ext cx="0" cy="4973637"/>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7" name="直线连接符 56">
              <a:extLst>
                <a:ext uri="{FF2B5EF4-FFF2-40B4-BE49-F238E27FC236}">
                  <a16:creationId xmlns:a16="http://schemas.microsoft.com/office/drawing/2014/main" id="{FB0F150F-AA85-2D42-8353-059F8E64A374}"/>
                </a:ext>
              </a:extLst>
            </p:cNvPr>
            <p:cNvCxnSpPr/>
            <p:nvPr/>
          </p:nvCxnSpPr>
          <p:spPr>
            <a:xfrm>
              <a:off x="932145" y="1160463"/>
              <a:ext cx="0" cy="4973637"/>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59" name="组合 58">
            <a:extLst>
              <a:ext uri="{FF2B5EF4-FFF2-40B4-BE49-F238E27FC236}">
                <a16:creationId xmlns:a16="http://schemas.microsoft.com/office/drawing/2014/main" id="{C33B2699-BF62-D648-8617-C5610822EC5A}"/>
              </a:ext>
            </a:extLst>
          </p:cNvPr>
          <p:cNvGrpSpPr/>
          <p:nvPr/>
        </p:nvGrpSpPr>
        <p:grpSpPr>
          <a:xfrm>
            <a:off x="6399698" y="1327355"/>
            <a:ext cx="4971883" cy="4908345"/>
            <a:chOff x="803275" y="1160463"/>
            <a:chExt cx="4971883" cy="4973637"/>
          </a:xfrm>
        </p:grpSpPr>
        <p:sp>
          <p:nvSpPr>
            <p:cNvPr id="60" name="矩形 59">
              <a:extLst>
                <a:ext uri="{FF2B5EF4-FFF2-40B4-BE49-F238E27FC236}">
                  <a16:creationId xmlns:a16="http://schemas.microsoft.com/office/drawing/2014/main" id="{46897E32-ED19-FC4F-9822-8B6ABDF64596}"/>
                </a:ext>
              </a:extLst>
            </p:cNvPr>
            <p:cNvSpPr/>
            <p:nvPr/>
          </p:nvSpPr>
          <p:spPr>
            <a:xfrm>
              <a:off x="803276" y="1160463"/>
              <a:ext cx="4971882" cy="4973637"/>
            </a:xfrm>
            <a:prstGeom prst="rect">
              <a:avLst/>
            </a:prstGeom>
            <a:noFill/>
            <a:ln w="25400">
              <a:solidFill>
                <a:schemeClr val="accent2"/>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t" anchorCtr="0" forceAA="0" compatLnSpc="1">
              <a:prstTxWarp prst="textNoShape">
                <a:avLst/>
              </a:prstTxWarp>
              <a:normAutofit/>
            </a:bodyPr>
            <a:lstStyle/>
            <a:p>
              <a:pPr marL="0" marR="0" lvl="0" indent="0" algn="l" defTabSz="914400" rtl="0" eaLnBrk="1" fontAlgn="auto" latinLnBrk="0" hangingPunct="1">
                <a:lnSpc>
                  <a:spcPct val="130000"/>
                </a:lnSpc>
                <a:spcBef>
                  <a:spcPts val="0"/>
                </a:spcBef>
                <a:spcAft>
                  <a:spcPts val="0"/>
                </a:spcAft>
                <a:buClrTx/>
                <a:buSzTx/>
                <a:buFontTx/>
                <a:buNone/>
                <a:tabLst/>
                <a:defRPr/>
              </a:pPr>
              <a:endParaRPr kumimoji="1" lang="zh-CN" altLang="en-US" sz="2000" b="0" i="0" u="none" strike="noStrike" kern="1200" cap="none" spc="0" normalizeH="0" baseline="0" noProof="0" dirty="0">
                <a:ln>
                  <a:noFill/>
                </a:ln>
                <a:solidFill>
                  <a:srgbClr val="000000">
                    <a:lumMod val="75000"/>
                    <a:lumOff val="25000"/>
                  </a:srgbClr>
                </a:solidFill>
                <a:effectLst/>
                <a:uLnTx/>
                <a:uFillTx/>
                <a:latin typeface="Arial"/>
                <a:ea typeface="微软雅黑"/>
                <a:cs typeface="+mn-cs"/>
              </a:endParaRPr>
            </a:p>
          </p:txBody>
        </p:sp>
        <p:cxnSp>
          <p:nvCxnSpPr>
            <p:cNvPr id="61" name="直线连接符 60">
              <a:extLst>
                <a:ext uri="{FF2B5EF4-FFF2-40B4-BE49-F238E27FC236}">
                  <a16:creationId xmlns:a16="http://schemas.microsoft.com/office/drawing/2014/main" id="{6FE197CD-1FC7-7A42-A22F-2BFBFE15F0C0}"/>
                </a:ext>
              </a:extLst>
            </p:cNvPr>
            <p:cNvCxnSpPr/>
            <p:nvPr/>
          </p:nvCxnSpPr>
          <p:spPr>
            <a:xfrm>
              <a:off x="803275" y="1281698"/>
              <a:ext cx="4971883"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2" name="直线连接符 61">
              <a:extLst>
                <a:ext uri="{FF2B5EF4-FFF2-40B4-BE49-F238E27FC236}">
                  <a16:creationId xmlns:a16="http://schemas.microsoft.com/office/drawing/2014/main" id="{6CE9908B-FF82-D04D-9E38-C3E66C8FD5A2}"/>
                </a:ext>
              </a:extLst>
            </p:cNvPr>
            <p:cNvCxnSpPr/>
            <p:nvPr/>
          </p:nvCxnSpPr>
          <p:spPr>
            <a:xfrm>
              <a:off x="803275" y="6029740"/>
              <a:ext cx="4971883"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3" name="直线连接符 62">
              <a:extLst>
                <a:ext uri="{FF2B5EF4-FFF2-40B4-BE49-F238E27FC236}">
                  <a16:creationId xmlns:a16="http://schemas.microsoft.com/office/drawing/2014/main" id="{9A9D25A7-A737-8A42-9700-94A769434155}"/>
                </a:ext>
              </a:extLst>
            </p:cNvPr>
            <p:cNvCxnSpPr/>
            <p:nvPr/>
          </p:nvCxnSpPr>
          <p:spPr>
            <a:xfrm>
              <a:off x="5646819" y="1160463"/>
              <a:ext cx="0" cy="4973637"/>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4" name="直线连接符 63">
              <a:extLst>
                <a:ext uri="{FF2B5EF4-FFF2-40B4-BE49-F238E27FC236}">
                  <a16:creationId xmlns:a16="http://schemas.microsoft.com/office/drawing/2014/main" id="{98FACF0E-BC52-E349-84CF-6709A1093ADE}"/>
                </a:ext>
              </a:extLst>
            </p:cNvPr>
            <p:cNvCxnSpPr/>
            <p:nvPr/>
          </p:nvCxnSpPr>
          <p:spPr>
            <a:xfrm>
              <a:off x="932145" y="1160463"/>
              <a:ext cx="0" cy="4973637"/>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22" name="矩形 21">
            <a:extLst>
              <a:ext uri="{FF2B5EF4-FFF2-40B4-BE49-F238E27FC236}">
                <a16:creationId xmlns:a16="http://schemas.microsoft.com/office/drawing/2014/main" id="{D5AA18FC-72FA-2948-B573-A11B506854E6}"/>
              </a:ext>
            </a:extLst>
          </p:cNvPr>
          <p:cNvSpPr/>
          <p:nvPr/>
        </p:nvSpPr>
        <p:spPr>
          <a:xfrm>
            <a:off x="6545181" y="2041107"/>
            <a:ext cx="4696963" cy="4237249"/>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t" anchorCtr="0" forceAA="0" compatLnSpc="1">
            <a:prstTxWarp prst="textNoShape">
              <a:avLst/>
            </a:prstTxWarp>
            <a:normAutofit/>
          </a:bodyPr>
          <a:lstStyle/>
          <a:p>
            <a:pPr marL="0" marR="0" lvl="0" indent="0" algn="just" defTabSz="914400" rtl="0" eaLnBrk="1" fontAlgn="auto" latinLnBrk="0" hangingPunct="1">
              <a:lnSpc>
                <a:spcPct val="140000"/>
              </a:lnSpc>
              <a:spcBef>
                <a:spcPts val="0"/>
              </a:spcBef>
              <a:spcAft>
                <a:spcPts val="600"/>
              </a:spcAft>
              <a:buClrTx/>
              <a:buSzTx/>
              <a:buFontTx/>
              <a:buNone/>
              <a:tabLst/>
              <a:defRPr/>
            </a:pPr>
            <a:r>
              <a:rPr kumimoji="1" lang="zh-CN" altLang="en-US" sz="1800" b="0" i="0" u="none" strike="noStrike" kern="1200" cap="none" spc="0" normalizeH="0" baseline="0" noProof="0" dirty="0">
                <a:ln>
                  <a:noFill/>
                </a:ln>
                <a:solidFill>
                  <a:srgbClr val="000000">
                    <a:lumMod val="75000"/>
                    <a:lumOff val="25000"/>
                  </a:srgbClr>
                </a:solidFill>
                <a:effectLst/>
                <a:uLnTx/>
                <a:uFillTx/>
                <a:latin typeface="Arial"/>
                <a:ea typeface="微软雅黑"/>
                <a:cs typeface="+mn-cs"/>
              </a:rPr>
              <a:t>半导体单晶材料是现代电子芯片产业的基石，我国的半导体单晶制备技术一直被国外卡脖子，有很大的研究空间。</a:t>
            </a:r>
            <a:endParaRPr kumimoji="1" lang="en-US" altLang="zh-CN" sz="1800" b="0" i="0" u="none" strike="noStrike" kern="1200" cap="none" spc="0" normalizeH="0" baseline="0" noProof="0" dirty="0">
              <a:ln>
                <a:noFill/>
              </a:ln>
              <a:solidFill>
                <a:srgbClr val="000000">
                  <a:lumMod val="75000"/>
                  <a:lumOff val="25000"/>
                </a:srgbClr>
              </a:solidFill>
              <a:effectLst/>
              <a:uLnTx/>
              <a:uFillTx/>
              <a:latin typeface="Arial"/>
              <a:ea typeface="微软雅黑"/>
              <a:cs typeface="+mn-cs"/>
            </a:endParaRP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56687" y="3635062"/>
            <a:ext cx="3514588" cy="2497648"/>
          </a:xfrm>
          <a:prstGeom prst="rect">
            <a:avLst/>
          </a:prstGeom>
        </p:spPr>
      </p:pic>
      <p:pic>
        <p:nvPicPr>
          <p:cNvPr id="6" name="图片 5"/>
          <p:cNvPicPr>
            <a:picLocks noChangeAspect="1"/>
          </p:cNvPicPr>
          <p:nvPr/>
        </p:nvPicPr>
        <p:blipFill rotWithShape="1">
          <a:blip r:embed="rId3">
            <a:extLst>
              <a:ext uri="{28A0092B-C50C-407E-A947-70E740481C1C}">
                <a14:useLocalDpi xmlns:a14="http://schemas.microsoft.com/office/drawing/2010/main" val="0"/>
              </a:ext>
            </a:extLst>
          </a:blip>
          <a:srcRect l="2909" t="13720" r="1900" b="12493"/>
          <a:stretch/>
        </p:blipFill>
        <p:spPr>
          <a:xfrm>
            <a:off x="6625246" y="3798655"/>
            <a:ext cx="4536831" cy="2170461"/>
          </a:xfrm>
          <a:prstGeom prst="rect">
            <a:avLst/>
          </a:prstGeom>
        </p:spPr>
      </p:pic>
      <p:sp>
        <p:nvSpPr>
          <p:cNvPr id="23" name="矩形 22">
            <a:extLst>
              <a:ext uri="{FF2B5EF4-FFF2-40B4-BE49-F238E27FC236}">
                <a16:creationId xmlns:a16="http://schemas.microsoft.com/office/drawing/2014/main" id="{B21DC9C1-C0BB-4776-ABA2-8638F413B994}"/>
              </a:ext>
            </a:extLst>
          </p:cNvPr>
          <p:cNvSpPr/>
          <p:nvPr/>
        </p:nvSpPr>
        <p:spPr>
          <a:xfrm>
            <a:off x="9596761" y="393486"/>
            <a:ext cx="1908699" cy="56530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t" anchorCtr="0" forceAA="0" compatLnSpc="1">
            <a:prstTxWarp prst="textNoShape">
              <a:avLst/>
            </a:prstTxWarp>
            <a:normAutofit fontScale="62500" lnSpcReduction="20000"/>
          </a:bodyPr>
          <a:lstStyle/>
          <a:p>
            <a:pPr algn="l">
              <a:lnSpc>
                <a:spcPct val="130000"/>
              </a:lnSpc>
            </a:pPr>
            <a:r>
              <a:rPr kumimoji="1" lang="zh-CN" altLang="en-US" sz="2000" dirty="0">
                <a:solidFill>
                  <a:schemeClr val="tx1">
                    <a:lumMod val="75000"/>
                    <a:lumOff val="25000"/>
                  </a:schemeClr>
                </a:solidFill>
              </a:rPr>
              <a:t>插入校徽</a:t>
            </a:r>
          </a:p>
        </p:txBody>
      </p:sp>
    </p:spTree>
    <p:extLst>
      <p:ext uri="{BB962C8B-B14F-4D97-AF65-F5344CB8AC3E}">
        <p14:creationId xmlns:p14="http://schemas.microsoft.com/office/powerpoint/2010/main" val="30376925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a:extLst>
              <a:ext uri="{FF2B5EF4-FFF2-40B4-BE49-F238E27FC236}">
                <a16:creationId xmlns:a16="http://schemas.microsoft.com/office/drawing/2014/main" id="{E61B409C-6DF5-654F-81A4-524FF21D753D}"/>
              </a:ext>
            </a:extLst>
          </p:cNvPr>
          <p:cNvSpPr txBox="1"/>
          <p:nvPr/>
        </p:nvSpPr>
        <p:spPr>
          <a:xfrm>
            <a:off x="5102102" y="1696052"/>
            <a:ext cx="2060821" cy="2215991"/>
          </a:xfrm>
          <a:prstGeom prst="rect">
            <a:avLst/>
          </a:prstGeom>
          <a:noFill/>
        </p:spPr>
        <p:txBody>
          <a:bodyPr wrap="none" lIns="0" rtlCol="0">
            <a:spAutoFit/>
          </a:bodyPr>
          <a:lstStyle/>
          <a:p>
            <a:pPr algn="l"/>
            <a:r>
              <a:rPr kumimoji="1" lang="en-US" altLang="zh-CN" sz="13800" b="1" dirty="0">
                <a:gradFill>
                  <a:gsLst>
                    <a:gs pos="0">
                      <a:schemeClr val="accent3">
                        <a:lumMod val="60000"/>
                        <a:lumOff val="40000"/>
                      </a:schemeClr>
                    </a:gs>
                    <a:gs pos="100000">
                      <a:schemeClr val="accent3">
                        <a:lumMod val="20000"/>
                        <a:lumOff val="80000"/>
                        <a:alpha val="0"/>
                      </a:schemeClr>
                    </a:gs>
                  </a:gsLst>
                  <a:lin ang="5400000" scaled="1"/>
                </a:gradFill>
              </a:rPr>
              <a:t>04</a:t>
            </a:r>
            <a:endParaRPr kumimoji="1" lang="zh-CN" altLang="en-US" sz="13800" b="1" dirty="0">
              <a:gradFill>
                <a:gsLst>
                  <a:gs pos="0">
                    <a:schemeClr val="accent3">
                      <a:lumMod val="60000"/>
                      <a:lumOff val="40000"/>
                    </a:schemeClr>
                  </a:gs>
                  <a:gs pos="100000">
                    <a:schemeClr val="accent3">
                      <a:lumMod val="20000"/>
                      <a:lumOff val="80000"/>
                      <a:alpha val="0"/>
                    </a:schemeClr>
                  </a:gs>
                </a:gsLst>
                <a:lin ang="5400000" scaled="1"/>
              </a:gradFill>
            </a:endParaRPr>
          </a:p>
        </p:txBody>
      </p:sp>
      <p:sp>
        <p:nvSpPr>
          <p:cNvPr id="9" name="文本占位符 39">
            <a:extLst>
              <a:ext uri="{FF2B5EF4-FFF2-40B4-BE49-F238E27FC236}">
                <a16:creationId xmlns:a16="http://schemas.microsoft.com/office/drawing/2014/main" id="{FDF01BB6-2A63-CD46-AFA0-9CF49DACFE14}"/>
              </a:ext>
            </a:extLst>
          </p:cNvPr>
          <p:cNvSpPr txBox="1">
            <a:spLocks/>
          </p:cNvSpPr>
          <p:nvPr/>
        </p:nvSpPr>
        <p:spPr>
          <a:xfrm>
            <a:off x="3900998" y="3028846"/>
            <a:ext cx="4463025" cy="883197"/>
          </a:xfrm>
          <a:prstGeom prst="rect">
            <a:avLst/>
          </a:prstGeom>
        </p:spPr>
        <p:txBody>
          <a:bodyPr lIns="0" tIns="0" rIns="0" bIns="0" anchor="ctr" anchorCtr="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dist">
              <a:buNone/>
            </a:pPr>
            <a:r>
              <a:rPr lang="zh-CN" altLang="en-US" sz="6000" b="1" dirty="0">
                <a:solidFill>
                  <a:schemeClr val="accent2"/>
                </a:solidFill>
              </a:rPr>
              <a:t>未来规划</a:t>
            </a:r>
          </a:p>
        </p:txBody>
      </p:sp>
      <p:sp>
        <p:nvSpPr>
          <p:cNvPr id="83" name="文本框 82">
            <a:extLst>
              <a:ext uri="{FF2B5EF4-FFF2-40B4-BE49-F238E27FC236}">
                <a16:creationId xmlns:a16="http://schemas.microsoft.com/office/drawing/2014/main" id="{C644B40C-C065-9D48-9E2A-C82C17560B15}"/>
              </a:ext>
            </a:extLst>
          </p:cNvPr>
          <p:cNvSpPr txBox="1"/>
          <p:nvPr/>
        </p:nvSpPr>
        <p:spPr>
          <a:xfrm>
            <a:off x="4860025" y="4033813"/>
            <a:ext cx="2544973" cy="322456"/>
          </a:xfrm>
          <a:prstGeom prst="rect">
            <a:avLst/>
          </a:prstGeom>
          <a:noFill/>
        </p:spPr>
        <p:txBody>
          <a:bodyPr wrap="square" lIns="0" tIns="0" rIns="0" bIns="0" rtlCol="0" anchor="ctr" anchorCtr="0">
            <a:normAutofit/>
          </a:bodyPr>
          <a:lstStyle/>
          <a:p>
            <a:pPr algn="dist"/>
            <a:r>
              <a:rPr kumimoji="1" lang="en-US" altLang="zh-CN" sz="2000" dirty="0">
                <a:solidFill>
                  <a:schemeClr val="tx2"/>
                </a:solidFill>
              </a:rPr>
              <a:t>Future plan</a:t>
            </a:r>
            <a:endParaRPr kumimoji="1" lang="zh-CN" altLang="en-US" sz="2000" dirty="0">
              <a:solidFill>
                <a:schemeClr val="tx2"/>
              </a:solidFill>
            </a:endParaRPr>
          </a:p>
        </p:txBody>
      </p:sp>
    </p:spTree>
    <p:extLst>
      <p:ext uri="{BB962C8B-B14F-4D97-AF65-F5344CB8AC3E}">
        <p14:creationId xmlns:p14="http://schemas.microsoft.com/office/powerpoint/2010/main" val="747156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7" name="组合 46">
            <a:extLst>
              <a:ext uri="{FF2B5EF4-FFF2-40B4-BE49-F238E27FC236}">
                <a16:creationId xmlns:a16="http://schemas.microsoft.com/office/drawing/2014/main" id="{AC55644C-D1CE-D746-8AA6-C4B6FC5CE647}"/>
              </a:ext>
            </a:extLst>
          </p:cNvPr>
          <p:cNvGrpSpPr/>
          <p:nvPr/>
        </p:nvGrpSpPr>
        <p:grpSpPr>
          <a:xfrm>
            <a:off x="851388" y="3498911"/>
            <a:ext cx="2325600" cy="482277"/>
            <a:chOff x="8758869" y="4975140"/>
            <a:chExt cx="2325600" cy="482277"/>
          </a:xfrm>
        </p:grpSpPr>
        <p:sp>
          <p:nvSpPr>
            <p:cNvPr id="48" name="矩形 47">
              <a:extLst>
                <a:ext uri="{FF2B5EF4-FFF2-40B4-BE49-F238E27FC236}">
                  <a16:creationId xmlns:a16="http://schemas.microsoft.com/office/drawing/2014/main" id="{D64CB54A-A27B-9E4E-8BD3-723F13C3D941}"/>
                </a:ext>
              </a:extLst>
            </p:cNvPr>
            <p:cNvSpPr/>
            <p:nvPr/>
          </p:nvSpPr>
          <p:spPr>
            <a:xfrm>
              <a:off x="8758869" y="4975140"/>
              <a:ext cx="2325600" cy="482277"/>
            </a:xfrm>
            <a:prstGeom prst="rect">
              <a:avLst/>
            </a:prstGeom>
            <a:solidFill>
              <a:schemeClr val="accent3">
                <a:lumMod val="20000"/>
                <a:lumOff val="80000"/>
              </a:schemeClr>
            </a:solidFill>
            <a:ln w="12700" cap="flat" cmpd="sng" algn="ctr">
              <a:noFill/>
              <a:prstDash val="solid"/>
              <a:miter lim="800000"/>
            </a:ln>
            <a:effectLs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49" name="矩形 48">
              <a:extLst>
                <a:ext uri="{FF2B5EF4-FFF2-40B4-BE49-F238E27FC236}">
                  <a16:creationId xmlns:a16="http://schemas.microsoft.com/office/drawing/2014/main" id="{37005C81-21C3-2642-99FB-DD60A838BFE7}"/>
                </a:ext>
              </a:extLst>
            </p:cNvPr>
            <p:cNvSpPr/>
            <p:nvPr/>
          </p:nvSpPr>
          <p:spPr>
            <a:xfrm>
              <a:off x="8797956" y="5012554"/>
              <a:ext cx="2247426" cy="407448"/>
            </a:xfrm>
            <a:prstGeom prst="rect">
              <a:avLst/>
            </a:prstGeom>
            <a:noFill/>
            <a:ln w="6350" cap="flat" cmpd="sng" algn="ctr">
              <a:solidFill>
                <a:schemeClr val="accent2"/>
              </a:solidFill>
              <a:prstDash val="solid"/>
              <a:miter lim="800000"/>
            </a:ln>
            <a:effectLs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51" name="组合 50">
            <a:extLst>
              <a:ext uri="{FF2B5EF4-FFF2-40B4-BE49-F238E27FC236}">
                <a16:creationId xmlns:a16="http://schemas.microsoft.com/office/drawing/2014/main" id="{F22E9A1C-B0C5-D042-A7CC-A5EE8C835B1C}"/>
              </a:ext>
            </a:extLst>
          </p:cNvPr>
          <p:cNvGrpSpPr/>
          <p:nvPr/>
        </p:nvGrpSpPr>
        <p:grpSpPr>
          <a:xfrm>
            <a:off x="1079250" y="4874767"/>
            <a:ext cx="2325600" cy="482277"/>
            <a:chOff x="8758869" y="4975140"/>
            <a:chExt cx="2325600" cy="482277"/>
          </a:xfrm>
        </p:grpSpPr>
        <p:sp>
          <p:nvSpPr>
            <p:cNvPr id="52" name="矩形 51">
              <a:extLst>
                <a:ext uri="{FF2B5EF4-FFF2-40B4-BE49-F238E27FC236}">
                  <a16:creationId xmlns:a16="http://schemas.microsoft.com/office/drawing/2014/main" id="{C2440A0C-26A1-9E44-AA3B-9000BB7495EF}"/>
                </a:ext>
              </a:extLst>
            </p:cNvPr>
            <p:cNvSpPr/>
            <p:nvPr/>
          </p:nvSpPr>
          <p:spPr>
            <a:xfrm>
              <a:off x="8758869" y="4975140"/>
              <a:ext cx="2325600" cy="482277"/>
            </a:xfrm>
            <a:prstGeom prst="rect">
              <a:avLst/>
            </a:prstGeom>
            <a:solidFill>
              <a:schemeClr val="accent3">
                <a:lumMod val="20000"/>
                <a:lumOff val="80000"/>
              </a:schemeClr>
            </a:solidFill>
            <a:ln w="12700" cap="flat" cmpd="sng" algn="ctr">
              <a:noFill/>
              <a:prstDash val="solid"/>
              <a:miter lim="800000"/>
            </a:ln>
            <a:effectLs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53" name="矩形 52">
              <a:extLst>
                <a:ext uri="{FF2B5EF4-FFF2-40B4-BE49-F238E27FC236}">
                  <a16:creationId xmlns:a16="http://schemas.microsoft.com/office/drawing/2014/main" id="{921FE147-7B59-3240-A99E-CAA87481F7FE}"/>
                </a:ext>
              </a:extLst>
            </p:cNvPr>
            <p:cNvSpPr/>
            <p:nvPr/>
          </p:nvSpPr>
          <p:spPr>
            <a:xfrm>
              <a:off x="8797956" y="5012554"/>
              <a:ext cx="2247426" cy="407448"/>
            </a:xfrm>
            <a:prstGeom prst="rect">
              <a:avLst/>
            </a:prstGeom>
            <a:noFill/>
            <a:ln w="6350" cap="flat" cmpd="sng" algn="ctr">
              <a:solidFill>
                <a:schemeClr val="accent2"/>
              </a:solidFill>
              <a:prstDash val="solid"/>
              <a:miter lim="800000"/>
            </a:ln>
            <a:effectLs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54" name="组合 53">
            <a:extLst>
              <a:ext uri="{FF2B5EF4-FFF2-40B4-BE49-F238E27FC236}">
                <a16:creationId xmlns:a16="http://schemas.microsoft.com/office/drawing/2014/main" id="{9E31E63C-3BAE-6B44-9F8A-1365FD9EDD88}"/>
              </a:ext>
            </a:extLst>
          </p:cNvPr>
          <p:cNvGrpSpPr/>
          <p:nvPr/>
        </p:nvGrpSpPr>
        <p:grpSpPr>
          <a:xfrm>
            <a:off x="8733020" y="2165861"/>
            <a:ext cx="2325600" cy="482277"/>
            <a:chOff x="8758869" y="4975140"/>
            <a:chExt cx="2325600" cy="482277"/>
          </a:xfrm>
        </p:grpSpPr>
        <p:sp>
          <p:nvSpPr>
            <p:cNvPr id="55" name="矩形 54">
              <a:extLst>
                <a:ext uri="{FF2B5EF4-FFF2-40B4-BE49-F238E27FC236}">
                  <a16:creationId xmlns:a16="http://schemas.microsoft.com/office/drawing/2014/main" id="{EC5B7C48-1C61-7C4D-AA9A-4B8AF7742E8F}"/>
                </a:ext>
              </a:extLst>
            </p:cNvPr>
            <p:cNvSpPr/>
            <p:nvPr/>
          </p:nvSpPr>
          <p:spPr>
            <a:xfrm>
              <a:off x="8758869" y="4975140"/>
              <a:ext cx="2325600" cy="482277"/>
            </a:xfrm>
            <a:prstGeom prst="rect">
              <a:avLst/>
            </a:prstGeom>
            <a:solidFill>
              <a:schemeClr val="accent3">
                <a:lumMod val="20000"/>
                <a:lumOff val="80000"/>
              </a:schemeClr>
            </a:solidFill>
            <a:ln w="12700" cap="flat" cmpd="sng" algn="ctr">
              <a:noFill/>
              <a:prstDash val="solid"/>
              <a:miter lim="800000"/>
            </a:ln>
            <a:effectLs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56" name="矩形 55">
              <a:extLst>
                <a:ext uri="{FF2B5EF4-FFF2-40B4-BE49-F238E27FC236}">
                  <a16:creationId xmlns:a16="http://schemas.microsoft.com/office/drawing/2014/main" id="{8902D93F-5D75-A74B-A07D-C110F7CAA732}"/>
                </a:ext>
              </a:extLst>
            </p:cNvPr>
            <p:cNvSpPr/>
            <p:nvPr/>
          </p:nvSpPr>
          <p:spPr>
            <a:xfrm>
              <a:off x="8797956" y="5012554"/>
              <a:ext cx="2247426" cy="407448"/>
            </a:xfrm>
            <a:prstGeom prst="rect">
              <a:avLst/>
            </a:prstGeom>
            <a:noFill/>
            <a:ln w="6350" cap="flat" cmpd="sng" algn="ctr">
              <a:solidFill>
                <a:schemeClr val="accent2"/>
              </a:solidFill>
              <a:prstDash val="solid"/>
              <a:miter lim="800000"/>
            </a:ln>
            <a:effectLs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57" name="组合 56">
            <a:extLst>
              <a:ext uri="{FF2B5EF4-FFF2-40B4-BE49-F238E27FC236}">
                <a16:creationId xmlns:a16="http://schemas.microsoft.com/office/drawing/2014/main" id="{C9F9E641-F3A4-CB44-A0EA-EF5E8CE4E3DE}"/>
              </a:ext>
            </a:extLst>
          </p:cNvPr>
          <p:cNvGrpSpPr/>
          <p:nvPr/>
        </p:nvGrpSpPr>
        <p:grpSpPr>
          <a:xfrm>
            <a:off x="9043104" y="3507333"/>
            <a:ext cx="2325600" cy="482277"/>
            <a:chOff x="8758869" y="4975140"/>
            <a:chExt cx="2325600" cy="482277"/>
          </a:xfrm>
        </p:grpSpPr>
        <p:sp>
          <p:nvSpPr>
            <p:cNvPr id="58" name="矩形 57">
              <a:extLst>
                <a:ext uri="{FF2B5EF4-FFF2-40B4-BE49-F238E27FC236}">
                  <a16:creationId xmlns:a16="http://schemas.microsoft.com/office/drawing/2014/main" id="{189F231B-9B42-1F4C-B7D3-F4C1DE24BE17}"/>
                </a:ext>
              </a:extLst>
            </p:cNvPr>
            <p:cNvSpPr/>
            <p:nvPr/>
          </p:nvSpPr>
          <p:spPr>
            <a:xfrm>
              <a:off x="8758869" y="4975140"/>
              <a:ext cx="2325600" cy="482277"/>
            </a:xfrm>
            <a:prstGeom prst="rect">
              <a:avLst/>
            </a:prstGeom>
            <a:solidFill>
              <a:schemeClr val="accent3">
                <a:lumMod val="20000"/>
                <a:lumOff val="80000"/>
              </a:schemeClr>
            </a:solidFill>
            <a:ln w="12700" cap="flat" cmpd="sng" algn="ctr">
              <a:noFill/>
              <a:prstDash val="solid"/>
              <a:miter lim="800000"/>
            </a:ln>
            <a:effectLs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59" name="矩形 58">
              <a:extLst>
                <a:ext uri="{FF2B5EF4-FFF2-40B4-BE49-F238E27FC236}">
                  <a16:creationId xmlns:a16="http://schemas.microsoft.com/office/drawing/2014/main" id="{6305ECA1-5DE6-AB40-9188-37FFC83880D4}"/>
                </a:ext>
              </a:extLst>
            </p:cNvPr>
            <p:cNvSpPr/>
            <p:nvPr/>
          </p:nvSpPr>
          <p:spPr>
            <a:xfrm>
              <a:off x="8797956" y="5012554"/>
              <a:ext cx="2247426" cy="407448"/>
            </a:xfrm>
            <a:prstGeom prst="rect">
              <a:avLst/>
            </a:prstGeom>
            <a:noFill/>
            <a:ln w="6350" cap="flat" cmpd="sng" algn="ctr">
              <a:solidFill>
                <a:schemeClr val="accent2"/>
              </a:solidFill>
              <a:prstDash val="solid"/>
              <a:miter lim="800000"/>
            </a:ln>
            <a:effectLs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43" name="组合 42">
            <a:extLst>
              <a:ext uri="{FF2B5EF4-FFF2-40B4-BE49-F238E27FC236}">
                <a16:creationId xmlns:a16="http://schemas.microsoft.com/office/drawing/2014/main" id="{C5A7E2A6-6588-1C4A-A7D3-2595CB6C5A6B}"/>
              </a:ext>
            </a:extLst>
          </p:cNvPr>
          <p:cNvGrpSpPr/>
          <p:nvPr/>
        </p:nvGrpSpPr>
        <p:grpSpPr>
          <a:xfrm>
            <a:off x="1209511" y="2169790"/>
            <a:ext cx="2325600" cy="482277"/>
            <a:chOff x="8758869" y="4975140"/>
            <a:chExt cx="2325600" cy="482277"/>
          </a:xfrm>
        </p:grpSpPr>
        <p:sp>
          <p:nvSpPr>
            <p:cNvPr id="44" name="矩形 43">
              <a:extLst>
                <a:ext uri="{FF2B5EF4-FFF2-40B4-BE49-F238E27FC236}">
                  <a16:creationId xmlns:a16="http://schemas.microsoft.com/office/drawing/2014/main" id="{9FA3E6B1-8253-B345-AB08-FC7B4E993BAE}"/>
                </a:ext>
              </a:extLst>
            </p:cNvPr>
            <p:cNvSpPr/>
            <p:nvPr/>
          </p:nvSpPr>
          <p:spPr>
            <a:xfrm>
              <a:off x="8758869" y="4975140"/>
              <a:ext cx="2325600" cy="482277"/>
            </a:xfrm>
            <a:prstGeom prst="rect">
              <a:avLst/>
            </a:prstGeom>
            <a:solidFill>
              <a:schemeClr val="accent3">
                <a:lumMod val="20000"/>
                <a:lumOff val="80000"/>
              </a:schemeClr>
            </a:solidFill>
            <a:ln w="12700" cap="flat" cmpd="sng" algn="ctr">
              <a:noFill/>
              <a:prstDash val="solid"/>
              <a:miter lim="800000"/>
            </a:ln>
            <a:effectLs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45" name="矩形 44">
              <a:extLst>
                <a:ext uri="{FF2B5EF4-FFF2-40B4-BE49-F238E27FC236}">
                  <a16:creationId xmlns:a16="http://schemas.microsoft.com/office/drawing/2014/main" id="{49330CA6-D676-4B46-94ED-6CE93CA2AB92}"/>
                </a:ext>
              </a:extLst>
            </p:cNvPr>
            <p:cNvSpPr/>
            <p:nvPr/>
          </p:nvSpPr>
          <p:spPr>
            <a:xfrm>
              <a:off x="8797956" y="5012554"/>
              <a:ext cx="2247426" cy="407448"/>
            </a:xfrm>
            <a:prstGeom prst="rect">
              <a:avLst/>
            </a:prstGeom>
            <a:noFill/>
            <a:ln w="6350" cap="flat" cmpd="sng" algn="ctr">
              <a:solidFill>
                <a:schemeClr val="accent2"/>
              </a:solidFill>
              <a:prstDash val="solid"/>
              <a:miter lim="800000"/>
            </a:ln>
            <a:effectLs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5" name="组合 4">
            <a:extLst>
              <a:ext uri="{FF2B5EF4-FFF2-40B4-BE49-F238E27FC236}">
                <a16:creationId xmlns:a16="http://schemas.microsoft.com/office/drawing/2014/main" id="{C5DD155C-DB08-CF4C-8CD4-28CC994115D3}"/>
              </a:ext>
            </a:extLst>
          </p:cNvPr>
          <p:cNvGrpSpPr/>
          <p:nvPr/>
        </p:nvGrpSpPr>
        <p:grpSpPr>
          <a:xfrm>
            <a:off x="8738449" y="4900187"/>
            <a:ext cx="2325600" cy="482277"/>
            <a:chOff x="8758869" y="4975140"/>
            <a:chExt cx="2325600" cy="482277"/>
          </a:xfrm>
        </p:grpSpPr>
        <p:sp>
          <p:nvSpPr>
            <p:cNvPr id="26" name="矩形 25">
              <a:extLst>
                <a:ext uri="{FF2B5EF4-FFF2-40B4-BE49-F238E27FC236}">
                  <a16:creationId xmlns:a16="http://schemas.microsoft.com/office/drawing/2014/main" id="{62BFD048-2608-4A18-B765-AF11BD162F90}"/>
                </a:ext>
              </a:extLst>
            </p:cNvPr>
            <p:cNvSpPr/>
            <p:nvPr/>
          </p:nvSpPr>
          <p:spPr>
            <a:xfrm>
              <a:off x="8758869" y="4975140"/>
              <a:ext cx="2325600" cy="482277"/>
            </a:xfrm>
            <a:prstGeom prst="rect">
              <a:avLst/>
            </a:prstGeom>
            <a:solidFill>
              <a:schemeClr val="accent3">
                <a:lumMod val="20000"/>
                <a:lumOff val="80000"/>
              </a:schemeClr>
            </a:solidFill>
            <a:ln w="12700" cap="flat" cmpd="sng" algn="ctr">
              <a:noFill/>
              <a:prstDash val="solid"/>
              <a:miter lim="800000"/>
            </a:ln>
            <a:effectLs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42" name="矩形 41">
              <a:extLst>
                <a:ext uri="{FF2B5EF4-FFF2-40B4-BE49-F238E27FC236}">
                  <a16:creationId xmlns:a16="http://schemas.microsoft.com/office/drawing/2014/main" id="{8A48E6CD-30BA-964B-B12C-C8813AC6269A}"/>
                </a:ext>
              </a:extLst>
            </p:cNvPr>
            <p:cNvSpPr/>
            <p:nvPr/>
          </p:nvSpPr>
          <p:spPr>
            <a:xfrm>
              <a:off x="8797956" y="5012554"/>
              <a:ext cx="2247426" cy="407448"/>
            </a:xfrm>
            <a:prstGeom prst="rect">
              <a:avLst/>
            </a:prstGeom>
            <a:noFill/>
            <a:ln w="6350" cap="flat" cmpd="sng" algn="ctr">
              <a:solidFill>
                <a:schemeClr val="accent2"/>
              </a:solidFill>
              <a:prstDash val="solid"/>
              <a:miter lim="800000"/>
            </a:ln>
            <a:effectLs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sp>
        <p:nvSpPr>
          <p:cNvPr id="3" name="标题 2">
            <a:extLst>
              <a:ext uri="{FF2B5EF4-FFF2-40B4-BE49-F238E27FC236}">
                <a16:creationId xmlns:a16="http://schemas.microsoft.com/office/drawing/2014/main" id="{D53CE1E3-B729-3246-8F02-D2688C9CE4C3}"/>
              </a:ext>
            </a:extLst>
          </p:cNvPr>
          <p:cNvSpPr>
            <a:spLocks noGrp="1"/>
          </p:cNvSpPr>
          <p:nvPr>
            <p:ph type="title"/>
          </p:nvPr>
        </p:nvSpPr>
        <p:spPr/>
        <p:txBody>
          <a:bodyPr/>
          <a:lstStyle/>
          <a:p>
            <a:r>
              <a:rPr kumimoji="1" lang="zh-CN" altLang="en-US" dirty="0"/>
              <a:t>未来规划</a:t>
            </a:r>
          </a:p>
        </p:txBody>
      </p:sp>
      <p:grpSp>
        <p:nvGrpSpPr>
          <p:cNvPr id="41" name="组合 40">
            <a:extLst>
              <a:ext uri="{FF2B5EF4-FFF2-40B4-BE49-F238E27FC236}">
                <a16:creationId xmlns:a16="http://schemas.microsoft.com/office/drawing/2014/main" id="{F0129DBF-2CFF-9446-A254-4C602A9A8D98}"/>
              </a:ext>
            </a:extLst>
          </p:cNvPr>
          <p:cNvGrpSpPr/>
          <p:nvPr/>
        </p:nvGrpSpPr>
        <p:grpSpPr>
          <a:xfrm>
            <a:off x="3706572" y="1392011"/>
            <a:ext cx="4764309" cy="4764309"/>
            <a:chOff x="3440361" y="1318403"/>
            <a:chExt cx="5311282" cy="5311282"/>
          </a:xfrm>
        </p:grpSpPr>
        <p:sp>
          <p:nvSpPr>
            <p:cNvPr id="2" name="椭圆 1">
              <a:extLst>
                <a:ext uri="{FF2B5EF4-FFF2-40B4-BE49-F238E27FC236}">
                  <a16:creationId xmlns:a16="http://schemas.microsoft.com/office/drawing/2014/main" id="{93124791-029D-41C9-9856-78C9945C233C}"/>
                </a:ext>
              </a:extLst>
            </p:cNvPr>
            <p:cNvSpPr/>
            <p:nvPr/>
          </p:nvSpPr>
          <p:spPr>
            <a:xfrm>
              <a:off x="4039500" y="1917545"/>
              <a:ext cx="4112996" cy="4112996"/>
            </a:xfrm>
            <a:prstGeom prst="ellipse">
              <a:avLst/>
            </a:prstGeom>
            <a:solidFill>
              <a:schemeClr val="accent2">
                <a:alpha val="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p>
          </p:txBody>
        </p:sp>
        <p:sp>
          <p:nvSpPr>
            <p:cNvPr id="6" name="椭圆 5">
              <a:extLst>
                <a:ext uri="{FF2B5EF4-FFF2-40B4-BE49-F238E27FC236}">
                  <a16:creationId xmlns:a16="http://schemas.microsoft.com/office/drawing/2014/main" id="{8BB5E2C9-FA57-4204-89D3-81567BA608ED}"/>
                </a:ext>
              </a:extLst>
            </p:cNvPr>
            <p:cNvSpPr/>
            <p:nvPr/>
          </p:nvSpPr>
          <p:spPr>
            <a:xfrm>
              <a:off x="3440361" y="1318403"/>
              <a:ext cx="5311282" cy="5311282"/>
            </a:xfrm>
            <a:prstGeom prst="ellipse">
              <a:avLst/>
            </a:prstGeom>
            <a:noFill/>
            <a:ln>
              <a:solidFill>
                <a:schemeClr val="accent2">
                  <a:alpha val="59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7" name="椭圆 6">
              <a:extLst>
                <a:ext uri="{FF2B5EF4-FFF2-40B4-BE49-F238E27FC236}">
                  <a16:creationId xmlns:a16="http://schemas.microsoft.com/office/drawing/2014/main" id="{5A069C05-68DB-47CE-BA40-002E386B5D59}"/>
                </a:ext>
              </a:extLst>
            </p:cNvPr>
            <p:cNvSpPr/>
            <p:nvPr/>
          </p:nvSpPr>
          <p:spPr>
            <a:xfrm>
              <a:off x="3758516" y="1636558"/>
              <a:ext cx="4674968" cy="4674968"/>
            </a:xfrm>
            <a:prstGeom prst="ellipse">
              <a:avLst/>
            </a:prstGeom>
            <a:noFill/>
            <a:ln>
              <a:solidFill>
                <a:schemeClr val="accent2">
                  <a:alpha val="59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nvGrpSpPr>
            <p:cNvPr id="32" name="组合 31">
              <a:extLst>
                <a:ext uri="{FF2B5EF4-FFF2-40B4-BE49-F238E27FC236}">
                  <a16:creationId xmlns:a16="http://schemas.microsoft.com/office/drawing/2014/main" id="{F432D97A-63B3-8F44-8915-75B1BC52A8D0}"/>
                </a:ext>
              </a:extLst>
            </p:cNvPr>
            <p:cNvGrpSpPr/>
            <p:nvPr/>
          </p:nvGrpSpPr>
          <p:grpSpPr>
            <a:xfrm>
              <a:off x="4034873" y="2564056"/>
              <a:ext cx="229172" cy="229172"/>
              <a:chOff x="1342372" y="2408481"/>
              <a:chExt cx="229172" cy="229172"/>
            </a:xfrm>
          </p:grpSpPr>
          <p:sp>
            <p:nvSpPr>
              <p:cNvPr id="8" name="椭圆 7">
                <a:extLst>
                  <a:ext uri="{FF2B5EF4-FFF2-40B4-BE49-F238E27FC236}">
                    <a16:creationId xmlns:a16="http://schemas.microsoft.com/office/drawing/2014/main" id="{BF0EA733-3B1F-45FA-A5F9-CCC01D38DCA9}"/>
                  </a:ext>
                </a:extLst>
              </p:cNvPr>
              <p:cNvSpPr/>
              <p:nvPr/>
            </p:nvSpPr>
            <p:spPr>
              <a:xfrm>
                <a:off x="1342372" y="2408481"/>
                <a:ext cx="229172" cy="229172"/>
              </a:xfrm>
              <a:prstGeom prst="ellipse">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a:extLst>
                  <a:ext uri="{FF2B5EF4-FFF2-40B4-BE49-F238E27FC236}">
                    <a16:creationId xmlns:a16="http://schemas.microsoft.com/office/drawing/2014/main" id="{63D4EF46-EB0D-4DE8-A7D2-3A5AB61ACE6E}"/>
                  </a:ext>
                </a:extLst>
              </p:cNvPr>
              <p:cNvSpPr/>
              <p:nvPr/>
            </p:nvSpPr>
            <p:spPr>
              <a:xfrm>
                <a:off x="1391824" y="2457933"/>
                <a:ext cx="130267" cy="130267"/>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1" name="组合 30">
              <a:extLst>
                <a:ext uri="{FF2B5EF4-FFF2-40B4-BE49-F238E27FC236}">
                  <a16:creationId xmlns:a16="http://schemas.microsoft.com/office/drawing/2014/main" id="{032CF53A-0760-D442-A9E3-F183185F3ABD}"/>
                </a:ext>
              </a:extLst>
            </p:cNvPr>
            <p:cNvGrpSpPr/>
            <p:nvPr/>
          </p:nvGrpSpPr>
          <p:grpSpPr>
            <a:xfrm>
              <a:off x="3644229" y="3859456"/>
              <a:ext cx="229172" cy="229172"/>
              <a:chOff x="1154367" y="3703881"/>
              <a:chExt cx="229172" cy="229172"/>
            </a:xfrm>
          </p:grpSpPr>
          <p:sp>
            <p:nvSpPr>
              <p:cNvPr id="10" name="椭圆 9">
                <a:extLst>
                  <a:ext uri="{FF2B5EF4-FFF2-40B4-BE49-F238E27FC236}">
                    <a16:creationId xmlns:a16="http://schemas.microsoft.com/office/drawing/2014/main" id="{4F39AB1D-C158-4651-93A6-4C2F9B2DD813}"/>
                  </a:ext>
                </a:extLst>
              </p:cNvPr>
              <p:cNvSpPr/>
              <p:nvPr/>
            </p:nvSpPr>
            <p:spPr>
              <a:xfrm>
                <a:off x="1154367" y="3703881"/>
                <a:ext cx="229172" cy="229172"/>
              </a:xfrm>
              <a:prstGeom prst="ellipse">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a:extLst>
                  <a:ext uri="{FF2B5EF4-FFF2-40B4-BE49-F238E27FC236}">
                    <a16:creationId xmlns:a16="http://schemas.microsoft.com/office/drawing/2014/main" id="{C3204571-CF67-4CFD-AD03-F13DAEF7D587}"/>
                  </a:ext>
                </a:extLst>
              </p:cNvPr>
              <p:cNvSpPr/>
              <p:nvPr/>
            </p:nvSpPr>
            <p:spPr>
              <a:xfrm>
                <a:off x="1203819" y="3753333"/>
                <a:ext cx="130267" cy="130267"/>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0" name="组合 29">
              <a:extLst>
                <a:ext uri="{FF2B5EF4-FFF2-40B4-BE49-F238E27FC236}">
                  <a16:creationId xmlns:a16="http://schemas.microsoft.com/office/drawing/2014/main" id="{DF4A44AB-ACE7-DD40-9AE9-D9F9167E112D}"/>
                </a:ext>
              </a:extLst>
            </p:cNvPr>
            <p:cNvGrpSpPr/>
            <p:nvPr/>
          </p:nvGrpSpPr>
          <p:grpSpPr>
            <a:xfrm>
              <a:off x="4039506" y="5166632"/>
              <a:ext cx="229172" cy="229172"/>
              <a:chOff x="1342372" y="5011057"/>
              <a:chExt cx="229172" cy="229172"/>
            </a:xfrm>
          </p:grpSpPr>
          <p:sp>
            <p:nvSpPr>
              <p:cNvPr id="12" name="椭圆 11">
                <a:extLst>
                  <a:ext uri="{FF2B5EF4-FFF2-40B4-BE49-F238E27FC236}">
                    <a16:creationId xmlns:a16="http://schemas.microsoft.com/office/drawing/2014/main" id="{430A7C33-6880-4BD2-9372-8C2A00F2CD3D}"/>
                  </a:ext>
                </a:extLst>
              </p:cNvPr>
              <p:cNvSpPr/>
              <p:nvPr/>
            </p:nvSpPr>
            <p:spPr>
              <a:xfrm>
                <a:off x="1342372" y="5011057"/>
                <a:ext cx="229172" cy="229172"/>
              </a:xfrm>
              <a:prstGeom prst="ellipse">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a:extLst>
                  <a:ext uri="{FF2B5EF4-FFF2-40B4-BE49-F238E27FC236}">
                    <a16:creationId xmlns:a16="http://schemas.microsoft.com/office/drawing/2014/main" id="{4E533F78-C733-46D6-80B6-CE719973A74D}"/>
                  </a:ext>
                </a:extLst>
              </p:cNvPr>
              <p:cNvSpPr/>
              <p:nvPr/>
            </p:nvSpPr>
            <p:spPr>
              <a:xfrm>
                <a:off x="1391824" y="5060509"/>
                <a:ext cx="130267" cy="130267"/>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7" name="组合 26">
              <a:extLst>
                <a:ext uri="{FF2B5EF4-FFF2-40B4-BE49-F238E27FC236}">
                  <a16:creationId xmlns:a16="http://schemas.microsoft.com/office/drawing/2014/main" id="{4A08D04D-D884-0D46-BE57-D551A5D75FBC}"/>
                </a:ext>
              </a:extLst>
            </p:cNvPr>
            <p:cNvGrpSpPr/>
            <p:nvPr/>
          </p:nvGrpSpPr>
          <p:grpSpPr>
            <a:xfrm>
              <a:off x="7923324" y="2578234"/>
              <a:ext cx="229172" cy="229172"/>
              <a:chOff x="10630084" y="2408481"/>
              <a:chExt cx="229172" cy="229172"/>
            </a:xfrm>
          </p:grpSpPr>
          <p:sp>
            <p:nvSpPr>
              <p:cNvPr id="14" name="椭圆 13">
                <a:extLst>
                  <a:ext uri="{FF2B5EF4-FFF2-40B4-BE49-F238E27FC236}">
                    <a16:creationId xmlns:a16="http://schemas.microsoft.com/office/drawing/2014/main" id="{1512179F-BA19-413A-B369-9A9CBCB69F2B}"/>
                  </a:ext>
                </a:extLst>
              </p:cNvPr>
              <p:cNvSpPr/>
              <p:nvPr/>
            </p:nvSpPr>
            <p:spPr>
              <a:xfrm flipH="1">
                <a:off x="10630084" y="2408481"/>
                <a:ext cx="229172" cy="229172"/>
              </a:xfrm>
              <a:prstGeom prst="ellipse">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a:extLst>
                  <a:ext uri="{FF2B5EF4-FFF2-40B4-BE49-F238E27FC236}">
                    <a16:creationId xmlns:a16="http://schemas.microsoft.com/office/drawing/2014/main" id="{638649CC-BDC9-4904-A203-DB47A019CC69}"/>
                  </a:ext>
                </a:extLst>
              </p:cNvPr>
              <p:cNvSpPr/>
              <p:nvPr/>
            </p:nvSpPr>
            <p:spPr>
              <a:xfrm flipH="1">
                <a:off x="10679536" y="2457933"/>
                <a:ext cx="130267" cy="130267"/>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8" name="组合 27">
              <a:extLst>
                <a:ext uri="{FF2B5EF4-FFF2-40B4-BE49-F238E27FC236}">
                  <a16:creationId xmlns:a16="http://schemas.microsoft.com/office/drawing/2014/main" id="{E4292F3B-C14E-D041-A581-55CDFDC83645}"/>
                </a:ext>
              </a:extLst>
            </p:cNvPr>
            <p:cNvGrpSpPr/>
            <p:nvPr/>
          </p:nvGrpSpPr>
          <p:grpSpPr>
            <a:xfrm>
              <a:off x="8309363" y="3859456"/>
              <a:ext cx="229172" cy="229172"/>
              <a:chOff x="10818089" y="3703881"/>
              <a:chExt cx="229172" cy="229172"/>
            </a:xfrm>
          </p:grpSpPr>
          <p:sp>
            <p:nvSpPr>
              <p:cNvPr id="16" name="椭圆 15">
                <a:extLst>
                  <a:ext uri="{FF2B5EF4-FFF2-40B4-BE49-F238E27FC236}">
                    <a16:creationId xmlns:a16="http://schemas.microsoft.com/office/drawing/2014/main" id="{DE697E40-8373-453D-9548-4283F839F893}"/>
                  </a:ext>
                </a:extLst>
              </p:cNvPr>
              <p:cNvSpPr/>
              <p:nvPr/>
            </p:nvSpPr>
            <p:spPr>
              <a:xfrm flipH="1">
                <a:off x="10818089" y="3703881"/>
                <a:ext cx="229172" cy="229172"/>
              </a:xfrm>
              <a:prstGeom prst="ellipse">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a:extLst>
                  <a:ext uri="{FF2B5EF4-FFF2-40B4-BE49-F238E27FC236}">
                    <a16:creationId xmlns:a16="http://schemas.microsoft.com/office/drawing/2014/main" id="{BBF8A7A9-D519-4F12-A5A3-A85A595D8233}"/>
                  </a:ext>
                </a:extLst>
              </p:cNvPr>
              <p:cNvSpPr/>
              <p:nvPr/>
            </p:nvSpPr>
            <p:spPr>
              <a:xfrm flipH="1">
                <a:off x="10867541" y="3753333"/>
                <a:ext cx="130267" cy="130267"/>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9" name="组合 28">
              <a:extLst>
                <a:ext uri="{FF2B5EF4-FFF2-40B4-BE49-F238E27FC236}">
                  <a16:creationId xmlns:a16="http://schemas.microsoft.com/office/drawing/2014/main" id="{6E5053DE-A3BD-DD4B-B93B-B4009278E422}"/>
                </a:ext>
              </a:extLst>
            </p:cNvPr>
            <p:cNvGrpSpPr/>
            <p:nvPr/>
          </p:nvGrpSpPr>
          <p:grpSpPr>
            <a:xfrm>
              <a:off x="7923324" y="5166632"/>
              <a:ext cx="229172" cy="229172"/>
              <a:chOff x="10630084" y="5011057"/>
              <a:chExt cx="229172" cy="229172"/>
            </a:xfrm>
          </p:grpSpPr>
          <p:sp>
            <p:nvSpPr>
              <p:cNvPr id="18" name="椭圆 17">
                <a:extLst>
                  <a:ext uri="{FF2B5EF4-FFF2-40B4-BE49-F238E27FC236}">
                    <a16:creationId xmlns:a16="http://schemas.microsoft.com/office/drawing/2014/main" id="{0A3D2837-AEA6-4A81-81D2-E36F9157A1C4}"/>
                  </a:ext>
                </a:extLst>
              </p:cNvPr>
              <p:cNvSpPr/>
              <p:nvPr/>
            </p:nvSpPr>
            <p:spPr>
              <a:xfrm flipH="1">
                <a:off x="10630084" y="5011057"/>
                <a:ext cx="229172" cy="229172"/>
              </a:xfrm>
              <a:prstGeom prst="ellipse">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a:extLst>
                  <a:ext uri="{FF2B5EF4-FFF2-40B4-BE49-F238E27FC236}">
                    <a16:creationId xmlns:a16="http://schemas.microsoft.com/office/drawing/2014/main" id="{71BA0C13-9580-46CE-AA2C-2BC7DBF5BD9E}"/>
                  </a:ext>
                </a:extLst>
              </p:cNvPr>
              <p:cNvSpPr/>
              <p:nvPr/>
            </p:nvSpPr>
            <p:spPr>
              <a:xfrm flipH="1">
                <a:off x="10679536" y="5060509"/>
                <a:ext cx="130267" cy="130267"/>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40" name="图形 39">
              <a:extLst>
                <a:ext uri="{FF2B5EF4-FFF2-40B4-BE49-F238E27FC236}">
                  <a16:creationId xmlns:a16="http://schemas.microsoft.com/office/drawing/2014/main" id="{83E36F38-D625-D046-BAD9-BB3CC17BF25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354174" y="3138104"/>
              <a:ext cx="1538000" cy="1537996"/>
            </a:xfrm>
            <a:prstGeom prst="rect">
              <a:avLst/>
            </a:prstGeom>
          </p:spPr>
        </p:pic>
        <p:sp>
          <p:nvSpPr>
            <p:cNvPr id="33" name="椭圆 32">
              <a:extLst>
                <a:ext uri="{FF2B5EF4-FFF2-40B4-BE49-F238E27FC236}">
                  <a16:creationId xmlns:a16="http://schemas.microsoft.com/office/drawing/2014/main" id="{5C3667AB-AB85-8741-8C5A-22F2B5BF1276}"/>
                </a:ext>
              </a:extLst>
            </p:cNvPr>
            <p:cNvSpPr/>
            <p:nvPr/>
          </p:nvSpPr>
          <p:spPr>
            <a:xfrm>
              <a:off x="4663957" y="2563516"/>
              <a:ext cx="2864091" cy="2864089"/>
            </a:xfrm>
            <a:prstGeom prst="ellipse">
              <a:avLst/>
            </a:prstGeom>
            <a:noFill/>
            <a:ln>
              <a:solidFill>
                <a:schemeClr val="accent2">
                  <a:alpha val="59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sp>
        <p:nvSpPr>
          <p:cNvPr id="34" name="文本框 33">
            <a:extLst>
              <a:ext uri="{FF2B5EF4-FFF2-40B4-BE49-F238E27FC236}">
                <a16:creationId xmlns:a16="http://schemas.microsoft.com/office/drawing/2014/main" id="{2A71694A-5A25-324B-B223-AE59DEF40A12}"/>
              </a:ext>
            </a:extLst>
          </p:cNvPr>
          <p:cNvSpPr txBox="1"/>
          <p:nvPr/>
        </p:nvSpPr>
        <p:spPr>
          <a:xfrm>
            <a:off x="1209512" y="2116829"/>
            <a:ext cx="2325599" cy="588199"/>
          </a:xfrm>
          <a:prstGeom prst="rect">
            <a:avLst/>
          </a:prstGeom>
          <a:noFill/>
        </p:spPr>
        <p:txBody>
          <a:bodyPr wrap="square" lIns="108000" tIns="0" rIns="108000" bIns="0" rtlCol="0" anchor="ctr" anchorCtr="0">
            <a:normAutofit/>
          </a:bodyPr>
          <a:lstStyle/>
          <a:p>
            <a:pPr algn="ctr">
              <a:lnSpc>
                <a:spcPct val="120000"/>
              </a:lnSpc>
            </a:pPr>
            <a:r>
              <a:rPr kumimoji="1" lang="zh-CN" altLang="en-US" dirty="0">
                <a:solidFill>
                  <a:schemeClr val="tx1">
                    <a:lumMod val="75000"/>
                    <a:lumOff val="25000"/>
                  </a:schemeClr>
                </a:solidFill>
              </a:rPr>
              <a:t>考研初试</a:t>
            </a:r>
          </a:p>
        </p:txBody>
      </p:sp>
      <p:sp>
        <p:nvSpPr>
          <p:cNvPr id="35" name="文本框 34">
            <a:extLst>
              <a:ext uri="{FF2B5EF4-FFF2-40B4-BE49-F238E27FC236}">
                <a16:creationId xmlns:a16="http://schemas.microsoft.com/office/drawing/2014/main" id="{4D6CC26B-6B10-0E4B-A295-4BF3785DB520}"/>
              </a:ext>
            </a:extLst>
          </p:cNvPr>
          <p:cNvSpPr txBox="1"/>
          <p:nvPr/>
        </p:nvSpPr>
        <p:spPr>
          <a:xfrm>
            <a:off x="853940" y="3445950"/>
            <a:ext cx="2320496" cy="588199"/>
          </a:xfrm>
          <a:prstGeom prst="rect">
            <a:avLst/>
          </a:prstGeom>
          <a:noFill/>
        </p:spPr>
        <p:txBody>
          <a:bodyPr wrap="square" lIns="108000" tIns="0" rIns="108000" bIns="0" rtlCol="0" anchor="ctr" anchorCtr="0">
            <a:normAutofit/>
          </a:bodyPr>
          <a:lstStyle>
            <a:defPPr>
              <a:defRPr lang="zh-CN"/>
            </a:defPPr>
            <a:lvl1pPr algn="just">
              <a:lnSpc>
                <a:spcPct val="120000"/>
              </a:lnSpc>
              <a:defRPr kumimoji="1">
                <a:solidFill>
                  <a:schemeClr val="tx1">
                    <a:lumMod val="75000"/>
                    <a:lumOff val="25000"/>
                  </a:schemeClr>
                </a:solidFill>
              </a:defRPr>
            </a:lvl1pPr>
          </a:lstStyle>
          <a:p>
            <a:pPr algn="ctr"/>
            <a:r>
              <a:rPr lang="zh-CN" altLang="en-US" dirty="0"/>
              <a:t>理论学习</a:t>
            </a:r>
          </a:p>
        </p:txBody>
      </p:sp>
      <p:sp>
        <p:nvSpPr>
          <p:cNvPr id="36" name="文本框 35">
            <a:extLst>
              <a:ext uri="{FF2B5EF4-FFF2-40B4-BE49-F238E27FC236}">
                <a16:creationId xmlns:a16="http://schemas.microsoft.com/office/drawing/2014/main" id="{3DE7D4BD-1509-714D-A15F-0F6AF872B5D3}"/>
              </a:ext>
            </a:extLst>
          </p:cNvPr>
          <p:cNvSpPr txBox="1"/>
          <p:nvPr/>
        </p:nvSpPr>
        <p:spPr>
          <a:xfrm>
            <a:off x="1081802" y="4821806"/>
            <a:ext cx="2320496" cy="588199"/>
          </a:xfrm>
          <a:prstGeom prst="rect">
            <a:avLst/>
          </a:prstGeom>
          <a:noFill/>
        </p:spPr>
        <p:txBody>
          <a:bodyPr wrap="square" lIns="108000" tIns="0" rIns="108000" bIns="0" rtlCol="0" anchor="ctr" anchorCtr="0">
            <a:normAutofit/>
          </a:bodyPr>
          <a:lstStyle>
            <a:defPPr>
              <a:defRPr lang="zh-CN"/>
            </a:defPPr>
            <a:lvl1pPr algn="just">
              <a:lnSpc>
                <a:spcPct val="120000"/>
              </a:lnSpc>
              <a:defRPr kumimoji="1">
                <a:solidFill>
                  <a:schemeClr val="tx1">
                    <a:lumMod val="75000"/>
                    <a:lumOff val="25000"/>
                  </a:schemeClr>
                </a:solidFill>
              </a:defRPr>
            </a:lvl1pPr>
          </a:lstStyle>
          <a:p>
            <a:pPr algn="ctr"/>
            <a:r>
              <a:rPr lang="zh-CN" altLang="en-US" dirty="0"/>
              <a:t>英文能力</a:t>
            </a:r>
          </a:p>
        </p:txBody>
      </p:sp>
      <p:sp>
        <p:nvSpPr>
          <p:cNvPr id="37" name="文本框 36">
            <a:extLst>
              <a:ext uri="{FF2B5EF4-FFF2-40B4-BE49-F238E27FC236}">
                <a16:creationId xmlns:a16="http://schemas.microsoft.com/office/drawing/2014/main" id="{2ED1C311-443F-F944-B93F-840E02318BA4}"/>
              </a:ext>
            </a:extLst>
          </p:cNvPr>
          <p:cNvSpPr txBox="1"/>
          <p:nvPr/>
        </p:nvSpPr>
        <p:spPr>
          <a:xfrm>
            <a:off x="8756019" y="2112900"/>
            <a:ext cx="2279603" cy="588199"/>
          </a:xfrm>
          <a:prstGeom prst="rect">
            <a:avLst/>
          </a:prstGeom>
          <a:noFill/>
        </p:spPr>
        <p:txBody>
          <a:bodyPr wrap="square" lIns="108000" tIns="0" rIns="108000" bIns="0" rtlCol="0" anchor="ctr" anchorCtr="0">
            <a:normAutofit/>
          </a:bodyPr>
          <a:lstStyle>
            <a:defPPr>
              <a:defRPr lang="zh-CN"/>
            </a:defPPr>
            <a:lvl1pPr algn="just">
              <a:lnSpc>
                <a:spcPct val="120000"/>
              </a:lnSpc>
              <a:defRPr kumimoji="1">
                <a:solidFill>
                  <a:schemeClr val="tx1">
                    <a:lumMod val="75000"/>
                    <a:lumOff val="25000"/>
                  </a:schemeClr>
                </a:solidFill>
              </a:defRPr>
            </a:lvl1pPr>
          </a:lstStyle>
          <a:p>
            <a:pPr algn="ctr"/>
            <a:r>
              <a:rPr lang="zh-CN" altLang="en-US" dirty="0"/>
              <a:t>科研兴趣</a:t>
            </a:r>
          </a:p>
        </p:txBody>
      </p:sp>
      <p:sp>
        <p:nvSpPr>
          <p:cNvPr id="38" name="文本框 37">
            <a:extLst>
              <a:ext uri="{FF2B5EF4-FFF2-40B4-BE49-F238E27FC236}">
                <a16:creationId xmlns:a16="http://schemas.microsoft.com/office/drawing/2014/main" id="{6707E16D-A70B-9146-A926-FB3E16CBEE56}"/>
              </a:ext>
            </a:extLst>
          </p:cNvPr>
          <p:cNvSpPr txBox="1"/>
          <p:nvPr/>
        </p:nvSpPr>
        <p:spPr>
          <a:xfrm>
            <a:off x="9054890" y="3454372"/>
            <a:ext cx="2302029" cy="588199"/>
          </a:xfrm>
          <a:prstGeom prst="rect">
            <a:avLst/>
          </a:prstGeom>
          <a:noFill/>
        </p:spPr>
        <p:txBody>
          <a:bodyPr wrap="square" lIns="108000" tIns="0" rIns="108000" bIns="0" rtlCol="0" anchor="ctr" anchorCtr="0">
            <a:normAutofit/>
          </a:bodyPr>
          <a:lstStyle>
            <a:defPPr>
              <a:defRPr lang="zh-CN"/>
            </a:defPPr>
            <a:lvl1pPr algn="just">
              <a:lnSpc>
                <a:spcPct val="120000"/>
              </a:lnSpc>
              <a:defRPr kumimoji="1">
                <a:solidFill>
                  <a:schemeClr val="tx1">
                    <a:lumMod val="75000"/>
                    <a:lumOff val="25000"/>
                  </a:schemeClr>
                </a:solidFill>
              </a:defRPr>
            </a:lvl1pPr>
          </a:lstStyle>
          <a:p>
            <a:pPr algn="ctr"/>
            <a:r>
              <a:rPr lang="zh-CN" altLang="en-US" dirty="0"/>
              <a:t>科研实践</a:t>
            </a:r>
          </a:p>
        </p:txBody>
      </p:sp>
      <p:sp>
        <p:nvSpPr>
          <p:cNvPr id="39" name="文本框 38">
            <a:extLst>
              <a:ext uri="{FF2B5EF4-FFF2-40B4-BE49-F238E27FC236}">
                <a16:creationId xmlns:a16="http://schemas.microsoft.com/office/drawing/2014/main" id="{3B7F5DC8-1FDF-B34B-82DB-00ED2C7FBC3B}"/>
              </a:ext>
            </a:extLst>
          </p:cNvPr>
          <p:cNvSpPr txBox="1"/>
          <p:nvPr/>
        </p:nvSpPr>
        <p:spPr>
          <a:xfrm>
            <a:off x="8750235" y="4847226"/>
            <a:ext cx="2302029" cy="588199"/>
          </a:xfrm>
          <a:prstGeom prst="rect">
            <a:avLst/>
          </a:prstGeom>
          <a:noFill/>
        </p:spPr>
        <p:txBody>
          <a:bodyPr wrap="square" lIns="108000" tIns="0" rIns="108000" bIns="0" rtlCol="0" anchor="ctr" anchorCtr="0">
            <a:normAutofit/>
          </a:bodyPr>
          <a:lstStyle>
            <a:defPPr>
              <a:defRPr lang="zh-CN"/>
            </a:defPPr>
            <a:lvl1pPr algn="just">
              <a:lnSpc>
                <a:spcPct val="120000"/>
              </a:lnSpc>
              <a:defRPr kumimoji="1">
                <a:solidFill>
                  <a:schemeClr val="tx1">
                    <a:lumMod val="75000"/>
                    <a:lumOff val="25000"/>
                  </a:schemeClr>
                </a:solidFill>
              </a:defRPr>
            </a:lvl1pPr>
          </a:lstStyle>
          <a:p>
            <a:pPr algn="ctr"/>
            <a:r>
              <a:rPr lang="zh-CN" altLang="en-US" dirty="0"/>
              <a:t>就业规划</a:t>
            </a:r>
          </a:p>
        </p:txBody>
      </p:sp>
      <p:sp>
        <p:nvSpPr>
          <p:cNvPr id="4" name="文本框 3">
            <a:extLst>
              <a:ext uri="{FF2B5EF4-FFF2-40B4-BE49-F238E27FC236}">
                <a16:creationId xmlns:a16="http://schemas.microsoft.com/office/drawing/2014/main" id="{1A8E2915-478E-AF46-A42B-27C04BA76E34}"/>
              </a:ext>
            </a:extLst>
          </p:cNvPr>
          <p:cNvSpPr txBox="1"/>
          <p:nvPr/>
        </p:nvSpPr>
        <p:spPr>
          <a:xfrm>
            <a:off x="4660777" y="3774166"/>
            <a:ext cx="2915996" cy="781395"/>
          </a:xfrm>
          <a:prstGeom prst="rect">
            <a:avLst/>
          </a:prstGeom>
          <a:noFill/>
        </p:spPr>
        <p:txBody>
          <a:bodyPr wrap="square" lIns="180000" tIns="180000" rIns="180000" bIns="180000" rtlCol="0">
            <a:normAutofit/>
          </a:bodyPr>
          <a:lstStyle/>
          <a:p>
            <a:pPr algn="ctr">
              <a:lnSpc>
                <a:spcPct val="130000"/>
              </a:lnSpc>
              <a:spcAft>
                <a:spcPts val="600"/>
              </a:spcAft>
            </a:pPr>
            <a:r>
              <a:rPr kumimoji="1" lang="en-US" altLang="zh-CN" sz="1400" dirty="0">
                <a:solidFill>
                  <a:schemeClr val="tx2"/>
                </a:solidFill>
              </a:rPr>
              <a:t>Future plan</a:t>
            </a:r>
            <a:endParaRPr kumimoji="1" lang="zh-CN" altLang="en-US" sz="1400" dirty="0">
              <a:solidFill>
                <a:schemeClr val="tx2"/>
              </a:solidFill>
            </a:endParaRPr>
          </a:p>
        </p:txBody>
      </p:sp>
      <p:sp>
        <p:nvSpPr>
          <p:cNvPr id="20" name="矩形 19">
            <a:extLst>
              <a:ext uri="{FF2B5EF4-FFF2-40B4-BE49-F238E27FC236}">
                <a16:creationId xmlns:a16="http://schemas.microsoft.com/office/drawing/2014/main" id="{28935F19-CA94-42B2-93DE-428EBA28A4FE}"/>
              </a:ext>
            </a:extLst>
          </p:cNvPr>
          <p:cNvSpPr/>
          <p:nvPr/>
        </p:nvSpPr>
        <p:spPr>
          <a:xfrm>
            <a:off x="4673765" y="2953584"/>
            <a:ext cx="2878667" cy="1670731"/>
          </a:xfrm>
          <a:prstGeom prst="rect">
            <a:avLst/>
          </a:prstGeom>
        </p:spPr>
        <p:txBody>
          <a:bodyPr wrap="none" anchor="ctr" anchorCtr="0">
            <a:normAutofit/>
          </a:bodyPr>
          <a:lstStyle/>
          <a:p>
            <a:pPr lvl="0" algn="ctr">
              <a:defRPr/>
            </a:pPr>
            <a:r>
              <a:rPr lang="zh-CN" altLang="en-US" sz="2800" b="1" dirty="0">
                <a:solidFill>
                  <a:schemeClr val="accent2">
                    <a:alpha val="80000"/>
                  </a:schemeClr>
                </a:solidFill>
                <a:latin typeface="DINCond-Bold" pitchFamily="50" charset="0"/>
                <a:ea typeface="微软雅黑 Light"/>
              </a:rPr>
              <a:t>未来规划</a:t>
            </a:r>
            <a:endParaRPr kumimoji="0" lang="zh-CN" altLang="en-US" sz="2800" b="1" i="0" u="none" strike="noStrike" kern="1200" cap="none" spc="0" normalizeH="0" baseline="0" noProof="0" dirty="0">
              <a:ln>
                <a:noFill/>
              </a:ln>
              <a:solidFill>
                <a:schemeClr val="accent2">
                  <a:alpha val="80000"/>
                </a:schemeClr>
              </a:solidFill>
              <a:effectLst/>
              <a:uLnTx/>
              <a:uFillTx/>
              <a:latin typeface="DINCond-Bold" pitchFamily="50" charset="0"/>
              <a:ea typeface="微软雅黑 Light"/>
            </a:endParaRPr>
          </a:p>
        </p:txBody>
      </p:sp>
      <p:sp>
        <p:nvSpPr>
          <p:cNvPr id="60" name="矩形 59">
            <a:extLst>
              <a:ext uri="{FF2B5EF4-FFF2-40B4-BE49-F238E27FC236}">
                <a16:creationId xmlns:a16="http://schemas.microsoft.com/office/drawing/2014/main" id="{7E591C6C-B940-4E9F-9293-4726E6D90B79}"/>
              </a:ext>
            </a:extLst>
          </p:cNvPr>
          <p:cNvSpPr/>
          <p:nvPr/>
        </p:nvSpPr>
        <p:spPr>
          <a:xfrm>
            <a:off x="9596761" y="393486"/>
            <a:ext cx="1908699" cy="56530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t" anchorCtr="0" forceAA="0" compatLnSpc="1">
            <a:prstTxWarp prst="textNoShape">
              <a:avLst/>
            </a:prstTxWarp>
            <a:normAutofit fontScale="62500" lnSpcReduction="20000"/>
          </a:bodyPr>
          <a:lstStyle/>
          <a:p>
            <a:pPr algn="l">
              <a:lnSpc>
                <a:spcPct val="130000"/>
              </a:lnSpc>
            </a:pPr>
            <a:r>
              <a:rPr kumimoji="1" lang="zh-CN" altLang="en-US" sz="2000" dirty="0">
                <a:solidFill>
                  <a:schemeClr val="tx1">
                    <a:lumMod val="75000"/>
                    <a:lumOff val="25000"/>
                  </a:schemeClr>
                </a:solidFill>
              </a:rPr>
              <a:t>插入校徽</a:t>
            </a:r>
          </a:p>
        </p:txBody>
      </p:sp>
    </p:spTree>
    <p:extLst>
      <p:ext uri="{BB962C8B-B14F-4D97-AF65-F5344CB8AC3E}">
        <p14:creationId xmlns:p14="http://schemas.microsoft.com/office/powerpoint/2010/main" val="19814438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a:extLst>
              <a:ext uri="{FF2B5EF4-FFF2-40B4-BE49-F238E27FC236}">
                <a16:creationId xmlns:a16="http://schemas.microsoft.com/office/drawing/2014/main" id="{346150DD-6BFD-F640-A5D2-BB5E5E3789AF}"/>
              </a:ext>
            </a:extLst>
          </p:cNvPr>
          <p:cNvSpPr>
            <a:spLocks noGrp="1"/>
          </p:cNvSpPr>
          <p:nvPr>
            <p:ph type="subTitle" idx="1"/>
          </p:nvPr>
        </p:nvSpPr>
        <p:spPr/>
        <p:txBody>
          <a:bodyPr/>
          <a:lstStyle/>
          <a:p>
            <a:r>
              <a:rPr lang="en-US" altLang="zh-CN" dirty="0"/>
              <a:t>Thanks for Your listening</a:t>
            </a:r>
            <a:endParaRPr lang="zh-CN" altLang="en-US" dirty="0"/>
          </a:p>
        </p:txBody>
      </p:sp>
      <p:sp>
        <p:nvSpPr>
          <p:cNvPr id="35" name="文本占位符 34">
            <a:extLst>
              <a:ext uri="{FF2B5EF4-FFF2-40B4-BE49-F238E27FC236}">
                <a16:creationId xmlns:a16="http://schemas.microsoft.com/office/drawing/2014/main" id="{FD5906FD-A821-8A40-812A-4AF25E7A6E5D}"/>
              </a:ext>
            </a:extLst>
          </p:cNvPr>
          <p:cNvSpPr>
            <a:spLocks noGrp="1"/>
          </p:cNvSpPr>
          <p:nvPr>
            <p:ph type="body" sz="quarter" idx="14"/>
          </p:nvPr>
        </p:nvSpPr>
        <p:spPr/>
        <p:txBody>
          <a:bodyPr/>
          <a:lstStyle/>
          <a:p>
            <a:r>
              <a:rPr lang="zh-CN" altLang="en-US" dirty="0"/>
              <a:t>感谢老师的聆听</a:t>
            </a:r>
          </a:p>
        </p:txBody>
      </p:sp>
      <p:pic>
        <p:nvPicPr>
          <p:cNvPr id="8" name="图片占位符 7" descr="图片包含 天空, 户外, 建筑物, 日落&#10;&#10;描述已自动生成">
            <a:extLst>
              <a:ext uri="{FF2B5EF4-FFF2-40B4-BE49-F238E27FC236}">
                <a16:creationId xmlns:a16="http://schemas.microsoft.com/office/drawing/2014/main" id="{FEAD5655-493F-1B4D-AB22-472B5645CBCD}"/>
              </a:ext>
            </a:extLst>
          </p:cNvPr>
          <p:cNvPicPr>
            <a:picLocks noGrp="1" noChangeAspect="1"/>
          </p:cNvPicPr>
          <p:nvPr>
            <p:ph type="pic" sz="quarter" idx="15"/>
          </p:nvPr>
        </p:nvPicPr>
        <p:blipFill rotWithShape="1">
          <a:blip r:embed="rId3">
            <a:extLst>
              <a:ext uri="{28A0092B-C50C-407E-A947-70E740481C1C}">
                <a14:useLocalDpi xmlns:a14="http://schemas.microsoft.com/office/drawing/2010/main" val="0"/>
              </a:ext>
            </a:extLst>
          </a:blip>
          <a:srcRect l="30085" r="30085"/>
          <a:stretch/>
        </p:blipFill>
        <p:spPr/>
      </p:pic>
      <p:sp>
        <p:nvSpPr>
          <p:cNvPr id="5" name="矩形 4">
            <a:extLst>
              <a:ext uri="{FF2B5EF4-FFF2-40B4-BE49-F238E27FC236}">
                <a16:creationId xmlns:a16="http://schemas.microsoft.com/office/drawing/2014/main" id="{22B72F8F-58C7-406E-A7DF-F9386D657C00}"/>
              </a:ext>
            </a:extLst>
          </p:cNvPr>
          <p:cNvSpPr/>
          <p:nvPr/>
        </p:nvSpPr>
        <p:spPr>
          <a:xfrm>
            <a:off x="630314" y="393486"/>
            <a:ext cx="1908699" cy="56530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t" anchorCtr="0" forceAA="0" compatLnSpc="1">
            <a:prstTxWarp prst="textNoShape">
              <a:avLst/>
            </a:prstTxWarp>
            <a:normAutofit fontScale="62500" lnSpcReduction="20000"/>
          </a:bodyPr>
          <a:lstStyle/>
          <a:p>
            <a:pPr algn="l">
              <a:lnSpc>
                <a:spcPct val="130000"/>
              </a:lnSpc>
            </a:pPr>
            <a:r>
              <a:rPr kumimoji="1" lang="zh-CN" altLang="en-US" sz="2000" dirty="0">
                <a:solidFill>
                  <a:schemeClr val="tx1">
                    <a:lumMod val="75000"/>
                    <a:lumOff val="25000"/>
                  </a:schemeClr>
                </a:solidFill>
              </a:rPr>
              <a:t>插入校徽</a:t>
            </a:r>
          </a:p>
        </p:txBody>
      </p:sp>
      <p:sp>
        <p:nvSpPr>
          <p:cNvPr id="4" name="矩形 3">
            <a:extLst>
              <a:ext uri="{FF2B5EF4-FFF2-40B4-BE49-F238E27FC236}">
                <a16:creationId xmlns:a16="http://schemas.microsoft.com/office/drawing/2014/main" id="{74CC6250-E6FB-4433-A93F-A2E2496B3FA5}"/>
              </a:ext>
            </a:extLst>
          </p:cNvPr>
          <p:cNvSpPr/>
          <p:nvPr/>
        </p:nvSpPr>
        <p:spPr>
          <a:xfrm>
            <a:off x="692458" y="6232124"/>
            <a:ext cx="1846555" cy="36398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t" anchorCtr="0" forceAA="0" compatLnSpc="1">
            <a:prstTxWarp prst="textNoShape">
              <a:avLst/>
            </a:prstTxWarp>
            <a:normAutofit fontScale="25000" lnSpcReduction="20000"/>
          </a:bodyPr>
          <a:lstStyle/>
          <a:p>
            <a:pPr algn="l">
              <a:lnSpc>
                <a:spcPct val="130000"/>
              </a:lnSpc>
            </a:pPr>
            <a:endParaRPr kumimoji="1" lang="zh-CN" altLang="en-US" sz="2000" dirty="0">
              <a:solidFill>
                <a:schemeClr val="tx1">
                  <a:lumMod val="75000"/>
                  <a:lumOff val="25000"/>
                </a:schemeClr>
              </a:solidFill>
            </a:endParaRPr>
          </a:p>
        </p:txBody>
      </p:sp>
      <p:sp>
        <p:nvSpPr>
          <p:cNvPr id="6" name="文本框 5">
            <a:extLst>
              <a:ext uri="{FF2B5EF4-FFF2-40B4-BE49-F238E27FC236}">
                <a16:creationId xmlns:a16="http://schemas.microsoft.com/office/drawing/2014/main" id="{EB2629C0-0742-40A3-898A-281A6CF1A549}"/>
              </a:ext>
            </a:extLst>
          </p:cNvPr>
          <p:cNvSpPr txBox="1"/>
          <p:nvPr/>
        </p:nvSpPr>
        <p:spPr>
          <a:xfrm>
            <a:off x="692458" y="6008977"/>
            <a:ext cx="2494625" cy="579857"/>
          </a:xfrm>
          <a:prstGeom prst="rect">
            <a:avLst/>
          </a:prstGeom>
          <a:noFill/>
        </p:spPr>
        <p:txBody>
          <a:bodyPr wrap="square" lIns="180000" tIns="180000" rIns="180000" bIns="180000" rtlCol="0">
            <a:spAutoFit/>
          </a:bodyPr>
          <a:lstStyle/>
          <a:p>
            <a:pPr algn="just">
              <a:lnSpc>
                <a:spcPct val="130000"/>
              </a:lnSpc>
              <a:spcAft>
                <a:spcPts val="600"/>
              </a:spcAft>
            </a:pPr>
            <a:r>
              <a:rPr kumimoji="1" lang="zh-CN" altLang="en-US" sz="1200" dirty="0">
                <a:solidFill>
                  <a:schemeClr val="tx1">
                    <a:lumMod val="75000"/>
                    <a:lumOff val="25000"/>
                  </a:schemeClr>
                </a:solidFill>
              </a:rPr>
              <a:t>可考虑插入校训</a:t>
            </a:r>
          </a:p>
        </p:txBody>
      </p:sp>
    </p:spTree>
    <p:extLst>
      <p:ext uri="{BB962C8B-B14F-4D97-AF65-F5344CB8AC3E}">
        <p14:creationId xmlns:p14="http://schemas.microsoft.com/office/powerpoint/2010/main" val="29511891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占位符 6" descr="图片包含 天空, 户外, 建筑物, 日落&#10;&#10;描述已自动生成">
            <a:extLst>
              <a:ext uri="{FF2B5EF4-FFF2-40B4-BE49-F238E27FC236}">
                <a16:creationId xmlns:a16="http://schemas.microsoft.com/office/drawing/2014/main" id="{25FE8577-80D8-4864-B865-4C1F3A64C1BD}"/>
              </a:ext>
            </a:extLst>
          </p:cNvPr>
          <p:cNvPicPr>
            <a:picLocks noChangeAspect="1"/>
          </p:cNvPicPr>
          <p:nvPr/>
        </p:nvPicPr>
        <p:blipFill rotWithShape="1">
          <a:blip r:embed="rId2">
            <a:extLst>
              <a:ext uri="{28A0092B-C50C-407E-A947-70E740481C1C}">
                <a14:useLocalDpi xmlns:a14="http://schemas.microsoft.com/office/drawing/2010/main" val="0"/>
              </a:ext>
            </a:extLst>
          </a:blip>
          <a:srcRect l="30085" r="30085"/>
          <a:stretch/>
        </p:blipFill>
        <p:spPr>
          <a:xfrm flipH="1">
            <a:off x="170624" y="0"/>
            <a:ext cx="4097163" cy="6858000"/>
          </a:xfrm>
          <a:custGeom>
            <a:avLst/>
            <a:gdLst>
              <a:gd name="connsiteX0" fmla="*/ 533952 w 4167120"/>
              <a:gd name="connsiteY0" fmla="*/ 0 h 6858000"/>
              <a:gd name="connsiteX1" fmla="*/ 4167120 w 4167120"/>
              <a:gd name="connsiteY1" fmla="*/ 0 h 6858000"/>
              <a:gd name="connsiteX2" fmla="*/ 4167120 w 4167120"/>
              <a:gd name="connsiteY2" fmla="*/ 6858000 h 6858000"/>
              <a:gd name="connsiteX3" fmla="*/ 427599 w 4167120"/>
              <a:gd name="connsiteY3" fmla="*/ 6858000 h 6858000"/>
              <a:gd name="connsiteX4" fmla="*/ 322189 w 4167120"/>
              <a:gd name="connsiteY4" fmla="*/ 6466939 h 6858000"/>
              <a:gd name="connsiteX5" fmla="*/ 0 w 4167120"/>
              <a:gd name="connsiteY5" fmla="*/ 3599121 h 6858000"/>
              <a:gd name="connsiteX6" fmla="*/ 455902 w 4167120"/>
              <a:gd name="connsiteY6" fmla="*/ 23524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120" h="6858000">
                <a:moveTo>
                  <a:pt x="533952" y="0"/>
                </a:moveTo>
                <a:lnTo>
                  <a:pt x="4167120" y="0"/>
                </a:lnTo>
                <a:lnTo>
                  <a:pt x="4167120" y="6858000"/>
                </a:lnTo>
                <a:lnTo>
                  <a:pt x="427599" y="6858000"/>
                </a:lnTo>
                <a:lnTo>
                  <a:pt x="322189" y="6466939"/>
                </a:lnTo>
                <a:cubicBezTo>
                  <a:pt x="116715" y="5614442"/>
                  <a:pt x="0" y="4637502"/>
                  <a:pt x="0" y="3599121"/>
                </a:cubicBezTo>
                <a:cubicBezTo>
                  <a:pt x="0" y="2353065"/>
                  <a:pt x="168069" y="1195481"/>
                  <a:pt x="455902" y="235243"/>
                </a:cubicBezTo>
                <a:close/>
              </a:path>
            </a:pathLst>
          </a:custGeom>
        </p:spPr>
      </p:pic>
      <p:sp>
        <p:nvSpPr>
          <p:cNvPr id="4" name="文本框 3">
            <a:extLst>
              <a:ext uri="{FF2B5EF4-FFF2-40B4-BE49-F238E27FC236}">
                <a16:creationId xmlns:a16="http://schemas.microsoft.com/office/drawing/2014/main" id="{CFF11A05-499E-4E88-94B2-ECE9AC04E31E}"/>
              </a:ext>
            </a:extLst>
          </p:cNvPr>
          <p:cNvSpPr txBox="1"/>
          <p:nvPr/>
        </p:nvSpPr>
        <p:spPr>
          <a:xfrm>
            <a:off x="5054706" y="1189592"/>
            <a:ext cx="898003" cy="615553"/>
          </a:xfrm>
          <a:prstGeom prst="rect">
            <a:avLst/>
          </a:prstGeom>
          <a:noFill/>
        </p:spPr>
        <p:txBody>
          <a:bodyPr wrap="none" tIns="0" bIns="0" rtlCol="0" anchor="b" anchorCtr="0">
            <a:spAutoFit/>
          </a:bodyPr>
          <a:lstStyle/>
          <a:p>
            <a:r>
              <a:rPr kumimoji="1" lang="en-US" altLang="zh-CN" sz="4000" dirty="0">
                <a:solidFill>
                  <a:schemeClr val="tx1">
                    <a:lumMod val="75000"/>
                    <a:lumOff val="25000"/>
                  </a:schemeClr>
                </a:solidFill>
              </a:rPr>
              <a:t>01.</a:t>
            </a:r>
            <a:endParaRPr kumimoji="1" lang="zh-CN" altLang="en-US" sz="4000" dirty="0">
              <a:solidFill>
                <a:schemeClr val="tx1">
                  <a:lumMod val="75000"/>
                  <a:lumOff val="25000"/>
                </a:schemeClr>
              </a:solidFill>
            </a:endParaRPr>
          </a:p>
        </p:txBody>
      </p:sp>
      <p:sp>
        <p:nvSpPr>
          <p:cNvPr id="5" name="文本占位符 27">
            <a:extLst>
              <a:ext uri="{FF2B5EF4-FFF2-40B4-BE49-F238E27FC236}">
                <a16:creationId xmlns:a16="http://schemas.microsoft.com/office/drawing/2014/main" id="{95DA9496-629E-4C2F-B209-34D223758155}"/>
              </a:ext>
            </a:extLst>
          </p:cNvPr>
          <p:cNvSpPr txBox="1">
            <a:spLocks/>
          </p:cNvSpPr>
          <p:nvPr/>
        </p:nvSpPr>
        <p:spPr>
          <a:xfrm>
            <a:off x="6096000" y="1055557"/>
            <a:ext cx="5292725" cy="708025"/>
          </a:xfrm>
          <a:prstGeom prst="rect">
            <a:avLst/>
          </a:prstGeom>
        </p:spPr>
        <p:txBody>
          <a:bodyPr lIns="0" rIns="0" bIns="0" anchor="b" anchorCtr="0">
            <a:noAutofit/>
          </a:bodyPr>
          <a:lstStyle>
            <a:lvl1pPr marL="0" indent="0" algn="l" defTabSz="914400" rtl="0" eaLnBrk="1" latinLnBrk="0" hangingPunct="1">
              <a:lnSpc>
                <a:spcPct val="90000"/>
              </a:lnSpc>
              <a:spcBef>
                <a:spcPts val="1000"/>
              </a:spcBef>
              <a:buFont typeface="Arial" panose="020B0604020202020204" pitchFamily="34" charset="0"/>
              <a:buNone/>
              <a:defRPr sz="3600" b="1" kern="1200">
                <a:solidFill>
                  <a:schemeClr val="accent2"/>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kumimoji="1" lang="zh-CN" altLang="en-US" dirty="0"/>
              <a:t>学术背景</a:t>
            </a:r>
          </a:p>
        </p:txBody>
      </p:sp>
      <p:cxnSp>
        <p:nvCxnSpPr>
          <p:cNvPr id="6" name="直线连接符 13">
            <a:extLst>
              <a:ext uri="{FF2B5EF4-FFF2-40B4-BE49-F238E27FC236}">
                <a16:creationId xmlns:a16="http://schemas.microsoft.com/office/drawing/2014/main" id="{AD2AA9B2-27DA-4F99-8FEE-10F2EA7FC98B}"/>
              </a:ext>
            </a:extLst>
          </p:cNvPr>
          <p:cNvCxnSpPr>
            <a:cxnSpLocks/>
          </p:cNvCxnSpPr>
          <p:nvPr/>
        </p:nvCxnSpPr>
        <p:spPr>
          <a:xfrm>
            <a:off x="5054706" y="1763582"/>
            <a:ext cx="6334019" cy="0"/>
          </a:xfrm>
          <a:prstGeom prst="line">
            <a:avLst/>
          </a:prstGeom>
          <a:ln>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21C0A6ED-6E52-4B16-B937-1CD2CE6E5146}"/>
              </a:ext>
            </a:extLst>
          </p:cNvPr>
          <p:cNvSpPr txBox="1"/>
          <p:nvPr/>
        </p:nvSpPr>
        <p:spPr>
          <a:xfrm>
            <a:off x="5054706" y="2525516"/>
            <a:ext cx="898003" cy="615553"/>
          </a:xfrm>
          <a:prstGeom prst="rect">
            <a:avLst/>
          </a:prstGeom>
          <a:noFill/>
        </p:spPr>
        <p:txBody>
          <a:bodyPr wrap="none" tIns="0" bIns="0" rtlCol="0" anchor="b" anchorCtr="0">
            <a:spAutoFit/>
          </a:bodyPr>
          <a:lstStyle/>
          <a:p>
            <a:r>
              <a:rPr kumimoji="1" lang="en-US" altLang="zh-CN" sz="4000" dirty="0">
                <a:solidFill>
                  <a:schemeClr val="tx1">
                    <a:lumMod val="75000"/>
                    <a:lumOff val="25000"/>
                  </a:schemeClr>
                </a:solidFill>
              </a:rPr>
              <a:t>02.</a:t>
            </a:r>
            <a:endParaRPr kumimoji="1" lang="zh-CN" altLang="en-US" sz="4000" dirty="0">
              <a:solidFill>
                <a:schemeClr val="tx1">
                  <a:lumMod val="75000"/>
                  <a:lumOff val="25000"/>
                </a:schemeClr>
              </a:solidFill>
            </a:endParaRPr>
          </a:p>
        </p:txBody>
      </p:sp>
      <p:sp>
        <p:nvSpPr>
          <p:cNvPr id="8" name="文本占位符 27">
            <a:extLst>
              <a:ext uri="{FF2B5EF4-FFF2-40B4-BE49-F238E27FC236}">
                <a16:creationId xmlns:a16="http://schemas.microsoft.com/office/drawing/2014/main" id="{3426D60A-207D-406A-AD1A-2CA9F60D3357}"/>
              </a:ext>
            </a:extLst>
          </p:cNvPr>
          <p:cNvSpPr txBox="1">
            <a:spLocks/>
          </p:cNvSpPr>
          <p:nvPr/>
        </p:nvSpPr>
        <p:spPr>
          <a:xfrm>
            <a:off x="6096000" y="2391481"/>
            <a:ext cx="5292725" cy="708025"/>
          </a:xfrm>
          <a:prstGeom prst="rect">
            <a:avLst/>
          </a:prstGeom>
        </p:spPr>
        <p:txBody>
          <a:bodyPr lIns="0" rIns="0" bIns="0" anchor="b" anchorCtr="0">
            <a:noAutofit/>
          </a:bodyPr>
          <a:lstStyle>
            <a:lvl1pPr marL="0" indent="0" algn="l" defTabSz="914400" rtl="0" eaLnBrk="1" latinLnBrk="0" hangingPunct="1">
              <a:lnSpc>
                <a:spcPct val="90000"/>
              </a:lnSpc>
              <a:spcBef>
                <a:spcPts val="1000"/>
              </a:spcBef>
              <a:buFont typeface="Arial" panose="020B0604020202020204" pitchFamily="34" charset="0"/>
              <a:buNone/>
              <a:defRPr sz="3600" b="1" kern="1200">
                <a:solidFill>
                  <a:schemeClr val="accent2"/>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kumimoji="1" lang="zh-CN" altLang="en-US" dirty="0"/>
              <a:t>学习、实习经历</a:t>
            </a:r>
          </a:p>
        </p:txBody>
      </p:sp>
      <p:cxnSp>
        <p:nvCxnSpPr>
          <p:cNvPr id="9" name="直线连接符 16">
            <a:extLst>
              <a:ext uri="{FF2B5EF4-FFF2-40B4-BE49-F238E27FC236}">
                <a16:creationId xmlns:a16="http://schemas.microsoft.com/office/drawing/2014/main" id="{A73AB9D4-1D14-4E4D-B6C1-3609D89654E5}"/>
              </a:ext>
            </a:extLst>
          </p:cNvPr>
          <p:cNvCxnSpPr>
            <a:cxnSpLocks/>
          </p:cNvCxnSpPr>
          <p:nvPr/>
        </p:nvCxnSpPr>
        <p:spPr>
          <a:xfrm>
            <a:off x="5054706" y="3099506"/>
            <a:ext cx="6334019" cy="0"/>
          </a:xfrm>
          <a:prstGeom prst="line">
            <a:avLst/>
          </a:prstGeom>
          <a:ln>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0" name="文本框 9">
            <a:extLst>
              <a:ext uri="{FF2B5EF4-FFF2-40B4-BE49-F238E27FC236}">
                <a16:creationId xmlns:a16="http://schemas.microsoft.com/office/drawing/2014/main" id="{D72AA334-D873-4BB5-8E14-60E0C0A8D344}"/>
              </a:ext>
            </a:extLst>
          </p:cNvPr>
          <p:cNvSpPr txBox="1"/>
          <p:nvPr/>
        </p:nvSpPr>
        <p:spPr>
          <a:xfrm>
            <a:off x="5054706" y="3861440"/>
            <a:ext cx="898003" cy="615553"/>
          </a:xfrm>
          <a:prstGeom prst="rect">
            <a:avLst/>
          </a:prstGeom>
          <a:noFill/>
        </p:spPr>
        <p:txBody>
          <a:bodyPr wrap="none" tIns="0" bIns="0" rtlCol="0" anchor="b" anchorCtr="0">
            <a:spAutoFit/>
          </a:bodyPr>
          <a:lstStyle/>
          <a:p>
            <a:r>
              <a:rPr kumimoji="1" lang="en-US" altLang="zh-CN" sz="4000" dirty="0">
                <a:solidFill>
                  <a:schemeClr val="tx1">
                    <a:lumMod val="75000"/>
                    <a:lumOff val="25000"/>
                  </a:schemeClr>
                </a:solidFill>
              </a:rPr>
              <a:t>03.</a:t>
            </a:r>
            <a:endParaRPr kumimoji="1" lang="zh-CN" altLang="en-US" sz="4000" dirty="0">
              <a:solidFill>
                <a:schemeClr val="tx1">
                  <a:lumMod val="75000"/>
                  <a:lumOff val="25000"/>
                </a:schemeClr>
              </a:solidFill>
            </a:endParaRPr>
          </a:p>
        </p:txBody>
      </p:sp>
      <p:sp>
        <p:nvSpPr>
          <p:cNvPr id="11" name="文本占位符 27">
            <a:extLst>
              <a:ext uri="{FF2B5EF4-FFF2-40B4-BE49-F238E27FC236}">
                <a16:creationId xmlns:a16="http://schemas.microsoft.com/office/drawing/2014/main" id="{E43E17B4-1683-480C-A2C6-75AD8F9D246E}"/>
              </a:ext>
            </a:extLst>
          </p:cNvPr>
          <p:cNvSpPr txBox="1">
            <a:spLocks/>
          </p:cNvSpPr>
          <p:nvPr/>
        </p:nvSpPr>
        <p:spPr>
          <a:xfrm>
            <a:off x="6096000" y="3727405"/>
            <a:ext cx="5292725" cy="708025"/>
          </a:xfrm>
          <a:prstGeom prst="rect">
            <a:avLst/>
          </a:prstGeom>
        </p:spPr>
        <p:txBody>
          <a:bodyPr lIns="0" rIns="0" bIns="0" anchor="b" anchorCtr="0">
            <a:noAutofit/>
          </a:bodyPr>
          <a:lstStyle>
            <a:lvl1pPr marL="0" indent="0" algn="l" defTabSz="914400" rtl="0" eaLnBrk="1" latinLnBrk="0" hangingPunct="1">
              <a:lnSpc>
                <a:spcPct val="90000"/>
              </a:lnSpc>
              <a:spcBef>
                <a:spcPts val="1000"/>
              </a:spcBef>
              <a:buFont typeface="Arial" panose="020B0604020202020204" pitchFamily="34" charset="0"/>
              <a:buNone/>
              <a:defRPr sz="3600" b="1" kern="1200">
                <a:solidFill>
                  <a:schemeClr val="accent2"/>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kumimoji="1" lang="zh-CN" altLang="en-US" dirty="0"/>
              <a:t>自我分析</a:t>
            </a:r>
          </a:p>
        </p:txBody>
      </p:sp>
      <p:cxnSp>
        <p:nvCxnSpPr>
          <p:cNvPr id="12" name="直线连接符 19">
            <a:extLst>
              <a:ext uri="{FF2B5EF4-FFF2-40B4-BE49-F238E27FC236}">
                <a16:creationId xmlns:a16="http://schemas.microsoft.com/office/drawing/2014/main" id="{59D74A24-2626-4EEB-84E6-415D9342A9A4}"/>
              </a:ext>
            </a:extLst>
          </p:cNvPr>
          <p:cNvCxnSpPr>
            <a:cxnSpLocks/>
          </p:cNvCxnSpPr>
          <p:nvPr/>
        </p:nvCxnSpPr>
        <p:spPr>
          <a:xfrm>
            <a:off x="5054706" y="4435430"/>
            <a:ext cx="6334019" cy="0"/>
          </a:xfrm>
          <a:prstGeom prst="line">
            <a:avLst/>
          </a:prstGeom>
          <a:ln>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3" name="文本框 12">
            <a:extLst>
              <a:ext uri="{FF2B5EF4-FFF2-40B4-BE49-F238E27FC236}">
                <a16:creationId xmlns:a16="http://schemas.microsoft.com/office/drawing/2014/main" id="{E230285F-EAC6-4A6A-BCE6-4D2FDA1E275C}"/>
              </a:ext>
            </a:extLst>
          </p:cNvPr>
          <p:cNvSpPr txBox="1"/>
          <p:nvPr/>
        </p:nvSpPr>
        <p:spPr>
          <a:xfrm>
            <a:off x="5054706" y="5197364"/>
            <a:ext cx="898003" cy="615553"/>
          </a:xfrm>
          <a:prstGeom prst="rect">
            <a:avLst/>
          </a:prstGeom>
          <a:noFill/>
        </p:spPr>
        <p:txBody>
          <a:bodyPr wrap="none" tIns="0" bIns="0" rtlCol="0" anchor="b" anchorCtr="0">
            <a:spAutoFit/>
          </a:bodyPr>
          <a:lstStyle/>
          <a:p>
            <a:r>
              <a:rPr kumimoji="1" lang="en-US" altLang="zh-CN" sz="4000" dirty="0">
                <a:solidFill>
                  <a:schemeClr val="tx1">
                    <a:lumMod val="75000"/>
                    <a:lumOff val="25000"/>
                  </a:schemeClr>
                </a:solidFill>
              </a:rPr>
              <a:t>04.</a:t>
            </a:r>
            <a:endParaRPr kumimoji="1" lang="zh-CN" altLang="en-US" sz="4000" dirty="0">
              <a:solidFill>
                <a:schemeClr val="tx1">
                  <a:lumMod val="75000"/>
                  <a:lumOff val="25000"/>
                </a:schemeClr>
              </a:solidFill>
            </a:endParaRPr>
          </a:p>
        </p:txBody>
      </p:sp>
      <p:sp>
        <p:nvSpPr>
          <p:cNvPr id="14" name="文本占位符 27">
            <a:extLst>
              <a:ext uri="{FF2B5EF4-FFF2-40B4-BE49-F238E27FC236}">
                <a16:creationId xmlns:a16="http://schemas.microsoft.com/office/drawing/2014/main" id="{B2BA1C31-3B01-4577-99AC-CE4477637B37}"/>
              </a:ext>
            </a:extLst>
          </p:cNvPr>
          <p:cNvSpPr txBox="1">
            <a:spLocks/>
          </p:cNvSpPr>
          <p:nvPr/>
        </p:nvSpPr>
        <p:spPr>
          <a:xfrm>
            <a:off x="6096000" y="5063329"/>
            <a:ext cx="5292725" cy="708025"/>
          </a:xfrm>
          <a:prstGeom prst="rect">
            <a:avLst/>
          </a:prstGeom>
        </p:spPr>
        <p:txBody>
          <a:bodyPr lIns="0" rIns="0" bIns="0" anchor="b" anchorCtr="0">
            <a:noAutofit/>
          </a:bodyPr>
          <a:lstStyle>
            <a:lvl1pPr marL="0" indent="0" algn="l" defTabSz="914400" rtl="0" eaLnBrk="1" latinLnBrk="0" hangingPunct="1">
              <a:lnSpc>
                <a:spcPct val="90000"/>
              </a:lnSpc>
              <a:spcBef>
                <a:spcPts val="1000"/>
              </a:spcBef>
              <a:buFont typeface="Arial" panose="020B0604020202020204" pitchFamily="34" charset="0"/>
              <a:buNone/>
              <a:defRPr sz="3600" b="1" kern="1200">
                <a:solidFill>
                  <a:schemeClr val="accent2"/>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kumimoji="1" lang="zh-CN" altLang="en-US" dirty="0"/>
              <a:t>未来规划</a:t>
            </a:r>
          </a:p>
        </p:txBody>
      </p:sp>
      <p:cxnSp>
        <p:nvCxnSpPr>
          <p:cNvPr id="15" name="直线连接符 22">
            <a:extLst>
              <a:ext uri="{FF2B5EF4-FFF2-40B4-BE49-F238E27FC236}">
                <a16:creationId xmlns:a16="http://schemas.microsoft.com/office/drawing/2014/main" id="{00E6516A-6742-4426-8C40-39F000A464D1}"/>
              </a:ext>
            </a:extLst>
          </p:cNvPr>
          <p:cNvCxnSpPr>
            <a:cxnSpLocks/>
          </p:cNvCxnSpPr>
          <p:nvPr/>
        </p:nvCxnSpPr>
        <p:spPr>
          <a:xfrm>
            <a:off x="5054706" y="5771354"/>
            <a:ext cx="6334019" cy="0"/>
          </a:xfrm>
          <a:prstGeom prst="line">
            <a:avLst/>
          </a:prstGeom>
          <a:ln>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890263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00925F97-C656-46DC-B0D8-77E74B3C5D80}"/>
              </a:ext>
            </a:extLst>
          </p:cNvPr>
          <p:cNvSpPr txBox="1"/>
          <p:nvPr/>
        </p:nvSpPr>
        <p:spPr>
          <a:xfrm>
            <a:off x="5102102" y="1696052"/>
            <a:ext cx="2060821" cy="2215991"/>
          </a:xfrm>
          <a:prstGeom prst="rect">
            <a:avLst/>
          </a:prstGeom>
          <a:noFill/>
        </p:spPr>
        <p:txBody>
          <a:bodyPr wrap="none" lIns="0" rtlCol="0">
            <a:spAutoFit/>
          </a:bodyPr>
          <a:lstStyle/>
          <a:p>
            <a:pPr algn="l"/>
            <a:r>
              <a:rPr kumimoji="1" lang="en-US" altLang="zh-CN" sz="13800" b="1" dirty="0">
                <a:gradFill>
                  <a:gsLst>
                    <a:gs pos="0">
                      <a:schemeClr val="accent3">
                        <a:lumMod val="60000"/>
                        <a:lumOff val="40000"/>
                      </a:schemeClr>
                    </a:gs>
                    <a:gs pos="100000">
                      <a:schemeClr val="accent3">
                        <a:lumMod val="20000"/>
                        <a:lumOff val="80000"/>
                        <a:alpha val="0"/>
                      </a:schemeClr>
                    </a:gs>
                  </a:gsLst>
                  <a:lin ang="5400000" scaled="1"/>
                </a:gradFill>
              </a:rPr>
              <a:t>01</a:t>
            </a:r>
            <a:endParaRPr kumimoji="1" lang="zh-CN" altLang="en-US" sz="13800" b="1" dirty="0">
              <a:gradFill>
                <a:gsLst>
                  <a:gs pos="0">
                    <a:schemeClr val="accent3">
                      <a:lumMod val="60000"/>
                      <a:lumOff val="40000"/>
                    </a:schemeClr>
                  </a:gs>
                  <a:gs pos="100000">
                    <a:schemeClr val="accent3">
                      <a:lumMod val="20000"/>
                      <a:lumOff val="80000"/>
                      <a:alpha val="0"/>
                    </a:schemeClr>
                  </a:gs>
                </a:gsLst>
                <a:lin ang="5400000" scaled="1"/>
              </a:gradFill>
            </a:endParaRPr>
          </a:p>
        </p:txBody>
      </p:sp>
      <p:sp>
        <p:nvSpPr>
          <p:cNvPr id="3" name="文本占位符 39">
            <a:extLst>
              <a:ext uri="{FF2B5EF4-FFF2-40B4-BE49-F238E27FC236}">
                <a16:creationId xmlns:a16="http://schemas.microsoft.com/office/drawing/2014/main" id="{A67DDA55-BFC0-46DE-A6DB-D763FBE2E1CC}"/>
              </a:ext>
            </a:extLst>
          </p:cNvPr>
          <p:cNvSpPr txBox="1">
            <a:spLocks/>
          </p:cNvSpPr>
          <p:nvPr/>
        </p:nvSpPr>
        <p:spPr>
          <a:xfrm>
            <a:off x="3763398" y="3028846"/>
            <a:ext cx="4738227" cy="883197"/>
          </a:xfrm>
          <a:prstGeom prst="rect">
            <a:avLst/>
          </a:prstGeom>
        </p:spPr>
        <p:txBody>
          <a:bodyPr lIns="0" tIns="0" rIns="0" bIns="0" anchor="ctr" anchorCtr="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dist">
              <a:buNone/>
            </a:pPr>
            <a:r>
              <a:rPr lang="zh-CN" altLang="en-US" sz="6000" b="1" dirty="0">
                <a:solidFill>
                  <a:schemeClr val="accent2"/>
                </a:solidFill>
              </a:rPr>
              <a:t>学术背景</a:t>
            </a:r>
          </a:p>
        </p:txBody>
      </p:sp>
      <p:sp>
        <p:nvSpPr>
          <p:cNvPr id="4" name="文本框 3">
            <a:extLst>
              <a:ext uri="{FF2B5EF4-FFF2-40B4-BE49-F238E27FC236}">
                <a16:creationId xmlns:a16="http://schemas.microsoft.com/office/drawing/2014/main" id="{6CDA88A9-861F-45A7-A7C8-30504C0E14C8}"/>
              </a:ext>
            </a:extLst>
          </p:cNvPr>
          <p:cNvSpPr txBox="1"/>
          <p:nvPr/>
        </p:nvSpPr>
        <p:spPr>
          <a:xfrm>
            <a:off x="4838767" y="3912043"/>
            <a:ext cx="2587487" cy="307777"/>
          </a:xfrm>
          <a:prstGeom prst="rect">
            <a:avLst/>
          </a:prstGeom>
          <a:noFill/>
        </p:spPr>
        <p:txBody>
          <a:bodyPr wrap="square" lIns="0" tIns="0" rIns="0" bIns="0" rtlCol="0" anchor="ctr" anchorCtr="0">
            <a:normAutofit/>
          </a:bodyPr>
          <a:lstStyle/>
          <a:p>
            <a:pPr algn="dist"/>
            <a:r>
              <a:rPr kumimoji="1" lang="en-US" altLang="zh-CN" sz="2000" dirty="0">
                <a:solidFill>
                  <a:schemeClr val="tx2"/>
                </a:solidFill>
              </a:rPr>
              <a:t>Background</a:t>
            </a:r>
            <a:endParaRPr kumimoji="1" lang="zh-CN" altLang="en-US" sz="2000" dirty="0">
              <a:solidFill>
                <a:schemeClr val="tx2"/>
              </a:solidFill>
            </a:endParaRPr>
          </a:p>
        </p:txBody>
      </p:sp>
    </p:spTree>
    <p:extLst>
      <p:ext uri="{BB962C8B-B14F-4D97-AF65-F5344CB8AC3E}">
        <p14:creationId xmlns:p14="http://schemas.microsoft.com/office/powerpoint/2010/main" val="21143503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CF37BDC-EE95-FF4F-81C5-D5E0B2C7E464}"/>
              </a:ext>
            </a:extLst>
          </p:cNvPr>
          <p:cNvSpPr>
            <a:spLocks noGrp="1"/>
          </p:cNvSpPr>
          <p:nvPr>
            <p:ph type="title"/>
          </p:nvPr>
        </p:nvSpPr>
        <p:spPr>
          <a:xfrm>
            <a:off x="989706" y="288924"/>
            <a:ext cx="8970989" cy="663575"/>
          </a:xfrm>
        </p:spPr>
        <p:txBody>
          <a:bodyPr/>
          <a:lstStyle/>
          <a:p>
            <a:r>
              <a:rPr kumimoji="1" lang="zh-CN" altLang="en-US" dirty="0"/>
              <a:t>学术背景</a:t>
            </a:r>
          </a:p>
        </p:txBody>
      </p:sp>
      <p:sp>
        <p:nvSpPr>
          <p:cNvPr id="5" name="文本占位符 2">
            <a:extLst>
              <a:ext uri="{FF2B5EF4-FFF2-40B4-BE49-F238E27FC236}">
                <a16:creationId xmlns:a16="http://schemas.microsoft.com/office/drawing/2014/main" id="{CCC97A55-FBB4-8C49-8E93-06C9A4E1275B}"/>
              </a:ext>
            </a:extLst>
          </p:cNvPr>
          <p:cNvSpPr txBox="1">
            <a:spLocks/>
          </p:cNvSpPr>
          <p:nvPr/>
        </p:nvSpPr>
        <p:spPr>
          <a:xfrm>
            <a:off x="6096000" y="1354015"/>
            <a:ext cx="5292725" cy="4883273"/>
          </a:xfrm>
          <a:prstGeom prst="rect">
            <a:avLst/>
          </a:prstGeom>
        </p:spPr>
        <p:txBody>
          <a:bodyPr vert="horz" lIns="180000" tIns="45720" rIns="18000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30000"/>
              </a:lnSpc>
              <a:spcAft>
                <a:spcPts val="600"/>
              </a:spcAft>
              <a:buNone/>
            </a:pPr>
            <a:r>
              <a:rPr kumimoji="1" lang="zh-CN" altLang="en-US" sz="1800" dirty="0">
                <a:solidFill>
                  <a:schemeClr val="tx1">
                    <a:lumMod val="75000"/>
                    <a:lumOff val="25000"/>
                  </a:schemeClr>
                </a:solidFill>
              </a:rPr>
              <a:t>本科期间，我积极反思、端正学习态度，基本每一个学期都有稳定进步。</a:t>
            </a:r>
            <a:endParaRPr kumimoji="1" lang="en-US" altLang="zh-CN" sz="1800" dirty="0">
              <a:solidFill>
                <a:schemeClr val="tx1">
                  <a:lumMod val="75000"/>
                  <a:lumOff val="25000"/>
                </a:schemeClr>
              </a:solidFill>
            </a:endParaRPr>
          </a:p>
          <a:p>
            <a:pPr marL="0" indent="0" algn="just">
              <a:lnSpc>
                <a:spcPct val="130000"/>
              </a:lnSpc>
              <a:spcAft>
                <a:spcPts val="600"/>
              </a:spcAft>
              <a:buNone/>
            </a:pPr>
            <a:r>
              <a:rPr kumimoji="1" lang="zh-CN" altLang="en-US" sz="1800" dirty="0">
                <a:solidFill>
                  <a:schemeClr val="tx1">
                    <a:lumMod val="75000"/>
                    <a:lumOff val="25000"/>
                  </a:schemeClr>
                </a:solidFill>
              </a:rPr>
              <a:t>我注重专业基础课程的学习，在工程材料学、材料科学基础、金属学热处理、材料力学性能、自动控制原理、金属材料焊接性、材料物理性能等课程上均取得了较好的成绩。</a:t>
            </a:r>
            <a:endParaRPr kumimoji="1" lang="en-US" altLang="zh-CN" sz="1800" dirty="0">
              <a:solidFill>
                <a:schemeClr val="tx1">
                  <a:lumMod val="75000"/>
                  <a:lumOff val="25000"/>
                </a:schemeClr>
              </a:solidFill>
            </a:endParaRPr>
          </a:p>
          <a:p>
            <a:pPr marL="0" indent="0" algn="just">
              <a:lnSpc>
                <a:spcPct val="130000"/>
              </a:lnSpc>
              <a:spcAft>
                <a:spcPts val="600"/>
              </a:spcAft>
              <a:buNone/>
            </a:pPr>
            <a:r>
              <a:rPr kumimoji="1" lang="zh-CN" altLang="en-US" sz="1800" dirty="0">
                <a:solidFill>
                  <a:schemeClr val="tx1">
                    <a:lumMod val="75000"/>
                    <a:lumOff val="25000"/>
                  </a:schemeClr>
                </a:solidFill>
              </a:rPr>
              <a:t>除了专业课外，我也顺利的通过了</a:t>
            </a:r>
            <a:r>
              <a:rPr kumimoji="1" lang="en-US" altLang="zh-CN" sz="1800" dirty="0">
                <a:solidFill>
                  <a:schemeClr val="tx1">
                    <a:lumMod val="75000"/>
                    <a:lumOff val="25000"/>
                  </a:schemeClr>
                </a:solidFill>
              </a:rPr>
              <a:t>CET4</a:t>
            </a:r>
            <a:r>
              <a:rPr kumimoji="1" lang="zh-CN" altLang="en-US" sz="1800" dirty="0">
                <a:solidFill>
                  <a:schemeClr val="tx1">
                    <a:lumMod val="75000"/>
                    <a:lumOff val="25000"/>
                  </a:schemeClr>
                </a:solidFill>
              </a:rPr>
              <a:t>级考试，与计算机二级</a:t>
            </a:r>
            <a:r>
              <a:rPr kumimoji="1" lang="en-US" altLang="zh-CN" sz="1800" dirty="0">
                <a:solidFill>
                  <a:schemeClr val="tx1">
                    <a:lumMod val="75000"/>
                    <a:lumOff val="25000"/>
                  </a:schemeClr>
                </a:solidFill>
              </a:rPr>
              <a:t>C</a:t>
            </a:r>
            <a:r>
              <a:rPr kumimoji="1" lang="zh-CN" altLang="en-US" sz="1800" dirty="0">
                <a:solidFill>
                  <a:schemeClr val="tx1">
                    <a:lumMod val="75000"/>
                    <a:lumOff val="25000"/>
                  </a:schemeClr>
                </a:solidFill>
              </a:rPr>
              <a:t>语言考试。</a:t>
            </a:r>
            <a:endParaRPr kumimoji="1" lang="en-US" altLang="zh-CN" sz="1800" dirty="0">
              <a:solidFill>
                <a:schemeClr val="tx1">
                  <a:lumMod val="75000"/>
                  <a:lumOff val="25000"/>
                </a:schemeClr>
              </a:solidFill>
            </a:endParaRPr>
          </a:p>
          <a:p>
            <a:pPr marL="0" indent="0" algn="just">
              <a:lnSpc>
                <a:spcPct val="130000"/>
              </a:lnSpc>
              <a:spcAft>
                <a:spcPts val="600"/>
              </a:spcAft>
              <a:buNone/>
            </a:pPr>
            <a:r>
              <a:rPr kumimoji="1" lang="zh-CN" altLang="en-US" sz="1800" dirty="0">
                <a:solidFill>
                  <a:schemeClr val="tx1">
                    <a:lumMod val="75000"/>
                    <a:lumOff val="25000"/>
                  </a:schemeClr>
                </a:solidFill>
              </a:rPr>
              <a:t>我也积极参加社会实践活动，有过在车企模具设计室实习的经验，也实地考察参观过化工厂。也有过运营微信公众号的经验和学生组织秘书工作的经验。</a:t>
            </a:r>
            <a:endParaRPr kumimoji="1" lang="en-US" altLang="zh-CN" sz="1800" dirty="0">
              <a:solidFill>
                <a:schemeClr val="tx1">
                  <a:lumMod val="75000"/>
                  <a:lumOff val="25000"/>
                </a:schemeClr>
              </a:solidFill>
            </a:endParaRPr>
          </a:p>
        </p:txBody>
      </p:sp>
      <p:graphicFrame>
        <p:nvGraphicFramePr>
          <p:cNvPr id="6" name="图表 5"/>
          <p:cNvGraphicFramePr>
            <a:graphicFrameLocks/>
          </p:cNvGraphicFramePr>
          <p:nvPr>
            <p:extLst>
              <p:ext uri="{D42A27DB-BD31-4B8C-83A1-F6EECF244321}">
                <p14:modId xmlns:p14="http://schemas.microsoft.com/office/powerpoint/2010/main" val="1884005897"/>
              </p:ext>
            </p:extLst>
          </p:nvPr>
        </p:nvGraphicFramePr>
        <p:xfrm>
          <a:off x="589085" y="1828800"/>
          <a:ext cx="5032131" cy="3508131"/>
        </p:xfrm>
        <a:graphic>
          <a:graphicData uri="http://schemas.openxmlformats.org/drawingml/2006/chart">
            <c:chart xmlns:c="http://schemas.openxmlformats.org/drawingml/2006/chart" xmlns:r="http://schemas.openxmlformats.org/officeDocument/2006/relationships" r:id="rId2"/>
          </a:graphicData>
        </a:graphic>
      </p:graphicFrame>
      <p:sp>
        <p:nvSpPr>
          <p:cNvPr id="3" name="矩形 2">
            <a:extLst>
              <a:ext uri="{FF2B5EF4-FFF2-40B4-BE49-F238E27FC236}">
                <a16:creationId xmlns:a16="http://schemas.microsoft.com/office/drawing/2014/main" id="{42AFBB41-AAF4-4AE3-B340-EB08BF667548}"/>
              </a:ext>
            </a:extLst>
          </p:cNvPr>
          <p:cNvSpPr/>
          <p:nvPr/>
        </p:nvSpPr>
        <p:spPr>
          <a:xfrm>
            <a:off x="9596761" y="393486"/>
            <a:ext cx="1908699" cy="56530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t" anchorCtr="0" forceAA="0" compatLnSpc="1">
            <a:prstTxWarp prst="textNoShape">
              <a:avLst/>
            </a:prstTxWarp>
            <a:normAutofit fontScale="62500" lnSpcReduction="20000"/>
          </a:bodyPr>
          <a:lstStyle/>
          <a:p>
            <a:pPr algn="l">
              <a:lnSpc>
                <a:spcPct val="130000"/>
              </a:lnSpc>
            </a:pPr>
            <a:r>
              <a:rPr kumimoji="1" lang="zh-CN" altLang="en-US" sz="2000" dirty="0">
                <a:solidFill>
                  <a:schemeClr val="tx1">
                    <a:lumMod val="75000"/>
                    <a:lumOff val="25000"/>
                  </a:schemeClr>
                </a:solidFill>
              </a:rPr>
              <a:t>插入校徽</a:t>
            </a:r>
          </a:p>
        </p:txBody>
      </p:sp>
    </p:spTree>
    <p:extLst>
      <p:ext uri="{BB962C8B-B14F-4D97-AF65-F5344CB8AC3E}">
        <p14:creationId xmlns:p14="http://schemas.microsoft.com/office/powerpoint/2010/main" val="3616087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5998677-51CA-4C8A-9E7A-517F76BEA5E2}"/>
              </a:ext>
            </a:extLst>
          </p:cNvPr>
          <p:cNvSpPr txBox="1"/>
          <p:nvPr/>
        </p:nvSpPr>
        <p:spPr>
          <a:xfrm>
            <a:off x="5102102" y="1696052"/>
            <a:ext cx="2060821" cy="2215991"/>
          </a:xfrm>
          <a:prstGeom prst="rect">
            <a:avLst/>
          </a:prstGeom>
          <a:noFill/>
        </p:spPr>
        <p:txBody>
          <a:bodyPr wrap="none" lIns="0" rtlCol="0">
            <a:spAutoFit/>
          </a:bodyPr>
          <a:lstStyle/>
          <a:p>
            <a:pPr algn="l"/>
            <a:r>
              <a:rPr kumimoji="1" lang="en-US" altLang="zh-CN" sz="13800" b="1" dirty="0">
                <a:gradFill>
                  <a:gsLst>
                    <a:gs pos="0">
                      <a:schemeClr val="accent3">
                        <a:lumMod val="60000"/>
                        <a:lumOff val="40000"/>
                      </a:schemeClr>
                    </a:gs>
                    <a:gs pos="100000">
                      <a:schemeClr val="accent3">
                        <a:lumMod val="20000"/>
                        <a:lumOff val="80000"/>
                        <a:alpha val="0"/>
                      </a:schemeClr>
                    </a:gs>
                  </a:gsLst>
                  <a:lin ang="5400000" scaled="1"/>
                </a:gradFill>
              </a:rPr>
              <a:t>02</a:t>
            </a:r>
            <a:endParaRPr kumimoji="1" lang="zh-CN" altLang="en-US" sz="13800" b="1" dirty="0">
              <a:gradFill>
                <a:gsLst>
                  <a:gs pos="0">
                    <a:schemeClr val="accent3">
                      <a:lumMod val="60000"/>
                      <a:lumOff val="40000"/>
                    </a:schemeClr>
                  </a:gs>
                  <a:gs pos="100000">
                    <a:schemeClr val="accent3">
                      <a:lumMod val="20000"/>
                      <a:lumOff val="80000"/>
                      <a:alpha val="0"/>
                    </a:schemeClr>
                  </a:gs>
                </a:gsLst>
                <a:lin ang="5400000" scaled="1"/>
              </a:gradFill>
            </a:endParaRPr>
          </a:p>
        </p:txBody>
      </p:sp>
      <p:sp>
        <p:nvSpPr>
          <p:cNvPr id="3" name="文本占位符 39">
            <a:extLst>
              <a:ext uri="{FF2B5EF4-FFF2-40B4-BE49-F238E27FC236}">
                <a16:creationId xmlns:a16="http://schemas.microsoft.com/office/drawing/2014/main" id="{BF4C0943-ABF5-46C3-AA59-D49268541A6E}"/>
              </a:ext>
            </a:extLst>
          </p:cNvPr>
          <p:cNvSpPr txBox="1">
            <a:spLocks/>
          </p:cNvSpPr>
          <p:nvPr/>
        </p:nvSpPr>
        <p:spPr>
          <a:xfrm>
            <a:off x="3078999" y="3028846"/>
            <a:ext cx="6034004" cy="883197"/>
          </a:xfrm>
          <a:prstGeom prst="rect">
            <a:avLst/>
          </a:prstGeom>
        </p:spPr>
        <p:txBody>
          <a:bodyPr lIns="0" tIns="0" rIns="0" bIns="0" anchor="ctr" anchorCtr="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dist">
              <a:buNone/>
            </a:pPr>
            <a:r>
              <a:rPr lang="zh-CN" altLang="en-US" sz="6000" b="1" dirty="0">
                <a:solidFill>
                  <a:schemeClr val="accent2"/>
                </a:solidFill>
              </a:rPr>
              <a:t>学习、实习经历</a:t>
            </a:r>
          </a:p>
        </p:txBody>
      </p:sp>
      <p:sp>
        <p:nvSpPr>
          <p:cNvPr id="4" name="文本框 3">
            <a:extLst>
              <a:ext uri="{FF2B5EF4-FFF2-40B4-BE49-F238E27FC236}">
                <a16:creationId xmlns:a16="http://schemas.microsoft.com/office/drawing/2014/main" id="{D6690FD2-EC7D-4870-A1CA-BF3B024EC025}"/>
              </a:ext>
            </a:extLst>
          </p:cNvPr>
          <p:cNvSpPr txBox="1"/>
          <p:nvPr/>
        </p:nvSpPr>
        <p:spPr>
          <a:xfrm>
            <a:off x="3078999" y="3836589"/>
            <a:ext cx="6034794" cy="322456"/>
          </a:xfrm>
          <a:prstGeom prst="rect">
            <a:avLst/>
          </a:prstGeom>
          <a:noFill/>
        </p:spPr>
        <p:txBody>
          <a:bodyPr wrap="square" lIns="0" tIns="0" rIns="0" bIns="0" rtlCol="0" anchor="ctr" anchorCtr="0">
            <a:normAutofit/>
          </a:bodyPr>
          <a:lstStyle/>
          <a:p>
            <a:pPr algn="dist"/>
            <a:r>
              <a:rPr kumimoji="1" lang="en-US" altLang="zh-CN" sz="2000" dirty="0">
                <a:solidFill>
                  <a:schemeClr val="tx2"/>
                </a:solidFill>
              </a:rPr>
              <a:t>Study and internship experience</a:t>
            </a:r>
            <a:endParaRPr kumimoji="1" lang="zh-CN" altLang="en-US" sz="2000" dirty="0">
              <a:solidFill>
                <a:schemeClr val="tx2"/>
              </a:solidFill>
            </a:endParaRPr>
          </a:p>
        </p:txBody>
      </p:sp>
    </p:spTree>
    <p:extLst>
      <p:ext uri="{BB962C8B-B14F-4D97-AF65-F5344CB8AC3E}">
        <p14:creationId xmlns:p14="http://schemas.microsoft.com/office/powerpoint/2010/main" val="22558370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2B7FF457-D3FE-BE4D-BB4F-E8EFD0967FFB}"/>
              </a:ext>
            </a:extLst>
          </p:cNvPr>
          <p:cNvSpPr>
            <a:spLocks noGrp="1"/>
          </p:cNvSpPr>
          <p:nvPr>
            <p:ph type="title"/>
          </p:nvPr>
        </p:nvSpPr>
        <p:spPr/>
        <p:txBody>
          <a:bodyPr/>
          <a:lstStyle/>
          <a:p>
            <a:r>
              <a:rPr lang="zh-CN" altLang="en-US" dirty="0"/>
              <a:t>学习、实习经历</a:t>
            </a:r>
          </a:p>
        </p:txBody>
      </p:sp>
      <p:sp>
        <p:nvSpPr>
          <p:cNvPr id="31" name="文本框 30">
            <a:extLst>
              <a:ext uri="{FF2B5EF4-FFF2-40B4-BE49-F238E27FC236}">
                <a16:creationId xmlns:a16="http://schemas.microsoft.com/office/drawing/2014/main" id="{B7F3AC1F-FCB8-7C41-BE42-A3710C1DDFB7}"/>
              </a:ext>
            </a:extLst>
          </p:cNvPr>
          <p:cNvSpPr txBox="1"/>
          <p:nvPr/>
        </p:nvSpPr>
        <p:spPr>
          <a:xfrm>
            <a:off x="6380488" y="1513139"/>
            <a:ext cx="5008237" cy="4896626"/>
          </a:xfrm>
          <a:prstGeom prst="rect">
            <a:avLst/>
          </a:prstGeom>
          <a:noFill/>
        </p:spPr>
        <p:txBody>
          <a:bodyPr wrap="square" lIns="180000" tIns="180000" rIns="180000" bIns="180000" rtlCol="0">
            <a:normAutofit fontScale="92500" lnSpcReduction="10000"/>
          </a:bodyPr>
          <a:lstStyle/>
          <a:p>
            <a:pPr algn="just">
              <a:lnSpc>
                <a:spcPct val="130000"/>
              </a:lnSpc>
              <a:spcAft>
                <a:spcPts val="600"/>
              </a:spcAft>
            </a:pPr>
            <a:r>
              <a:rPr kumimoji="1" lang="zh-CN" altLang="en-US" dirty="0">
                <a:solidFill>
                  <a:schemeClr val="tx1">
                    <a:lumMod val="75000"/>
                    <a:lumOff val="25000"/>
                  </a:schemeClr>
                </a:solidFill>
              </a:rPr>
              <a:t>湖北齐星集团是以生产经营汽车驾驶室、特种汽车底盘、汽车改装、专用房车、智能立体循环停车设备、汽车高分子内饰及模具制造、精密铸造一体化的国家级高新技术企业。</a:t>
            </a:r>
            <a:endParaRPr kumimoji="1" lang="en-US" altLang="zh-CN" dirty="0">
              <a:solidFill>
                <a:schemeClr val="tx1">
                  <a:lumMod val="75000"/>
                  <a:lumOff val="25000"/>
                </a:schemeClr>
              </a:solidFill>
            </a:endParaRPr>
          </a:p>
          <a:p>
            <a:pPr algn="just">
              <a:lnSpc>
                <a:spcPct val="130000"/>
              </a:lnSpc>
              <a:spcAft>
                <a:spcPts val="600"/>
              </a:spcAft>
            </a:pPr>
            <a:endParaRPr kumimoji="1" lang="en-US" altLang="zh-CN" dirty="0">
              <a:solidFill>
                <a:schemeClr val="tx1">
                  <a:lumMod val="75000"/>
                  <a:lumOff val="25000"/>
                </a:schemeClr>
              </a:solidFill>
            </a:endParaRPr>
          </a:p>
          <a:p>
            <a:pPr algn="just">
              <a:lnSpc>
                <a:spcPct val="130000"/>
              </a:lnSpc>
              <a:spcAft>
                <a:spcPts val="600"/>
              </a:spcAft>
            </a:pPr>
            <a:r>
              <a:rPr kumimoji="1" lang="zh-CN" altLang="en-US" dirty="0">
                <a:solidFill>
                  <a:schemeClr val="tx1">
                    <a:lumMod val="75000"/>
                    <a:lumOff val="25000"/>
                  </a:schemeClr>
                </a:solidFill>
              </a:rPr>
              <a:t>大一暑假，我参加了这家公司的实习，在这儿自学了用</a:t>
            </a:r>
            <a:r>
              <a:rPr kumimoji="1" lang="en-US" altLang="zh-CN" dirty="0">
                <a:solidFill>
                  <a:schemeClr val="tx1">
                    <a:lumMod val="75000"/>
                    <a:lumOff val="25000"/>
                  </a:schemeClr>
                </a:solidFill>
              </a:rPr>
              <a:t>3D</a:t>
            </a:r>
            <a:r>
              <a:rPr kumimoji="1" lang="zh-CN" altLang="en-US" dirty="0">
                <a:solidFill>
                  <a:schemeClr val="tx1">
                    <a:lumMod val="75000"/>
                    <a:lumOff val="25000"/>
                  </a:schemeClr>
                </a:solidFill>
              </a:rPr>
              <a:t>绘图软件进行零件的设计建模。</a:t>
            </a:r>
            <a:endParaRPr kumimoji="1" lang="en-US" altLang="zh-CN" dirty="0">
              <a:solidFill>
                <a:schemeClr val="tx1">
                  <a:lumMod val="75000"/>
                  <a:lumOff val="25000"/>
                </a:schemeClr>
              </a:solidFill>
            </a:endParaRPr>
          </a:p>
          <a:p>
            <a:pPr algn="just">
              <a:lnSpc>
                <a:spcPct val="130000"/>
              </a:lnSpc>
              <a:spcAft>
                <a:spcPts val="600"/>
              </a:spcAft>
            </a:pPr>
            <a:endParaRPr kumimoji="1" lang="en-US" altLang="zh-CN" dirty="0">
              <a:solidFill>
                <a:schemeClr val="tx1">
                  <a:lumMod val="75000"/>
                  <a:lumOff val="25000"/>
                </a:schemeClr>
              </a:solidFill>
            </a:endParaRPr>
          </a:p>
          <a:p>
            <a:pPr algn="just">
              <a:lnSpc>
                <a:spcPct val="130000"/>
              </a:lnSpc>
              <a:spcAft>
                <a:spcPts val="600"/>
              </a:spcAft>
            </a:pPr>
            <a:r>
              <a:rPr kumimoji="1" lang="zh-CN" altLang="en-US" dirty="0">
                <a:solidFill>
                  <a:schemeClr val="tx1">
                    <a:lumMod val="75000"/>
                    <a:lumOff val="25000"/>
                  </a:schemeClr>
                </a:solidFill>
              </a:rPr>
              <a:t>是我第一次实际接触到材料加工过程，尤其是模具制造。在我后面学习模具设计及</a:t>
            </a:r>
            <a:r>
              <a:rPr kumimoji="1" lang="en-US" altLang="zh-CN" dirty="0">
                <a:solidFill>
                  <a:schemeClr val="tx1">
                    <a:lumMod val="75000"/>
                    <a:lumOff val="25000"/>
                  </a:schemeClr>
                </a:solidFill>
              </a:rPr>
              <a:t>CAD</a:t>
            </a:r>
            <a:r>
              <a:rPr kumimoji="1" lang="zh-CN" altLang="en-US" dirty="0">
                <a:solidFill>
                  <a:schemeClr val="tx1">
                    <a:lumMod val="75000"/>
                    <a:lumOff val="25000"/>
                  </a:schemeClr>
                </a:solidFill>
              </a:rPr>
              <a:t>这门课提供了实际参考。</a:t>
            </a:r>
            <a:endParaRPr kumimoji="1" lang="en-US" altLang="zh-CN" dirty="0">
              <a:solidFill>
                <a:schemeClr val="tx1">
                  <a:lumMod val="75000"/>
                  <a:lumOff val="25000"/>
                </a:schemeClr>
              </a:solidFill>
            </a:endParaRPr>
          </a:p>
          <a:p>
            <a:pPr algn="just">
              <a:lnSpc>
                <a:spcPct val="130000"/>
              </a:lnSpc>
              <a:spcAft>
                <a:spcPts val="600"/>
              </a:spcAft>
            </a:pPr>
            <a:endParaRPr kumimoji="1" lang="en-US" altLang="zh-CN" dirty="0">
              <a:solidFill>
                <a:schemeClr val="tx1">
                  <a:lumMod val="75000"/>
                  <a:lumOff val="25000"/>
                </a:schemeClr>
              </a:solidFill>
            </a:endParaRPr>
          </a:p>
          <a:p>
            <a:pPr algn="just">
              <a:lnSpc>
                <a:spcPct val="130000"/>
              </a:lnSpc>
              <a:spcAft>
                <a:spcPts val="600"/>
              </a:spcAft>
            </a:pPr>
            <a:r>
              <a:rPr kumimoji="1" lang="zh-CN" altLang="en-US" dirty="0">
                <a:solidFill>
                  <a:schemeClr val="tx1">
                    <a:lumMod val="75000"/>
                    <a:lumOff val="25000"/>
                  </a:schemeClr>
                </a:solidFill>
              </a:rPr>
              <a:t>立体循环停车系统也让我印象深刻。</a:t>
            </a:r>
          </a:p>
        </p:txBody>
      </p:sp>
      <p:grpSp>
        <p:nvGrpSpPr>
          <p:cNvPr id="34" name="组合 33">
            <a:extLst>
              <a:ext uri="{FF2B5EF4-FFF2-40B4-BE49-F238E27FC236}">
                <a16:creationId xmlns:a16="http://schemas.microsoft.com/office/drawing/2014/main" id="{29B7D798-380F-1447-BEF0-60CDC585AC9E}"/>
              </a:ext>
            </a:extLst>
          </p:cNvPr>
          <p:cNvGrpSpPr/>
          <p:nvPr/>
        </p:nvGrpSpPr>
        <p:grpSpPr>
          <a:xfrm>
            <a:off x="6096000" y="1046540"/>
            <a:ext cx="5292725" cy="600075"/>
            <a:chOff x="6096000" y="1046540"/>
            <a:chExt cx="5292725" cy="600075"/>
          </a:xfrm>
        </p:grpSpPr>
        <p:sp>
          <p:nvSpPr>
            <p:cNvPr id="32" name="文本框 31">
              <a:extLst>
                <a:ext uri="{FF2B5EF4-FFF2-40B4-BE49-F238E27FC236}">
                  <a16:creationId xmlns:a16="http://schemas.microsoft.com/office/drawing/2014/main" id="{1057595C-0E86-204E-B336-6F07EADE6FE4}"/>
                </a:ext>
              </a:extLst>
            </p:cNvPr>
            <p:cNvSpPr txBox="1"/>
            <p:nvPr/>
          </p:nvSpPr>
          <p:spPr>
            <a:xfrm>
              <a:off x="6096000" y="1046540"/>
              <a:ext cx="5292725" cy="600075"/>
            </a:xfrm>
            <a:prstGeom prst="rect">
              <a:avLst/>
            </a:prstGeom>
            <a:noFill/>
          </p:spPr>
          <p:txBody>
            <a:bodyPr wrap="square" lIns="0" tIns="0" rIns="0" bIns="0" rtlCol="0" anchor="ctr" anchorCtr="0">
              <a:normAutofit/>
            </a:bodyPr>
            <a:lstStyle/>
            <a:p>
              <a:pPr algn="ctr">
                <a:lnSpc>
                  <a:spcPct val="120000"/>
                </a:lnSpc>
              </a:pPr>
              <a:r>
                <a:rPr kumimoji="1" lang="zh-CN" altLang="en-US" sz="2400" b="1" dirty="0">
                  <a:solidFill>
                    <a:schemeClr val="accent2"/>
                  </a:solidFill>
                </a:rPr>
                <a:t>齐星汽车集团实习</a:t>
              </a:r>
            </a:p>
          </p:txBody>
        </p:sp>
        <p:cxnSp>
          <p:nvCxnSpPr>
            <p:cNvPr id="33" name="直线连接符 32">
              <a:extLst>
                <a:ext uri="{FF2B5EF4-FFF2-40B4-BE49-F238E27FC236}">
                  <a16:creationId xmlns:a16="http://schemas.microsoft.com/office/drawing/2014/main" id="{BC637ACD-17A6-6F40-8DCB-91DFECF35A2F}"/>
                </a:ext>
              </a:extLst>
            </p:cNvPr>
            <p:cNvCxnSpPr/>
            <p:nvPr/>
          </p:nvCxnSpPr>
          <p:spPr>
            <a:xfrm>
              <a:off x="8502876" y="1646615"/>
              <a:ext cx="478971" cy="0"/>
            </a:xfrm>
            <a:prstGeom prst="line">
              <a:avLst/>
            </a:prstGeom>
            <a:ln w="50800">
              <a:solidFill>
                <a:schemeClr val="accent2"/>
              </a:solidFill>
            </a:ln>
          </p:spPr>
          <p:style>
            <a:lnRef idx="1">
              <a:schemeClr val="accent1"/>
            </a:lnRef>
            <a:fillRef idx="0">
              <a:schemeClr val="accent1"/>
            </a:fillRef>
            <a:effectRef idx="0">
              <a:schemeClr val="accent1"/>
            </a:effectRef>
            <a:fontRef idx="minor">
              <a:schemeClr val="tx1"/>
            </a:fontRef>
          </p:style>
        </p:cxnSp>
      </p:grpSp>
      <p:pic>
        <p:nvPicPr>
          <p:cNvPr id="3" name="图片占位符 2"/>
          <p:cNvPicPr>
            <a:picLocks noGrp="1" noChangeAspect="1"/>
          </p:cNvPicPr>
          <p:nvPr>
            <p:ph type="pic" sz="quarter" idx="11"/>
          </p:nvPr>
        </p:nvPicPr>
        <p:blipFill>
          <a:blip r:embed="rId2">
            <a:extLst>
              <a:ext uri="{28A0092B-C50C-407E-A947-70E740481C1C}">
                <a14:useLocalDpi xmlns:a14="http://schemas.microsoft.com/office/drawing/2010/main" val="0"/>
              </a:ext>
            </a:extLst>
          </a:blip>
          <a:srcRect t="16446" b="16446"/>
          <a:stretch>
            <a:fillRect/>
          </a:stretch>
        </p:blipFill>
        <p:spPr/>
      </p:pic>
      <p:sp>
        <p:nvSpPr>
          <p:cNvPr id="8" name="矩形 7">
            <a:extLst>
              <a:ext uri="{FF2B5EF4-FFF2-40B4-BE49-F238E27FC236}">
                <a16:creationId xmlns:a16="http://schemas.microsoft.com/office/drawing/2014/main" id="{6D6C52C5-C7AA-4327-B97C-081F22D0E8C0}"/>
              </a:ext>
            </a:extLst>
          </p:cNvPr>
          <p:cNvSpPr/>
          <p:nvPr/>
        </p:nvSpPr>
        <p:spPr>
          <a:xfrm>
            <a:off x="9596761" y="393486"/>
            <a:ext cx="1908699" cy="56530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t" anchorCtr="0" forceAA="0" compatLnSpc="1">
            <a:prstTxWarp prst="textNoShape">
              <a:avLst/>
            </a:prstTxWarp>
            <a:normAutofit fontScale="62500" lnSpcReduction="20000"/>
          </a:bodyPr>
          <a:lstStyle/>
          <a:p>
            <a:pPr algn="l">
              <a:lnSpc>
                <a:spcPct val="130000"/>
              </a:lnSpc>
            </a:pPr>
            <a:r>
              <a:rPr kumimoji="1" lang="zh-CN" altLang="en-US" sz="2000" dirty="0">
                <a:solidFill>
                  <a:schemeClr val="tx1">
                    <a:lumMod val="75000"/>
                    <a:lumOff val="25000"/>
                  </a:schemeClr>
                </a:solidFill>
              </a:rPr>
              <a:t>插入校徽</a:t>
            </a:r>
          </a:p>
        </p:txBody>
      </p:sp>
    </p:spTree>
    <p:extLst>
      <p:ext uri="{BB962C8B-B14F-4D97-AF65-F5344CB8AC3E}">
        <p14:creationId xmlns:p14="http://schemas.microsoft.com/office/powerpoint/2010/main" val="42036553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8">
            <a:extLst>
              <a:ext uri="{FF2B5EF4-FFF2-40B4-BE49-F238E27FC236}">
                <a16:creationId xmlns:a16="http://schemas.microsoft.com/office/drawing/2014/main" id="{50395E4E-1FD6-DF43-AD22-A61E8271B4A5}"/>
              </a:ext>
            </a:extLst>
          </p:cNvPr>
          <p:cNvSpPr>
            <a:spLocks noGrp="1"/>
          </p:cNvSpPr>
          <p:nvPr>
            <p:ph type="title"/>
          </p:nvPr>
        </p:nvSpPr>
        <p:spPr/>
        <p:txBody>
          <a:bodyPr/>
          <a:lstStyle/>
          <a:p>
            <a:r>
              <a:rPr kumimoji="1" lang="zh-CN" altLang="en-US" dirty="0"/>
              <a:t>学习、实习经历</a:t>
            </a:r>
          </a:p>
        </p:txBody>
      </p:sp>
      <p:sp>
        <p:nvSpPr>
          <p:cNvPr id="25" name="文本框 24">
            <a:extLst>
              <a:ext uri="{FF2B5EF4-FFF2-40B4-BE49-F238E27FC236}">
                <a16:creationId xmlns:a16="http://schemas.microsoft.com/office/drawing/2014/main" id="{DBA0DAB0-D8CB-AF43-A705-75105B6D9A5F}"/>
              </a:ext>
            </a:extLst>
          </p:cNvPr>
          <p:cNvSpPr txBox="1"/>
          <p:nvPr/>
        </p:nvSpPr>
        <p:spPr>
          <a:xfrm>
            <a:off x="803274" y="3644900"/>
            <a:ext cx="3492501" cy="663575"/>
          </a:xfrm>
          <a:prstGeom prst="rect">
            <a:avLst/>
          </a:prstGeom>
          <a:solidFill>
            <a:schemeClr val="accent2"/>
          </a:solidFill>
        </p:spPr>
        <p:txBody>
          <a:bodyPr wrap="square" lIns="180000" tIns="108000" rIns="0" bIns="108000" rtlCol="0" anchor="ctr" anchorCtr="0">
            <a:normAutofit/>
          </a:bodyPr>
          <a:lstStyle/>
          <a:p>
            <a:pPr algn="l">
              <a:lnSpc>
                <a:spcPct val="120000"/>
              </a:lnSpc>
            </a:pPr>
            <a:r>
              <a:rPr kumimoji="1" lang="zh-CN" altLang="en-US" sz="2400" b="1" dirty="0">
                <a:solidFill>
                  <a:schemeClr val="bg1"/>
                </a:solidFill>
              </a:rPr>
              <a:t>浙江三圆石化参观实习</a:t>
            </a:r>
          </a:p>
        </p:txBody>
      </p:sp>
      <p:pic>
        <p:nvPicPr>
          <p:cNvPr id="27" name="图形 26">
            <a:extLst>
              <a:ext uri="{FF2B5EF4-FFF2-40B4-BE49-F238E27FC236}">
                <a16:creationId xmlns:a16="http://schemas.microsoft.com/office/drawing/2014/main" id="{01D8A4A1-BA7B-1E45-A1C6-CD78BEBE3F8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608004" y="3747982"/>
            <a:ext cx="552450" cy="552450"/>
          </a:xfrm>
          <a:prstGeom prst="rect">
            <a:avLst/>
          </a:prstGeom>
        </p:spPr>
      </p:pic>
      <p:sp>
        <p:nvSpPr>
          <p:cNvPr id="29" name="文本占位符 2">
            <a:extLst>
              <a:ext uri="{FF2B5EF4-FFF2-40B4-BE49-F238E27FC236}">
                <a16:creationId xmlns:a16="http://schemas.microsoft.com/office/drawing/2014/main" id="{B9F26345-ED80-F848-88F2-B7499D33B641}"/>
              </a:ext>
            </a:extLst>
          </p:cNvPr>
          <p:cNvSpPr txBox="1">
            <a:spLocks/>
          </p:cNvSpPr>
          <p:nvPr/>
        </p:nvSpPr>
        <p:spPr>
          <a:xfrm>
            <a:off x="803276" y="4308474"/>
            <a:ext cx="10725336" cy="2325407"/>
          </a:xfrm>
          <a:prstGeom prst="rect">
            <a:avLst/>
          </a:prstGeom>
        </p:spPr>
        <p:txBody>
          <a:bodyPr vert="horz" lIns="0" tIns="45720" rIns="18000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40000"/>
              </a:lnSpc>
              <a:spcBef>
                <a:spcPts val="0"/>
              </a:spcBef>
              <a:spcAft>
                <a:spcPts val="600"/>
              </a:spcAft>
              <a:buNone/>
            </a:pPr>
            <a:r>
              <a:rPr kumimoji="1" lang="zh-CN" altLang="en-US" sz="1800" dirty="0">
                <a:solidFill>
                  <a:schemeClr val="tx1">
                    <a:lumMod val="75000"/>
                    <a:lumOff val="25000"/>
                  </a:schemeClr>
                </a:solidFill>
              </a:rPr>
              <a:t>浙江绍兴三圆石化有限公司是国内第一家专业生产聚丙烯产品的大型民营石化企业。</a:t>
            </a:r>
            <a:endParaRPr kumimoji="1" lang="en-US" altLang="zh-CN" sz="1800" dirty="0">
              <a:solidFill>
                <a:schemeClr val="tx1">
                  <a:lumMod val="75000"/>
                  <a:lumOff val="25000"/>
                </a:schemeClr>
              </a:solidFill>
            </a:endParaRPr>
          </a:p>
          <a:p>
            <a:pPr marL="0" indent="0" algn="just">
              <a:lnSpc>
                <a:spcPct val="140000"/>
              </a:lnSpc>
              <a:spcBef>
                <a:spcPts val="0"/>
              </a:spcBef>
              <a:spcAft>
                <a:spcPts val="600"/>
              </a:spcAft>
              <a:buNone/>
            </a:pPr>
            <a:endParaRPr kumimoji="1" lang="en-US" altLang="zh-CN" sz="1800" dirty="0">
              <a:solidFill>
                <a:schemeClr val="tx1">
                  <a:lumMod val="75000"/>
                  <a:lumOff val="25000"/>
                </a:schemeClr>
              </a:solidFill>
            </a:endParaRPr>
          </a:p>
          <a:p>
            <a:pPr marL="0" indent="0" algn="just">
              <a:lnSpc>
                <a:spcPct val="140000"/>
              </a:lnSpc>
              <a:spcBef>
                <a:spcPts val="0"/>
              </a:spcBef>
              <a:spcAft>
                <a:spcPts val="600"/>
              </a:spcAft>
              <a:buNone/>
            </a:pPr>
            <a:r>
              <a:rPr kumimoji="1" lang="zh-CN" altLang="en-US" sz="1800" dirty="0">
                <a:solidFill>
                  <a:schemeClr val="tx1">
                    <a:lumMod val="75000"/>
                    <a:lumOff val="25000"/>
                  </a:schemeClr>
                </a:solidFill>
              </a:rPr>
              <a:t>给我的最大印象是，这家公司的生产园区很大，而且很少有员工，园区内只有产品的储存于运输有工人参与。园区内的反应塔都由中心的总控制室直接控制，与我想象中的化工厂区别巨大。</a:t>
            </a:r>
            <a:endParaRPr kumimoji="1" lang="en-US" altLang="zh-CN" sz="1800" dirty="0">
              <a:solidFill>
                <a:schemeClr val="tx1">
                  <a:lumMod val="75000"/>
                  <a:lumOff val="25000"/>
                </a:schemeClr>
              </a:solidFill>
            </a:endParaRPr>
          </a:p>
          <a:p>
            <a:pPr marL="0" indent="0" algn="just">
              <a:lnSpc>
                <a:spcPct val="140000"/>
              </a:lnSpc>
              <a:spcBef>
                <a:spcPts val="0"/>
              </a:spcBef>
              <a:spcAft>
                <a:spcPts val="600"/>
              </a:spcAft>
              <a:buNone/>
            </a:pPr>
            <a:endParaRPr kumimoji="1" lang="en-US" altLang="zh-CN" sz="1800" dirty="0">
              <a:solidFill>
                <a:schemeClr val="tx1">
                  <a:lumMod val="75000"/>
                  <a:lumOff val="25000"/>
                </a:schemeClr>
              </a:solidFill>
            </a:endParaRPr>
          </a:p>
          <a:p>
            <a:pPr marL="0" indent="0" algn="just">
              <a:lnSpc>
                <a:spcPct val="140000"/>
              </a:lnSpc>
              <a:spcBef>
                <a:spcPts val="0"/>
              </a:spcBef>
              <a:spcAft>
                <a:spcPts val="600"/>
              </a:spcAft>
              <a:buNone/>
            </a:pPr>
            <a:r>
              <a:rPr kumimoji="1" lang="zh-CN" altLang="en-US" sz="1800" dirty="0">
                <a:solidFill>
                  <a:schemeClr val="tx1">
                    <a:lumMod val="75000"/>
                    <a:lumOff val="25000"/>
                  </a:schemeClr>
                </a:solidFill>
              </a:rPr>
              <a:t>两次实习最大的感受就是自动化生产的重要性，工业生产最终都是要向自动化的趋势发展。</a:t>
            </a:r>
          </a:p>
        </p:txBody>
      </p:sp>
      <p:sp>
        <p:nvSpPr>
          <p:cNvPr id="31" name="矩形 30">
            <a:extLst>
              <a:ext uri="{FF2B5EF4-FFF2-40B4-BE49-F238E27FC236}">
                <a16:creationId xmlns:a16="http://schemas.microsoft.com/office/drawing/2014/main" id="{FF4C5704-89A3-1A4D-92B0-983F781A8E54}"/>
              </a:ext>
            </a:extLst>
          </p:cNvPr>
          <p:cNvSpPr/>
          <p:nvPr/>
        </p:nvSpPr>
        <p:spPr>
          <a:xfrm>
            <a:off x="851337" y="3703662"/>
            <a:ext cx="3396374" cy="546050"/>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t" anchorCtr="0" forceAA="0" compatLnSpc="1">
            <a:prstTxWarp prst="textNoShape">
              <a:avLst/>
            </a:prstTxWarp>
            <a:normAutofit fontScale="55000" lnSpcReduction="20000"/>
          </a:bodyPr>
          <a:lstStyle/>
          <a:p>
            <a:pPr algn="l">
              <a:lnSpc>
                <a:spcPct val="130000"/>
              </a:lnSpc>
            </a:pPr>
            <a:endParaRPr kumimoji="1" lang="zh-CN" altLang="en-US" sz="2000" dirty="0">
              <a:solidFill>
                <a:schemeClr val="tx1">
                  <a:lumMod val="75000"/>
                  <a:lumOff val="25000"/>
                </a:schemeClr>
              </a:solidFill>
            </a:endParaRPr>
          </a:p>
        </p:txBody>
      </p:sp>
      <p:pic>
        <p:nvPicPr>
          <p:cNvPr id="3" name="图片占位符 2"/>
          <p:cNvPicPr>
            <a:picLocks noGrp="1" noChangeAspect="1"/>
          </p:cNvPicPr>
          <p:nvPr>
            <p:ph type="pic" sz="quarter" idx="11"/>
          </p:nvPr>
        </p:nvPicPr>
        <p:blipFill>
          <a:blip r:embed="rId4">
            <a:extLst>
              <a:ext uri="{28A0092B-C50C-407E-A947-70E740481C1C}">
                <a14:useLocalDpi xmlns:a14="http://schemas.microsoft.com/office/drawing/2010/main" val="0"/>
              </a:ext>
            </a:extLst>
          </a:blip>
          <a:srcRect t="11841" b="11841"/>
          <a:stretch>
            <a:fillRect/>
          </a:stretch>
        </p:blipFill>
        <p:spPr/>
      </p:pic>
      <p:sp>
        <p:nvSpPr>
          <p:cNvPr id="8" name="矩形 7">
            <a:extLst>
              <a:ext uri="{FF2B5EF4-FFF2-40B4-BE49-F238E27FC236}">
                <a16:creationId xmlns:a16="http://schemas.microsoft.com/office/drawing/2014/main" id="{136509D2-5E1C-4FEF-83D8-6B8EBE953748}"/>
              </a:ext>
            </a:extLst>
          </p:cNvPr>
          <p:cNvSpPr/>
          <p:nvPr/>
        </p:nvSpPr>
        <p:spPr>
          <a:xfrm>
            <a:off x="9596761" y="393486"/>
            <a:ext cx="1908699" cy="56530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t" anchorCtr="0" forceAA="0" compatLnSpc="1">
            <a:prstTxWarp prst="textNoShape">
              <a:avLst/>
            </a:prstTxWarp>
            <a:normAutofit fontScale="62500" lnSpcReduction="20000"/>
          </a:bodyPr>
          <a:lstStyle/>
          <a:p>
            <a:pPr algn="l">
              <a:lnSpc>
                <a:spcPct val="130000"/>
              </a:lnSpc>
            </a:pPr>
            <a:r>
              <a:rPr kumimoji="1" lang="zh-CN" altLang="en-US" sz="2000" dirty="0">
                <a:solidFill>
                  <a:schemeClr val="tx1">
                    <a:lumMod val="75000"/>
                    <a:lumOff val="25000"/>
                  </a:schemeClr>
                </a:solidFill>
              </a:rPr>
              <a:t>插入校徽</a:t>
            </a:r>
          </a:p>
        </p:txBody>
      </p:sp>
    </p:spTree>
    <p:extLst>
      <p:ext uri="{BB962C8B-B14F-4D97-AF65-F5344CB8AC3E}">
        <p14:creationId xmlns:p14="http://schemas.microsoft.com/office/powerpoint/2010/main" val="8288895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5499937-C85D-2744-BFDD-690B27593EB6}"/>
              </a:ext>
            </a:extLst>
          </p:cNvPr>
          <p:cNvSpPr>
            <a:spLocks noGrp="1"/>
          </p:cNvSpPr>
          <p:nvPr>
            <p:ph type="title"/>
          </p:nvPr>
        </p:nvSpPr>
        <p:spPr/>
        <p:txBody>
          <a:bodyPr/>
          <a:lstStyle/>
          <a:p>
            <a:r>
              <a:rPr kumimoji="1" lang="zh-CN" altLang="en-US" dirty="0"/>
              <a:t>学习、实习经历</a:t>
            </a:r>
          </a:p>
        </p:txBody>
      </p:sp>
      <p:sp>
        <p:nvSpPr>
          <p:cNvPr id="3" name="文本占位符 2">
            <a:extLst>
              <a:ext uri="{FF2B5EF4-FFF2-40B4-BE49-F238E27FC236}">
                <a16:creationId xmlns:a16="http://schemas.microsoft.com/office/drawing/2014/main" id="{45C10022-5F7F-D34D-A973-E465851F73BF}"/>
              </a:ext>
            </a:extLst>
          </p:cNvPr>
          <p:cNvSpPr>
            <a:spLocks noGrp="1"/>
          </p:cNvSpPr>
          <p:nvPr>
            <p:ph type="body" sz="quarter" idx="4294967295"/>
          </p:nvPr>
        </p:nvSpPr>
        <p:spPr>
          <a:xfrm>
            <a:off x="2754775" y="1880566"/>
            <a:ext cx="8633949" cy="984708"/>
          </a:xfrm>
        </p:spPr>
        <p:txBody>
          <a:bodyPr>
            <a:normAutofit fontScale="85000" lnSpcReduction="10000"/>
          </a:bodyPr>
          <a:lstStyle/>
          <a:p>
            <a:pPr marL="0" indent="0" algn="just">
              <a:lnSpc>
                <a:spcPct val="140000"/>
              </a:lnSpc>
              <a:spcBef>
                <a:spcPts val="0"/>
              </a:spcBef>
              <a:spcAft>
                <a:spcPts val="600"/>
              </a:spcAft>
              <a:buNone/>
            </a:pPr>
            <a:r>
              <a:rPr kumimoji="1" lang="zh-CN" altLang="en-US" sz="1800" dirty="0">
                <a:solidFill>
                  <a:schemeClr val="tx1">
                    <a:lumMod val="75000"/>
                    <a:lumOff val="25000"/>
                  </a:schemeClr>
                </a:solidFill>
              </a:rPr>
              <a:t>注重培养独立思考能力，在</a:t>
            </a:r>
            <a:r>
              <a:rPr kumimoji="1" lang="en-US" altLang="zh-CN" sz="1800" dirty="0">
                <a:solidFill>
                  <a:schemeClr val="tx1">
                    <a:lumMod val="75000"/>
                    <a:lumOff val="25000"/>
                  </a:schemeClr>
                </a:solidFill>
              </a:rPr>
              <a:t>《</a:t>
            </a:r>
            <a:r>
              <a:rPr kumimoji="1" lang="zh-CN" altLang="en-US" sz="1800" dirty="0">
                <a:solidFill>
                  <a:schemeClr val="tx1">
                    <a:lumMod val="75000"/>
                    <a:lumOff val="25000"/>
                  </a:schemeClr>
                </a:solidFill>
              </a:rPr>
              <a:t>复合材料</a:t>
            </a:r>
            <a:r>
              <a:rPr kumimoji="1" lang="en-US" altLang="zh-CN" sz="1800" dirty="0">
                <a:solidFill>
                  <a:schemeClr val="tx1">
                    <a:lumMod val="75000"/>
                    <a:lumOff val="25000"/>
                  </a:schemeClr>
                </a:solidFill>
              </a:rPr>
              <a:t>》</a:t>
            </a:r>
            <a:r>
              <a:rPr kumimoji="1" lang="zh-CN" altLang="en-US" sz="1800" dirty="0">
                <a:solidFill>
                  <a:schemeClr val="tx1">
                    <a:lumMod val="75000"/>
                    <a:lumOff val="25000"/>
                  </a:schemeClr>
                </a:solidFill>
              </a:rPr>
              <a:t>课程报告中，我对</a:t>
            </a:r>
            <a:r>
              <a:rPr kumimoji="1" lang="en-US" altLang="zh-CN" sz="1800" dirty="0">
                <a:solidFill>
                  <a:schemeClr val="tx1">
                    <a:lumMod val="75000"/>
                    <a:lumOff val="25000"/>
                  </a:schemeClr>
                </a:solidFill>
              </a:rPr>
              <a:t>Al</a:t>
            </a:r>
            <a:r>
              <a:rPr kumimoji="1" lang="zh-CN" altLang="en-US" sz="1800" dirty="0">
                <a:solidFill>
                  <a:schemeClr val="tx1">
                    <a:lumMod val="75000"/>
                    <a:lumOff val="25000"/>
                  </a:schemeClr>
                </a:solidFill>
              </a:rPr>
              <a:t>基</a:t>
            </a:r>
            <a:r>
              <a:rPr kumimoji="1" lang="en-US" altLang="zh-CN" sz="1800" dirty="0">
                <a:solidFill>
                  <a:schemeClr val="tx1">
                    <a:lumMod val="75000"/>
                    <a:lumOff val="25000"/>
                  </a:schemeClr>
                </a:solidFill>
              </a:rPr>
              <a:t>CNT</a:t>
            </a:r>
            <a:r>
              <a:rPr kumimoji="1" lang="zh-CN" altLang="en-US" sz="1800" dirty="0">
                <a:solidFill>
                  <a:schemeClr val="tx1">
                    <a:lumMod val="75000"/>
                    <a:lumOff val="25000"/>
                  </a:schemeClr>
                </a:solidFill>
              </a:rPr>
              <a:t>增强材料的界面反应很感兴趣，我认为界面反应不仅可以增强界面结合力，还能改善界面润湿性。通过查阅相关文献，最终证实了自己的想法，较好的完成了课程任务。</a:t>
            </a:r>
          </a:p>
        </p:txBody>
      </p:sp>
      <p:sp>
        <p:nvSpPr>
          <p:cNvPr id="4" name="椭圆 3">
            <a:extLst>
              <a:ext uri="{FF2B5EF4-FFF2-40B4-BE49-F238E27FC236}">
                <a16:creationId xmlns:a16="http://schemas.microsoft.com/office/drawing/2014/main" id="{48280D34-C02D-CF46-96E9-9BF40DE5961C}"/>
              </a:ext>
            </a:extLst>
          </p:cNvPr>
          <p:cNvSpPr/>
          <p:nvPr/>
        </p:nvSpPr>
        <p:spPr>
          <a:xfrm>
            <a:off x="-1954161" y="1781949"/>
            <a:ext cx="3908322" cy="3908322"/>
          </a:xfrm>
          <a:prstGeom prst="ellipse">
            <a:avLst/>
          </a:prstGeom>
          <a:solidFill>
            <a:schemeClr val="bg1"/>
          </a:solidFill>
          <a:ln>
            <a:solidFill>
              <a:schemeClr val="accent2"/>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t" anchorCtr="0" forceAA="0" compatLnSpc="1">
            <a:prstTxWarp prst="textNoShape">
              <a:avLst/>
            </a:prstTxWarp>
            <a:normAutofit/>
          </a:bodyPr>
          <a:lstStyle/>
          <a:p>
            <a:pPr algn="l">
              <a:lnSpc>
                <a:spcPct val="130000"/>
              </a:lnSpc>
            </a:pPr>
            <a:endParaRPr kumimoji="1" lang="zh-CN" altLang="en-US" sz="2000" dirty="0">
              <a:solidFill>
                <a:schemeClr val="tx1">
                  <a:lumMod val="75000"/>
                  <a:lumOff val="25000"/>
                </a:schemeClr>
              </a:solidFill>
            </a:endParaRPr>
          </a:p>
        </p:txBody>
      </p:sp>
      <p:pic>
        <p:nvPicPr>
          <p:cNvPr id="51" name="图形 50">
            <a:extLst>
              <a:ext uri="{FF2B5EF4-FFF2-40B4-BE49-F238E27FC236}">
                <a16:creationId xmlns:a16="http://schemas.microsoft.com/office/drawing/2014/main" id="{F75ECCB1-3C5F-2F46-97C4-2B46E6847441}"/>
              </a:ext>
            </a:extLst>
          </p:cNvPr>
          <p:cNvPicPr>
            <a:picLocks noChangeAspect="1"/>
          </p:cNvPicPr>
          <p:nvPr/>
        </p:nvPicPr>
        <p:blipFill>
          <a:blip r:embed="rId2">
            <a:alphaModFix amt="10000"/>
            <a:extLst>
              <a:ext uri="{96DAC541-7B7A-43D3-8B79-37D633B846F1}">
                <asvg:svgBlip xmlns:asvg="http://schemas.microsoft.com/office/drawing/2016/SVG/main" r:embed="rId3"/>
              </a:ext>
            </a:extLst>
          </a:blip>
          <a:stretch>
            <a:fillRect/>
          </a:stretch>
        </p:blipFill>
        <p:spPr>
          <a:xfrm>
            <a:off x="581329" y="2800087"/>
            <a:ext cx="952500" cy="952500"/>
          </a:xfrm>
          <a:prstGeom prst="rect">
            <a:avLst/>
          </a:prstGeom>
        </p:spPr>
      </p:pic>
      <p:sp>
        <p:nvSpPr>
          <p:cNvPr id="5" name="椭圆 4">
            <a:extLst>
              <a:ext uri="{FF2B5EF4-FFF2-40B4-BE49-F238E27FC236}">
                <a16:creationId xmlns:a16="http://schemas.microsoft.com/office/drawing/2014/main" id="{21B60573-4388-0D49-BFB2-D55302C61333}"/>
              </a:ext>
            </a:extLst>
          </p:cNvPr>
          <p:cNvSpPr/>
          <p:nvPr/>
        </p:nvSpPr>
        <p:spPr>
          <a:xfrm>
            <a:off x="-2249129" y="1486981"/>
            <a:ext cx="4498258" cy="4498258"/>
          </a:xfrm>
          <a:prstGeom prst="ellipse">
            <a:avLst/>
          </a:prstGeom>
          <a:noFill/>
          <a:ln>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t" anchorCtr="0" forceAA="0" compatLnSpc="1">
            <a:prstTxWarp prst="textNoShape">
              <a:avLst/>
            </a:prstTxWarp>
            <a:normAutofit/>
          </a:bodyPr>
          <a:lstStyle/>
          <a:p>
            <a:pPr algn="l">
              <a:lnSpc>
                <a:spcPct val="130000"/>
              </a:lnSpc>
            </a:pPr>
            <a:endParaRPr kumimoji="1" lang="zh-CN" altLang="en-US" sz="2000" dirty="0">
              <a:solidFill>
                <a:schemeClr val="tx1">
                  <a:lumMod val="75000"/>
                  <a:lumOff val="25000"/>
                </a:schemeClr>
              </a:solidFill>
            </a:endParaRPr>
          </a:p>
        </p:txBody>
      </p:sp>
      <p:grpSp>
        <p:nvGrpSpPr>
          <p:cNvPr id="28" name="组合 27">
            <a:extLst>
              <a:ext uri="{FF2B5EF4-FFF2-40B4-BE49-F238E27FC236}">
                <a16:creationId xmlns:a16="http://schemas.microsoft.com/office/drawing/2014/main" id="{12A9F7FD-1780-F743-A258-BED116F2E622}"/>
              </a:ext>
            </a:extLst>
          </p:cNvPr>
          <p:cNvGrpSpPr/>
          <p:nvPr/>
        </p:nvGrpSpPr>
        <p:grpSpPr>
          <a:xfrm>
            <a:off x="1780960" y="1667981"/>
            <a:ext cx="763137" cy="763137"/>
            <a:chOff x="1780960" y="1564071"/>
            <a:chExt cx="763137" cy="763137"/>
          </a:xfrm>
        </p:grpSpPr>
        <p:sp>
          <p:nvSpPr>
            <p:cNvPr id="7" name="椭圆 6">
              <a:extLst>
                <a:ext uri="{FF2B5EF4-FFF2-40B4-BE49-F238E27FC236}">
                  <a16:creationId xmlns:a16="http://schemas.microsoft.com/office/drawing/2014/main" id="{4456DE06-E3D0-8340-B3D7-BEDA31828412}"/>
                </a:ext>
              </a:extLst>
            </p:cNvPr>
            <p:cNvSpPr/>
            <p:nvPr/>
          </p:nvSpPr>
          <p:spPr>
            <a:xfrm>
              <a:off x="1780960" y="1564071"/>
              <a:ext cx="763137" cy="7631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t" anchorCtr="0" forceAA="0" compatLnSpc="1">
              <a:prstTxWarp prst="textNoShape">
                <a:avLst/>
              </a:prstTxWarp>
              <a:normAutofit fontScale="55000" lnSpcReduction="20000"/>
            </a:bodyPr>
            <a:lstStyle/>
            <a:p>
              <a:pPr algn="l">
                <a:lnSpc>
                  <a:spcPct val="130000"/>
                </a:lnSpc>
              </a:pPr>
              <a:endParaRPr kumimoji="1" lang="zh-CN" altLang="en-US" sz="2000" dirty="0">
                <a:solidFill>
                  <a:schemeClr val="tx1">
                    <a:lumMod val="75000"/>
                    <a:lumOff val="25000"/>
                  </a:schemeClr>
                </a:solidFill>
              </a:endParaRPr>
            </a:p>
          </p:txBody>
        </p:sp>
        <p:sp>
          <p:nvSpPr>
            <p:cNvPr id="8" name="椭圆 7">
              <a:extLst>
                <a:ext uri="{FF2B5EF4-FFF2-40B4-BE49-F238E27FC236}">
                  <a16:creationId xmlns:a16="http://schemas.microsoft.com/office/drawing/2014/main" id="{3568FA5C-27AA-D24D-B903-6732D12ED3DB}"/>
                </a:ext>
              </a:extLst>
            </p:cNvPr>
            <p:cNvSpPr/>
            <p:nvPr/>
          </p:nvSpPr>
          <p:spPr>
            <a:xfrm>
              <a:off x="1868103" y="1651215"/>
              <a:ext cx="588850" cy="5888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lnSpc>
                  <a:spcPct val="130000"/>
                </a:lnSpc>
              </a:pPr>
              <a:endParaRPr kumimoji="1" lang="zh-CN" altLang="en-US" sz="3600" dirty="0">
                <a:solidFill>
                  <a:schemeClr val="tx1">
                    <a:lumMod val="75000"/>
                    <a:lumOff val="25000"/>
                  </a:schemeClr>
                </a:solidFill>
              </a:endParaRPr>
            </a:p>
          </p:txBody>
        </p:sp>
        <p:sp>
          <p:nvSpPr>
            <p:cNvPr id="9" name="文本占位符 2">
              <a:extLst>
                <a:ext uri="{FF2B5EF4-FFF2-40B4-BE49-F238E27FC236}">
                  <a16:creationId xmlns:a16="http://schemas.microsoft.com/office/drawing/2014/main" id="{DC3ADB81-7DBB-7349-AD1C-A5B27DE0FA6F}"/>
                </a:ext>
              </a:extLst>
            </p:cNvPr>
            <p:cNvSpPr txBox="1">
              <a:spLocks/>
            </p:cNvSpPr>
            <p:nvPr/>
          </p:nvSpPr>
          <p:spPr>
            <a:xfrm>
              <a:off x="1882391" y="1706168"/>
              <a:ext cx="588849" cy="548185"/>
            </a:xfrm>
            <a:prstGeom prst="rect">
              <a:avLst/>
            </a:prstGeom>
          </p:spPr>
          <p:txBody>
            <a:bodyPr vert="horz" lIns="0" tIns="0" rIns="0" bIns="72000" rtlCol="0" anchor="ctr" anchorCtr="0">
              <a:normAutofit fontScale="92500" lnSpcReduction="20000"/>
            </a:bodyPr>
            <a:lstStyle>
              <a:lvl1pPr marL="0" indent="0" algn="l" defTabSz="914400" rtl="0" eaLnBrk="1" latinLnBrk="0" hangingPunct="1">
                <a:lnSpc>
                  <a:spcPct val="130000"/>
                </a:lnSpc>
                <a:spcBef>
                  <a:spcPts val="0"/>
                </a:spcBef>
                <a:buFont typeface="Arial" panose="020B0604020202020204" pitchFamily="34" charset="0"/>
                <a:buNone/>
                <a:defRPr sz="20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kumimoji="1" lang="en-US" altLang="zh-CN" sz="3200" b="1" dirty="0"/>
                <a:t>1</a:t>
              </a:r>
              <a:endParaRPr kumimoji="1" lang="zh-CN" altLang="en-US" sz="3200" b="1" dirty="0"/>
            </a:p>
          </p:txBody>
        </p:sp>
      </p:grpSp>
      <p:sp>
        <p:nvSpPr>
          <p:cNvPr id="19" name="文本占位符 2">
            <a:extLst>
              <a:ext uri="{FF2B5EF4-FFF2-40B4-BE49-F238E27FC236}">
                <a16:creationId xmlns:a16="http://schemas.microsoft.com/office/drawing/2014/main" id="{63407B03-9581-F541-8F64-1B16EBDF8D27}"/>
              </a:ext>
            </a:extLst>
          </p:cNvPr>
          <p:cNvSpPr txBox="1">
            <a:spLocks/>
          </p:cNvSpPr>
          <p:nvPr/>
        </p:nvSpPr>
        <p:spPr>
          <a:xfrm>
            <a:off x="2754775" y="2938129"/>
            <a:ext cx="8633949" cy="1565624"/>
          </a:xfrm>
          <a:prstGeom prst="rect">
            <a:avLst/>
          </a:prstGeom>
        </p:spPr>
        <p:txBody>
          <a:bodyPr vert="horz" lIns="0" tIns="45720" rIns="91440" bIns="45720" rtlCol="0">
            <a:normAutofit/>
          </a:bodyPr>
          <a:lstStyle>
            <a:lvl1pPr marL="0" indent="0" algn="l" defTabSz="914400" rtl="0" eaLnBrk="1" latinLnBrk="0" hangingPunct="1">
              <a:lnSpc>
                <a:spcPct val="130000"/>
              </a:lnSpc>
              <a:spcBef>
                <a:spcPts val="0"/>
              </a:spcBef>
              <a:buFont typeface="Arial" panose="020B0604020202020204" pitchFamily="34" charset="0"/>
              <a:buNone/>
              <a:defRPr sz="20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kumimoji="1" lang="zh-CN" altLang="en-US"/>
          </a:p>
        </p:txBody>
      </p:sp>
      <p:grpSp>
        <p:nvGrpSpPr>
          <p:cNvPr id="29" name="组合 28">
            <a:extLst>
              <a:ext uri="{FF2B5EF4-FFF2-40B4-BE49-F238E27FC236}">
                <a16:creationId xmlns:a16="http://schemas.microsoft.com/office/drawing/2014/main" id="{BAD10561-E52D-EE47-9F64-202F7D1972B0}"/>
              </a:ext>
            </a:extLst>
          </p:cNvPr>
          <p:cNvGrpSpPr/>
          <p:nvPr/>
        </p:nvGrpSpPr>
        <p:grpSpPr>
          <a:xfrm>
            <a:off x="2373205" y="3339372"/>
            <a:ext cx="763137" cy="763137"/>
            <a:chOff x="2373205" y="3235462"/>
            <a:chExt cx="763137" cy="763137"/>
          </a:xfrm>
        </p:grpSpPr>
        <p:sp>
          <p:nvSpPr>
            <p:cNvPr id="20" name="椭圆 19">
              <a:extLst>
                <a:ext uri="{FF2B5EF4-FFF2-40B4-BE49-F238E27FC236}">
                  <a16:creationId xmlns:a16="http://schemas.microsoft.com/office/drawing/2014/main" id="{54E0FE7E-3C9A-DB4E-82D2-E2582D561E3E}"/>
                </a:ext>
              </a:extLst>
            </p:cNvPr>
            <p:cNvSpPr/>
            <p:nvPr/>
          </p:nvSpPr>
          <p:spPr>
            <a:xfrm>
              <a:off x="2373205" y="3235462"/>
              <a:ext cx="763137" cy="7631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t" anchorCtr="0" forceAA="0" compatLnSpc="1">
              <a:prstTxWarp prst="textNoShape">
                <a:avLst/>
              </a:prstTxWarp>
              <a:normAutofit fontScale="55000" lnSpcReduction="20000"/>
            </a:bodyPr>
            <a:lstStyle/>
            <a:p>
              <a:pPr algn="l">
                <a:lnSpc>
                  <a:spcPct val="130000"/>
                </a:lnSpc>
              </a:pPr>
              <a:endParaRPr kumimoji="1" lang="zh-CN" altLang="en-US" sz="2000" dirty="0">
                <a:solidFill>
                  <a:schemeClr val="tx1">
                    <a:lumMod val="75000"/>
                    <a:lumOff val="25000"/>
                  </a:schemeClr>
                </a:solidFill>
              </a:endParaRPr>
            </a:p>
          </p:txBody>
        </p:sp>
        <p:sp>
          <p:nvSpPr>
            <p:cNvPr id="22" name="椭圆 21">
              <a:extLst>
                <a:ext uri="{FF2B5EF4-FFF2-40B4-BE49-F238E27FC236}">
                  <a16:creationId xmlns:a16="http://schemas.microsoft.com/office/drawing/2014/main" id="{70A26676-6372-7245-A61B-90F3AC365CEF}"/>
                </a:ext>
              </a:extLst>
            </p:cNvPr>
            <p:cNvSpPr/>
            <p:nvPr/>
          </p:nvSpPr>
          <p:spPr>
            <a:xfrm>
              <a:off x="2460348" y="3322606"/>
              <a:ext cx="588850" cy="5888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lnSpc>
                  <a:spcPct val="130000"/>
                </a:lnSpc>
              </a:pPr>
              <a:endParaRPr kumimoji="1" lang="zh-CN" altLang="en-US" sz="3600" dirty="0">
                <a:solidFill>
                  <a:schemeClr val="tx1">
                    <a:lumMod val="75000"/>
                    <a:lumOff val="25000"/>
                  </a:schemeClr>
                </a:solidFill>
              </a:endParaRPr>
            </a:p>
          </p:txBody>
        </p:sp>
        <p:sp>
          <p:nvSpPr>
            <p:cNvPr id="21" name="文本占位符 2">
              <a:extLst>
                <a:ext uri="{FF2B5EF4-FFF2-40B4-BE49-F238E27FC236}">
                  <a16:creationId xmlns:a16="http://schemas.microsoft.com/office/drawing/2014/main" id="{A6F36A96-5D38-9B4B-908E-0A5BDEF7B6D6}"/>
                </a:ext>
              </a:extLst>
            </p:cNvPr>
            <p:cNvSpPr txBox="1">
              <a:spLocks/>
            </p:cNvSpPr>
            <p:nvPr/>
          </p:nvSpPr>
          <p:spPr>
            <a:xfrm>
              <a:off x="2474636" y="3377559"/>
              <a:ext cx="588849" cy="548185"/>
            </a:xfrm>
            <a:prstGeom prst="rect">
              <a:avLst/>
            </a:prstGeom>
          </p:spPr>
          <p:txBody>
            <a:bodyPr vert="horz" lIns="0" tIns="0" rIns="0" bIns="72000" rtlCol="0" anchor="ctr" anchorCtr="0">
              <a:normAutofit fontScale="92500" lnSpcReduction="20000"/>
            </a:bodyPr>
            <a:lstStyle>
              <a:lvl1pPr marL="0" indent="0" algn="l" defTabSz="914400" rtl="0" eaLnBrk="1" latinLnBrk="0" hangingPunct="1">
                <a:lnSpc>
                  <a:spcPct val="130000"/>
                </a:lnSpc>
                <a:spcBef>
                  <a:spcPts val="0"/>
                </a:spcBef>
                <a:buFont typeface="Arial" panose="020B0604020202020204" pitchFamily="34" charset="0"/>
                <a:buNone/>
                <a:defRPr sz="20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kumimoji="1" lang="en-US" altLang="zh-CN" sz="3200" b="1" dirty="0"/>
                <a:t>2</a:t>
              </a:r>
              <a:endParaRPr kumimoji="1" lang="zh-CN" altLang="en-US" sz="3200" b="1" dirty="0"/>
            </a:p>
          </p:txBody>
        </p:sp>
      </p:grpSp>
      <p:grpSp>
        <p:nvGrpSpPr>
          <p:cNvPr id="30" name="组合 29">
            <a:extLst>
              <a:ext uri="{FF2B5EF4-FFF2-40B4-BE49-F238E27FC236}">
                <a16:creationId xmlns:a16="http://schemas.microsoft.com/office/drawing/2014/main" id="{72844FC0-FBB1-D54B-A4D6-9FE2E00501DA}"/>
              </a:ext>
            </a:extLst>
          </p:cNvPr>
          <p:cNvGrpSpPr/>
          <p:nvPr/>
        </p:nvGrpSpPr>
        <p:grpSpPr>
          <a:xfrm>
            <a:off x="1780960" y="5140962"/>
            <a:ext cx="763137" cy="763137"/>
            <a:chOff x="1780960" y="5038311"/>
            <a:chExt cx="763137" cy="763137"/>
          </a:xfrm>
        </p:grpSpPr>
        <p:sp>
          <p:nvSpPr>
            <p:cNvPr id="24" name="椭圆 23">
              <a:extLst>
                <a:ext uri="{FF2B5EF4-FFF2-40B4-BE49-F238E27FC236}">
                  <a16:creationId xmlns:a16="http://schemas.microsoft.com/office/drawing/2014/main" id="{6493DC20-B58C-6445-80EC-7A60CA3472B4}"/>
                </a:ext>
              </a:extLst>
            </p:cNvPr>
            <p:cNvSpPr/>
            <p:nvPr/>
          </p:nvSpPr>
          <p:spPr>
            <a:xfrm>
              <a:off x="1780960" y="5038311"/>
              <a:ext cx="763137" cy="7631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t" anchorCtr="0" forceAA="0" compatLnSpc="1">
              <a:prstTxWarp prst="textNoShape">
                <a:avLst/>
              </a:prstTxWarp>
              <a:normAutofit fontScale="55000" lnSpcReduction="20000"/>
            </a:bodyPr>
            <a:lstStyle/>
            <a:p>
              <a:pPr algn="l">
                <a:lnSpc>
                  <a:spcPct val="130000"/>
                </a:lnSpc>
              </a:pPr>
              <a:endParaRPr kumimoji="1" lang="zh-CN" altLang="en-US" sz="2000" dirty="0">
                <a:solidFill>
                  <a:schemeClr val="tx1">
                    <a:lumMod val="75000"/>
                    <a:lumOff val="25000"/>
                  </a:schemeClr>
                </a:solidFill>
              </a:endParaRPr>
            </a:p>
          </p:txBody>
        </p:sp>
        <p:sp>
          <p:nvSpPr>
            <p:cNvPr id="25" name="椭圆 24">
              <a:extLst>
                <a:ext uri="{FF2B5EF4-FFF2-40B4-BE49-F238E27FC236}">
                  <a16:creationId xmlns:a16="http://schemas.microsoft.com/office/drawing/2014/main" id="{DF113C98-FF7A-D54A-AB3C-3287C06ADA01}"/>
                </a:ext>
              </a:extLst>
            </p:cNvPr>
            <p:cNvSpPr/>
            <p:nvPr/>
          </p:nvSpPr>
          <p:spPr>
            <a:xfrm>
              <a:off x="1868103" y="5125455"/>
              <a:ext cx="588850" cy="5888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lnSpc>
                  <a:spcPct val="130000"/>
                </a:lnSpc>
              </a:pPr>
              <a:endParaRPr kumimoji="1" lang="zh-CN" altLang="en-US" sz="3600" dirty="0">
                <a:solidFill>
                  <a:schemeClr val="tx1">
                    <a:lumMod val="75000"/>
                    <a:lumOff val="25000"/>
                  </a:schemeClr>
                </a:solidFill>
              </a:endParaRPr>
            </a:p>
          </p:txBody>
        </p:sp>
        <p:sp>
          <p:nvSpPr>
            <p:cNvPr id="26" name="文本占位符 2">
              <a:extLst>
                <a:ext uri="{FF2B5EF4-FFF2-40B4-BE49-F238E27FC236}">
                  <a16:creationId xmlns:a16="http://schemas.microsoft.com/office/drawing/2014/main" id="{A39F8FEE-AF2B-3649-8757-C8CA0EF1DE98}"/>
                </a:ext>
              </a:extLst>
            </p:cNvPr>
            <p:cNvSpPr txBox="1">
              <a:spLocks/>
            </p:cNvSpPr>
            <p:nvPr/>
          </p:nvSpPr>
          <p:spPr>
            <a:xfrm>
              <a:off x="1882391" y="5180408"/>
              <a:ext cx="588849" cy="548185"/>
            </a:xfrm>
            <a:prstGeom prst="rect">
              <a:avLst/>
            </a:prstGeom>
          </p:spPr>
          <p:txBody>
            <a:bodyPr vert="horz" lIns="0" tIns="0" rIns="0" bIns="72000" rtlCol="0" anchor="ctr" anchorCtr="0">
              <a:normAutofit fontScale="92500" lnSpcReduction="20000"/>
            </a:bodyPr>
            <a:lstStyle>
              <a:lvl1pPr marL="0" indent="0" algn="l" defTabSz="914400" rtl="0" eaLnBrk="1" latinLnBrk="0" hangingPunct="1">
                <a:lnSpc>
                  <a:spcPct val="130000"/>
                </a:lnSpc>
                <a:spcBef>
                  <a:spcPts val="0"/>
                </a:spcBef>
                <a:buFont typeface="Arial" panose="020B0604020202020204" pitchFamily="34" charset="0"/>
                <a:buNone/>
                <a:defRPr sz="20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kumimoji="1" lang="en-US" altLang="zh-CN" sz="3200" b="1" dirty="0"/>
                <a:t>3</a:t>
              </a:r>
              <a:endParaRPr kumimoji="1" lang="zh-CN" altLang="en-US" sz="3200" b="1" dirty="0"/>
            </a:p>
          </p:txBody>
        </p:sp>
      </p:grpSp>
      <p:sp>
        <p:nvSpPr>
          <p:cNvPr id="31" name="文本占位符 2">
            <a:extLst>
              <a:ext uri="{FF2B5EF4-FFF2-40B4-BE49-F238E27FC236}">
                <a16:creationId xmlns:a16="http://schemas.microsoft.com/office/drawing/2014/main" id="{00214E1F-930F-A044-A95F-FAAB7132032B}"/>
              </a:ext>
            </a:extLst>
          </p:cNvPr>
          <p:cNvSpPr txBox="1">
            <a:spLocks/>
          </p:cNvSpPr>
          <p:nvPr/>
        </p:nvSpPr>
        <p:spPr>
          <a:xfrm>
            <a:off x="425860" y="3026143"/>
            <a:ext cx="1188435" cy="1280902"/>
          </a:xfrm>
          <a:prstGeom prst="rect">
            <a:avLst/>
          </a:prstGeom>
        </p:spPr>
        <p:txBody>
          <a:bodyPr vert="horz" lIns="0" tIns="45720" rIns="0" bIns="45720" rtlCol="0">
            <a:normAutofit/>
          </a:bodyPr>
          <a:lstStyle>
            <a:lvl1pPr marL="0" indent="0" algn="l" defTabSz="914400" rtl="0" eaLnBrk="1" latinLnBrk="0" hangingPunct="1">
              <a:lnSpc>
                <a:spcPct val="130000"/>
              </a:lnSpc>
              <a:spcBef>
                <a:spcPts val="0"/>
              </a:spcBef>
              <a:buFont typeface="Arial" panose="020B0604020202020204" pitchFamily="34" charset="0"/>
              <a:buNone/>
              <a:defRPr sz="20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ct val="110000"/>
              </a:lnSpc>
            </a:pPr>
            <a:r>
              <a:rPr kumimoji="1" lang="zh-CN" altLang="en-US" sz="3600" b="1" dirty="0">
                <a:solidFill>
                  <a:schemeClr val="accent2"/>
                </a:solidFill>
              </a:rPr>
              <a:t>能力培养</a:t>
            </a:r>
          </a:p>
        </p:txBody>
      </p:sp>
      <p:cxnSp>
        <p:nvCxnSpPr>
          <p:cNvPr id="36" name="直线连接符 35">
            <a:extLst>
              <a:ext uri="{FF2B5EF4-FFF2-40B4-BE49-F238E27FC236}">
                <a16:creationId xmlns:a16="http://schemas.microsoft.com/office/drawing/2014/main" id="{3EFA9406-386F-9040-AEDD-0F280E38E764}"/>
              </a:ext>
            </a:extLst>
          </p:cNvPr>
          <p:cNvCxnSpPr>
            <a:cxnSpLocks/>
          </p:cNvCxnSpPr>
          <p:nvPr/>
        </p:nvCxnSpPr>
        <p:spPr>
          <a:xfrm flipH="1">
            <a:off x="2754775" y="2822015"/>
            <a:ext cx="8633950" cy="0"/>
          </a:xfrm>
          <a:prstGeom prst="line">
            <a:avLst/>
          </a:prstGeom>
          <a:ln w="6350">
            <a:solidFill>
              <a:schemeClr val="accent2"/>
            </a:solidFill>
          </a:ln>
          <a:effectLst/>
        </p:spPr>
        <p:style>
          <a:lnRef idx="1">
            <a:schemeClr val="accent1"/>
          </a:lnRef>
          <a:fillRef idx="0">
            <a:schemeClr val="accent1"/>
          </a:fillRef>
          <a:effectRef idx="0">
            <a:schemeClr val="accent1"/>
          </a:effectRef>
          <a:fontRef idx="minor">
            <a:schemeClr val="tx1"/>
          </a:fontRef>
        </p:style>
      </p:cxnSp>
      <p:cxnSp>
        <p:nvCxnSpPr>
          <p:cNvPr id="39" name="直线连接符 38">
            <a:extLst>
              <a:ext uri="{FF2B5EF4-FFF2-40B4-BE49-F238E27FC236}">
                <a16:creationId xmlns:a16="http://schemas.microsoft.com/office/drawing/2014/main" id="{176FC34F-0ACA-2A4B-B3A3-3DAD6679515C}"/>
              </a:ext>
            </a:extLst>
          </p:cNvPr>
          <p:cNvCxnSpPr>
            <a:cxnSpLocks/>
          </p:cNvCxnSpPr>
          <p:nvPr/>
        </p:nvCxnSpPr>
        <p:spPr>
          <a:xfrm flipH="1">
            <a:off x="2754775" y="4608141"/>
            <a:ext cx="8633950" cy="0"/>
          </a:xfrm>
          <a:prstGeom prst="line">
            <a:avLst/>
          </a:prstGeom>
          <a:ln w="6350">
            <a:solidFill>
              <a:schemeClr val="accent2"/>
            </a:solidFill>
          </a:ln>
          <a:effectLst/>
        </p:spPr>
        <p:style>
          <a:lnRef idx="1">
            <a:schemeClr val="accent1"/>
          </a:lnRef>
          <a:fillRef idx="0">
            <a:schemeClr val="accent1"/>
          </a:fillRef>
          <a:effectRef idx="0">
            <a:schemeClr val="accent1"/>
          </a:effectRef>
          <a:fontRef idx="minor">
            <a:schemeClr val="tx1"/>
          </a:fontRef>
        </p:style>
      </p:cxnSp>
      <p:sp>
        <p:nvSpPr>
          <p:cNvPr id="41" name="文本框 40">
            <a:extLst>
              <a:ext uri="{FF2B5EF4-FFF2-40B4-BE49-F238E27FC236}">
                <a16:creationId xmlns:a16="http://schemas.microsoft.com/office/drawing/2014/main" id="{61E39821-90E6-0F4B-B457-EA0C7E7DA816}"/>
              </a:ext>
            </a:extLst>
          </p:cNvPr>
          <p:cNvSpPr txBox="1"/>
          <p:nvPr/>
        </p:nvSpPr>
        <p:spPr>
          <a:xfrm>
            <a:off x="2754773" y="1325164"/>
            <a:ext cx="8633948" cy="497316"/>
          </a:xfrm>
          <a:prstGeom prst="rect">
            <a:avLst/>
          </a:prstGeom>
          <a:noFill/>
        </p:spPr>
        <p:txBody>
          <a:bodyPr wrap="square" lIns="0" rIns="0" rtlCol="0" anchor="ctr" anchorCtr="0">
            <a:normAutofit/>
          </a:bodyPr>
          <a:lstStyle/>
          <a:p>
            <a:pPr>
              <a:lnSpc>
                <a:spcPct val="120000"/>
              </a:lnSpc>
            </a:pPr>
            <a:r>
              <a:rPr kumimoji="1" lang="zh-CN" altLang="en-US" sz="2400" b="1" dirty="0">
                <a:solidFill>
                  <a:schemeClr val="accent2"/>
                </a:solidFill>
              </a:rPr>
              <a:t>独立思考</a:t>
            </a:r>
          </a:p>
        </p:txBody>
      </p:sp>
      <p:cxnSp>
        <p:nvCxnSpPr>
          <p:cNvPr id="42" name="直线连接符 41">
            <a:extLst>
              <a:ext uri="{FF2B5EF4-FFF2-40B4-BE49-F238E27FC236}">
                <a16:creationId xmlns:a16="http://schemas.microsoft.com/office/drawing/2014/main" id="{C87E683A-616C-264A-A477-2160E332E1F4}"/>
              </a:ext>
            </a:extLst>
          </p:cNvPr>
          <p:cNvCxnSpPr/>
          <p:nvPr/>
        </p:nvCxnSpPr>
        <p:spPr>
          <a:xfrm>
            <a:off x="2754773" y="1836994"/>
            <a:ext cx="478971" cy="0"/>
          </a:xfrm>
          <a:prstGeom prst="line">
            <a:avLst/>
          </a:prstGeom>
          <a:ln w="50800">
            <a:solidFill>
              <a:schemeClr val="accent2"/>
            </a:solidFill>
          </a:ln>
        </p:spPr>
        <p:style>
          <a:lnRef idx="1">
            <a:schemeClr val="accent1"/>
          </a:lnRef>
          <a:fillRef idx="0">
            <a:schemeClr val="accent1"/>
          </a:fillRef>
          <a:effectRef idx="0">
            <a:schemeClr val="accent1"/>
          </a:effectRef>
          <a:fontRef idx="minor">
            <a:schemeClr val="tx1"/>
          </a:fontRef>
        </p:style>
      </p:cxnSp>
      <p:sp>
        <p:nvSpPr>
          <p:cNvPr id="44" name="文本框 43">
            <a:extLst>
              <a:ext uri="{FF2B5EF4-FFF2-40B4-BE49-F238E27FC236}">
                <a16:creationId xmlns:a16="http://schemas.microsoft.com/office/drawing/2014/main" id="{3A3DC1CC-861F-004E-816E-A6DDFD8F80E6}"/>
              </a:ext>
            </a:extLst>
          </p:cNvPr>
          <p:cNvSpPr txBox="1"/>
          <p:nvPr/>
        </p:nvSpPr>
        <p:spPr>
          <a:xfrm>
            <a:off x="3329337" y="3107383"/>
            <a:ext cx="8059388" cy="497316"/>
          </a:xfrm>
          <a:prstGeom prst="rect">
            <a:avLst/>
          </a:prstGeom>
          <a:noFill/>
        </p:spPr>
        <p:txBody>
          <a:bodyPr wrap="square" lIns="0" rIns="0" rtlCol="0" anchor="ctr" anchorCtr="0">
            <a:normAutofit/>
          </a:bodyPr>
          <a:lstStyle/>
          <a:p>
            <a:pPr>
              <a:lnSpc>
                <a:spcPct val="120000"/>
              </a:lnSpc>
            </a:pPr>
            <a:r>
              <a:rPr kumimoji="1" lang="zh-CN" altLang="en-US" sz="2400" b="1" dirty="0">
                <a:solidFill>
                  <a:schemeClr val="accent2"/>
                </a:solidFill>
              </a:rPr>
              <a:t>自学能力</a:t>
            </a:r>
          </a:p>
        </p:txBody>
      </p:sp>
      <p:cxnSp>
        <p:nvCxnSpPr>
          <p:cNvPr id="45" name="直线连接符 44">
            <a:extLst>
              <a:ext uri="{FF2B5EF4-FFF2-40B4-BE49-F238E27FC236}">
                <a16:creationId xmlns:a16="http://schemas.microsoft.com/office/drawing/2014/main" id="{6E2D3087-FAF9-2543-8A30-DF4F465D4040}"/>
              </a:ext>
            </a:extLst>
          </p:cNvPr>
          <p:cNvCxnSpPr/>
          <p:nvPr/>
        </p:nvCxnSpPr>
        <p:spPr>
          <a:xfrm>
            <a:off x="3329337" y="3619213"/>
            <a:ext cx="478971" cy="0"/>
          </a:xfrm>
          <a:prstGeom prst="line">
            <a:avLst/>
          </a:prstGeom>
          <a:ln w="50800">
            <a:solidFill>
              <a:schemeClr val="accent2"/>
            </a:solidFill>
          </a:ln>
        </p:spPr>
        <p:style>
          <a:lnRef idx="1">
            <a:schemeClr val="accent1"/>
          </a:lnRef>
          <a:fillRef idx="0">
            <a:schemeClr val="accent1"/>
          </a:fillRef>
          <a:effectRef idx="0">
            <a:schemeClr val="accent1"/>
          </a:effectRef>
          <a:fontRef idx="minor">
            <a:schemeClr val="tx1"/>
          </a:fontRef>
        </p:style>
      </p:cxnSp>
      <p:sp>
        <p:nvSpPr>
          <p:cNvPr id="47" name="文本框 46">
            <a:extLst>
              <a:ext uri="{FF2B5EF4-FFF2-40B4-BE49-F238E27FC236}">
                <a16:creationId xmlns:a16="http://schemas.microsoft.com/office/drawing/2014/main" id="{032D16F1-F268-D544-AC53-1889057C7388}"/>
              </a:ext>
            </a:extLst>
          </p:cNvPr>
          <p:cNvSpPr txBox="1"/>
          <p:nvPr/>
        </p:nvSpPr>
        <p:spPr>
          <a:xfrm>
            <a:off x="2754773" y="4890819"/>
            <a:ext cx="8633948" cy="497316"/>
          </a:xfrm>
          <a:prstGeom prst="rect">
            <a:avLst/>
          </a:prstGeom>
          <a:noFill/>
        </p:spPr>
        <p:txBody>
          <a:bodyPr wrap="square" lIns="0" rIns="0" rtlCol="0" anchor="ctr" anchorCtr="0">
            <a:normAutofit/>
          </a:bodyPr>
          <a:lstStyle/>
          <a:p>
            <a:pPr>
              <a:lnSpc>
                <a:spcPct val="120000"/>
              </a:lnSpc>
            </a:pPr>
            <a:r>
              <a:rPr kumimoji="1" lang="zh-CN" altLang="en-US" sz="2400" b="1" dirty="0">
                <a:solidFill>
                  <a:schemeClr val="accent2"/>
                </a:solidFill>
              </a:rPr>
              <a:t>处事能力</a:t>
            </a:r>
          </a:p>
        </p:txBody>
      </p:sp>
      <p:cxnSp>
        <p:nvCxnSpPr>
          <p:cNvPr id="48" name="直线连接符 47">
            <a:extLst>
              <a:ext uri="{FF2B5EF4-FFF2-40B4-BE49-F238E27FC236}">
                <a16:creationId xmlns:a16="http://schemas.microsoft.com/office/drawing/2014/main" id="{1CBCC62E-9906-804C-8569-91D98671774F}"/>
              </a:ext>
            </a:extLst>
          </p:cNvPr>
          <p:cNvCxnSpPr/>
          <p:nvPr/>
        </p:nvCxnSpPr>
        <p:spPr>
          <a:xfrm>
            <a:off x="2754773" y="5402649"/>
            <a:ext cx="478971" cy="0"/>
          </a:xfrm>
          <a:prstGeom prst="line">
            <a:avLst/>
          </a:prstGeom>
          <a:ln w="50800">
            <a:solidFill>
              <a:schemeClr val="accent2"/>
            </a:solidFill>
          </a:ln>
        </p:spPr>
        <p:style>
          <a:lnRef idx="1">
            <a:schemeClr val="accent1"/>
          </a:lnRef>
          <a:fillRef idx="0">
            <a:schemeClr val="accent1"/>
          </a:fillRef>
          <a:effectRef idx="0">
            <a:schemeClr val="accent1"/>
          </a:effectRef>
          <a:fontRef idx="minor">
            <a:schemeClr val="tx1"/>
          </a:fontRef>
        </p:style>
      </p:cxnSp>
      <p:sp>
        <p:nvSpPr>
          <p:cNvPr id="49" name="文本占位符 2">
            <a:extLst>
              <a:ext uri="{FF2B5EF4-FFF2-40B4-BE49-F238E27FC236}">
                <a16:creationId xmlns:a16="http://schemas.microsoft.com/office/drawing/2014/main" id="{6FFDB556-80B3-D045-A616-BF415630FB1F}"/>
              </a:ext>
            </a:extLst>
          </p:cNvPr>
          <p:cNvSpPr txBox="1">
            <a:spLocks/>
          </p:cNvSpPr>
          <p:nvPr/>
        </p:nvSpPr>
        <p:spPr>
          <a:xfrm>
            <a:off x="3329337" y="3633728"/>
            <a:ext cx="8059388" cy="1077344"/>
          </a:xfrm>
          <a:prstGeom prst="rect">
            <a:avLst/>
          </a:prstGeom>
        </p:spPr>
        <p:txBody>
          <a:bodyPr vert="horz" lIns="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40000"/>
              </a:lnSpc>
              <a:spcBef>
                <a:spcPts val="0"/>
              </a:spcBef>
              <a:spcAft>
                <a:spcPts val="600"/>
              </a:spcAft>
              <a:buFont typeface="Arial" panose="020B0604020202020204" pitchFamily="34" charset="0"/>
              <a:buNone/>
            </a:pPr>
            <a:r>
              <a:rPr kumimoji="1" lang="zh-CN" altLang="en-US" sz="1800" dirty="0">
                <a:solidFill>
                  <a:schemeClr val="tx1">
                    <a:lumMod val="75000"/>
                    <a:lumOff val="25000"/>
                  </a:schemeClr>
                </a:solidFill>
              </a:rPr>
              <a:t>有一定的自学能力，在车企实习期间自学</a:t>
            </a:r>
            <a:r>
              <a:rPr kumimoji="1" lang="en-US" altLang="zh-CN" sz="1800" dirty="0" err="1">
                <a:solidFill>
                  <a:schemeClr val="tx1">
                    <a:lumMod val="75000"/>
                    <a:lumOff val="25000"/>
                  </a:schemeClr>
                </a:solidFill>
              </a:rPr>
              <a:t>Proe</a:t>
            </a:r>
            <a:r>
              <a:rPr kumimoji="1" lang="zh-CN" altLang="en-US" sz="1800" dirty="0">
                <a:solidFill>
                  <a:schemeClr val="tx1">
                    <a:lumMod val="75000"/>
                    <a:lumOff val="25000"/>
                  </a:schemeClr>
                </a:solidFill>
              </a:rPr>
              <a:t>软件，并且在</a:t>
            </a:r>
            <a:r>
              <a:rPr kumimoji="1" lang="en-US" altLang="zh-CN" sz="1800" dirty="0">
                <a:solidFill>
                  <a:schemeClr val="tx1">
                    <a:lumMod val="75000"/>
                    <a:lumOff val="25000"/>
                  </a:schemeClr>
                </a:solidFill>
              </a:rPr>
              <a:t>《</a:t>
            </a:r>
            <a:r>
              <a:rPr kumimoji="1" lang="zh-CN" altLang="en-US" sz="1800" dirty="0">
                <a:solidFill>
                  <a:schemeClr val="tx1">
                    <a:lumMod val="75000"/>
                    <a:lumOff val="25000"/>
                  </a:schemeClr>
                </a:solidFill>
              </a:rPr>
              <a:t>模具设计及</a:t>
            </a:r>
            <a:r>
              <a:rPr kumimoji="1" lang="en-US" altLang="zh-CN" sz="1800" dirty="0">
                <a:solidFill>
                  <a:schemeClr val="tx1">
                    <a:lumMod val="75000"/>
                    <a:lumOff val="25000"/>
                  </a:schemeClr>
                </a:solidFill>
              </a:rPr>
              <a:t>CAD》</a:t>
            </a:r>
            <a:r>
              <a:rPr kumimoji="1" lang="zh-CN" altLang="en-US" sz="1800" dirty="0">
                <a:solidFill>
                  <a:schemeClr val="tx1">
                    <a:lumMod val="75000"/>
                    <a:lumOff val="25000"/>
                  </a:schemeClr>
                </a:solidFill>
              </a:rPr>
              <a:t>课程大作业中应用较好的完成任务；在</a:t>
            </a:r>
            <a:r>
              <a:rPr kumimoji="1" lang="en-US" altLang="zh-CN" sz="1800" dirty="0">
                <a:solidFill>
                  <a:schemeClr val="tx1">
                    <a:lumMod val="75000"/>
                    <a:lumOff val="25000"/>
                  </a:schemeClr>
                </a:solidFill>
              </a:rPr>
              <a:t>《</a:t>
            </a:r>
            <a:r>
              <a:rPr kumimoji="1" lang="zh-CN" altLang="en-US" sz="1800" dirty="0">
                <a:solidFill>
                  <a:schemeClr val="tx1">
                    <a:lumMod val="75000"/>
                    <a:lumOff val="25000"/>
                  </a:schemeClr>
                </a:solidFill>
              </a:rPr>
              <a:t>自动控制原理实验</a:t>
            </a:r>
            <a:r>
              <a:rPr kumimoji="1" lang="en-US" altLang="zh-CN" sz="1800" dirty="0">
                <a:solidFill>
                  <a:schemeClr val="tx1">
                    <a:lumMod val="75000"/>
                    <a:lumOff val="25000"/>
                  </a:schemeClr>
                </a:solidFill>
              </a:rPr>
              <a:t>》</a:t>
            </a:r>
            <a:r>
              <a:rPr kumimoji="1" lang="zh-CN" altLang="en-US" sz="1800" dirty="0">
                <a:solidFill>
                  <a:schemeClr val="tx1">
                    <a:lumMod val="75000"/>
                    <a:lumOff val="25000"/>
                  </a:schemeClr>
                </a:solidFill>
              </a:rPr>
              <a:t>课程中，除课程要求外，自主学习利用</a:t>
            </a:r>
            <a:r>
              <a:rPr kumimoji="1" lang="en-US" altLang="zh-CN" sz="1800" dirty="0">
                <a:solidFill>
                  <a:schemeClr val="tx1">
                    <a:lumMod val="75000"/>
                    <a:lumOff val="25000"/>
                  </a:schemeClr>
                </a:solidFill>
              </a:rPr>
              <a:t>MATLAB</a:t>
            </a:r>
            <a:r>
              <a:rPr kumimoji="1" lang="zh-CN" altLang="en-US" sz="1800" dirty="0">
                <a:solidFill>
                  <a:schemeClr val="tx1">
                    <a:lumMod val="75000"/>
                    <a:lumOff val="25000"/>
                  </a:schemeClr>
                </a:solidFill>
              </a:rPr>
              <a:t>进行简单的数据处理。</a:t>
            </a:r>
          </a:p>
        </p:txBody>
      </p:sp>
      <p:sp>
        <p:nvSpPr>
          <p:cNvPr id="50" name="文本占位符 2">
            <a:extLst>
              <a:ext uri="{FF2B5EF4-FFF2-40B4-BE49-F238E27FC236}">
                <a16:creationId xmlns:a16="http://schemas.microsoft.com/office/drawing/2014/main" id="{81EDFBBE-D67B-5949-8FEB-00C2E25E4791}"/>
              </a:ext>
            </a:extLst>
          </p:cNvPr>
          <p:cNvSpPr txBox="1">
            <a:spLocks/>
          </p:cNvSpPr>
          <p:nvPr/>
        </p:nvSpPr>
        <p:spPr>
          <a:xfrm>
            <a:off x="2754773" y="5433394"/>
            <a:ext cx="8633949" cy="763137"/>
          </a:xfrm>
          <a:prstGeom prst="rect">
            <a:avLst/>
          </a:prstGeom>
        </p:spPr>
        <p:txBody>
          <a:bodyPr vert="horz" lIns="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40000"/>
              </a:lnSpc>
              <a:spcBef>
                <a:spcPts val="0"/>
              </a:spcBef>
              <a:spcAft>
                <a:spcPts val="600"/>
              </a:spcAft>
              <a:buFont typeface="Arial" panose="020B0604020202020204" pitchFamily="34" charset="0"/>
              <a:buNone/>
            </a:pPr>
            <a:r>
              <a:rPr kumimoji="1" lang="zh-CN" altLang="en-US" sz="1800" dirty="0">
                <a:solidFill>
                  <a:schemeClr val="tx1">
                    <a:lumMod val="75000"/>
                    <a:lumOff val="25000"/>
                  </a:schemeClr>
                </a:solidFill>
              </a:rPr>
              <a:t>大学期间，从事过学生组织的秘书工作，锻炼了与人交流相处的能力，也培养了细心、耐心的习惯。</a:t>
            </a:r>
          </a:p>
        </p:txBody>
      </p:sp>
      <p:sp>
        <p:nvSpPr>
          <p:cNvPr id="32" name="矩形 31">
            <a:extLst>
              <a:ext uri="{FF2B5EF4-FFF2-40B4-BE49-F238E27FC236}">
                <a16:creationId xmlns:a16="http://schemas.microsoft.com/office/drawing/2014/main" id="{79730796-2A45-4908-9F3E-756EBF267101}"/>
              </a:ext>
            </a:extLst>
          </p:cNvPr>
          <p:cNvSpPr/>
          <p:nvPr/>
        </p:nvSpPr>
        <p:spPr>
          <a:xfrm>
            <a:off x="9596761" y="393486"/>
            <a:ext cx="1908699" cy="56530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t" anchorCtr="0" forceAA="0" compatLnSpc="1">
            <a:prstTxWarp prst="textNoShape">
              <a:avLst/>
            </a:prstTxWarp>
            <a:normAutofit fontScale="62500" lnSpcReduction="20000"/>
          </a:bodyPr>
          <a:lstStyle/>
          <a:p>
            <a:pPr algn="l">
              <a:lnSpc>
                <a:spcPct val="130000"/>
              </a:lnSpc>
            </a:pPr>
            <a:r>
              <a:rPr kumimoji="1" lang="zh-CN" altLang="en-US" sz="2000" dirty="0">
                <a:solidFill>
                  <a:schemeClr val="tx1">
                    <a:lumMod val="75000"/>
                    <a:lumOff val="25000"/>
                  </a:schemeClr>
                </a:solidFill>
              </a:rPr>
              <a:t>插入校徽</a:t>
            </a:r>
          </a:p>
        </p:txBody>
      </p:sp>
    </p:spTree>
    <p:extLst>
      <p:ext uri="{BB962C8B-B14F-4D97-AF65-F5344CB8AC3E}">
        <p14:creationId xmlns:p14="http://schemas.microsoft.com/office/powerpoint/2010/main" val="1473145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a:extLst>
              <a:ext uri="{FF2B5EF4-FFF2-40B4-BE49-F238E27FC236}">
                <a16:creationId xmlns:a16="http://schemas.microsoft.com/office/drawing/2014/main" id="{E61B409C-6DF5-654F-81A4-524FF21D753D}"/>
              </a:ext>
            </a:extLst>
          </p:cNvPr>
          <p:cNvSpPr txBox="1"/>
          <p:nvPr/>
        </p:nvSpPr>
        <p:spPr>
          <a:xfrm>
            <a:off x="5102102" y="1696052"/>
            <a:ext cx="2060821" cy="2215991"/>
          </a:xfrm>
          <a:prstGeom prst="rect">
            <a:avLst/>
          </a:prstGeom>
          <a:noFill/>
        </p:spPr>
        <p:txBody>
          <a:bodyPr wrap="none" lIns="0" rtlCol="0">
            <a:spAutoFit/>
          </a:bodyPr>
          <a:lstStyle/>
          <a:p>
            <a:pPr algn="l"/>
            <a:r>
              <a:rPr kumimoji="1" lang="en-US" altLang="zh-CN" sz="13800" b="1" dirty="0">
                <a:gradFill>
                  <a:gsLst>
                    <a:gs pos="0">
                      <a:schemeClr val="accent3">
                        <a:lumMod val="60000"/>
                        <a:lumOff val="40000"/>
                      </a:schemeClr>
                    </a:gs>
                    <a:gs pos="100000">
                      <a:schemeClr val="accent3">
                        <a:lumMod val="20000"/>
                        <a:lumOff val="80000"/>
                        <a:alpha val="0"/>
                      </a:schemeClr>
                    </a:gs>
                  </a:gsLst>
                  <a:lin ang="5400000" scaled="1"/>
                </a:gradFill>
              </a:rPr>
              <a:t>03</a:t>
            </a:r>
            <a:endParaRPr kumimoji="1" lang="zh-CN" altLang="en-US" sz="13800" b="1" dirty="0">
              <a:gradFill>
                <a:gsLst>
                  <a:gs pos="0">
                    <a:schemeClr val="accent3">
                      <a:lumMod val="60000"/>
                      <a:lumOff val="40000"/>
                    </a:schemeClr>
                  </a:gs>
                  <a:gs pos="100000">
                    <a:schemeClr val="accent3">
                      <a:lumMod val="20000"/>
                      <a:lumOff val="80000"/>
                      <a:alpha val="0"/>
                    </a:schemeClr>
                  </a:gs>
                </a:gsLst>
                <a:lin ang="5400000" scaled="1"/>
              </a:gradFill>
            </a:endParaRPr>
          </a:p>
        </p:txBody>
      </p:sp>
      <p:sp>
        <p:nvSpPr>
          <p:cNvPr id="9" name="文本占位符 39">
            <a:extLst>
              <a:ext uri="{FF2B5EF4-FFF2-40B4-BE49-F238E27FC236}">
                <a16:creationId xmlns:a16="http://schemas.microsoft.com/office/drawing/2014/main" id="{FDF01BB6-2A63-CD46-AFA0-9CF49DACFE14}"/>
              </a:ext>
            </a:extLst>
          </p:cNvPr>
          <p:cNvSpPr txBox="1">
            <a:spLocks/>
          </p:cNvSpPr>
          <p:nvPr/>
        </p:nvSpPr>
        <p:spPr>
          <a:xfrm>
            <a:off x="3924111" y="3028846"/>
            <a:ext cx="4343779" cy="883197"/>
          </a:xfrm>
          <a:prstGeom prst="rect">
            <a:avLst/>
          </a:prstGeom>
        </p:spPr>
        <p:txBody>
          <a:bodyPr lIns="0" tIns="0" rIns="0" bIns="0" anchor="ctr" anchorCtr="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dist">
              <a:buNone/>
            </a:pPr>
            <a:r>
              <a:rPr lang="zh-CN" altLang="en-US" sz="6000" b="1" dirty="0">
                <a:solidFill>
                  <a:schemeClr val="accent2"/>
                </a:solidFill>
              </a:rPr>
              <a:t>自我分析</a:t>
            </a:r>
          </a:p>
        </p:txBody>
      </p:sp>
      <p:sp>
        <p:nvSpPr>
          <p:cNvPr id="83" name="文本框 82">
            <a:extLst>
              <a:ext uri="{FF2B5EF4-FFF2-40B4-BE49-F238E27FC236}">
                <a16:creationId xmlns:a16="http://schemas.microsoft.com/office/drawing/2014/main" id="{C644B40C-C065-9D48-9E2A-C82C17560B15}"/>
              </a:ext>
            </a:extLst>
          </p:cNvPr>
          <p:cNvSpPr txBox="1"/>
          <p:nvPr/>
        </p:nvSpPr>
        <p:spPr>
          <a:xfrm>
            <a:off x="4382854" y="3912043"/>
            <a:ext cx="3426294" cy="322456"/>
          </a:xfrm>
          <a:prstGeom prst="rect">
            <a:avLst/>
          </a:prstGeom>
          <a:noFill/>
        </p:spPr>
        <p:txBody>
          <a:bodyPr wrap="square" lIns="0" tIns="0" rIns="0" bIns="0" rtlCol="0" anchor="ctr" anchorCtr="0">
            <a:normAutofit/>
          </a:bodyPr>
          <a:lstStyle/>
          <a:p>
            <a:pPr algn="dist"/>
            <a:r>
              <a:rPr kumimoji="1" lang="en-US" altLang="zh-CN" sz="2000" dirty="0">
                <a:solidFill>
                  <a:schemeClr val="tx2"/>
                </a:solidFill>
              </a:rPr>
              <a:t>Self-analysis</a:t>
            </a:r>
            <a:endParaRPr kumimoji="1" lang="zh-CN" altLang="en-US" sz="2000" dirty="0">
              <a:solidFill>
                <a:schemeClr val="tx2"/>
              </a:solidFill>
            </a:endParaRPr>
          </a:p>
        </p:txBody>
      </p:sp>
    </p:spTree>
    <p:extLst>
      <p:ext uri="{BB962C8B-B14F-4D97-AF65-F5344CB8AC3E}">
        <p14:creationId xmlns:p14="http://schemas.microsoft.com/office/powerpoint/2010/main" val="365517584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LIDE.GUIDESSETTING" val="{&quot;Id&quot;:&quot;GuidesStyle_Normal&quot;,&quot;Name&quot;:&quot;正常&quot;,&quot;HeaderHeight&quot;:15.0,&quot;FooterHeight&quot;:9.0,&quot;SideMargin&quot;:5.5,&quot;TopMargin&quot;:0.0,&quot;BottomMargin&quot;:0.0,&quot;IntervalMargin&quot;:1.5,&quot;SettingType&quot;:&quot;System&quot;}"/>
</p:tagLst>
</file>

<file path=ppt/theme/theme1.xml><?xml version="1.0" encoding="utf-8"?>
<a:theme xmlns:a="http://schemas.openxmlformats.org/drawingml/2006/main" name="Office 主题​​">
  <a:themeElements>
    <a:clrScheme name="Office">
      <a:dk1>
        <a:srgbClr val="000000"/>
      </a:dk1>
      <a:lt1>
        <a:srgbClr val="FFFFFF"/>
      </a:lt1>
      <a:dk2>
        <a:srgbClr val="768395"/>
      </a:dk2>
      <a:lt2>
        <a:srgbClr val="F0F0F0"/>
      </a:lt2>
      <a:accent1>
        <a:srgbClr val="074996"/>
      </a:accent1>
      <a:accent2>
        <a:srgbClr val="F30017"/>
      </a:accent2>
      <a:accent3>
        <a:srgbClr val="FC5960"/>
      </a:accent3>
      <a:accent4>
        <a:srgbClr val="0D86D9"/>
      </a:accent4>
      <a:accent5>
        <a:srgbClr val="1E7CB1"/>
      </a:accent5>
      <a:accent6>
        <a:srgbClr val="93CCEB"/>
      </a:accent6>
      <a:hlink>
        <a:srgbClr val="4472C4"/>
      </a:hlink>
      <a:folHlink>
        <a:srgbClr val="BFBFBF"/>
      </a:folHlink>
    </a:clrScheme>
    <a:fontScheme name="模板">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a:solidFill>
            <a:schemeClr val="accent2"/>
          </a:solidFill>
        </a:ln>
      </a:spPr>
      <a:bodyPr rot="0" spcFirstLastPara="0" vertOverflow="overflow" horzOverflow="overflow" vert="horz" wrap="square" lIns="180000" tIns="180000" rIns="180000" bIns="180000" numCol="1" spcCol="0" rtlCol="0" fromWordArt="0" anchor="t" anchorCtr="0" forceAA="0" compatLnSpc="1">
        <a:prstTxWarp prst="textNoShape">
          <a:avLst/>
        </a:prstTxWarp>
        <a:normAutofit/>
      </a:bodyPr>
      <a:lstStyle>
        <a:defPPr algn="l">
          <a:lnSpc>
            <a:spcPct val="130000"/>
          </a:lnSpc>
          <a:defRPr kumimoji="1" sz="2000" dirty="0" smtClean="0">
            <a:solidFill>
              <a:schemeClr val="tx1">
                <a:lumMod val="75000"/>
                <a:lumOff val="25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accent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180000" tIns="180000" rIns="180000" bIns="180000" rtlCol="0">
        <a:spAutoFit/>
      </a:bodyPr>
      <a:lstStyle>
        <a:defPPr algn="just">
          <a:lnSpc>
            <a:spcPct val="130000"/>
          </a:lnSpc>
          <a:spcAft>
            <a:spcPts val="600"/>
          </a:spcAft>
          <a:defRPr kumimoji="1" dirty="0">
            <a:solidFill>
              <a:schemeClr val="tx1">
                <a:lumMod val="75000"/>
                <a:lumOff val="25000"/>
              </a:schemeClr>
            </a:solidFill>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rgbClr val="000000"/>
    </a:dk1>
    <a:lt1>
      <a:srgbClr val="FFFFFF"/>
    </a:lt1>
    <a:dk2>
      <a:srgbClr val="768395"/>
    </a:dk2>
    <a:lt2>
      <a:srgbClr val="F0F0F0"/>
    </a:lt2>
    <a:accent1>
      <a:srgbClr val="074996"/>
    </a:accent1>
    <a:accent2>
      <a:srgbClr val="F30017"/>
    </a:accent2>
    <a:accent3>
      <a:srgbClr val="FC5960"/>
    </a:accent3>
    <a:accent4>
      <a:srgbClr val="0D86D9"/>
    </a:accent4>
    <a:accent5>
      <a:srgbClr val="1E7CB1"/>
    </a:accent5>
    <a:accent6>
      <a:srgbClr val="93CCEB"/>
    </a:accent6>
    <a:hlink>
      <a:srgbClr val="4472C4"/>
    </a:hlink>
    <a:folHlink>
      <a:srgbClr val="BFBFBF"/>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4.xml><?xml version="1.0" encoding="utf-8"?>
<a:themeOverride xmlns:a="http://schemas.openxmlformats.org/drawingml/2006/main">
  <a:clrScheme name="Office">
    <a:dk1>
      <a:srgbClr val="000000"/>
    </a:dk1>
    <a:lt1>
      <a:srgbClr val="FFFFFF"/>
    </a:lt1>
    <a:dk2>
      <a:srgbClr val="768395"/>
    </a:dk2>
    <a:lt2>
      <a:srgbClr val="F0F0F0"/>
    </a:lt2>
    <a:accent1>
      <a:srgbClr val="074996"/>
    </a:accent1>
    <a:accent2>
      <a:srgbClr val="F30017"/>
    </a:accent2>
    <a:accent3>
      <a:srgbClr val="FC5960"/>
    </a:accent3>
    <a:accent4>
      <a:srgbClr val="0D86D9"/>
    </a:accent4>
    <a:accent5>
      <a:srgbClr val="1E7CB1"/>
    </a:accent5>
    <a:accent6>
      <a:srgbClr val="93CCEB"/>
    </a:accent6>
    <a:hlink>
      <a:srgbClr val="4472C4"/>
    </a:hlink>
    <a:folHlink>
      <a:srgbClr val="BFBFBF"/>
    </a:folHlink>
  </a:clrScheme>
</a:themeOverride>
</file>

<file path=docProps/app.xml><?xml version="1.0" encoding="utf-8"?>
<Properties xmlns="http://schemas.openxmlformats.org/officeDocument/2006/extended-properties" xmlns:vt="http://schemas.openxmlformats.org/officeDocument/2006/docPropsVTypes">
  <TotalTime>5580</TotalTime>
  <Words>859</Words>
  <Application>Microsoft Office PowerPoint</Application>
  <PresentationFormat>宽屏</PresentationFormat>
  <Paragraphs>106</Paragraphs>
  <Slides>15</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15</vt:i4>
      </vt:variant>
    </vt:vector>
  </HeadingPairs>
  <TitlesOfParts>
    <vt:vector size="21" baseType="lpstr">
      <vt:lpstr>DINCond-Bold</vt:lpstr>
      <vt:lpstr>等线</vt:lpstr>
      <vt:lpstr>微软雅黑</vt:lpstr>
      <vt:lpstr>微软雅黑 Light</vt:lpstr>
      <vt:lpstr>Arial</vt:lpstr>
      <vt:lpstr>Office 主题​​</vt:lpstr>
      <vt:lpstr>优秀大学生暑期夏令营 个人陈述</vt:lpstr>
      <vt:lpstr>PowerPoint 演示文稿</vt:lpstr>
      <vt:lpstr>PowerPoint 演示文稿</vt:lpstr>
      <vt:lpstr>学术背景</vt:lpstr>
      <vt:lpstr>PowerPoint 演示文稿</vt:lpstr>
      <vt:lpstr>学习、实习经历</vt:lpstr>
      <vt:lpstr>学习、实习经历</vt:lpstr>
      <vt:lpstr>学习、实习经历</vt:lpstr>
      <vt:lpstr>PowerPoint 演示文稿</vt:lpstr>
      <vt:lpstr>自我分析</vt:lpstr>
      <vt:lpstr>自我分析</vt:lpstr>
      <vt:lpstr>兴趣方向</vt:lpstr>
      <vt:lpstr>PowerPoint 演示文稿</vt:lpstr>
      <vt:lpstr>未来规划</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zhou</dc:creator>
  <cp:lastModifiedBy>刚毅坚卓</cp:lastModifiedBy>
  <cp:revision>305</cp:revision>
  <cp:lastPrinted>2019-04-07T21:47:54Z</cp:lastPrinted>
  <dcterms:created xsi:type="dcterms:W3CDTF">2019-03-13T22:13:12Z</dcterms:created>
  <dcterms:modified xsi:type="dcterms:W3CDTF">2021-09-06T09:15:37Z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v-yunxl@microsoft.com</vt:lpwstr>
  </property>
  <property fmtid="{D5CDD505-2E9C-101B-9397-08002B2CF9AE}" pid="5" name="MSIP_Label_f42aa342-8706-4288-bd11-ebb85995028c_SetDate">
    <vt:lpwstr>2019-05-10T09:28:08.0350032Z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ActionId">
    <vt:lpwstr>a3d39c64-67eb-4225-a22b-7af955a92bde</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