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9"/>
  </p:notesMasterIdLst>
  <p:sldIdLst>
    <p:sldId id="257" r:id="rId3"/>
    <p:sldId id="259" r:id="rId4"/>
    <p:sldId id="260" r:id="rId5"/>
    <p:sldId id="264" r:id="rId6"/>
    <p:sldId id="281" r:id="rId7"/>
    <p:sldId id="261" r:id="rId8"/>
    <p:sldId id="267" r:id="rId9"/>
    <p:sldId id="269" r:id="rId10"/>
    <p:sldId id="270" r:id="rId11"/>
    <p:sldId id="282" r:id="rId12"/>
    <p:sldId id="283" r:id="rId13"/>
    <p:sldId id="262" r:id="rId14"/>
    <p:sldId id="271" r:id="rId15"/>
    <p:sldId id="263" r:id="rId16"/>
    <p:sldId id="276" r:id="rId17"/>
    <p:sldId id="25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40" userDrawn="1">
          <p15:clr>
            <a:srgbClr val="A4A3A4"/>
          </p15:clr>
        </p15:guide>
        <p15:guide id="2" orient="horz" pos="3816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C678E"/>
    <a:srgbClr val="B0BFD5"/>
    <a:srgbClr val="E6E6E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6314" autoAdjust="0"/>
  </p:normalViewPr>
  <p:slideViewPr>
    <p:cSldViewPr snapToGrid="0">
      <p:cViewPr varScale="1">
        <p:scale>
          <a:sx n="82" d="100"/>
          <a:sy n="82" d="100"/>
        </p:scale>
        <p:origin x="782" y="211"/>
      </p:cViewPr>
      <p:guideLst>
        <p:guide pos="440"/>
        <p:guide orient="horz" pos="3816"/>
        <p:guide pos="7242"/>
        <p:guide orient="horz" pos="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DC5DC-2188-4A8E-9B52-870867C2BE72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43D81-2CE0-432F-B2E7-4DC1E7730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47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43D81-2CE0-432F-B2E7-4DC1E7730BC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65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D8240-3148-4746-BA4B-7B32B016B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1CC32A-496B-42D5-8EC6-30D10EB5C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25E7C-B1D9-4999-8D1F-ED84C4EE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A7BBD-E847-449A-AA53-B3DBD3F5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10074-A50B-4F6C-9D3A-997C1681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5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2022/3/1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53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65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222988-F7A5-40D8-93C2-FFC76DD6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9A7AB5-A93E-4BB9-B456-29E36D7D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6456C9-71B0-4254-B323-89F5CF60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3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45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4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588389" y="6755152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283691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48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2022/3/1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76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29047F-5DE1-40DA-AC24-00876ED9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65A70-6F68-4B83-92A0-6D80F28C9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EB68C-B904-4D82-949D-22E3B851D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AE24F-59F4-4360-AE82-7A8125C36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32B3F-6528-4220-A583-FE0D75546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面-上">
            <a:extLst>
              <a:ext uri="{FF2B5EF4-FFF2-40B4-BE49-F238E27FC236}">
                <a16:creationId xmlns:a16="http://schemas.microsoft.com/office/drawing/2014/main" id="{287EAB18-0589-4427-A798-FDBA81E27588}"/>
              </a:ext>
            </a:extLst>
          </p:cNvPr>
          <p:cNvSpPr/>
          <p:nvPr userDrawn="1"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面-下">
            <a:extLst>
              <a:ext uri="{FF2B5EF4-FFF2-40B4-BE49-F238E27FC236}">
                <a16:creationId xmlns:a16="http://schemas.microsoft.com/office/drawing/2014/main" id="{8F155A47-E696-4AF1-A58C-155C08617DCC}"/>
              </a:ext>
            </a:extLst>
          </p:cNvPr>
          <p:cNvSpPr/>
          <p:nvPr userDrawn="1"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31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18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7773C64-EA6C-43FE-9F81-3539DE2D0445}"/>
              </a:ext>
            </a:extLst>
          </p:cNvPr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0B5433-D16D-4F51-BDD8-808E9DB0262E}"/>
                </a:ext>
              </a:extLst>
            </p:cNvPr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8967190-370F-4CAE-ACBE-2AAED606EAD7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1CA0E2C-2D2C-4898-9E42-96259DE0F6A6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2BBFCD-014F-4D8B-9391-D731BF89EFB1}"/>
                </a:ext>
              </a:extLst>
            </p:cNvPr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762FE8C-4BD4-42A9-A0F1-7D0424B79FBB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3997588-ADD8-404B-A001-10D17D8466BC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4351356-B6C7-44B8-84AD-C961CA35C563}"/>
              </a:ext>
            </a:extLst>
          </p:cNvPr>
          <p:cNvGrpSpPr/>
          <p:nvPr/>
        </p:nvGrpSpPr>
        <p:grpSpPr>
          <a:xfrm>
            <a:off x="0" y="-4677"/>
            <a:ext cx="12992100" cy="6862677"/>
            <a:chOff x="0" y="-4677"/>
            <a:chExt cx="12192000" cy="686267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19069A1-09ED-4FF2-BA4E-A15ED18395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78" t="10561" r="2412" b="26928"/>
            <a:stretch/>
          </p:blipFill>
          <p:spPr>
            <a:xfrm>
              <a:off x="0" y="-4677"/>
              <a:ext cx="12192000" cy="6862677"/>
            </a:xfrm>
            <a:prstGeom prst="rect">
              <a:avLst/>
            </a:prstGeom>
          </p:spPr>
        </p:pic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357B119A-55E2-4F3C-B0BF-2BC411F9CD5D}"/>
                </a:ext>
              </a:extLst>
            </p:cNvPr>
            <p:cNvSpPr/>
            <p:nvPr/>
          </p:nvSpPr>
          <p:spPr>
            <a:xfrm>
              <a:off x="1238911" y="147978"/>
              <a:ext cx="9434423" cy="4654525"/>
            </a:xfrm>
            <a:custGeom>
              <a:avLst/>
              <a:gdLst>
                <a:gd name="connsiteX0" fmla="*/ 132689 w 9434423"/>
                <a:gd name="connsiteY0" fmla="*/ 737847 h 4654525"/>
                <a:gd name="connsiteX1" fmla="*/ 180314 w 9434423"/>
                <a:gd name="connsiteY1" fmla="*/ 861672 h 4654525"/>
                <a:gd name="connsiteX2" fmla="*/ 1961489 w 9434423"/>
                <a:gd name="connsiteY2" fmla="*/ 3052422 h 4654525"/>
                <a:gd name="connsiteX3" fmla="*/ 3695039 w 9434423"/>
                <a:gd name="connsiteY3" fmla="*/ 3547722 h 4654525"/>
                <a:gd name="connsiteX4" fmla="*/ 6409664 w 9434423"/>
                <a:gd name="connsiteY4" fmla="*/ 3881097 h 4654525"/>
                <a:gd name="connsiteX5" fmla="*/ 6676364 w 9434423"/>
                <a:gd name="connsiteY5" fmla="*/ 3633447 h 4654525"/>
                <a:gd name="connsiteX6" fmla="*/ 8438489 w 9434423"/>
                <a:gd name="connsiteY6" fmla="*/ 4652622 h 4654525"/>
                <a:gd name="connsiteX7" fmla="*/ 9371939 w 9434423"/>
                <a:gd name="connsiteY7" fmla="*/ 3842997 h 4654525"/>
                <a:gd name="connsiteX8" fmla="*/ 9248114 w 9434423"/>
                <a:gd name="connsiteY8" fmla="*/ 2299947 h 4654525"/>
                <a:gd name="connsiteX9" fmla="*/ 8438489 w 9434423"/>
                <a:gd name="connsiteY9" fmla="*/ 1214097 h 4654525"/>
                <a:gd name="connsiteX10" fmla="*/ 6314414 w 9434423"/>
                <a:gd name="connsiteY10" fmla="*/ 194922 h 4654525"/>
                <a:gd name="connsiteX11" fmla="*/ 5761964 w 9434423"/>
                <a:gd name="connsiteY11" fmla="*/ 4422 h 4654525"/>
                <a:gd name="connsiteX12" fmla="*/ 4742789 w 9434423"/>
                <a:gd name="connsiteY12" fmla="*/ 271122 h 4654525"/>
                <a:gd name="connsiteX13" fmla="*/ 3866489 w 9434423"/>
                <a:gd name="connsiteY13" fmla="*/ 852147 h 4654525"/>
                <a:gd name="connsiteX14" fmla="*/ 2523464 w 9434423"/>
                <a:gd name="connsiteY14" fmla="*/ 623547 h 4654525"/>
                <a:gd name="connsiteX15" fmla="*/ 818489 w 9434423"/>
                <a:gd name="connsiteY15" fmla="*/ 480672 h 4654525"/>
                <a:gd name="connsiteX16" fmla="*/ 132689 w 9434423"/>
                <a:gd name="connsiteY16" fmla="*/ 737847 h 465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434423" h="4654525">
                  <a:moveTo>
                    <a:pt x="132689" y="737847"/>
                  </a:moveTo>
                  <a:cubicBezTo>
                    <a:pt x="26327" y="801347"/>
                    <a:pt x="-124486" y="475910"/>
                    <a:pt x="180314" y="861672"/>
                  </a:cubicBezTo>
                  <a:cubicBezTo>
                    <a:pt x="485114" y="1247434"/>
                    <a:pt x="1375702" y="2604747"/>
                    <a:pt x="1961489" y="3052422"/>
                  </a:cubicBezTo>
                  <a:cubicBezTo>
                    <a:pt x="2547277" y="3500097"/>
                    <a:pt x="2953677" y="3409610"/>
                    <a:pt x="3695039" y="3547722"/>
                  </a:cubicBezTo>
                  <a:cubicBezTo>
                    <a:pt x="4436401" y="3685834"/>
                    <a:pt x="5912777" y="3866810"/>
                    <a:pt x="6409664" y="3881097"/>
                  </a:cubicBezTo>
                  <a:cubicBezTo>
                    <a:pt x="6906552" y="3895385"/>
                    <a:pt x="6338226" y="3504859"/>
                    <a:pt x="6676364" y="3633447"/>
                  </a:cubicBezTo>
                  <a:cubicBezTo>
                    <a:pt x="7014502" y="3762035"/>
                    <a:pt x="7989227" y="4617697"/>
                    <a:pt x="8438489" y="4652622"/>
                  </a:cubicBezTo>
                  <a:cubicBezTo>
                    <a:pt x="8887751" y="4687547"/>
                    <a:pt x="9237001" y="4235110"/>
                    <a:pt x="9371939" y="3842997"/>
                  </a:cubicBezTo>
                  <a:cubicBezTo>
                    <a:pt x="9506877" y="3450884"/>
                    <a:pt x="9403689" y="2738097"/>
                    <a:pt x="9248114" y="2299947"/>
                  </a:cubicBezTo>
                  <a:cubicBezTo>
                    <a:pt x="9092539" y="1861797"/>
                    <a:pt x="8927439" y="1564935"/>
                    <a:pt x="8438489" y="1214097"/>
                  </a:cubicBezTo>
                  <a:cubicBezTo>
                    <a:pt x="7949539" y="863260"/>
                    <a:pt x="6760502" y="396535"/>
                    <a:pt x="6314414" y="194922"/>
                  </a:cubicBezTo>
                  <a:cubicBezTo>
                    <a:pt x="5868326" y="-6691"/>
                    <a:pt x="6023901" y="-8278"/>
                    <a:pt x="5761964" y="4422"/>
                  </a:cubicBezTo>
                  <a:cubicBezTo>
                    <a:pt x="5500027" y="17122"/>
                    <a:pt x="5058702" y="129834"/>
                    <a:pt x="4742789" y="271122"/>
                  </a:cubicBezTo>
                  <a:cubicBezTo>
                    <a:pt x="4426876" y="412410"/>
                    <a:pt x="4236377" y="793409"/>
                    <a:pt x="3866489" y="852147"/>
                  </a:cubicBezTo>
                  <a:cubicBezTo>
                    <a:pt x="3496601" y="910885"/>
                    <a:pt x="3031464" y="685459"/>
                    <a:pt x="2523464" y="623547"/>
                  </a:cubicBezTo>
                  <a:cubicBezTo>
                    <a:pt x="2015464" y="561634"/>
                    <a:pt x="1213776" y="466385"/>
                    <a:pt x="818489" y="480672"/>
                  </a:cubicBezTo>
                  <a:cubicBezTo>
                    <a:pt x="423202" y="494959"/>
                    <a:pt x="239051" y="674347"/>
                    <a:pt x="132689" y="7378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B0DE8A3-59F3-4043-95D8-FE8A80CEE54C}"/>
              </a:ext>
            </a:extLst>
          </p:cNvPr>
          <p:cNvSpPr txBox="1"/>
          <p:nvPr/>
        </p:nvSpPr>
        <p:spPr>
          <a:xfrm>
            <a:off x="2066925" y="2849320"/>
            <a:ext cx="805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600" dirty="0">
                <a:solidFill>
                  <a:srgbClr val="4C678E"/>
                </a:solidFill>
                <a:cs typeface="+mn-ea"/>
                <a:sym typeface="+mn-lt"/>
              </a:rPr>
              <a:t>暑期优秀大学生夏令营个人展示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6CE59AF-7B62-4708-8A85-02DFCB44456E}"/>
              </a:ext>
            </a:extLst>
          </p:cNvPr>
          <p:cNvGrpSpPr/>
          <p:nvPr/>
        </p:nvGrpSpPr>
        <p:grpSpPr>
          <a:xfrm>
            <a:off x="939752" y="508992"/>
            <a:ext cx="4520175" cy="589647"/>
            <a:chOff x="706580" y="632385"/>
            <a:chExt cx="4520175" cy="58964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E5922B7-7ADD-41AD-A849-D125F1DF6AAF}"/>
                </a:ext>
              </a:extLst>
            </p:cNvPr>
            <p:cNvSpPr txBox="1"/>
            <p:nvPr/>
          </p:nvSpPr>
          <p:spPr>
            <a:xfrm>
              <a:off x="706580" y="632385"/>
              <a:ext cx="283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pc="600" dirty="0">
                  <a:solidFill>
                    <a:srgbClr val="4C678E"/>
                  </a:solidFill>
                  <a:cs typeface="+mn-ea"/>
                  <a:sym typeface="+mn-lt"/>
                </a:rPr>
                <a:t>XXX</a:t>
              </a:r>
              <a:r>
                <a:rPr lang="zh-CN" altLang="en-US" sz="2400" spc="600" dirty="0">
                  <a:solidFill>
                    <a:srgbClr val="4C678E"/>
                  </a:solidFill>
                  <a:cs typeface="+mn-ea"/>
                  <a:sym typeface="+mn-lt"/>
                </a:rPr>
                <a:t>科技大学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B18E624-E362-49D4-A3F6-404103314F3F}"/>
                </a:ext>
              </a:extLst>
            </p:cNvPr>
            <p:cNvSpPr txBox="1"/>
            <p:nvPr/>
          </p:nvSpPr>
          <p:spPr>
            <a:xfrm>
              <a:off x="744680" y="991200"/>
              <a:ext cx="44820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XXX UNIVERSITY OF SCIENCE AND TECHNOLOGY</a:t>
              </a:r>
              <a:endParaRPr lang="zh-CN" alt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ísļîḓé">
            <a:extLst>
              <a:ext uri="{FF2B5EF4-FFF2-40B4-BE49-F238E27FC236}">
                <a16:creationId xmlns:a16="http://schemas.microsoft.com/office/drawing/2014/main" id="{34BC134D-DD95-4164-8E64-4992D60211BC}"/>
              </a:ext>
            </a:extLst>
          </p:cNvPr>
          <p:cNvGrpSpPr/>
          <p:nvPr/>
        </p:nvGrpSpPr>
        <p:grpSpPr>
          <a:xfrm>
            <a:off x="452000" y="592577"/>
            <a:ext cx="519548" cy="519548"/>
            <a:chOff x="5683121" y="1558109"/>
            <a:chExt cx="673626" cy="673626"/>
          </a:xfrm>
        </p:grpSpPr>
        <p:sp>
          <p:nvSpPr>
            <p:cNvPr id="19" name="ïşļíḋê">
              <a:extLst>
                <a:ext uri="{FF2B5EF4-FFF2-40B4-BE49-F238E27FC236}">
                  <a16:creationId xmlns:a16="http://schemas.microsoft.com/office/drawing/2014/main" id="{F9E01EF1-D3ED-45FF-A9D6-FB6242297DAB}"/>
                </a:ext>
              </a:extLst>
            </p:cNvPr>
            <p:cNvSpPr/>
            <p:nvPr/>
          </p:nvSpPr>
          <p:spPr>
            <a:xfrm>
              <a:off x="5683121" y="1558109"/>
              <a:ext cx="673626" cy="673626"/>
            </a:xfrm>
            <a:custGeom>
              <a:avLst/>
              <a:gdLst>
                <a:gd name="connsiteX0" fmla="*/ 274320 w 548640"/>
                <a:gd name="connsiteY0" fmla="*/ 0 h 548640"/>
                <a:gd name="connsiteX1" fmla="*/ 548640 w 548640"/>
                <a:gd name="connsiteY1" fmla="*/ 274320 h 548640"/>
                <a:gd name="connsiteX2" fmla="*/ 274320 w 548640"/>
                <a:gd name="connsiteY2" fmla="*/ 548640 h 548640"/>
                <a:gd name="connsiteX3" fmla="*/ 0 w 548640"/>
                <a:gd name="connsiteY3" fmla="*/ 274320 h 548640"/>
                <a:gd name="connsiteX4" fmla="*/ 274320 w 548640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548640">
                  <a:moveTo>
                    <a:pt x="274320" y="0"/>
                  </a:moveTo>
                  <a:cubicBezTo>
                    <a:pt x="425823" y="0"/>
                    <a:pt x="548640" y="122817"/>
                    <a:pt x="548640" y="274320"/>
                  </a:cubicBezTo>
                  <a:cubicBezTo>
                    <a:pt x="548640" y="425823"/>
                    <a:pt x="425823" y="548640"/>
                    <a:pt x="274320" y="548640"/>
                  </a:cubicBezTo>
                  <a:cubicBezTo>
                    <a:pt x="122817" y="548640"/>
                    <a:pt x="0" y="425823"/>
                    <a:pt x="0" y="274320"/>
                  </a:cubicBezTo>
                  <a:cubicBezTo>
                    <a:pt x="0" y="122817"/>
                    <a:pt x="122817" y="0"/>
                    <a:pt x="274320" y="0"/>
                  </a:cubicBezTo>
                  <a:close/>
                </a:path>
              </a:pathLst>
            </a:custGeom>
            <a:solidFill>
              <a:srgbClr val="4C678E"/>
            </a:solidFill>
            <a:ln w="38100"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îśľîḍe">
              <a:extLst>
                <a:ext uri="{FF2B5EF4-FFF2-40B4-BE49-F238E27FC236}">
                  <a16:creationId xmlns:a16="http://schemas.microsoft.com/office/drawing/2014/main" id="{DC944530-979E-4F66-9E2C-375A47639E68}"/>
                </a:ext>
              </a:extLst>
            </p:cNvPr>
            <p:cNvSpPr/>
            <p:nvPr/>
          </p:nvSpPr>
          <p:spPr bwMode="auto">
            <a:xfrm>
              <a:off x="5844363" y="1753151"/>
              <a:ext cx="351148" cy="283545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14325AE-6DF0-4D3C-95FE-D9E7D28C2647}"/>
              </a:ext>
            </a:extLst>
          </p:cNvPr>
          <p:cNvGrpSpPr/>
          <p:nvPr/>
        </p:nvGrpSpPr>
        <p:grpSpPr>
          <a:xfrm>
            <a:off x="4147464" y="1866213"/>
            <a:ext cx="3897072" cy="830997"/>
            <a:chOff x="4147464" y="1866213"/>
            <a:chExt cx="3897072" cy="830997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1EEC3C9-34A8-443E-812F-4BFFDD05DCBF}"/>
                </a:ext>
              </a:extLst>
            </p:cNvPr>
            <p:cNvSpPr txBox="1"/>
            <p:nvPr/>
          </p:nvSpPr>
          <p:spPr>
            <a:xfrm>
              <a:off x="5133975" y="1866213"/>
              <a:ext cx="1924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4C678E"/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+mn-ea"/>
                  <a:sym typeface="+mn-lt"/>
                </a:rPr>
                <a:t>20XX</a:t>
              </a:r>
              <a:endParaRPr lang="zh-CN" altLang="en-US" sz="4800" dirty="0">
                <a:solidFill>
                  <a:srgbClr val="4C678E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A9B365A-2115-45DD-9011-7AF2A80382BA}"/>
                </a:ext>
              </a:extLst>
            </p:cNvPr>
            <p:cNvGrpSpPr/>
            <p:nvPr/>
          </p:nvGrpSpPr>
          <p:grpSpPr>
            <a:xfrm>
              <a:off x="4147464" y="2311239"/>
              <a:ext cx="3897072" cy="0"/>
              <a:chOff x="4257678" y="2482689"/>
              <a:chExt cx="3897072" cy="0"/>
            </a:xfrm>
          </p:grpSpPr>
          <p:cxnSp>
            <p:nvCxnSpPr>
              <p:cNvPr id="21" name="直接箭头连接符 25">
                <a:extLst>
                  <a:ext uri="{FF2B5EF4-FFF2-40B4-BE49-F238E27FC236}">
                    <a16:creationId xmlns:a16="http://schemas.microsoft.com/office/drawing/2014/main" id="{504A3E91-CB08-413A-8F19-9EDD7F7C0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7678" y="2482689"/>
                <a:ext cx="820497" cy="0"/>
              </a:xfrm>
              <a:prstGeom prst="straightConnector1">
                <a:avLst/>
              </a:prstGeom>
              <a:ln>
                <a:gradFill>
                  <a:gsLst>
                    <a:gs pos="100000">
                      <a:srgbClr val="4C678E">
                        <a:alpha val="0"/>
                      </a:srgbClr>
                    </a:gs>
                    <a:gs pos="0">
                      <a:srgbClr val="4C678E"/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5">
                <a:extLst>
                  <a:ext uri="{FF2B5EF4-FFF2-40B4-BE49-F238E27FC236}">
                    <a16:creationId xmlns:a16="http://schemas.microsoft.com/office/drawing/2014/main" id="{6AF8AA2E-1ABC-4943-8E3C-6CC641C6C8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34253" y="2482689"/>
                <a:ext cx="820497" cy="0"/>
              </a:xfrm>
              <a:prstGeom prst="straightConnector1">
                <a:avLst/>
              </a:prstGeom>
              <a:ln>
                <a:gradFill>
                  <a:gsLst>
                    <a:gs pos="100000">
                      <a:srgbClr val="4C678E">
                        <a:alpha val="0"/>
                      </a:srgbClr>
                    </a:gs>
                    <a:gs pos="0">
                      <a:srgbClr val="4C678E"/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B43D288-AE62-48DB-AC8A-8845E023E58F}"/>
              </a:ext>
            </a:extLst>
          </p:cNvPr>
          <p:cNvSpPr/>
          <p:nvPr/>
        </p:nvSpPr>
        <p:spPr>
          <a:xfrm>
            <a:off x="4555788" y="5276247"/>
            <a:ext cx="1470494" cy="3472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4C678E"/>
                </a:solidFill>
                <a:cs typeface="+mn-ea"/>
                <a:sym typeface="+mn-lt"/>
              </a:rPr>
              <a:t>汇报人：</a:t>
            </a:r>
            <a:r>
              <a:rPr lang="en-US" altLang="zh-CN" sz="1400" dirty="0">
                <a:solidFill>
                  <a:srgbClr val="4C678E"/>
                </a:solidFill>
                <a:cs typeface="+mn-ea"/>
                <a:sym typeface="+mn-lt"/>
              </a:rPr>
              <a:t>xxx</a:t>
            </a:r>
            <a:endParaRPr lang="zh-CN" altLang="en-US" sz="14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AF14897-0B6A-41DB-914E-8045AF4A8C80}"/>
              </a:ext>
            </a:extLst>
          </p:cNvPr>
          <p:cNvSpPr/>
          <p:nvPr/>
        </p:nvSpPr>
        <p:spPr>
          <a:xfrm>
            <a:off x="6165719" y="5276247"/>
            <a:ext cx="1306061" cy="347242"/>
          </a:xfrm>
          <a:prstGeom prst="roundRect">
            <a:avLst>
              <a:gd name="adj" fmla="val 50000"/>
            </a:avLst>
          </a:prstGeom>
          <a:solidFill>
            <a:srgbClr val="4C67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时间：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xxx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4B2A665-BFBF-42EB-9860-0DEB0B65E851}"/>
              </a:ext>
            </a:extLst>
          </p:cNvPr>
          <p:cNvSpPr txBox="1"/>
          <p:nvPr/>
        </p:nvSpPr>
        <p:spPr>
          <a:xfrm>
            <a:off x="5061674" y="3818266"/>
            <a:ext cx="206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600" dirty="0">
                <a:solidFill>
                  <a:srgbClr val="4C678E"/>
                </a:solidFill>
                <a:cs typeface="+mn-ea"/>
                <a:sym typeface="+mn-lt"/>
              </a:rPr>
              <a:t>xxx</a:t>
            </a:r>
            <a:r>
              <a:rPr lang="zh-CN" altLang="en-US" spc="600" dirty="0">
                <a:solidFill>
                  <a:srgbClr val="4C678E"/>
                </a:solidFill>
                <a:cs typeface="+mn-ea"/>
                <a:sym typeface="+mn-lt"/>
              </a:rPr>
              <a:t>院系专业</a:t>
            </a:r>
          </a:p>
        </p:txBody>
      </p:sp>
    </p:spTree>
    <p:extLst>
      <p:ext uri="{BB962C8B-B14F-4D97-AF65-F5344CB8AC3E}">
        <p14:creationId xmlns:p14="http://schemas.microsoft.com/office/powerpoint/2010/main" val="238681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9" grpId="0" animBg="1"/>
      <p:bldP spid="30" grpId="0" animBg="1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7773C64-EA6C-43FE-9F81-3539DE2D0445}"/>
              </a:ext>
            </a:extLst>
          </p:cNvPr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0B5433-D16D-4F51-BDD8-808E9DB0262E}"/>
                </a:ext>
              </a:extLst>
            </p:cNvPr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8967190-370F-4CAE-ACBE-2AAED606EAD7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1CA0E2C-2D2C-4898-9E42-96259DE0F6A6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2BBFCD-014F-4D8B-9391-D731BF89EFB1}"/>
                </a:ext>
              </a:extLst>
            </p:cNvPr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762FE8C-4BD4-42A9-A0F1-7D0424B79FBB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3997588-ADD8-404B-A001-10D17D8466BC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8B18E624-E362-49D4-A3F6-404103314F3F}"/>
              </a:ext>
            </a:extLst>
          </p:cNvPr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dirty="0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</a:t>
            </a:r>
            <a:endParaRPr lang="zh-CN" altLang="en-US" sz="900" dirty="0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793C4A0-082D-4A52-B424-B8634C06090F}"/>
              </a:ext>
            </a:extLst>
          </p:cNvPr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科研竞赛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DAF135D-A875-42B9-89FA-9A7354F99E91}"/>
              </a:ext>
            </a:extLst>
          </p:cNvPr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>
              <a:extLst>
                <a:ext uri="{FF2B5EF4-FFF2-40B4-BE49-F238E27FC236}">
                  <a16:creationId xmlns:a16="http://schemas.microsoft.com/office/drawing/2014/main" id="{2C63A09A-2159-43E4-8576-EF495EDE5786}"/>
                </a:ext>
              </a:extLst>
            </p:cNvPr>
            <p:cNvCxnSpPr>
              <a:cxnSpLocks/>
            </p:cNvCxnSpPr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>
              <a:extLst>
                <a:ext uri="{FF2B5EF4-FFF2-40B4-BE49-F238E27FC236}">
                  <a16:creationId xmlns:a16="http://schemas.microsoft.com/office/drawing/2014/main" id="{EC1F02D4-72DF-4779-B7B5-CD8D22B690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11">
            <a:extLst>
              <a:ext uri="{FF2B5EF4-FFF2-40B4-BE49-F238E27FC236}">
                <a16:creationId xmlns:a16="http://schemas.microsoft.com/office/drawing/2014/main" id="{ABBE1DEC-C89F-41A5-8C6B-8BA89F89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73" y="1378005"/>
            <a:ext cx="7357577" cy="31012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导师科研课题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—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动态需求下的异质货物车辆路径优化研究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      20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20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.09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–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至今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				        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研究背景：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针对电商行业异质货物配送的特性，考虑客户服务和配送成本的平衡，研究动态需求下的车辆路径优化问题。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研究内容：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√ 建立预优化和实时优化的两阶段配送路径优化模型；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           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√ 制定最佳离库时间策略与局部优化策略进行实时动态调整；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           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√ 最佳离库时间策略中引入时间隐性成本；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           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√ 设计一种改进的遗传算法；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           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√ 通过仿真测试集验证算法和模型的有效性；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项目成果：以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第一作者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撰写论文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《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xxxxxxxxxxxxxx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》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一篇，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核心期刊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《xx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工程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》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在投。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FAFFAD1-66DD-4DE8-8E3B-D1AEE4BA025B}"/>
              </a:ext>
            </a:extLst>
          </p:cNvPr>
          <p:cNvSpPr/>
          <p:nvPr/>
        </p:nvSpPr>
        <p:spPr>
          <a:xfrm>
            <a:off x="635062" y="4676221"/>
            <a:ext cx="2959867" cy="2009796"/>
          </a:xfrm>
          <a:prstGeom prst="rect">
            <a:avLst/>
          </a:prstGeom>
          <a:solidFill>
            <a:srgbClr val="4C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9A19F7-D457-4F68-AE26-75B0CB664B98}"/>
              </a:ext>
            </a:extLst>
          </p:cNvPr>
          <p:cNvSpPr/>
          <p:nvPr/>
        </p:nvSpPr>
        <p:spPr>
          <a:xfrm>
            <a:off x="4013791" y="4676221"/>
            <a:ext cx="2959867" cy="2009796"/>
          </a:xfrm>
          <a:prstGeom prst="rect">
            <a:avLst/>
          </a:prstGeom>
          <a:solidFill>
            <a:srgbClr val="4C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F7EE33E-57C1-4945-B75F-C7C6B0208660}"/>
              </a:ext>
            </a:extLst>
          </p:cNvPr>
          <p:cNvSpPr/>
          <p:nvPr/>
        </p:nvSpPr>
        <p:spPr>
          <a:xfrm>
            <a:off x="8420951" y="1441592"/>
            <a:ext cx="3410265" cy="4926592"/>
          </a:xfrm>
          <a:prstGeom prst="rect">
            <a:avLst/>
          </a:prstGeom>
          <a:solidFill>
            <a:srgbClr val="4C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357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7773C64-EA6C-43FE-9F81-3539DE2D0445}"/>
              </a:ext>
            </a:extLst>
          </p:cNvPr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0B5433-D16D-4F51-BDD8-808E9DB0262E}"/>
                </a:ext>
              </a:extLst>
            </p:cNvPr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8967190-370F-4CAE-ACBE-2AAED606EAD7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1CA0E2C-2D2C-4898-9E42-96259DE0F6A6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2BBFCD-014F-4D8B-9391-D731BF89EFB1}"/>
                </a:ext>
              </a:extLst>
            </p:cNvPr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762FE8C-4BD4-42A9-A0F1-7D0424B79FBB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3997588-ADD8-404B-A001-10D17D8466BC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8B18E624-E362-49D4-A3F6-404103314F3F}"/>
              </a:ext>
            </a:extLst>
          </p:cNvPr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dirty="0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</a:t>
            </a:r>
            <a:endParaRPr lang="zh-CN" altLang="en-US" sz="900" dirty="0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793C4A0-082D-4A52-B424-B8634C06090F}"/>
              </a:ext>
            </a:extLst>
          </p:cNvPr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科研竞赛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DAF135D-A875-42B9-89FA-9A7354F99E91}"/>
              </a:ext>
            </a:extLst>
          </p:cNvPr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>
              <a:extLst>
                <a:ext uri="{FF2B5EF4-FFF2-40B4-BE49-F238E27FC236}">
                  <a16:creationId xmlns:a16="http://schemas.microsoft.com/office/drawing/2014/main" id="{2C63A09A-2159-43E4-8576-EF495EDE5786}"/>
                </a:ext>
              </a:extLst>
            </p:cNvPr>
            <p:cNvCxnSpPr>
              <a:cxnSpLocks/>
            </p:cNvCxnSpPr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>
              <a:extLst>
                <a:ext uri="{FF2B5EF4-FFF2-40B4-BE49-F238E27FC236}">
                  <a16:creationId xmlns:a16="http://schemas.microsoft.com/office/drawing/2014/main" id="{EC1F02D4-72DF-4779-B7B5-CD8D22B690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11">
            <a:extLst>
              <a:ext uri="{FF2B5EF4-FFF2-40B4-BE49-F238E27FC236}">
                <a16:creationId xmlns:a16="http://schemas.microsoft.com/office/drawing/2014/main" id="{ABBE1DEC-C89F-41A5-8C6B-8BA89F89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73" y="1378005"/>
            <a:ext cx="7357577" cy="31012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导师科研课题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—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动态需求下的异质货物车辆路径优化研究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      20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20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.09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–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至今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				        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研究背景：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针对电商行业异质货物配送的特性，考虑客户服务和配送成本的平衡，研究动态需求下的车辆路径优化问题。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研究内容：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√ 建立预优化和实时优化的两阶段配送路径优化模型；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           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√ 制定最佳离库时间策略与局部优化策略进行实时动态调整；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           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√ 最佳离库时间策略中引入时间隐性成本；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           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√ 设计一种改进的遗传算法；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           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√ 通过仿真测试集验证算法和模型的有效性；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项目成果：以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第一作者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撰写论文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《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xxxxxxxxxxxxxx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》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一篇，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核心期刊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《xx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工程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》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在投。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FAFFAD1-66DD-4DE8-8E3B-D1AEE4BA025B}"/>
              </a:ext>
            </a:extLst>
          </p:cNvPr>
          <p:cNvSpPr/>
          <p:nvPr/>
        </p:nvSpPr>
        <p:spPr>
          <a:xfrm>
            <a:off x="635062" y="4676221"/>
            <a:ext cx="2959867" cy="2009796"/>
          </a:xfrm>
          <a:prstGeom prst="rect">
            <a:avLst/>
          </a:prstGeom>
          <a:solidFill>
            <a:srgbClr val="4C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9A19F7-D457-4F68-AE26-75B0CB664B98}"/>
              </a:ext>
            </a:extLst>
          </p:cNvPr>
          <p:cNvSpPr/>
          <p:nvPr/>
        </p:nvSpPr>
        <p:spPr>
          <a:xfrm>
            <a:off x="4013791" y="4676221"/>
            <a:ext cx="2959867" cy="2009796"/>
          </a:xfrm>
          <a:prstGeom prst="rect">
            <a:avLst/>
          </a:prstGeom>
          <a:solidFill>
            <a:srgbClr val="4C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F7EE33E-57C1-4945-B75F-C7C6B0208660}"/>
              </a:ext>
            </a:extLst>
          </p:cNvPr>
          <p:cNvSpPr/>
          <p:nvPr/>
        </p:nvSpPr>
        <p:spPr>
          <a:xfrm>
            <a:off x="8420951" y="1441592"/>
            <a:ext cx="3410265" cy="4926592"/>
          </a:xfrm>
          <a:prstGeom prst="rect">
            <a:avLst/>
          </a:prstGeom>
          <a:solidFill>
            <a:srgbClr val="4C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426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  <p:bldP spid="41" grpId="0" animBg="1"/>
      <p:bldP spid="42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>
            <a:extLst>
              <a:ext uri="{FF2B5EF4-FFF2-40B4-BE49-F238E27FC236}">
                <a16:creationId xmlns:a16="http://schemas.microsoft.com/office/drawing/2014/main" id="{4832305B-6220-4DE8-8082-E8622FAFE7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0" t="39493" r="26084" b="24455"/>
          <a:stretch/>
        </p:blipFill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F7773C64-EA6C-43FE-9F81-3539DE2D0445}"/>
              </a:ext>
            </a:extLst>
          </p:cNvPr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0B5433-D16D-4F51-BDD8-808E9DB0262E}"/>
                </a:ext>
              </a:extLst>
            </p:cNvPr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8967190-370F-4CAE-ACBE-2AAED606EAD7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1CA0E2C-2D2C-4898-9E42-96259DE0F6A6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2BBFCD-014F-4D8B-9391-D731BF89EFB1}"/>
                </a:ext>
              </a:extLst>
            </p:cNvPr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762FE8C-4BD4-42A9-A0F1-7D0424B79FBB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3997588-ADD8-404B-A001-10D17D8466BC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C94266FD-5D9B-4472-A34E-2F4F17E5F7CE}"/>
              </a:ext>
            </a:extLst>
          </p:cNvPr>
          <p:cNvSpPr/>
          <p:nvPr/>
        </p:nvSpPr>
        <p:spPr>
          <a:xfrm>
            <a:off x="0" y="0"/>
            <a:ext cx="12192000" cy="3733800"/>
          </a:xfrm>
          <a:prstGeom prst="rect">
            <a:avLst/>
          </a:prstGeom>
          <a:gradFill flip="none" rotWithShape="1">
            <a:gsLst>
              <a:gs pos="27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3D5C94A-FAC7-443B-8765-C0BAA94C0C8C}"/>
              </a:ext>
            </a:extLst>
          </p:cNvPr>
          <p:cNvSpPr txBox="1"/>
          <p:nvPr/>
        </p:nvSpPr>
        <p:spPr>
          <a:xfrm>
            <a:off x="7082971" y="2715444"/>
            <a:ext cx="3191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4C678E"/>
                </a:solidFill>
                <a:cs typeface="+mn-ea"/>
                <a:sym typeface="+mn-lt"/>
              </a:rPr>
              <a:t>学工实践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AE2E273-F0E7-46CA-A618-BF6ABED31343}"/>
              </a:ext>
            </a:extLst>
          </p:cNvPr>
          <p:cNvSpPr txBox="1"/>
          <p:nvPr/>
        </p:nvSpPr>
        <p:spPr>
          <a:xfrm>
            <a:off x="4332514" y="2423344"/>
            <a:ext cx="299538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ln>
                  <a:solidFill>
                    <a:schemeClr val="accent1">
                      <a:shade val="50000"/>
                    </a:schemeClr>
                  </a:solidFill>
                </a:ln>
                <a:noFill/>
                <a:cs typeface="+mn-ea"/>
                <a:sym typeface="+mn-lt"/>
              </a:rPr>
              <a:t>03</a:t>
            </a:r>
            <a:endParaRPr lang="zh-CN" altLang="en-US" sz="16600" dirty="0">
              <a:ln>
                <a:solidFill>
                  <a:schemeClr val="accent1">
                    <a:shade val="50000"/>
                  </a:schemeClr>
                </a:solidFill>
              </a:ln>
              <a:noFill/>
              <a:cs typeface="+mn-ea"/>
              <a:sym typeface="+mn-lt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187C5F02-9CD0-4D29-985F-5839FA9D1D77}"/>
              </a:ext>
            </a:extLst>
          </p:cNvPr>
          <p:cNvSpPr/>
          <p:nvPr/>
        </p:nvSpPr>
        <p:spPr>
          <a:xfrm>
            <a:off x="10576243" y="695685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cs typeface="+mn-ea"/>
                <a:sym typeface="+mn-lt"/>
              </a:rPr>
              <a:t>PART</a:t>
            </a:r>
            <a:endParaRPr lang="zh-CN" altLang="en-US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B44E214-36B8-4086-863C-26EFFDA62161}"/>
              </a:ext>
            </a:extLst>
          </p:cNvPr>
          <p:cNvGrpSpPr/>
          <p:nvPr/>
        </p:nvGrpSpPr>
        <p:grpSpPr>
          <a:xfrm>
            <a:off x="1257813" y="694177"/>
            <a:ext cx="4520175" cy="570597"/>
            <a:chOff x="706580" y="632385"/>
            <a:chExt cx="4520175" cy="570597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6516DE2B-1FA8-4F79-9B65-BF8A72FC12C9}"/>
                </a:ext>
              </a:extLst>
            </p:cNvPr>
            <p:cNvSpPr txBox="1"/>
            <p:nvPr/>
          </p:nvSpPr>
          <p:spPr>
            <a:xfrm>
              <a:off x="706580" y="632385"/>
              <a:ext cx="283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pc="600" dirty="0">
                  <a:solidFill>
                    <a:srgbClr val="4C678E"/>
                  </a:solidFill>
                  <a:cs typeface="+mn-ea"/>
                  <a:sym typeface="+mn-lt"/>
                </a:rPr>
                <a:t>XXX</a:t>
              </a:r>
              <a:r>
                <a:rPr lang="zh-CN" altLang="en-US" sz="2400" spc="600" dirty="0">
                  <a:solidFill>
                    <a:srgbClr val="4C678E"/>
                  </a:solidFill>
                  <a:cs typeface="+mn-ea"/>
                  <a:sym typeface="+mn-lt"/>
                </a:rPr>
                <a:t>科技大学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7A1970D-F0EA-4462-8D6D-D1E71620D149}"/>
                </a:ext>
              </a:extLst>
            </p:cNvPr>
            <p:cNvSpPr txBox="1"/>
            <p:nvPr/>
          </p:nvSpPr>
          <p:spPr>
            <a:xfrm>
              <a:off x="744680" y="972150"/>
              <a:ext cx="44820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XXX UNIVERSITY OF SCIENCE AND TECHNOLOGY</a:t>
              </a:r>
              <a:endParaRPr lang="zh-CN" alt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99593D4-4A4C-4D22-8A6C-A0FDC2EAAD59}"/>
              </a:ext>
            </a:extLst>
          </p:cNvPr>
          <p:cNvSpPr/>
          <p:nvPr/>
        </p:nvSpPr>
        <p:spPr>
          <a:xfrm>
            <a:off x="722087" y="5998029"/>
            <a:ext cx="482600" cy="7048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7" name="ísļîḓé">
            <a:extLst>
              <a:ext uri="{FF2B5EF4-FFF2-40B4-BE49-F238E27FC236}">
                <a16:creationId xmlns:a16="http://schemas.microsoft.com/office/drawing/2014/main" id="{1099C38A-DB28-4D1B-96D7-78FA2DF5166E}"/>
              </a:ext>
            </a:extLst>
          </p:cNvPr>
          <p:cNvGrpSpPr/>
          <p:nvPr/>
        </p:nvGrpSpPr>
        <p:grpSpPr>
          <a:xfrm>
            <a:off x="693300" y="729226"/>
            <a:ext cx="519548" cy="519548"/>
            <a:chOff x="5683121" y="1558109"/>
            <a:chExt cx="673626" cy="673626"/>
          </a:xfrm>
        </p:grpSpPr>
        <p:sp>
          <p:nvSpPr>
            <p:cNvPr id="68" name="ïşļíḋê">
              <a:extLst>
                <a:ext uri="{FF2B5EF4-FFF2-40B4-BE49-F238E27FC236}">
                  <a16:creationId xmlns:a16="http://schemas.microsoft.com/office/drawing/2014/main" id="{D4FFB7BF-FE35-4535-A647-4799CC8F6FD5}"/>
                </a:ext>
              </a:extLst>
            </p:cNvPr>
            <p:cNvSpPr/>
            <p:nvPr/>
          </p:nvSpPr>
          <p:spPr>
            <a:xfrm>
              <a:off x="5683121" y="1558109"/>
              <a:ext cx="673626" cy="673626"/>
            </a:xfrm>
            <a:custGeom>
              <a:avLst/>
              <a:gdLst>
                <a:gd name="connsiteX0" fmla="*/ 274320 w 548640"/>
                <a:gd name="connsiteY0" fmla="*/ 0 h 548640"/>
                <a:gd name="connsiteX1" fmla="*/ 548640 w 548640"/>
                <a:gd name="connsiteY1" fmla="*/ 274320 h 548640"/>
                <a:gd name="connsiteX2" fmla="*/ 274320 w 548640"/>
                <a:gd name="connsiteY2" fmla="*/ 548640 h 548640"/>
                <a:gd name="connsiteX3" fmla="*/ 0 w 548640"/>
                <a:gd name="connsiteY3" fmla="*/ 274320 h 548640"/>
                <a:gd name="connsiteX4" fmla="*/ 274320 w 548640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548640">
                  <a:moveTo>
                    <a:pt x="274320" y="0"/>
                  </a:moveTo>
                  <a:cubicBezTo>
                    <a:pt x="425823" y="0"/>
                    <a:pt x="548640" y="122817"/>
                    <a:pt x="548640" y="274320"/>
                  </a:cubicBezTo>
                  <a:cubicBezTo>
                    <a:pt x="548640" y="425823"/>
                    <a:pt x="425823" y="548640"/>
                    <a:pt x="274320" y="548640"/>
                  </a:cubicBezTo>
                  <a:cubicBezTo>
                    <a:pt x="122817" y="548640"/>
                    <a:pt x="0" y="425823"/>
                    <a:pt x="0" y="274320"/>
                  </a:cubicBezTo>
                  <a:cubicBezTo>
                    <a:pt x="0" y="122817"/>
                    <a:pt x="122817" y="0"/>
                    <a:pt x="274320" y="0"/>
                  </a:cubicBezTo>
                  <a:close/>
                </a:path>
              </a:pathLst>
            </a:custGeom>
            <a:solidFill>
              <a:srgbClr val="4C678E"/>
            </a:solidFill>
            <a:ln w="38100"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îśľîḍe">
              <a:extLst>
                <a:ext uri="{FF2B5EF4-FFF2-40B4-BE49-F238E27FC236}">
                  <a16:creationId xmlns:a16="http://schemas.microsoft.com/office/drawing/2014/main" id="{EF1D9936-BDA6-4A9A-AA67-2F1F584B5176}"/>
                </a:ext>
              </a:extLst>
            </p:cNvPr>
            <p:cNvSpPr/>
            <p:nvPr/>
          </p:nvSpPr>
          <p:spPr bwMode="auto">
            <a:xfrm>
              <a:off x="5844363" y="1753151"/>
              <a:ext cx="351148" cy="283545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11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9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7773C64-EA6C-43FE-9F81-3539DE2D0445}"/>
              </a:ext>
            </a:extLst>
          </p:cNvPr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0B5433-D16D-4F51-BDD8-808E9DB0262E}"/>
                </a:ext>
              </a:extLst>
            </p:cNvPr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8967190-370F-4CAE-ACBE-2AAED606EAD7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1CA0E2C-2D2C-4898-9E42-96259DE0F6A6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2BBFCD-014F-4D8B-9391-D731BF89EFB1}"/>
                </a:ext>
              </a:extLst>
            </p:cNvPr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762FE8C-4BD4-42A9-A0F1-7D0424B79FBB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3997588-ADD8-404B-A001-10D17D8466BC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8B18E624-E362-49D4-A3F6-404103314F3F}"/>
              </a:ext>
            </a:extLst>
          </p:cNvPr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00" dirty="0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Comprehensive Practice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793C4A0-082D-4A52-B424-B8634C06090F}"/>
              </a:ext>
            </a:extLst>
          </p:cNvPr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学工实践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DAF135D-A875-42B9-89FA-9A7354F99E91}"/>
              </a:ext>
            </a:extLst>
          </p:cNvPr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>
              <a:extLst>
                <a:ext uri="{FF2B5EF4-FFF2-40B4-BE49-F238E27FC236}">
                  <a16:creationId xmlns:a16="http://schemas.microsoft.com/office/drawing/2014/main" id="{2C63A09A-2159-43E4-8576-EF495EDE5786}"/>
                </a:ext>
              </a:extLst>
            </p:cNvPr>
            <p:cNvCxnSpPr>
              <a:cxnSpLocks/>
            </p:cNvCxnSpPr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>
              <a:extLst>
                <a:ext uri="{FF2B5EF4-FFF2-40B4-BE49-F238E27FC236}">
                  <a16:creationId xmlns:a16="http://schemas.microsoft.com/office/drawing/2014/main" id="{EC1F02D4-72DF-4779-B7B5-CD8D22B690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íṩlïḑé">
            <a:extLst>
              <a:ext uri="{FF2B5EF4-FFF2-40B4-BE49-F238E27FC236}">
                <a16:creationId xmlns:a16="http://schemas.microsoft.com/office/drawing/2014/main" id="{50617ED3-34B8-4DE0-B18A-26925C2FC7FF}"/>
              </a:ext>
            </a:extLst>
          </p:cNvPr>
          <p:cNvSpPr txBox="1"/>
          <p:nvPr/>
        </p:nvSpPr>
        <p:spPr bwMode="auto">
          <a:xfrm>
            <a:off x="1224309" y="2299876"/>
            <a:ext cx="455253" cy="492443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4C678E"/>
                </a:solidFill>
                <a:cs typeface="+mn-ea"/>
                <a:sym typeface="+mn-lt"/>
              </a:rPr>
              <a:t>0</a:t>
            </a:r>
            <a:r>
              <a:rPr lang="en-US" sz="100" b="1" dirty="0">
                <a:solidFill>
                  <a:srgbClr val="4C678E"/>
                </a:solidFill>
                <a:cs typeface="+mn-ea"/>
                <a:sym typeface="+mn-lt"/>
              </a:rPr>
              <a:t> </a:t>
            </a:r>
            <a:r>
              <a:rPr lang="en-US" sz="3200" b="1" dirty="0">
                <a:solidFill>
                  <a:srgbClr val="4C678E"/>
                </a:solidFill>
                <a:cs typeface="+mn-ea"/>
                <a:sym typeface="+mn-lt"/>
              </a:rPr>
              <a:t>1.</a:t>
            </a:r>
          </a:p>
        </p:txBody>
      </p:sp>
      <p:sp>
        <p:nvSpPr>
          <p:cNvPr id="34" name="íṩlïḑé">
            <a:extLst>
              <a:ext uri="{FF2B5EF4-FFF2-40B4-BE49-F238E27FC236}">
                <a16:creationId xmlns:a16="http://schemas.microsoft.com/office/drawing/2014/main" id="{3CF8343A-599E-4229-818C-DA2E0F10F2FB}"/>
              </a:ext>
            </a:extLst>
          </p:cNvPr>
          <p:cNvSpPr txBox="1"/>
          <p:nvPr/>
        </p:nvSpPr>
        <p:spPr bwMode="auto">
          <a:xfrm>
            <a:off x="1224309" y="3461035"/>
            <a:ext cx="455253" cy="492443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4C678E"/>
                </a:solidFill>
                <a:cs typeface="+mn-ea"/>
                <a:sym typeface="+mn-lt"/>
              </a:rPr>
              <a:t>02.</a:t>
            </a:r>
          </a:p>
        </p:txBody>
      </p:sp>
      <p:sp>
        <p:nvSpPr>
          <p:cNvPr id="35" name="íṩlïḑé">
            <a:extLst>
              <a:ext uri="{FF2B5EF4-FFF2-40B4-BE49-F238E27FC236}">
                <a16:creationId xmlns:a16="http://schemas.microsoft.com/office/drawing/2014/main" id="{36C8164B-0839-43F4-B186-44C29035E144}"/>
              </a:ext>
            </a:extLst>
          </p:cNvPr>
          <p:cNvSpPr txBox="1"/>
          <p:nvPr/>
        </p:nvSpPr>
        <p:spPr bwMode="auto">
          <a:xfrm>
            <a:off x="1165521" y="4622194"/>
            <a:ext cx="572830" cy="619624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4C678E"/>
                </a:solidFill>
                <a:cs typeface="+mn-ea"/>
                <a:sym typeface="+mn-lt"/>
              </a:rPr>
              <a:t>03.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6E9792E-B65B-4E3C-8034-2E56EC2D1F1C}"/>
              </a:ext>
            </a:extLst>
          </p:cNvPr>
          <p:cNvSpPr/>
          <p:nvPr/>
        </p:nvSpPr>
        <p:spPr>
          <a:xfrm>
            <a:off x="2057400" y="2211651"/>
            <a:ext cx="4025900" cy="3258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社会实践：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E91F0DA-4CE8-4E80-977B-F826E10568BB}"/>
              </a:ext>
            </a:extLst>
          </p:cNvPr>
          <p:cNvSpPr/>
          <p:nvPr/>
        </p:nvSpPr>
        <p:spPr>
          <a:xfrm>
            <a:off x="2057400" y="3438659"/>
            <a:ext cx="4025900" cy="3258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组织工作：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65FEBB3-4CA0-4B0C-8DDB-061A9998A935}"/>
              </a:ext>
            </a:extLst>
          </p:cNvPr>
          <p:cNvSpPr/>
          <p:nvPr/>
        </p:nvSpPr>
        <p:spPr>
          <a:xfrm>
            <a:off x="2057400" y="4665667"/>
            <a:ext cx="4025900" cy="3258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个人爱好：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8DCFCE0-1600-4EEB-920F-552204A0B791}"/>
              </a:ext>
            </a:extLst>
          </p:cNvPr>
          <p:cNvSpPr/>
          <p:nvPr/>
        </p:nvSpPr>
        <p:spPr>
          <a:xfrm>
            <a:off x="7048889" y="2109473"/>
            <a:ext cx="3570514" cy="3688010"/>
          </a:xfrm>
          <a:prstGeom prst="roundRect">
            <a:avLst>
              <a:gd name="adj" fmla="val 6041"/>
            </a:avLst>
          </a:prstGeom>
          <a:blipFill dpi="0" rotWithShape="1">
            <a:blip r:embed="rId2"/>
            <a:srcRect/>
            <a:stretch>
              <a:fillRect l="-27468" r="-2746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156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  <p:bldP spid="32" grpId="0"/>
      <p:bldP spid="34" grpId="0"/>
      <p:bldP spid="35" grpId="0"/>
      <p:bldP spid="40" grpId="0"/>
      <p:bldP spid="41" grpId="0"/>
      <p:bldP spid="42" grpId="0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>
            <a:extLst>
              <a:ext uri="{FF2B5EF4-FFF2-40B4-BE49-F238E27FC236}">
                <a16:creationId xmlns:a16="http://schemas.microsoft.com/office/drawing/2014/main" id="{4832305B-6220-4DE8-8082-E8622FAFE7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0" t="39493" r="26084" b="24455"/>
          <a:stretch/>
        </p:blipFill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F7773C64-EA6C-43FE-9F81-3539DE2D0445}"/>
              </a:ext>
            </a:extLst>
          </p:cNvPr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0B5433-D16D-4F51-BDD8-808E9DB0262E}"/>
                </a:ext>
              </a:extLst>
            </p:cNvPr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8967190-370F-4CAE-ACBE-2AAED606EAD7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1CA0E2C-2D2C-4898-9E42-96259DE0F6A6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2BBFCD-014F-4D8B-9391-D731BF89EFB1}"/>
                </a:ext>
              </a:extLst>
            </p:cNvPr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762FE8C-4BD4-42A9-A0F1-7D0424B79FBB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3997588-ADD8-404B-A001-10D17D8466BC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C94266FD-5D9B-4472-A34E-2F4F17E5F7CE}"/>
              </a:ext>
            </a:extLst>
          </p:cNvPr>
          <p:cNvSpPr/>
          <p:nvPr/>
        </p:nvSpPr>
        <p:spPr>
          <a:xfrm>
            <a:off x="0" y="0"/>
            <a:ext cx="12192000" cy="3733800"/>
          </a:xfrm>
          <a:prstGeom prst="rect">
            <a:avLst/>
          </a:prstGeom>
          <a:gradFill flip="none" rotWithShape="1">
            <a:gsLst>
              <a:gs pos="27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CA439FF-8428-4082-966E-ED94FE2CD955}"/>
              </a:ext>
            </a:extLst>
          </p:cNvPr>
          <p:cNvSpPr txBox="1"/>
          <p:nvPr/>
        </p:nvSpPr>
        <p:spPr>
          <a:xfrm>
            <a:off x="11379385" y="2045825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cs typeface="+mn-ea"/>
                <a:sym typeface="+mn-lt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3D5C94A-FAC7-443B-8765-C0BAA94C0C8C}"/>
              </a:ext>
            </a:extLst>
          </p:cNvPr>
          <p:cNvSpPr txBox="1"/>
          <p:nvPr/>
        </p:nvSpPr>
        <p:spPr>
          <a:xfrm>
            <a:off x="7082971" y="2715444"/>
            <a:ext cx="3191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4C678E"/>
                </a:solidFill>
                <a:cs typeface="+mn-ea"/>
                <a:sym typeface="+mn-lt"/>
              </a:rPr>
              <a:t>未来规划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AE2E273-F0E7-46CA-A618-BF6ABED31343}"/>
              </a:ext>
            </a:extLst>
          </p:cNvPr>
          <p:cNvSpPr txBox="1"/>
          <p:nvPr/>
        </p:nvSpPr>
        <p:spPr>
          <a:xfrm>
            <a:off x="4332514" y="2423344"/>
            <a:ext cx="299538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ln>
                  <a:solidFill>
                    <a:schemeClr val="accent1">
                      <a:shade val="50000"/>
                    </a:schemeClr>
                  </a:solidFill>
                </a:ln>
                <a:noFill/>
                <a:cs typeface="+mn-ea"/>
                <a:sym typeface="+mn-lt"/>
              </a:rPr>
              <a:t>04</a:t>
            </a:r>
            <a:endParaRPr lang="zh-CN" altLang="en-US" sz="16600" dirty="0">
              <a:ln>
                <a:solidFill>
                  <a:schemeClr val="accent1">
                    <a:shade val="50000"/>
                  </a:schemeClr>
                </a:solidFill>
              </a:ln>
              <a:noFill/>
              <a:cs typeface="+mn-ea"/>
              <a:sym typeface="+mn-lt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187C5F02-9CD0-4D29-985F-5839FA9D1D77}"/>
              </a:ext>
            </a:extLst>
          </p:cNvPr>
          <p:cNvSpPr/>
          <p:nvPr/>
        </p:nvSpPr>
        <p:spPr>
          <a:xfrm>
            <a:off x="10576243" y="695685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cs typeface="+mn-ea"/>
                <a:sym typeface="+mn-lt"/>
              </a:rPr>
              <a:t>PART</a:t>
            </a:r>
            <a:endParaRPr lang="zh-CN" altLang="en-US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B44E214-36B8-4086-863C-26EFFDA62161}"/>
              </a:ext>
            </a:extLst>
          </p:cNvPr>
          <p:cNvGrpSpPr/>
          <p:nvPr/>
        </p:nvGrpSpPr>
        <p:grpSpPr>
          <a:xfrm>
            <a:off x="1257813" y="694177"/>
            <a:ext cx="4520175" cy="570597"/>
            <a:chOff x="706580" y="632385"/>
            <a:chExt cx="4520175" cy="570597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6516DE2B-1FA8-4F79-9B65-BF8A72FC12C9}"/>
                </a:ext>
              </a:extLst>
            </p:cNvPr>
            <p:cNvSpPr txBox="1"/>
            <p:nvPr/>
          </p:nvSpPr>
          <p:spPr>
            <a:xfrm>
              <a:off x="706580" y="632385"/>
              <a:ext cx="283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pc="600" dirty="0">
                  <a:solidFill>
                    <a:srgbClr val="4C678E"/>
                  </a:solidFill>
                  <a:cs typeface="+mn-ea"/>
                  <a:sym typeface="+mn-lt"/>
                </a:rPr>
                <a:t>XXX</a:t>
              </a:r>
              <a:r>
                <a:rPr lang="zh-CN" altLang="en-US" sz="2400" spc="600" dirty="0">
                  <a:solidFill>
                    <a:srgbClr val="4C678E"/>
                  </a:solidFill>
                  <a:cs typeface="+mn-ea"/>
                  <a:sym typeface="+mn-lt"/>
                </a:rPr>
                <a:t>科技大学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7A1970D-F0EA-4462-8D6D-D1E71620D149}"/>
                </a:ext>
              </a:extLst>
            </p:cNvPr>
            <p:cNvSpPr txBox="1"/>
            <p:nvPr/>
          </p:nvSpPr>
          <p:spPr>
            <a:xfrm>
              <a:off x="744680" y="972150"/>
              <a:ext cx="44820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XXX UNIVERSITY OF SCIENCE AND TECHNOLOGY</a:t>
              </a:r>
              <a:endParaRPr lang="zh-CN" alt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99593D4-4A4C-4D22-8A6C-A0FDC2EAAD59}"/>
              </a:ext>
            </a:extLst>
          </p:cNvPr>
          <p:cNvSpPr/>
          <p:nvPr/>
        </p:nvSpPr>
        <p:spPr>
          <a:xfrm>
            <a:off x="722087" y="5998029"/>
            <a:ext cx="482600" cy="7048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7" name="ísļîḓé">
            <a:extLst>
              <a:ext uri="{FF2B5EF4-FFF2-40B4-BE49-F238E27FC236}">
                <a16:creationId xmlns:a16="http://schemas.microsoft.com/office/drawing/2014/main" id="{1099C38A-DB28-4D1B-96D7-78FA2DF5166E}"/>
              </a:ext>
            </a:extLst>
          </p:cNvPr>
          <p:cNvGrpSpPr/>
          <p:nvPr/>
        </p:nvGrpSpPr>
        <p:grpSpPr>
          <a:xfrm>
            <a:off x="693300" y="729226"/>
            <a:ext cx="519548" cy="519548"/>
            <a:chOff x="5683121" y="1558109"/>
            <a:chExt cx="673626" cy="673626"/>
          </a:xfrm>
        </p:grpSpPr>
        <p:sp>
          <p:nvSpPr>
            <p:cNvPr id="68" name="ïşļíḋê">
              <a:extLst>
                <a:ext uri="{FF2B5EF4-FFF2-40B4-BE49-F238E27FC236}">
                  <a16:creationId xmlns:a16="http://schemas.microsoft.com/office/drawing/2014/main" id="{D4FFB7BF-FE35-4535-A647-4799CC8F6FD5}"/>
                </a:ext>
              </a:extLst>
            </p:cNvPr>
            <p:cNvSpPr/>
            <p:nvPr/>
          </p:nvSpPr>
          <p:spPr>
            <a:xfrm>
              <a:off x="5683121" y="1558109"/>
              <a:ext cx="673626" cy="673626"/>
            </a:xfrm>
            <a:custGeom>
              <a:avLst/>
              <a:gdLst>
                <a:gd name="connsiteX0" fmla="*/ 274320 w 548640"/>
                <a:gd name="connsiteY0" fmla="*/ 0 h 548640"/>
                <a:gd name="connsiteX1" fmla="*/ 548640 w 548640"/>
                <a:gd name="connsiteY1" fmla="*/ 274320 h 548640"/>
                <a:gd name="connsiteX2" fmla="*/ 274320 w 548640"/>
                <a:gd name="connsiteY2" fmla="*/ 548640 h 548640"/>
                <a:gd name="connsiteX3" fmla="*/ 0 w 548640"/>
                <a:gd name="connsiteY3" fmla="*/ 274320 h 548640"/>
                <a:gd name="connsiteX4" fmla="*/ 274320 w 548640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548640">
                  <a:moveTo>
                    <a:pt x="274320" y="0"/>
                  </a:moveTo>
                  <a:cubicBezTo>
                    <a:pt x="425823" y="0"/>
                    <a:pt x="548640" y="122817"/>
                    <a:pt x="548640" y="274320"/>
                  </a:cubicBezTo>
                  <a:cubicBezTo>
                    <a:pt x="548640" y="425823"/>
                    <a:pt x="425823" y="548640"/>
                    <a:pt x="274320" y="548640"/>
                  </a:cubicBezTo>
                  <a:cubicBezTo>
                    <a:pt x="122817" y="548640"/>
                    <a:pt x="0" y="425823"/>
                    <a:pt x="0" y="274320"/>
                  </a:cubicBezTo>
                  <a:cubicBezTo>
                    <a:pt x="0" y="122817"/>
                    <a:pt x="122817" y="0"/>
                    <a:pt x="274320" y="0"/>
                  </a:cubicBezTo>
                  <a:close/>
                </a:path>
              </a:pathLst>
            </a:custGeom>
            <a:solidFill>
              <a:srgbClr val="4C678E"/>
            </a:solidFill>
            <a:ln w="38100"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îśľîḍe">
              <a:extLst>
                <a:ext uri="{FF2B5EF4-FFF2-40B4-BE49-F238E27FC236}">
                  <a16:creationId xmlns:a16="http://schemas.microsoft.com/office/drawing/2014/main" id="{EF1D9936-BDA6-4A9A-AA67-2F1F584B5176}"/>
                </a:ext>
              </a:extLst>
            </p:cNvPr>
            <p:cNvSpPr/>
            <p:nvPr/>
          </p:nvSpPr>
          <p:spPr bwMode="auto">
            <a:xfrm>
              <a:off x="5844363" y="1753151"/>
              <a:ext cx="351148" cy="283545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0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6" grpId="0"/>
      <p:bldP spid="57" grpId="0"/>
      <p:bldP spid="59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7773C64-EA6C-43FE-9F81-3539DE2D0445}"/>
              </a:ext>
            </a:extLst>
          </p:cNvPr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0B5433-D16D-4F51-BDD8-808E9DB0262E}"/>
                </a:ext>
              </a:extLst>
            </p:cNvPr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8967190-370F-4CAE-ACBE-2AAED606EAD7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1CA0E2C-2D2C-4898-9E42-96259DE0F6A6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2BBFCD-014F-4D8B-9391-D731BF89EFB1}"/>
                </a:ext>
              </a:extLst>
            </p:cNvPr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762FE8C-4BD4-42A9-A0F1-7D0424B79FBB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3997588-ADD8-404B-A001-10D17D8466BC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8B18E624-E362-49D4-A3F6-404103314F3F}"/>
              </a:ext>
            </a:extLst>
          </p:cNvPr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PLAN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793C4A0-082D-4A52-B424-B8634C06090F}"/>
              </a:ext>
            </a:extLst>
          </p:cNvPr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未来规划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DAF135D-A875-42B9-89FA-9A7354F99E91}"/>
              </a:ext>
            </a:extLst>
          </p:cNvPr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>
              <a:extLst>
                <a:ext uri="{FF2B5EF4-FFF2-40B4-BE49-F238E27FC236}">
                  <a16:creationId xmlns:a16="http://schemas.microsoft.com/office/drawing/2014/main" id="{2C63A09A-2159-43E4-8576-EF495EDE5786}"/>
                </a:ext>
              </a:extLst>
            </p:cNvPr>
            <p:cNvCxnSpPr>
              <a:cxnSpLocks/>
            </p:cNvCxnSpPr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>
              <a:extLst>
                <a:ext uri="{FF2B5EF4-FFF2-40B4-BE49-F238E27FC236}">
                  <a16:creationId xmlns:a16="http://schemas.microsoft.com/office/drawing/2014/main" id="{EC1F02D4-72DF-4779-B7B5-CD8D22B690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hape 1624">
            <a:extLst>
              <a:ext uri="{FF2B5EF4-FFF2-40B4-BE49-F238E27FC236}">
                <a16:creationId xmlns:a16="http://schemas.microsoft.com/office/drawing/2014/main" id="{3EA411D0-6A52-4AF8-829F-9591D661080F}"/>
              </a:ext>
            </a:extLst>
          </p:cNvPr>
          <p:cNvSpPr/>
          <p:nvPr/>
        </p:nvSpPr>
        <p:spPr>
          <a:xfrm>
            <a:off x="2631862" y="2160693"/>
            <a:ext cx="6928275" cy="3879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rgbClr val="597C8F"/>
          </a:solidFill>
          <a:ln w="12700">
            <a:solidFill>
              <a:srgbClr val="597C8F"/>
            </a:solidFill>
            <a:miter lim="400000"/>
          </a:ln>
        </p:spPr>
        <p:txBody>
          <a:bodyPr lIns="0" tIns="0" rIns="0" bIns="0"/>
          <a:lstStyle/>
          <a:p>
            <a:pPr lvl="0"/>
            <a:endParaRPr sz="1733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35CD708-0E18-41EB-88C0-62F5D72C12DB}"/>
              </a:ext>
            </a:extLst>
          </p:cNvPr>
          <p:cNvSpPr txBox="1">
            <a:spLocks/>
          </p:cNvSpPr>
          <p:nvPr/>
        </p:nvSpPr>
        <p:spPr>
          <a:xfrm>
            <a:off x="642142" y="3899314"/>
            <a:ext cx="2085848" cy="4087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研一阶段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70CA2CE3-E192-490F-ABF6-894CDECAA8A2}"/>
              </a:ext>
            </a:extLst>
          </p:cNvPr>
          <p:cNvSpPr txBox="1">
            <a:spLocks/>
          </p:cNvSpPr>
          <p:nvPr/>
        </p:nvSpPr>
        <p:spPr>
          <a:xfrm>
            <a:off x="587961" y="4301710"/>
            <a:ext cx="2212226" cy="238650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每周精读两篇以上和实验室研究方向相关的文献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协助师兄、师姐完成一些科研任务，多听多看多思考。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结合自身情况，尽早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确认研究方向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9" name="Shape 1626">
            <a:extLst>
              <a:ext uri="{FF2B5EF4-FFF2-40B4-BE49-F238E27FC236}">
                <a16:creationId xmlns:a16="http://schemas.microsoft.com/office/drawing/2014/main" id="{AD0B2AE8-0ACB-4B66-BCD3-C470592447B3}"/>
              </a:ext>
            </a:extLst>
          </p:cNvPr>
          <p:cNvSpPr/>
          <p:nvPr/>
        </p:nvSpPr>
        <p:spPr>
          <a:xfrm flipV="1">
            <a:off x="3147914" y="4112818"/>
            <a:ext cx="1" cy="1386955"/>
          </a:xfrm>
          <a:prstGeom prst="line">
            <a:avLst/>
          </a:prstGeom>
          <a:ln w="12700">
            <a:solidFill>
              <a:srgbClr val="003E96"/>
            </a:solidFill>
            <a:miter lim="400000"/>
          </a:ln>
        </p:spPr>
        <p:txBody>
          <a:bodyPr lIns="25400" tIns="25400" rIns="25400" bIns="25400" anchor="ctr"/>
          <a:lstStyle/>
          <a:p>
            <a:pPr lvl="0"/>
            <a:endParaRPr sz="1733"/>
          </a:p>
        </p:txBody>
      </p:sp>
      <p:sp>
        <p:nvSpPr>
          <p:cNvPr id="51" name="Shape 1627">
            <a:extLst>
              <a:ext uri="{FF2B5EF4-FFF2-40B4-BE49-F238E27FC236}">
                <a16:creationId xmlns:a16="http://schemas.microsoft.com/office/drawing/2014/main" id="{C6E1729E-CED2-4B3A-8439-5F47F68345B5}"/>
              </a:ext>
            </a:extLst>
          </p:cNvPr>
          <p:cNvSpPr/>
          <p:nvPr/>
        </p:nvSpPr>
        <p:spPr>
          <a:xfrm flipV="1">
            <a:off x="4476170" y="2598172"/>
            <a:ext cx="1" cy="1969700"/>
          </a:xfrm>
          <a:prstGeom prst="line">
            <a:avLst/>
          </a:prstGeom>
          <a:ln w="12700">
            <a:solidFill>
              <a:srgbClr val="597C8F"/>
            </a:solidFill>
            <a:miter lim="400000"/>
          </a:ln>
        </p:spPr>
        <p:txBody>
          <a:bodyPr lIns="25400" tIns="25400" rIns="25400" bIns="25400" anchor="ctr"/>
          <a:lstStyle/>
          <a:p>
            <a:pPr lvl="0"/>
            <a:endParaRPr sz="1733"/>
          </a:p>
        </p:txBody>
      </p:sp>
      <p:sp>
        <p:nvSpPr>
          <p:cNvPr id="52" name="Shape 1629">
            <a:extLst>
              <a:ext uri="{FF2B5EF4-FFF2-40B4-BE49-F238E27FC236}">
                <a16:creationId xmlns:a16="http://schemas.microsoft.com/office/drawing/2014/main" id="{E9C2A818-40B0-4C61-B9A7-63B8100E1A92}"/>
              </a:ext>
            </a:extLst>
          </p:cNvPr>
          <p:cNvSpPr/>
          <p:nvPr/>
        </p:nvSpPr>
        <p:spPr>
          <a:xfrm flipV="1">
            <a:off x="7551027" y="3420146"/>
            <a:ext cx="1" cy="1360951"/>
          </a:xfrm>
          <a:prstGeom prst="line">
            <a:avLst/>
          </a:prstGeom>
          <a:ln w="12700">
            <a:solidFill>
              <a:srgbClr val="597C8F"/>
            </a:solidFill>
            <a:miter lim="400000"/>
          </a:ln>
        </p:spPr>
        <p:txBody>
          <a:bodyPr lIns="25400" tIns="25400" rIns="25400" bIns="25400" anchor="ctr"/>
          <a:lstStyle/>
          <a:p>
            <a:pPr lvl="0"/>
            <a:endParaRPr sz="1733"/>
          </a:p>
        </p:txBody>
      </p:sp>
      <p:sp>
        <p:nvSpPr>
          <p:cNvPr id="53" name="Shape 1630">
            <a:extLst>
              <a:ext uri="{FF2B5EF4-FFF2-40B4-BE49-F238E27FC236}">
                <a16:creationId xmlns:a16="http://schemas.microsoft.com/office/drawing/2014/main" id="{A1467E23-1A75-42A2-B4F9-5386B6ACC6D9}"/>
              </a:ext>
            </a:extLst>
          </p:cNvPr>
          <p:cNvSpPr/>
          <p:nvPr/>
        </p:nvSpPr>
        <p:spPr>
          <a:xfrm>
            <a:off x="2936543" y="3903210"/>
            <a:ext cx="422743" cy="422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97C8F"/>
          </a:solidFill>
          <a:ln w="12700" cap="flat">
            <a:solidFill>
              <a:srgbClr val="597C8F"/>
            </a:solidFill>
            <a:miter lim="400000"/>
          </a:ln>
          <a:effectLst/>
        </p:spPr>
        <p:txBody>
          <a:bodyPr wrap="square" lIns="19051" tIns="19051" rIns="19051" bIns="19051" numCol="1" anchor="ctr">
            <a:noAutofit/>
          </a:bodyPr>
          <a:lstStyle/>
          <a:p>
            <a:pPr lvl="0"/>
            <a:endParaRPr sz="1733"/>
          </a:p>
        </p:txBody>
      </p:sp>
      <p:sp>
        <p:nvSpPr>
          <p:cNvPr id="54" name="Shape 1636">
            <a:extLst>
              <a:ext uri="{FF2B5EF4-FFF2-40B4-BE49-F238E27FC236}">
                <a16:creationId xmlns:a16="http://schemas.microsoft.com/office/drawing/2014/main" id="{2E170BD3-D0A4-41C1-B8A3-F21C88B691C7}"/>
              </a:ext>
            </a:extLst>
          </p:cNvPr>
          <p:cNvSpPr/>
          <p:nvPr/>
        </p:nvSpPr>
        <p:spPr>
          <a:xfrm>
            <a:off x="4261453" y="2367376"/>
            <a:ext cx="422744" cy="4227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97C8F"/>
          </a:solidFill>
          <a:ln w="12700" cap="flat">
            <a:solidFill>
              <a:srgbClr val="597C8F"/>
            </a:solidFill>
            <a:miter lim="400000"/>
          </a:ln>
          <a:effectLst/>
        </p:spPr>
        <p:txBody>
          <a:bodyPr wrap="square" lIns="19051" tIns="19051" rIns="19051" bIns="19051" numCol="1" anchor="ctr">
            <a:noAutofit/>
          </a:bodyPr>
          <a:lstStyle/>
          <a:p>
            <a:pPr lvl="0"/>
            <a:endParaRPr sz="1733"/>
          </a:p>
        </p:txBody>
      </p:sp>
      <p:sp>
        <p:nvSpPr>
          <p:cNvPr id="55" name="Shape 1648">
            <a:extLst>
              <a:ext uri="{FF2B5EF4-FFF2-40B4-BE49-F238E27FC236}">
                <a16:creationId xmlns:a16="http://schemas.microsoft.com/office/drawing/2014/main" id="{99FE8636-166C-4744-B7BE-C560C69C86F7}"/>
              </a:ext>
            </a:extLst>
          </p:cNvPr>
          <p:cNvSpPr/>
          <p:nvPr/>
        </p:nvSpPr>
        <p:spPr>
          <a:xfrm>
            <a:off x="7337876" y="4610053"/>
            <a:ext cx="422744" cy="422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97C8F"/>
          </a:solidFill>
          <a:ln w="12700" cap="flat">
            <a:solidFill>
              <a:srgbClr val="597C8F"/>
            </a:solidFill>
            <a:miter lim="400000"/>
          </a:ln>
          <a:effectLst/>
        </p:spPr>
        <p:txBody>
          <a:bodyPr wrap="square" lIns="19051" tIns="19051" rIns="19051" bIns="19051" numCol="1" anchor="ctr">
            <a:noAutofit/>
          </a:bodyPr>
          <a:lstStyle/>
          <a:p>
            <a:pPr lvl="0"/>
            <a:endParaRPr sz="1733"/>
          </a:p>
        </p:txBody>
      </p:sp>
      <p:sp>
        <p:nvSpPr>
          <p:cNvPr id="56" name="Shape 1653">
            <a:extLst>
              <a:ext uri="{FF2B5EF4-FFF2-40B4-BE49-F238E27FC236}">
                <a16:creationId xmlns:a16="http://schemas.microsoft.com/office/drawing/2014/main" id="{BBD281D4-A12B-4A82-94AA-83AC87E36B00}"/>
              </a:ext>
            </a:extLst>
          </p:cNvPr>
          <p:cNvSpPr/>
          <p:nvPr/>
        </p:nvSpPr>
        <p:spPr>
          <a:xfrm>
            <a:off x="3090138" y="5450221"/>
            <a:ext cx="115547" cy="115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733"/>
          </a:p>
        </p:txBody>
      </p:sp>
      <p:sp>
        <p:nvSpPr>
          <p:cNvPr id="57" name="Shape 1654">
            <a:extLst>
              <a:ext uri="{FF2B5EF4-FFF2-40B4-BE49-F238E27FC236}">
                <a16:creationId xmlns:a16="http://schemas.microsoft.com/office/drawing/2014/main" id="{1891BACC-881D-4DDF-899B-3ABBC7C4A959}"/>
              </a:ext>
            </a:extLst>
          </p:cNvPr>
          <p:cNvSpPr/>
          <p:nvPr/>
        </p:nvSpPr>
        <p:spPr>
          <a:xfrm>
            <a:off x="4386287" y="4480446"/>
            <a:ext cx="179764" cy="1797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733"/>
          </a:p>
        </p:txBody>
      </p:sp>
      <p:sp>
        <p:nvSpPr>
          <p:cNvPr id="58" name="Shape 1655">
            <a:extLst>
              <a:ext uri="{FF2B5EF4-FFF2-40B4-BE49-F238E27FC236}">
                <a16:creationId xmlns:a16="http://schemas.microsoft.com/office/drawing/2014/main" id="{A4BA9421-708E-426B-8B61-CB3D0B8439E1}"/>
              </a:ext>
            </a:extLst>
          </p:cNvPr>
          <p:cNvSpPr/>
          <p:nvPr/>
        </p:nvSpPr>
        <p:spPr>
          <a:xfrm>
            <a:off x="5641235" y="3864664"/>
            <a:ext cx="231073" cy="231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733"/>
          </a:p>
        </p:txBody>
      </p:sp>
      <p:sp>
        <p:nvSpPr>
          <p:cNvPr id="59" name="Shape 1656">
            <a:extLst>
              <a:ext uri="{FF2B5EF4-FFF2-40B4-BE49-F238E27FC236}">
                <a16:creationId xmlns:a16="http://schemas.microsoft.com/office/drawing/2014/main" id="{86F45423-0B77-4263-8694-D3CC74032D7A}"/>
              </a:ext>
            </a:extLst>
          </p:cNvPr>
          <p:cNvSpPr/>
          <p:nvPr/>
        </p:nvSpPr>
        <p:spPr>
          <a:xfrm>
            <a:off x="7405036" y="3280100"/>
            <a:ext cx="285751" cy="285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733"/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8FEBDD7A-2FDD-414E-AD47-200CD00811F0}"/>
              </a:ext>
            </a:extLst>
          </p:cNvPr>
          <p:cNvSpPr txBox="1">
            <a:spLocks/>
          </p:cNvSpPr>
          <p:nvPr/>
        </p:nvSpPr>
        <p:spPr>
          <a:xfrm>
            <a:off x="4872646" y="1308649"/>
            <a:ext cx="1855452" cy="40874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研二阶段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C8A2B2B2-63CC-4819-A667-B7C40EA8D5E5}"/>
              </a:ext>
            </a:extLst>
          </p:cNvPr>
          <p:cNvSpPr txBox="1">
            <a:spLocks/>
          </p:cNvSpPr>
          <p:nvPr/>
        </p:nvSpPr>
        <p:spPr>
          <a:xfrm>
            <a:off x="4859158" y="1710577"/>
            <a:ext cx="1868940" cy="6210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333" dirty="0">
                <a:latin typeface="微软雅黑" pitchFamily="34" charset="-122"/>
                <a:ea typeface="微软雅黑" pitchFamily="34" charset="-122"/>
              </a:rPr>
              <a:t>点击输入本栏的具体文字，简明扼要的说明分项内容，请根据您的具体内容酌情修改。</a:t>
            </a:r>
            <a:endParaRPr lang="en-US" altLang="zh-CN" sz="1333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8BD07738-FCEB-4C11-9FE4-86E27D4EA5DE}"/>
              </a:ext>
            </a:extLst>
          </p:cNvPr>
          <p:cNvSpPr txBox="1">
            <a:spLocks/>
          </p:cNvSpPr>
          <p:nvPr/>
        </p:nvSpPr>
        <p:spPr>
          <a:xfrm>
            <a:off x="7971382" y="4637695"/>
            <a:ext cx="1854289" cy="40874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研三阶段</a:t>
            </a:r>
          </a:p>
        </p:txBody>
      </p:sp>
      <p:sp>
        <p:nvSpPr>
          <p:cNvPr id="63" name="Text Placeholder 4">
            <a:extLst>
              <a:ext uri="{FF2B5EF4-FFF2-40B4-BE49-F238E27FC236}">
                <a16:creationId xmlns:a16="http://schemas.microsoft.com/office/drawing/2014/main" id="{98597AF6-9CFE-4A33-958D-8DB32F375E81}"/>
              </a:ext>
            </a:extLst>
          </p:cNvPr>
          <p:cNvSpPr txBox="1">
            <a:spLocks/>
          </p:cNvSpPr>
          <p:nvPr/>
        </p:nvSpPr>
        <p:spPr>
          <a:xfrm>
            <a:off x="7938953" y="5032480"/>
            <a:ext cx="2252984" cy="6210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333" dirty="0">
                <a:latin typeface="微软雅黑" pitchFamily="34" charset="-122"/>
                <a:ea typeface="微软雅黑" pitchFamily="34" charset="-122"/>
              </a:rPr>
              <a:t>点击输入本栏的具体文字，简明扼要的说明分项内容，请根据您的具体内容酌情修改。</a:t>
            </a:r>
            <a:endParaRPr lang="en-US" altLang="zh-CN" sz="1333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 Placeholder 4">
            <a:extLst>
              <a:ext uri="{FF2B5EF4-FFF2-40B4-BE49-F238E27FC236}">
                <a16:creationId xmlns:a16="http://schemas.microsoft.com/office/drawing/2014/main" id="{B6D79903-0356-4997-8D31-66BAC30CA2CF}"/>
              </a:ext>
            </a:extLst>
          </p:cNvPr>
          <p:cNvSpPr txBox="1">
            <a:spLocks/>
          </p:cNvSpPr>
          <p:nvPr/>
        </p:nvSpPr>
        <p:spPr>
          <a:xfrm>
            <a:off x="3019343" y="3974131"/>
            <a:ext cx="257140" cy="309052"/>
          </a:xfrm>
          <a:prstGeom prst="rect">
            <a:avLst/>
          </a:prstGeom>
          <a:solidFill>
            <a:srgbClr val="597C8F"/>
          </a:solidFill>
          <a:ln>
            <a:solidFill>
              <a:srgbClr val="597C8F"/>
            </a:solidFill>
          </a:ln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67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65" name="Text Placeholder 4">
            <a:extLst>
              <a:ext uri="{FF2B5EF4-FFF2-40B4-BE49-F238E27FC236}">
                <a16:creationId xmlns:a16="http://schemas.microsoft.com/office/drawing/2014/main" id="{2634C60D-9B78-4F9C-B19C-4ED296861052}"/>
              </a:ext>
            </a:extLst>
          </p:cNvPr>
          <p:cNvSpPr txBox="1">
            <a:spLocks/>
          </p:cNvSpPr>
          <p:nvPr/>
        </p:nvSpPr>
        <p:spPr>
          <a:xfrm>
            <a:off x="4344258" y="2424220"/>
            <a:ext cx="257140" cy="309052"/>
          </a:xfrm>
          <a:prstGeom prst="rect">
            <a:avLst/>
          </a:prstGeom>
          <a:solidFill>
            <a:srgbClr val="597C8F"/>
          </a:solidFill>
          <a:ln>
            <a:solidFill>
              <a:srgbClr val="597C8F"/>
            </a:solidFill>
          </a:ln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67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66" name="Text Placeholder 4">
            <a:extLst>
              <a:ext uri="{FF2B5EF4-FFF2-40B4-BE49-F238E27FC236}">
                <a16:creationId xmlns:a16="http://schemas.microsoft.com/office/drawing/2014/main" id="{D8907B6A-EB5F-4860-BC9D-E060FAC12BDF}"/>
              </a:ext>
            </a:extLst>
          </p:cNvPr>
          <p:cNvSpPr txBox="1">
            <a:spLocks/>
          </p:cNvSpPr>
          <p:nvPr/>
        </p:nvSpPr>
        <p:spPr>
          <a:xfrm>
            <a:off x="7420680" y="4687542"/>
            <a:ext cx="257140" cy="309052"/>
          </a:xfrm>
          <a:prstGeom prst="rect">
            <a:avLst/>
          </a:prstGeom>
          <a:solidFill>
            <a:srgbClr val="597C8F"/>
          </a:solidFill>
          <a:ln>
            <a:solidFill>
              <a:srgbClr val="597C8F"/>
            </a:solidFill>
          </a:ln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67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67" name="Shape 1625">
            <a:extLst>
              <a:ext uri="{FF2B5EF4-FFF2-40B4-BE49-F238E27FC236}">
                <a16:creationId xmlns:a16="http://schemas.microsoft.com/office/drawing/2014/main" id="{84D5F240-CB62-4A25-9605-502A319D878B}"/>
              </a:ext>
            </a:extLst>
          </p:cNvPr>
          <p:cNvSpPr/>
          <p:nvPr/>
        </p:nvSpPr>
        <p:spPr>
          <a:xfrm>
            <a:off x="9667145" y="2101649"/>
            <a:ext cx="1386955" cy="13869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597C8F"/>
          </a:solidFill>
          <a:ln w="12700">
            <a:solidFill>
              <a:srgbClr val="597C8F"/>
            </a:solidFill>
            <a:miter lim="400000"/>
          </a:ln>
        </p:spPr>
        <p:txBody>
          <a:bodyPr lIns="0" tIns="0" rIns="0" bIns="0"/>
          <a:lstStyle/>
          <a:p>
            <a:pPr lvl="0"/>
            <a:endParaRPr sz="1733" dirty="0"/>
          </a:p>
        </p:txBody>
      </p:sp>
      <p:sp>
        <p:nvSpPr>
          <p:cNvPr id="68" name="Shape 1657">
            <a:extLst>
              <a:ext uri="{FF2B5EF4-FFF2-40B4-BE49-F238E27FC236}">
                <a16:creationId xmlns:a16="http://schemas.microsoft.com/office/drawing/2014/main" id="{076AC56E-0787-4278-95CD-382CCB7C9FC7}"/>
              </a:ext>
            </a:extLst>
          </p:cNvPr>
          <p:cNvSpPr/>
          <p:nvPr/>
        </p:nvSpPr>
        <p:spPr>
          <a:xfrm>
            <a:off x="10153984" y="2288350"/>
            <a:ext cx="413531" cy="4227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1733"/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2A230FEB-2A65-46BF-BF9B-592C73FF9425}"/>
              </a:ext>
            </a:extLst>
          </p:cNvPr>
          <p:cNvSpPr txBox="1">
            <a:spLocks/>
          </p:cNvSpPr>
          <p:nvPr/>
        </p:nvSpPr>
        <p:spPr>
          <a:xfrm>
            <a:off x="9842062" y="2768403"/>
            <a:ext cx="1020016" cy="4087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6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</a:t>
            </a:r>
            <a:endParaRPr lang="id-ID" sz="186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575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500"/>
                            </p:stCondLst>
                            <p:childTnLst>
                              <p:par>
                                <p:cTn id="10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  <p:bldP spid="46" grpId="0" animBg="1"/>
      <p:bldP spid="47" grpId="0" build="p"/>
      <p:bldP spid="48" grpId="0" build="p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/>
      <p:bldP spid="64" grpId="0" animBg="1"/>
      <p:bldP spid="65" grpId="0" animBg="1"/>
      <p:bldP spid="66" grpId="0" animBg="1"/>
      <p:bldP spid="67" grpId="0" animBg="1"/>
      <p:bldP spid="67" grpId="1" animBg="1"/>
      <p:bldP spid="68" grpId="0" animBg="1"/>
      <p:bldP spid="6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7773C64-EA6C-43FE-9F81-3539DE2D0445}"/>
              </a:ext>
            </a:extLst>
          </p:cNvPr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0B5433-D16D-4F51-BDD8-808E9DB0262E}"/>
                </a:ext>
              </a:extLst>
            </p:cNvPr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8967190-370F-4CAE-ACBE-2AAED606EAD7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1CA0E2C-2D2C-4898-9E42-96259DE0F6A6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2BBFCD-014F-4D8B-9391-D731BF89EFB1}"/>
                </a:ext>
              </a:extLst>
            </p:cNvPr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762FE8C-4BD4-42A9-A0F1-7D0424B79FBB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3997588-ADD8-404B-A001-10D17D8466BC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4351356-B6C7-44B8-84AD-C961CA35C563}"/>
              </a:ext>
            </a:extLst>
          </p:cNvPr>
          <p:cNvGrpSpPr/>
          <p:nvPr/>
        </p:nvGrpSpPr>
        <p:grpSpPr>
          <a:xfrm>
            <a:off x="0" y="-4677"/>
            <a:ext cx="12992100" cy="6862677"/>
            <a:chOff x="0" y="-4677"/>
            <a:chExt cx="12192000" cy="686267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19069A1-09ED-4FF2-BA4E-A15ED18395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78" t="10561" r="2412" b="26928"/>
            <a:stretch/>
          </p:blipFill>
          <p:spPr>
            <a:xfrm>
              <a:off x="0" y="-4677"/>
              <a:ext cx="12192000" cy="6862677"/>
            </a:xfrm>
            <a:prstGeom prst="rect">
              <a:avLst/>
            </a:prstGeom>
          </p:spPr>
        </p:pic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357B119A-55E2-4F3C-B0BF-2BC411F9CD5D}"/>
                </a:ext>
              </a:extLst>
            </p:cNvPr>
            <p:cNvSpPr/>
            <p:nvPr/>
          </p:nvSpPr>
          <p:spPr>
            <a:xfrm>
              <a:off x="1238911" y="147978"/>
              <a:ext cx="9434423" cy="4654525"/>
            </a:xfrm>
            <a:custGeom>
              <a:avLst/>
              <a:gdLst>
                <a:gd name="connsiteX0" fmla="*/ 132689 w 9434423"/>
                <a:gd name="connsiteY0" fmla="*/ 737847 h 4654525"/>
                <a:gd name="connsiteX1" fmla="*/ 180314 w 9434423"/>
                <a:gd name="connsiteY1" fmla="*/ 861672 h 4654525"/>
                <a:gd name="connsiteX2" fmla="*/ 1961489 w 9434423"/>
                <a:gd name="connsiteY2" fmla="*/ 3052422 h 4654525"/>
                <a:gd name="connsiteX3" fmla="*/ 3695039 w 9434423"/>
                <a:gd name="connsiteY3" fmla="*/ 3547722 h 4654525"/>
                <a:gd name="connsiteX4" fmla="*/ 6409664 w 9434423"/>
                <a:gd name="connsiteY4" fmla="*/ 3881097 h 4654525"/>
                <a:gd name="connsiteX5" fmla="*/ 6676364 w 9434423"/>
                <a:gd name="connsiteY5" fmla="*/ 3633447 h 4654525"/>
                <a:gd name="connsiteX6" fmla="*/ 8438489 w 9434423"/>
                <a:gd name="connsiteY6" fmla="*/ 4652622 h 4654525"/>
                <a:gd name="connsiteX7" fmla="*/ 9371939 w 9434423"/>
                <a:gd name="connsiteY7" fmla="*/ 3842997 h 4654525"/>
                <a:gd name="connsiteX8" fmla="*/ 9248114 w 9434423"/>
                <a:gd name="connsiteY8" fmla="*/ 2299947 h 4654525"/>
                <a:gd name="connsiteX9" fmla="*/ 8438489 w 9434423"/>
                <a:gd name="connsiteY9" fmla="*/ 1214097 h 4654525"/>
                <a:gd name="connsiteX10" fmla="*/ 6314414 w 9434423"/>
                <a:gd name="connsiteY10" fmla="*/ 194922 h 4654525"/>
                <a:gd name="connsiteX11" fmla="*/ 5761964 w 9434423"/>
                <a:gd name="connsiteY11" fmla="*/ 4422 h 4654525"/>
                <a:gd name="connsiteX12" fmla="*/ 4742789 w 9434423"/>
                <a:gd name="connsiteY12" fmla="*/ 271122 h 4654525"/>
                <a:gd name="connsiteX13" fmla="*/ 3866489 w 9434423"/>
                <a:gd name="connsiteY13" fmla="*/ 852147 h 4654525"/>
                <a:gd name="connsiteX14" fmla="*/ 2523464 w 9434423"/>
                <a:gd name="connsiteY14" fmla="*/ 623547 h 4654525"/>
                <a:gd name="connsiteX15" fmla="*/ 818489 w 9434423"/>
                <a:gd name="connsiteY15" fmla="*/ 480672 h 4654525"/>
                <a:gd name="connsiteX16" fmla="*/ 132689 w 9434423"/>
                <a:gd name="connsiteY16" fmla="*/ 737847 h 465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434423" h="4654525">
                  <a:moveTo>
                    <a:pt x="132689" y="737847"/>
                  </a:moveTo>
                  <a:cubicBezTo>
                    <a:pt x="26327" y="801347"/>
                    <a:pt x="-124486" y="475910"/>
                    <a:pt x="180314" y="861672"/>
                  </a:cubicBezTo>
                  <a:cubicBezTo>
                    <a:pt x="485114" y="1247434"/>
                    <a:pt x="1375702" y="2604747"/>
                    <a:pt x="1961489" y="3052422"/>
                  </a:cubicBezTo>
                  <a:cubicBezTo>
                    <a:pt x="2547277" y="3500097"/>
                    <a:pt x="2953677" y="3409610"/>
                    <a:pt x="3695039" y="3547722"/>
                  </a:cubicBezTo>
                  <a:cubicBezTo>
                    <a:pt x="4436401" y="3685834"/>
                    <a:pt x="5912777" y="3866810"/>
                    <a:pt x="6409664" y="3881097"/>
                  </a:cubicBezTo>
                  <a:cubicBezTo>
                    <a:pt x="6906552" y="3895385"/>
                    <a:pt x="6338226" y="3504859"/>
                    <a:pt x="6676364" y="3633447"/>
                  </a:cubicBezTo>
                  <a:cubicBezTo>
                    <a:pt x="7014502" y="3762035"/>
                    <a:pt x="7989227" y="4617697"/>
                    <a:pt x="8438489" y="4652622"/>
                  </a:cubicBezTo>
                  <a:cubicBezTo>
                    <a:pt x="8887751" y="4687547"/>
                    <a:pt x="9237001" y="4235110"/>
                    <a:pt x="9371939" y="3842997"/>
                  </a:cubicBezTo>
                  <a:cubicBezTo>
                    <a:pt x="9506877" y="3450884"/>
                    <a:pt x="9403689" y="2738097"/>
                    <a:pt x="9248114" y="2299947"/>
                  </a:cubicBezTo>
                  <a:cubicBezTo>
                    <a:pt x="9092539" y="1861797"/>
                    <a:pt x="8927439" y="1564935"/>
                    <a:pt x="8438489" y="1214097"/>
                  </a:cubicBezTo>
                  <a:cubicBezTo>
                    <a:pt x="7949539" y="863260"/>
                    <a:pt x="6760502" y="396535"/>
                    <a:pt x="6314414" y="194922"/>
                  </a:cubicBezTo>
                  <a:cubicBezTo>
                    <a:pt x="5868326" y="-6691"/>
                    <a:pt x="6023901" y="-8278"/>
                    <a:pt x="5761964" y="4422"/>
                  </a:cubicBezTo>
                  <a:cubicBezTo>
                    <a:pt x="5500027" y="17122"/>
                    <a:pt x="5058702" y="129834"/>
                    <a:pt x="4742789" y="271122"/>
                  </a:cubicBezTo>
                  <a:cubicBezTo>
                    <a:pt x="4426876" y="412410"/>
                    <a:pt x="4236377" y="793409"/>
                    <a:pt x="3866489" y="852147"/>
                  </a:cubicBezTo>
                  <a:cubicBezTo>
                    <a:pt x="3496601" y="910885"/>
                    <a:pt x="3031464" y="685459"/>
                    <a:pt x="2523464" y="623547"/>
                  </a:cubicBezTo>
                  <a:cubicBezTo>
                    <a:pt x="2015464" y="561634"/>
                    <a:pt x="1213776" y="466385"/>
                    <a:pt x="818489" y="480672"/>
                  </a:cubicBezTo>
                  <a:cubicBezTo>
                    <a:pt x="423202" y="494959"/>
                    <a:pt x="239051" y="674347"/>
                    <a:pt x="132689" y="7378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B0DE8A3-59F3-4043-95D8-FE8A80CEE54C}"/>
              </a:ext>
            </a:extLst>
          </p:cNvPr>
          <p:cNvSpPr txBox="1"/>
          <p:nvPr/>
        </p:nvSpPr>
        <p:spPr>
          <a:xfrm>
            <a:off x="2066925" y="2726329"/>
            <a:ext cx="8058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spc="600" dirty="0">
                <a:solidFill>
                  <a:srgbClr val="4C678E"/>
                </a:solidFill>
                <a:cs typeface="+mn-ea"/>
                <a:sym typeface="+mn-lt"/>
              </a:rPr>
              <a:t>感谢您的聆听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6CE59AF-7B62-4708-8A85-02DFCB44456E}"/>
              </a:ext>
            </a:extLst>
          </p:cNvPr>
          <p:cNvGrpSpPr/>
          <p:nvPr/>
        </p:nvGrpSpPr>
        <p:grpSpPr>
          <a:xfrm>
            <a:off x="939752" y="508992"/>
            <a:ext cx="4520175" cy="589647"/>
            <a:chOff x="706580" y="632385"/>
            <a:chExt cx="4520175" cy="58964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E5922B7-7ADD-41AD-A849-D125F1DF6AAF}"/>
                </a:ext>
              </a:extLst>
            </p:cNvPr>
            <p:cNvSpPr txBox="1"/>
            <p:nvPr/>
          </p:nvSpPr>
          <p:spPr>
            <a:xfrm>
              <a:off x="706580" y="632385"/>
              <a:ext cx="283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pc="600" dirty="0">
                  <a:solidFill>
                    <a:srgbClr val="4C678E"/>
                  </a:solidFill>
                  <a:cs typeface="+mn-ea"/>
                  <a:sym typeface="+mn-lt"/>
                </a:rPr>
                <a:t>XXX</a:t>
              </a:r>
              <a:r>
                <a:rPr lang="zh-CN" altLang="en-US" sz="2400" spc="600" dirty="0">
                  <a:solidFill>
                    <a:srgbClr val="4C678E"/>
                  </a:solidFill>
                  <a:cs typeface="+mn-ea"/>
                  <a:sym typeface="+mn-lt"/>
                </a:rPr>
                <a:t>科技大学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B18E624-E362-49D4-A3F6-404103314F3F}"/>
                </a:ext>
              </a:extLst>
            </p:cNvPr>
            <p:cNvSpPr txBox="1"/>
            <p:nvPr/>
          </p:nvSpPr>
          <p:spPr>
            <a:xfrm>
              <a:off x="744680" y="991200"/>
              <a:ext cx="44820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XXX UNIVERSITY OF SCIENCE AND TECHNOLOGY</a:t>
              </a:r>
              <a:endParaRPr lang="zh-CN" alt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ísļîḓé">
            <a:extLst>
              <a:ext uri="{FF2B5EF4-FFF2-40B4-BE49-F238E27FC236}">
                <a16:creationId xmlns:a16="http://schemas.microsoft.com/office/drawing/2014/main" id="{34BC134D-DD95-4164-8E64-4992D60211BC}"/>
              </a:ext>
            </a:extLst>
          </p:cNvPr>
          <p:cNvGrpSpPr/>
          <p:nvPr/>
        </p:nvGrpSpPr>
        <p:grpSpPr>
          <a:xfrm>
            <a:off x="452000" y="592577"/>
            <a:ext cx="519548" cy="519548"/>
            <a:chOff x="5683121" y="1558109"/>
            <a:chExt cx="673626" cy="673626"/>
          </a:xfrm>
        </p:grpSpPr>
        <p:sp>
          <p:nvSpPr>
            <p:cNvPr id="19" name="ïşļíḋê">
              <a:extLst>
                <a:ext uri="{FF2B5EF4-FFF2-40B4-BE49-F238E27FC236}">
                  <a16:creationId xmlns:a16="http://schemas.microsoft.com/office/drawing/2014/main" id="{F9E01EF1-D3ED-45FF-A9D6-FB6242297DAB}"/>
                </a:ext>
              </a:extLst>
            </p:cNvPr>
            <p:cNvSpPr/>
            <p:nvPr/>
          </p:nvSpPr>
          <p:spPr>
            <a:xfrm>
              <a:off x="5683121" y="1558109"/>
              <a:ext cx="673626" cy="673626"/>
            </a:xfrm>
            <a:custGeom>
              <a:avLst/>
              <a:gdLst>
                <a:gd name="connsiteX0" fmla="*/ 274320 w 548640"/>
                <a:gd name="connsiteY0" fmla="*/ 0 h 548640"/>
                <a:gd name="connsiteX1" fmla="*/ 548640 w 548640"/>
                <a:gd name="connsiteY1" fmla="*/ 274320 h 548640"/>
                <a:gd name="connsiteX2" fmla="*/ 274320 w 548640"/>
                <a:gd name="connsiteY2" fmla="*/ 548640 h 548640"/>
                <a:gd name="connsiteX3" fmla="*/ 0 w 548640"/>
                <a:gd name="connsiteY3" fmla="*/ 274320 h 548640"/>
                <a:gd name="connsiteX4" fmla="*/ 274320 w 548640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548640">
                  <a:moveTo>
                    <a:pt x="274320" y="0"/>
                  </a:moveTo>
                  <a:cubicBezTo>
                    <a:pt x="425823" y="0"/>
                    <a:pt x="548640" y="122817"/>
                    <a:pt x="548640" y="274320"/>
                  </a:cubicBezTo>
                  <a:cubicBezTo>
                    <a:pt x="548640" y="425823"/>
                    <a:pt x="425823" y="548640"/>
                    <a:pt x="274320" y="548640"/>
                  </a:cubicBezTo>
                  <a:cubicBezTo>
                    <a:pt x="122817" y="548640"/>
                    <a:pt x="0" y="425823"/>
                    <a:pt x="0" y="274320"/>
                  </a:cubicBezTo>
                  <a:cubicBezTo>
                    <a:pt x="0" y="122817"/>
                    <a:pt x="122817" y="0"/>
                    <a:pt x="274320" y="0"/>
                  </a:cubicBezTo>
                  <a:close/>
                </a:path>
              </a:pathLst>
            </a:custGeom>
            <a:solidFill>
              <a:srgbClr val="4C678E"/>
            </a:solidFill>
            <a:ln w="38100"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îśľîḍe">
              <a:extLst>
                <a:ext uri="{FF2B5EF4-FFF2-40B4-BE49-F238E27FC236}">
                  <a16:creationId xmlns:a16="http://schemas.microsoft.com/office/drawing/2014/main" id="{DC944530-979E-4F66-9E2C-375A47639E68}"/>
                </a:ext>
              </a:extLst>
            </p:cNvPr>
            <p:cNvSpPr/>
            <p:nvPr/>
          </p:nvSpPr>
          <p:spPr bwMode="auto">
            <a:xfrm>
              <a:off x="5844363" y="1753151"/>
              <a:ext cx="351148" cy="283545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14325AE-6DF0-4D3C-95FE-D9E7D28C2647}"/>
              </a:ext>
            </a:extLst>
          </p:cNvPr>
          <p:cNvGrpSpPr/>
          <p:nvPr/>
        </p:nvGrpSpPr>
        <p:grpSpPr>
          <a:xfrm>
            <a:off x="4147464" y="1866213"/>
            <a:ext cx="3897072" cy="830997"/>
            <a:chOff x="4147464" y="1866213"/>
            <a:chExt cx="3897072" cy="830997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1EEC3C9-34A8-443E-812F-4BFFDD05DCBF}"/>
                </a:ext>
              </a:extLst>
            </p:cNvPr>
            <p:cNvSpPr txBox="1"/>
            <p:nvPr/>
          </p:nvSpPr>
          <p:spPr>
            <a:xfrm>
              <a:off x="5133975" y="1866213"/>
              <a:ext cx="1924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4C678E"/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+mn-ea"/>
                  <a:sym typeface="+mn-lt"/>
                </a:rPr>
                <a:t>20XX</a:t>
              </a:r>
              <a:endParaRPr lang="zh-CN" altLang="en-US" sz="4800" dirty="0">
                <a:solidFill>
                  <a:srgbClr val="4C678E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A9B365A-2115-45DD-9011-7AF2A80382BA}"/>
                </a:ext>
              </a:extLst>
            </p:cNvPr>
            <p:cNvGrpSpPr/>
            <p:nvPr/>
          </p:nvGrpSpPr>
          <p:grpSpPr>
            <a:xfrm>
              <a:off x="4147464" y="2311239"/>
              <a:ext cx="3897072" cy="0"/>
              <a:chOff x="4257678" y="2482689"/>
              <a:chExt cx="3897072" cy="0"/>
            </a:xfrm>
          </p:grpSpPr>
          <p:cxnSp>
            <p:nvCxnSpPr>
              <p:cNvPr id="21" name="直接箭头连接符 25">
                <a:extLst>
                  <a:ext uri="{FF2B5EF4-FFF2-40B4-BE49-F238E27FC236}">
                    <a16:creationId xmlns:a16="http://schemas.microsoft.com/office/drawing/2014/main" id="{504A3E91-CB08-413A-8F19-9EDD7F7C0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7678" y="2482689"/>
                <a:ext cx="820497" cy="0"/>
              </a:xfrm>
              <a:prstGeom prst="straightConnector1">
                <a:avLst/>
              </a:prstGeom>
              <a:ln>
                <a:gradFill>
                  <a:gsLst>
                    <a:gs pos="100000">
                      <a:srgbClr val="4C678E">
                        <a:alpha val="0"/>
                      </a:srgbClr>
                    </a:gs>
                    <a:gs pos="0">
                      <a:srgbClr val="4C678E"/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5">
                <a:extLst>
                  <a:ext uri="{FF2B5EF4-FFF2-40B4-BE49-F238E27FC236}">
                    <a16:creationId xmlns:a16="http://schemas.microsoft.com/office/drawing/2014/main" id="{6AF8AA2E-1ABC-4943-8E3C-6CC641C6C8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34253" y="2482689"/>
                <a:ext cx="820497" cy="0"/>
              </a:xfrm>
              <a:prstGeom prst="straightConnector1">
                <a:avLst/>
              </a:prstGeom>
              <a:ln>
                <a:gradFill>
                  <a:gsLst>
                    <a:gs pos="100000">
                      <a:srgbClr val="4C678E">
                        <a:alpha val="0"/>
                      </a:srgbClr>
                    </a:gs>
                    <a:gs pos="0">
                      <a:srgbClr val="4C678E"/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AF14897-0B6A-41DB-914E-8045AF4A8C80}"/>
              </a:ext>
            </a:extLst>
          </p:cNvPr>
          <p:cNvSpPr/>
          <p:nvPr/>
        </p:nvSpPr>
        <p:spPr>
          <a:xfrm>
            <a:off x="5133975" y="4484380"/>
            <a:ext cx="1985124" cy="347242"/>
          </a:xfrm>
          <a:prstGeom prst="roundRect">
            <a:avLst>
              <a:gd name="adj" fmla="val 50000"/>
            </a:avLst>
          </a:prstGeom>
          <a:solidFill>
            <a:srgbClr val="4C67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THNAK YOU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635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9000">
        <p14:prism isInverted="1"/>
      </p:transition>
    </mc:Choice>
    <mc:Fallback xmlns="">
      <p:transition spd="slow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9C440DFC-B8EB-4246-8206-E203CC4E8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3784600"/>
            <a:ext cx="12193057" cy="3073696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F7773C64-EA6C-43FE-9F81-3539DE2D0445}"/>
              </a:ext>
            </a:extLst>
          </p:cNvPr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0B5433-D16D-4F51-BDD8-808E9DB0262E}"/>
                </a:ext>
              </a:extLst>
            </p:cNvPr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8967190-370F-4CAE-ACBE-2AAED606EAD7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1CA0E2C-2D2C-4898-9E42-96259DE0F6A6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2BBFCD-014F-4D8B-9391-D731BF89EFB1}"/>
                </a:ext>
              </a:extLst>
            </p:cNvPr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762FE8C-4BD4-42A9-A0F1-7D0424B79FBB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3997588-ADD8-404B-A001-10D17D8466BC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8B18E624-E362-49D4-A3F6-404103314F3F}"/>
              </a:ext>
            </a:extLst>
          </p:cNvPr>
          <p:cNvSpPr txBox="1"/>
          <p:nvPr/>
        </p:nvSpPr>
        <p:spPr>
          <a:xfrm>
            <a:off x="4792239" y="2099707"/>
            <a:ext cx="26474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793C4A0-082D-4A52-B424-B8634C06090F}"/>
              </a:ext>
            </a:extLst>
          </p:cNvPr>
          <p:cNvSpPr txBox="1"/>
          <p:nvPr/>
        </p:nvSpPr>
        <p:spPr>
          <a:xfrm>
            <a:off x="5277757" y="1316629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solidFill>
                  <a:srgbClr val="4C678E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9" name="ïşļíḋê">
            <a:extLst>
              <a:ext uri="{FF2B5EF4-FFF2-40B4-BE49-F238E27FC236}">
                <a16:creationId xmlns:a16="http://schemas.microsoft.com/office/drawing/2014/main" id="{F9E01EF1-D3ED-45FF-A9D6-FB6242297DAB}"/>
              </a:ext>
            </a:extLst>
          </p:cNvPr>
          <p:cNvSpPr/>
          <p:nvPr/>
        </p:nvSpPr>
        <p:spPr>
          <a:xfrm>
            <a:off x="2255263" y="3165982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34" name="ïşļíḋê">
            <a:extLst>
              <a:ext uri="{FF2B5EF4-FFF2-40B4-BE49-F238E27FC236}">
                <a16:creationId xmlns:a16="http://schemas.microsoft.com/office/drawing/2014/main" id="{EE4A59C7-E56C-426F-AD26-55A7CDF54555}"/>
              </a:ext>
            </a:extLst>
          </p:cNvPr>
          <p:cNvSpPr/>
          <p:nvPr/>
        </p:nvSpPr>
        <p:spPr>
          <a:xfrm>
            <a:off x="4558985" y="3165982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37" name="ïşļíḋê">
            <a:extLst>
              <a:ext uri="{FF2B5EF4-FFF2-40B4-BE49-F238E27FC236}">
                <a16:creationId xmlns:a16="http://schemas.microsoft.com/office/drawing/2014/main" id="{820F2665-7696-4219-A3E5-0BE5EF41B221}"/>
              </a:ext>
            </a:extLst>
          </p:cNvPr>
          <p:cNvSpPr/>
          <p:nvPr/>
        </p:nvSpPr>
        <p:spPr>
          <a:xfrm>
            <a:off x="6937331" y="3165982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8" name="ïşļíḋê">
            <a:extLst>
              <a:ext uri="{FF2B5EF4-FFF2-40B4-BE49-F238E27FC236}">
                <a16:creationId xmlns:a16="http://schemas.microsoft.com/office/drawing/2014/main" id="{7A5E18C5-47B4-4827-BF23-4FFF3FCFD229}"/>
              </a:ext>
            </a:extLst>
          </p:cNvPr>
          <p:cNvSpPr/>
          <p:nvPr/>
        </p:nvSpPr>
        <p:spPr>
          <a:xfrm>
            <a:off x="9291063" y="3165982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0D79E4B-6EDB-4D0A-8E48-2D0A9D3BE908}"/>
              </a:ext>
            </a:extLst>
          </p:cNvPr>
          <p:cNvCxnSpPr/>
          <p:nvPr/>
        </p:nvCxnSpPr>
        <p:spPr>
          <a:xfrm>
            <a:off x="3810000" y="3048000"/>
            <a:ext cx="0" cy="1955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B80DD29-1BC5-45F8-9A2E-78039CE3B14D}"/>
              </a:ext>
            </a:extLst>
          </p:cNvPr>
          <p:cNvCxnSpPr/>
          <p:nvPr/>
        </p:nvCxnSpPr>
        <p:spPr>
          <a:xfrm>
            <a:off x="6121400" y="3048000"/>
            <a:ext cx="0" cy="1955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E9D7075-3DC0-45A7-8674-5EBC9F1C2F49}"/>
              </a:ext>
            </a:extLst>
          </p:cNvPr>
          <p:cNvCxnSpPr/>
          <p:nvPr/>
        </p:nvCxnSpPr>
        <p:spPr>
          <a:xfrm>
            <a:off x="8432800" y="3048000"/>
            <a:ext cx="0" cy="1955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2A3676A7-3200-450C-A808-290D8DBA91AF}"/>
              </a:ext>
            </a:extLst>
          </p:cNvPr>
          <p:cNvSpPr txBox="1"/>
          <p:nvPr/>
        </p:nvSpPr>
        <p:spPr>
          <a:xfrm>
            <a:off x="1473200" y="3985286"/>
            <a:ext cx="210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C678E"/>
                </a:solidFill>
                <a:cs typeface="+mn-ea"/>
                <a:sym typeface="+mn-lt"/>
              </a:rPr>
              <a:t>专业学习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E21FC27-4052-4B93-BCC7-4E24D0ED5CCD}"/>
              </a:ext>
            </a:extLst>
          </p:cNvPr>
          <p:cNvSpPr txBox="1"/>
          <p:nvPr/>
        </p:nvSpPr>
        <p:spPr>
          <a:xfrm>
            <a:off x="3810788" y="3985286"/>
            <a:ext cx="210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C678E"/>
                </a:solidFill>
                <a:cs typeface="+mn-ea"/>
                <a:sym typeface="+mn-lt"/>
              </a:rPr>
              <a:t>科研竞赛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B6CFC3E-B63B-4C58-9241-7E69DDB9E6E8}"/>
              </a:ext>
            </a:extLst>
          </p:cNvPr>
          <p:cNvSpPr txBox="1"/>
          <p:nvPr/>
        </p:nvSpPr>
        <p:spPr>
          <a:xfrm>
            <a:off x="6223000" y="3985286"/>
            <a:ext cx="210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C678E"/>
                </a:solidFill>
                <a:cs typeface="+mn-ea"/>
                <a:sym typeface="+mn-lt"/>
              </a:rPr>
              <a:t>学工实践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7291141-14EE-44AD-ABEA-DE05C3D0C036}"/>
              </a:ext>
            </a:extLst>
          </p:cNvPr>
          <p:cNvSpPr txBox="1"/>
          <p:nvPr/>
        </p:nvSpPr>
        <p:spPr>
          <a:xfrm>
            <a:off x="8610600" y="3985286"/>
            <a:ext cx="210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C678E"/>
                </a:solidFill>
                <a:cs typeface="+mn-ea"/>
                <a:sym typeface="+mn-lt"/>
              </a:rPr>
              <a:t>未来规划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59E0138-2617-4B68-9E91-61C4453CFA66}"/>
              </a:ext>
            </a:extLst>
          </p:cNvPr>
          <p:cNvSpPr txBox="1"/>
          <p:nvPr/>
        </p:nvSpPr>
        <p:spPr>
          <a:xfrm>
            <a:off x="647652" y="801092"/>
            <a:ext cx="283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600" dirty="0">
                <a:solidFill>
                  <a:srgbClr val="4C678E"/>
                </a:solidFill>
                <a:cs typeface="+mn-ea"/>
                <a:sym typeface="+mn-lt"/>
              </a:rPr>
              <a:t>XXX</a:t>
            </a:r>
            <a:r>
              <a:rPr lang="zh-CN" altLang="en-US" sz="2400" spc="600" dirty="0">
                <a:solidFill>
                  <a:srgbClr val="4C678E"/>
                </a:solidFill>
                <a:cs typeface="+mn-ea"/>
                <a:sym typeface="+mn-lt"/>
              </a:rPr>
              <a:t>科技大学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D8D435C-554D-42EC-8C3A-2A26CAA73FE2}"/>
              </a:ext>
            </a:extLst>
          </p:cNvPr>
          <p:cNvGrpSpPr/>
          <p:nvPr/>
        </p:nvGrpSpPr>
        <p:grpSpPr>
          <a:xfrm>
            <a:off x="11474779" y="1567543"/>
            <a:ext cx="101600" cy="825500"/>
            <a:chOff x="10833100" y="850900"/>
            <a:chExt cx="101600" cy="825500"/>
          </a:xfrm>
          <a:solidFill>
            <a:schemeClr val="bg1">
              <a:lumMod val="85000"/>
            </a:schemeClr>
          </a:solidFill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AA69157-08CE-4759-96AE-EF0169AB90F2}"/>
                </a:ext>
              </a:extLst>
            </p:cNvPr>
            <p:cNvSpPr/>
            <p:nvPr/>
          </p:nvSpPr>
          <p:spPr>
            <a:xfrm>
              <a:off x="10833100" y="850900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6445C21E-A46B-4D2B-A840-940E163DFA8D}"/>
                </a:ext>
              </a:extLst>
            </p:cNvPr>
            <p:cNvSpPr/>
            <p:nvPr/>
          </p:nvSpPr>
          <p:spPr>
            <a:xfrm>
              <a:off x="10833100" y="1212850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7D3620D-6B3D-45C1-9390-5EDCC3F60EB3}"/>
                </a:ext>
              </a:extLst>
            </p:cNvPr>
            <p:cNvSpPr/>
            <p:nvPr/>
          </p:nvSpPr>
          <p:spPr>
            <a:xfrm>
              <a:off x="10833100" y="1574800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6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  <p:bldP spid="19" grpId="0" animBg="1"/>
      <p:bldP spid="34" grpId="0" animBg="1"/>
      <p:bldP spid="37" grpId="0" animBg="1"/>
      <p:bldP spid="38" grpId="0" animBg="1"/>
      <p:bldP spid="42" grpId="0"/>
      <p:bldP spid="43" grpId="0"/>
      <p:bldP spid="44" grpId="0"/>
      <p:bldP spid="45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>
            <a:extLst>
              <a:ext uri="{FF2B5EF4-FFF2-40B4-BE49-F238E27FC236}">
                <a16:creationId xmlns:a16="http://schemas.microsoft.com/office/drawing/2014/main" id="{4832305B-6220-4DE8-8082-E8622FAFE7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0" t="39493" r="26084" b="24455"/>
          <a:stretch/>
        </p:blipFill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F7773C64-EA6C-43FE-9F81-3539DE2D0445}"/>
              </a:ext>
            </a:extLst>
          </p:cNvPr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0B5433-D16D-4F51-BDD8-808E9DB0262E}"/>
                </a:ext>
              </a:extLst>
            </p:cNvPr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8967190-370F-4CAE-ACBE-2AAED606EAD7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1CA0E2C-2D2C-4898-9E42-96259DE0F6A6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2BBFCD-014F-4D8B-9391-D731BF89EFB1}"/>
                </a:ext>
              </a:extLst>
            </p:cNvPr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762FE8C-4BD4-42A9-A0F1-7D0424B79FBB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3997588-ADD8-404B-A001-10D17D8466BC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C94266FD-5D9B-4472-A34E-2F4F17E5F7CE}"/>
              </a:ext>
            </a:extLst>
          </p:cNvPr>
          <p:cNvSpPr/>
          <p:nvPr/>
        </p:nvSpPr>
        <p:spPr>
          <a:xfrm>
            <a:off x="0" y="0"/>
            <a:ext cx="12192000" cy="3733800"/>
          </a:xfrm>
          <a:prstGeom prst="rect">
            <a:avLst/>
          </a:prstGeom>
          <a:gradFill flip="none" rotWithShape="1">
            <a:gsLst>
              <a:gs pos="27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3D5C94A-FAC7-443B-8765-C0BAA94C0C8C}"/>
              </a:ext>
            </a:extLst>
          </p:cNvPr>
          <p:cNvSpPr txBox="1"/>
          <p:nvPr/>
        </p:nvSpPr>
        <p:spPr>
          <a:xfrm>
            <a:off x="7082971" y="2715444"/>
            <a:ext cx="3191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4C678E"/>
                </a:solidFill>
                <a:cs typeface="+mn-ea"/>
                <a:sym typeface="+mn-lt"/>
              </a:rPr>
              <a:t>专业学习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AE2E273-F0E7-46CA-A618-BF6ABED31343}"/>
              </a:ext>
            </a:extLst>
          </p:cNvPr>
          <p:cNvSpPr txBox="1"/>
          <p:nvPr/>
        </p:nvSpPr>
        <p:spPr>
          <a:xfrm>
            <a:off x="4332514" y="2423344"/>
            <a:ext cx="299538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ln>
                  <a:solidFill>
                    <a:schemeClr val="accent1">
                      <a:shade val="50000"/>
                    </a:schemeClr>
                  </a:solidFill>
                </a:ln>
                <a:noFill/>
                <a:cs typeface="+mn-ea"/>
                <a:sym typeface="+mn-lt"/>
              </a:rPr>
              <a:t>01</a:t>
            </a:r>
            <a:endParaRPr lang="zh-CN" altLang="en-US" sz="16600" dirty="0">
              <a:ln>
                <a:solidFill>
                  <a:schemeClr val="accent1">
                    <a:shade val="50000"/>
                  </a:schemeClr>
                </a:solidFill>
              </a:ln>
              <a:noFill/>
              <a:cs typeface="+mn-ea"/>
              <a:sym typeface="+mn-lt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187C5F02-9CD0-4D29-985F-5839FA9D1D77}"/>
              </a:ext>
            </a:extLst>
          </p:cNvPr>
          <p:cNvSpPr/>
          <p:nvPr/>
        </p:nvSpPr>
        <p:spPr>
          <a:xfrm>
            <a:off x="10576243" y="695685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cs typeface="+mn-ea"/>
                <a:sym typeface="+mn-lt"/>
              </a:rPr>
              <a:t>PART</a:t>
            </a:r>
            <a:endParaRPr lang="zh-CN" altLang="en-US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B44E214-36B8-4086-863C-26EFFDA62161}"/>
              </a:ext>
            </a:extLst>
          </p:cNvPr>
          <p:cNvGrpSpPr/>
          <p:nvPr/>
        </p:nvGrpSpPr>
        <p:grpSpPr>
          <a:xfrm>
            <a:off x="1257813" y="694177"/>
            <a:ext cx="4520175" cy="570597"/>
            <a:chOff x="706580" y="632385"/>
            <a:chExt cx="4520175" cy="570597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6516DE2B-1FA8-4F79-9B65-BF8A72FC12C9}"/>
                </a:ext>
              </a:extLst>
            </p:cNvPr>
            <p:cNvSpPr txBox="1"/>
            <p:nvPr/>
          </p:nvSpPr>
          <p:spPr>
            <a:xfrm>
              <a:off x="706580" y="632385"/>
              <a:ext cx="283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pc="600" dirty="0">
                  <a:solidFill>
                    <a:srgbClr val="4C678E"/>
                  </a:solidFill>
                  <a:cs typeface="+mn-ea"/>
                  <a:sym typeface="+mn-lt"/>
                </a:rPr>
                <a:t>XXX</a:t>
              </a:r>
              <a:r>
                <a:rPr lang="zh-CN" altLang="en-US" sz="2400" spc="600" dirty="0">
                  <a:solidFill>
                    <a:srgbClr val="4C678E"/>
                  </a:solidFill>
                  <a:cs typeface="+mn-ea"/>
                  <a:sym typeface="+mn-lt"/>
                </a:rPr>
                <a:t>科技大学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7A1970D-F0EA-4462-8D6D-D1E71620D149}"/>
                </a:ext>
              </a:extLst>
            </p:cNvPr>
            <p:cNvSpPr txBox="1"/>
            <p:nvPr/>
          </p:nvSpPr>
          <p:spPr>
            <a:xfrm>
              <a:off x="744680" y="972150"/>
              <a:ext cx="44820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XXX UNIVERSITY OF SCIENCE AND TECHNOLOGY</a:t>
              </a:r>
              <a:endParaRPr lang="zh-CN" alt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99593D4-4A4C-4D22-8A6C-A0FDC2EAAD59}"/>
              </a:ext>
            </a:extLst>
          </p:cNvPr>
          <p:cNvSpPr/>
          <p:nvPr/>
        </p:nvSpPr>
        <p:spPr>
          <a:xfrm>
            <a:off x="722087" y="5998029"/>
            <a:ext cx="482600" cy="7048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7" name="ísļîḓé">
            <a:extLst>
              <a:ext uri="{FF2B5EF4-FFF2-40B4-BE49-F238E27FC236}">
                <a16:creationId xmlns:a16="http://schemas.microsoft.com/office/drawing/2014/main" id="{1099C38A-DB28-4D1B-96D7-78FA2DF5166E}"/>
              </a:ext>
            </a:extLst>
          </p:cNvPr>
          <p:cNvGrpSpPr/>
          <p:nvPr/>
        </p:nvGrpSpPr>
        <p:grpSpPr>
          <a:xfrm>
            <a:off x="693300" y="729226"/>
            <a:ext cx="519548" cy="519548"/>
            <a:chOff x="5683121" y="1558109"/>
            <a:chExt cx="673626" cy="673626"/>
          </a:xfrm>
        </p:grpSpPr>
        <p:sp>
          <p:nvSpPr>
            <p:cNvPr id="68" name="ïşļíḋê">
              <a:extLst>
                <a:ext uri="{FF2B5EF4-FFF2-40B4-BE49-F238E27FC236}">
                  <a16:creationId xmlns:a16="http://schemas.microsoft.com/office/drawing/2014/main" id="{D4FFB7BF-FE35-4535-A647-4799CC8F6FD5}"/>
                </a:ext>
              </a:extLst>
            </p:cNvPr>
            <p:cNvSpPr/>
            <p:nvPr/>
          </p:nvSpPr>
          <p:spPr>
            <a:xfrm>
              <a:off x="5683121" y="1558109"/>
              <a:ext cx="673626" cy="673626"/>
            </a:xfrm>
            <a:custGeom>
              <a:avLst/>
              <a:gdLst>
                <a:gd name="connsiteX0" fmla="*/ 274320 w 548640"/>
                <a:gd name="connsiteY0" fmla="*/ 0 h 548640"/>
                <a:gd name="connsiteX1" fmla="*/ 548640 w 548640"/>
                <a:gd name="connsiteY1" fmla="*/ 274320 h 548640"/>
                <a:gd name="connsiteX2" fmla="*/ 274320 w 548640"/>
                <a:gd name="connsiteY2" fmla="*/ 548640 h 548640"/>
                <a:gd name="connsiteX3" fmla="*/ 0 w 548640"/>
                <a:gd name="connsiteY3" fmla="*/ 274320 h 548640"/>
                <a:gd name="connsiteX4" fmla="*/ 274320 w 548640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548640">
                  <a:moveTo>
                    <a:pt x="274320" y="0"/>
                  </a:moveTo>
                  <a:cubicBezTo>
                    <a:pt x="425823" y="0"/>
                    <a:pt x="548640" y="122817"/>
                    <a:pt x="548640" y="274320"/>
                  </a:cubicBezTo>
                  <a:cubicBezTo>
                    <a:pt x="548640" y="425823"/>
                    <a:pt x="425823" y="548640"/>
                    <a:pt x="274320" y="548640"/>
                  </a:cubicBezTo>
                  <a:cubicBezTo>
                    <a:pt x="122817" y="548640"/>
                    <a:pt x="0" y="425823"/>
                    <a:pt x="0" y="274320"/>
                  </a:cubicBezTo>
                  <a:cubicBezTo>
                    <a:pt x="0" y="122817"/>
                    <a:pt x="122817" y="0"/>
                    <a:pt x="274320" y="0"/>
                  </a:cubicBezTo>
                  <a:close/>
                </a:path>
              </a:pathLst>
            </a:custGeom>
            <a:solidFill>
              <a:srgbClr val="4C678E"/>
            </a:solidFill>
            <a:ln w="38100"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îśľîḍe">
              <a:extLst>
                <a:ext uri="{FF2B5EF4-FFF2-40B4-BE49-F238E27FC236}">
                  <a16:creationId xmlns:a16="http://schemas.microsoft.com/office/drawing/2014/main" id="{EF1D9936-BDA6-4A9A-AA67-2F1F584B5176}"/>
                </a:ext>
              </a:extLst>
            </p:cNvPr>
            <p:cNvSpPr/>
            <p:nvPr/>
          </p:nvSpPr>
          <p:spPr bwMode="auto">
            <a:xfrm>
              <a:off x="5844363" y="1753151"/>
              <a:ext cx="351148" cy="283545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72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7773C64-EA6C-43FE-9F81-3539DE2D0445}"/>
              </a:ext>
            </a:extLst>
          </p:cNvPr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0B5433-D16D-4F51-BDD8-808E9DB0262E}"/>
                </a:ext>
              </a:extLst>
            </p:cNvPr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8967190-370F-4CAE-ACBE-2AAED606EAD7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1CA0E2C-2D2C-4898-9E42-96259DE0F6A6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2BBFCD-014F-4D8B-9391-D731BF89EFB1}"/>
                </a:ext>
              </a:extLst>
            </p:cNvPr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762FE8C-4BD4-42A9-A0F1-7D0424B79FBB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3997588-ADD8-404B-A001-10D17D8466BC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8B18E624-E362-49D4-A3F6-404103314F3F}"/>
              </a:ext>
            </a:extLst>
          </p:cNvPr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LEARN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793C4A0-082D-4A52-B424-B8634C06090F}"/>
              </a:ext>
            </a:extLst>
          </p:cNvPr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专业学习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DAF135D-A875-42B9-89FA-9A7354F99E91}"/>
              </a:ext>
            </a:extLst>
          </p:cNvPr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>
              <a:extLst>
                <a:ext uri="{FF2B5EF4-FFF2-40B4-BE49-F238E27FC236}">
                  <a16:creationId xmlns:a16="http://schemas.microsoft.com/office/drawing/2014/main" id="{2C63A09A-2159-43E4-8576-EF495EDE5786}"/>
                </a:ext>
              </a:extLst>
            </p:cNvPr>
            <p:cNvCxnSpPr>
              <a:cxnSpLocks/>
            </p:cNvCxnSpPr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>
              <a:extLst>
                <a:ext uri="{FF2B5EF4-FFF2-40B4-BE49-F238E27FC236}">
                  <a16:creationId xmlns:a16="http://schemas.microsoft.com/office/drawing/2014/main" id="{EC1F02D4-72DF-4779-B7B5-CD8D22B690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E49AF88B-4F9D-4D72-B33C-0FF419BE9528}"/>
              </a:ext>
            </a:extLst>
          </p:cNvPr>
          <p:cNvSpPr/>
          <p:nvPr/>
        </p:nvSpPr>
        <p:spPr>
          <a:xfrm>
            <a:off x="7772400" y="1689099"/>
            <a:ext cx="3302000" cy="4229259"/>
          </a:xfrm>
          <a:prstGeom prst="rect">
            <a:avLst/>
          </a:prstGeom>
          <a:solidFill>
            <a:srgbClr val="4C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6313077-0617-4E39-AC37-D4BE586AD624}"/>
              </a:ext>
            </a:extLst>
          </p:cNvPr>
          <p:cNvSpPr txBox="1"/>
          <p:nvPr/>
        </p:nvSpPr>
        <p:spPr>
          <a:xfrm>
            <a:off x="357266" y="1855093"/>
            <a:ext cx="7316248" cy="3777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本科院校：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xxxxxx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大学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本科专业：</a:t>
            </a:r>
            <a:r>
              <a:rPr lang="en-US" altLang="zh-CN" sz="20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工程专业 </a:t>
            </a:r>
            <a:r>
              <a:rPr lang="zh-CN" altLang="en-US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政治面貌</a:t>
            </a:r>
            <a:r>
              <a:rPr lang="zh-CN" altLang="en-US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中共预备党员</a:t>
            </a:r>
            <a:endParaRPr lang="en-US" altLang="zh-CN" b="1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GPA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4.15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/4.5     </a:t>
            </a:r>
            <a:r>
              <a:rPr lang="en-US" altLang="zh-CN" sz="20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成绩排名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/88（</a:t>
            </a: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连续两年</a:t>
            </a: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专业第一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英语水平：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英语六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587分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英语四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603分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计算机水平：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国家计算机三级、四级；熟练使用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Visio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等办公软件；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编程、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SPSS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数据分析、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Witness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仿真分析</a:t>
            </a:r>
          </a:p>
        </p:txBody>
      </p:sp>
    </p:spTree>
    <p:extLst>
      <p:ext uri="{BB962C8B-B14F-4D97-AF65-F5344CB8AC3E}">
        <p14:creationId xmlns:p14="http://schemas.microsoft.com/office/powerpoint/2010/main" val="244369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75BB7EF-92B0-427D-AE95-0581E6464EF9}"/>
              </a:ext>
            </a:extLst>
          </p:cNvPr>
          <p:cNvSpPr/>
          <p:nvPr/>
        </p:nvSpPr>
        <p:spPr>
          <a:xfrm>
            <a:off x="1250950" y="2463800"/>
            <a:ext cx="2857500" cy="2971800"/>
          </a:xfrm>
          <a:prstGeom prst="roundRect">
            <a:avLst>
              <a:gd name="adj" fmla="val 4667"/>
            </a:avLst>
          </a:prstGeom>
          <a:solidFill>
            <a:schemeClr val="bg1">
              <a:lumMod val="95000"/>
              <a:alpha val="44000"/>
            </a:schemeClr>
          </a:solidFill>
          <a:ln>
            <a:gradFill>
              <a:gsLst>
                <a:gs pos="0">
                  <a:srgbClr val="4C678E"/>
                </a:gs>
                <a:gs pos="100000">
                  <a:srgbClr val="4C678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7773C64-EA6C-43FE-9F81-3539DE2D0445}"/>
              </a:ext>
            </a:extLst>
          </p:cNvPr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0B5433-D16D-4F51-BDD8-808E9DB0262E}"/>
                </a:ext>
              </a:extLst>
            </p:cNvPr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8967190-370F-4CAE-ACBE-2AAED606EAD7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1CA0E2C-2D2C-4898-9E42-96259DE0F6A6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2BBFCD-014F-4D8B-9391-D731BF89EFB1}"/>
                </a:ext>
              </a:extLst>
            </p:cNvPr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762FE8C-4BD4-42A9-A0F1-7D0424B79FBB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3997588-ADD8-404B-A001-10D17D8466BC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8B18E624-E362-49D4-A3F6-404103314F3F}"/>
              </a:ext>
            </a:extLst>
          </p:cNvPr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LEARN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793C4A0-082D-4A52-B424-B8634C06090F}"/>
              </a:ext>
            </a:extLst>
          </p:cNvPr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专业学习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DAF135D-A875-42B9-89FA-9A7354F99E91}"/>
              </a:ext>
            </a:extLst>
          </p:cNvPr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>
              <a:extLst>
                <a:ext uri="{FF2B5EF4-FFF2-40B4-BE49-F238E27FC236}">
                  <a16:creationId xmlns:a16="http://schemas.microsoft.com/office/drawing/2014/main" id="{2C63A09A-2159-43E4-8576-EF495EDE5786}"/>
                </a:ext>
              </a:extLst>
            </p:cNvPr>
            <p:cNvCxnSpPr>
              <a:cxnSpLocks/>
            </p:cNvCxnSpPr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>
              <a:extLst>
                <a:ext uri="{FF2B5EF4-FFF2-40B4-BE49-F238E27FC236}">
                  <a16:creationId xmlns:a16="http://schemas.microsoft.com/office/drawing/2014/main" id="{EC1F02D4-72DF-4779-B7B5-CD8D22B690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E49AF88B-4F9D-4D72-B33C-0FF419BE9528}"/>
              </a:ext>
            </a:extLst>
          </p:cNvPr>
          <p:cNvSpPr/>
          <p:nvPr/>
        </p:nvSpPr>
        <p:spPr>
          <a:xfrm>
            <a:off x="1416633" y="3632897"/>
            <a:ext cx="2538834" cy="1482830"/>
          </a:xfrm>
          <a:prstGeom prst="rect">
            <a:avLst/>
          </a:prstGeom>
          <a:solidFill>
            <a:srgbClr val="4C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569A511-429E-4713-AAE1-6627DB7EA2DC}"/>
              </a:ext>
            </a:extLst>
          </p:cNvPr>
          <p:cNvSpPr/>
          <p:nvPr/>
        </p:nvSpPr>
        <p:spPr>
          <a:xfrm>
            <a:off x="4667250" y="2463800"/>
            <a:ext cx="2857500" cy="2971800"/>
          </a:xfrm>
          <a:prstGeom prst="roundRect">
            <a:avLst>
              <a:gd name="adj" fmla="val 4667"/>
            </a:avLst>
          </a:prstGeom>
          <a:solidFill>
            <a:schemeClr val="bg1">
              <a:lumMod val="95000"/>
              <a:alpha val="44000"/>
            </a:schemeClr>
          </a:solidFill>
          <a:ln>
            <a:gradFill>
              <a:gsLst>
                <a:gs pos="0">
                  <a:srgbClr val="4C678E"/>
                </a:gs>
                <a:gs pos="100000">
                  <a:srgbClr val="4C678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D1556B6-4546-4BBA-9DE3-2B25A29C41F6}"/>
              </a:ext>
            </a:extLst>
          </p:cNvPr>
          <p:cNvSpPr/>
          <p:nvPr/>
        </p:nvSpPr>
        <p:spPr>
          <a:xfrm>
            <a:off x="8083550" y="2463800"/>
            <a:ext cx="2857500" cy="2971800"/>
          </a:xfrm>
          <a:prstGeom prst="roundRect">
            <a:avLst>
              <a:gd name="adj" fmla="val 4667"/>
            </a:avLst>
          </a:prstGeom>
          <a:solidFill>
            <a:schemeClr val="bg1">
              <a:lumMod val="95000"/>
              <a:alpha val="44000"/>
            </a:schemeClr>
          </a:solidFill>
          <a:ln>
            <a:gradFill>
              <a:gsLst>
                <a:gs pos="0">
                  <a:srgbClr val="4C678E"/>
                </a:gs>
                <a:gs pos="100000">
                  <a:srgbClr val="4C678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A67E2A6-DEB8-44E9-811E-002D639AAFB5}"/>
              </a:ext>
            </a:extLst>
          </p:cNvPr>
          <p:cNvSpPr/>
          <p:nvPr/>
        </p:nvSpPr>
        <p:spPr>
          <a:xfrm>
            <a:off x="2298700" y="2057400"/>
            <a:ext cx="774700" cy="774700"/>
          </a:xfrm>
          <a:prstGeom prst="ellipse">
            <a:avLst/>
          </a:pr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FD6FB61-8668-4768-B60F-E646EE29D03F}"/>
              </a:ext>
            </a:extLst>
          </p:cNvPr>
          <p:cNvSpPr/>
          <p:nvPr/>
        </p:nvSpPr>
        <p:spPr>
          <a:xfrm>
            <a:off x="5708650" y="2057400"/>
            <a:ext cx="774700" cy="774700"/>
          </a:xfrm>
          <a:prstGeom prst="ellipse">
            <a:avLst/>
          </a:pr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2DCBD9E-038A-4212-832B-42705DEF3253}"/>
              </a:ext>
            </a:extLst>
          </p:cNvPr>
          <p:cNvSpPr/>
          <p:nvPr/>
        </p:nvSpPr>
        <p:spPr>
          <a:xfrm>
            <a:off x="9118600" y="2057400"/>
            <a:ext cx="774700" cy="774700"/>
          </a:xfrm>
          <a:prstGeom prst="ellipse">
            <a:avLst/>
          </a:pr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5F72ED0-4184-44D8-9A78-C04F9850223F}"/>
              </a:ext>
            </a:extLst>
          </p:cNvPr>
          <p:cNvSpPr/>
          <p:nvPr/>
        </p:nvSpPr>
        <p:spPr>
          <a:xfrm>
            <a:off x="2130762" y="3051859"/>
            <a:ext cx="1507449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4C678E"/>
                </a:solidFill>
                <a:cs typeface="+mn-ea"/>
                <a:sym typeface="+mn-lt"/>
              </a:rPr>
              <a:t>国家奖学金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C52DA81-C304-469C-B144-C3D8B8A9062C}"/>
              </a:ext>
            </a:extLst>
          </p:cNvPr>
          <p:cNvSpPr/>
          <p:nvPr/>
        </p:nvSpPr>
        <p:spPr>
          <a:xfrm>
            <a:off x="5585163" y="3051859"/>
            <a:ext cx="1123274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4C678E"/>
                </a:solidFill>
                <a:cs typeface="+mn-ea"/>
                <a:sym typeface="+mn-lt"/>
              </a:rPr>
              <a:t>文本标题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70B3AAF-1047-49FF-898F-DE36497556C3}"/>
              </a:ext>
            </a:extLst>
          </p:cNvPr>
          <p:cNvSpPr/>
          <p:nvPr/>
        </p:nvSpPr>
        <p:spPr>
          <a:xfrm>
            <a:off x="8937963" y="3051859"/>
            <a:ext cx="1123274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4C678E"/>
                </a:solidFill>
                <a:cs typeface="+mn-ea"/>
                <a:sym typeface="+mn-lt"/>
              </a:rPr>
              <a:t>文本标题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B8595AB-801D-4057-98A4-B55B15637BFD}"/>
              </a:ext>
            </a:extLst>
          </p:cNvPr>
          <p:cNvGrpSpPr/>
          <p:nvPr/>
        </p:nvGrpSpPr>
        <p:grpSpPr>
          <a:xfrm>
            <a:off x="4279900" y="3162300"/>
            <a:ext cx="279400" cy="1003300"/>
            <a:chOff x="863600" y="3403600"/>
            <a:chExt cx="203200" cy="14605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B365D1A3-C948-4776-BB73-3AA94D51D20B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3403600"/>
              <a:ext cx="0" cy="406400"/>
            </a:xfrm>
            <a:prstGeom prst="line">
              <a:avLst/>
            </a:prstGeom>
            <a:solidFill>
              <a:schemeClr val="bg1">
                <a:lumMod val="95000"/>
                <a:alpha val="44000"/>
              </a:schemeClr>
            </a:solidFill>
            <a:ln>
              <a:gradFill>
                <a:gsLst>
                  <a:gs pos="0">
                    <a:srgbClr val="4C678E"/>
                  </a:gs>
                  <a:gs pos="100000">
                    <a:srgbClr val="4C678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04D1545-C42D-4463-A48D-8087BF63430E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4178300"/>
              <a:ext cx="0" cy="317500"/>
            </a:xfrm>
            <a:prstGeom prst="line">
              <a:avLst/>
            </a:prstGeom>
            <a:solidFill>
              <a:schemeClr val="bg1">
                <a:lumMod val="95000"/>
                <a:alpha val="44000"/>
              </a:schemeClr>
            </a:solidFill>
            <a:ln>
              <a:gradFill>
                <a:gsLst>
                  <a:gs pos="0">
                    <a:srgbClr val="4C678E"/>
                  </a:gs>
                  <a:gs pos="100000">
                    <a:srgbClr val="4C678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6DB7E22-81FD-4734-85C7-E49DA960EE64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" y="4038600"/>
              <a:ext cx="0" cy="825500"/>
            </a:xfrm>
            <a:prstGeom prst="line">
              <a:avLst/>
            </a:prstGeom>
            <a:solidFill>
              <a:schemeClr val="bg1">
                <a:lumMod val="95000"/>
                <a:alpha val="44000"/>
              </a:schemeClr>
            </a:solidFill>
            <a:ln>
              <a:gradFill>
                <a:gsLst>
                  <a:gs pos="0">
                    <a:srgbClr val="4C678E"/>
                  </a:gs>
                  <a:gs pos="100000">
                    <a:srgbClr val="4C678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824058A-E2CB-4A20-928F-174D87B26316}"/>
              </a:ext>
            </a:extLst>
          </p:cNvPr>
          <p:cNvGrpSpPr/>
          <p:nvPr/>
        </p:nvGrpSpPr>
        <p:grpSpPr>
          <a:xfrm>
            <a:off x="7708900" y="3162300"/>
            <a:ext cx="279400" cy="1003300"/>
            <a:chOff x="863600" y="3403600"/>
            <a:chExt cx="203200" cy="1460500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C3F16AE-EDDD-43A7-9517-708150ACF42E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3403600"/>
              <a:ext cx="0" cy="406400"/>
            </a:xfrm>
            <a:prstGeom prst="line">
              <a:avLst/>
            </a:prstGeom>
            <a:solidFill>
              <a:schemeClr val="bg1">
                <a:lumMod val="95000"/>
                <a:alpha val="44000"/>
              </a:schemeClr>
            </a:solidFill>
            <a:ln>
              <a:gradFill>
                <a:gsLst>
                  <a:gs pos="0">
                    <a:srgbClr val="4C678E"/>
                  </a:gs>
                  <a:gs pos="100000">
                    <a:srgbClr val="4C678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6410A098-959B-4438-A00D-128CAE5BFF0D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4178300"/>
              <a:ext cx="0" cy="317500"/>
            </a:xfrm>
            <a:prstGeom prst="line">
              <a:avLst/>
            </a:prstGeom>
            <a:solidFill>
              <a:schemeClr val="bg1">
                <a:lumMod val="95000"/>
                <a:alpha val="44000"/>
              </a:schemeClr>
            </a:solidFill>
            <a:ln>
              <a:gradFill>
                <a:gsLst>
                  <a:gs pos="0">
                    <a:srgbClr val="4C678E"/>
                  </a:gs>
                  <a:gs pos="100000">
                    <a:srgbClr val="4C678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E800936-E782-4B18-8FA1-B9B6C5AD0576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" y="4038600"/>
              <a:ext cx="0" cy="825500"/>
            </a:xfrm>
            <a:prstGeom prst="line">
              <a:avLst/>
            </a:prstGeom>
            <a:solidFill>
              <a:schemeClr val="bg1">
                <a:lumMod val="95000"/>
                <a:alpha val="44000"/>
              </a:schemeClr>
            </a:solidFill>
            <a:ln>
              <a:gradFill>
                <a:gsLst>
                  <a:gs pos="0">
                    <a:srgbClr val="4C678E"/>
                  </a:gs>
                  <a:gs pos="100000">
                    <a:srgbClr val="4C678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B44B9DFF-1C57-49AD-939B-021ED500D646}"/>
              </a:ext>
            </a:extLst>
          </p:cNvPr>
          <p:cNvSpPr/>
          <p:nvPr/>
        </p:nvSpPr>
        <p:spPr>
          <a:xfrm>
            <a:off x="4872002" y="3632897"/>
            <a:ext cx="2538834" cy="1482830"/>
          </a:xfrm>
          <a:prstGeom prst="rect">
            <a:avLst/>
          </a:prstGeom>
          <a:solidFill>
            <a:srgbClr val="4C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D7166A8-9350-41AA-AEA7-49DFB0DF6B9D}"/>
              </a:ext>
            </a:extLst>
          </p:cNvPr>
          <p:cNvSpPr/>
          <p:nvPr/>
        </p:nvSpPr>
        <p:spPr>
          <a:xfrm>
            <a:off x="8297633" y="3632897"/>
            <a:ext cx="2538834" cy="1482830"/>
          </a:xfrm>
          <a:prstGeom prst="rect">
            <a:avLst/>
          </a:prstGeom>
          <a:solidFill>
            <a:srgbClr val="4C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153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33" grpId="0"/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5" grpId="0"/>
      <p:bldP spid="27" grpId="0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>
            <a:extLst>
              <a:ext uri="{FF2B5EF4-FFF2-40B4-BE49-F238E27FC236}">
                <a16:creationId xmlns:a16="http://schemas.microsoft.com/office/drawing/2014/main" id="{4832305B-6220-4DE8-8082-E8622FAFE7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0" t="39493" r="26084" b="24455"/>
          <a:stretch/>
        </p:blipFill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F7773C64-EA6C-43FE-9F81-3539DE2D0445}"/>
              </a:ext>
            </a:extLst>
          </p:cNvPr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0B5433-D16D-4F51-BDD8-808E9DB0262E}"/>
                </a:ext>
              </a:extLst>
            </p:cNvPr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8967190-370F-4CAE-ACBE-2AAED606EAD7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1CA0E2C-2D2C-4898-9E42-96259DE0F6A6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2BBFCD-014F-4D8B-9391-D731BF89EFB1}"/>
                </a:ext>
              </a:extLst>
            </p:cNvPr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762FE8C-4BD4-42A9-A0F1-7D0424B79FBB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3997588-ADD8-404B-A001-10D17D8466BC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C94266FD-5D9B-4472-A34E-2F4F17E5F7CE}"/>
              </a:ext>
            </a:extLst>
          </p:cNvPr>
          <p:cNvSpPr/>
          <p:nvPr/>
        </p:nvSpPr>
        <p:spPr>
          <a:xfrm>
            <a:off x="0" y="0"/>
            <a:ext cx="12192000" cy="3733800"/>
          </a:xfrm>
          <a:prstGeom prst="rect">
            <a:avLst/>
          </a:prstGeom>
          <a:gradFill flip="none" rotWithShape="1">
            <a:gsLst>
              <a:gs pos="27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3D5C94A-FAC7-443B-8765-C0BAA94C0C8C}"/>
              </a:ext>
            </a:extLst>
          </p:cNvPr>
          <p:cNvSpPr txBox="1"/>
          <p:nvPr/>
        </p:nvSpPr>
        <p:spPr>
          <a:xfrm>
            <a:off x="7082971" y="2715444"/>
            <a:ext cx="3191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4C678E"/>
                </a:solidFill>
                <a:cs typeface="+mn-ea"/>
                <a:sym typeface="+mn-lt"/>
              </a:rPr>
              <a:t>科研竞赛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AE2E273-F0E7-46CA-A618-BF6ABED31343}"/>
              </a:ext>
            </a:extLst>
          </p:cNvPr>
          <p:cNvSpPr txBox="1"/>
          <p:nvPr/>
        </p:nvSpPr>
        <p:spPr>
          <a:xfrm>
            <a:off x="4332514" y="2423344"/>
            <a:ext cx="299538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ln>
                  <a:solidFill>
                    <a:schemeClr val="accent1">
                      <a:shade val="50000"/>
                    </a:schemeClr>
                  </a:solidFill>
                </a:ln>
                <a:noFill/>
                <a:cs typeface="+mn-ea"/>
                <a:sym typeface="+mn-lt"/>
              </a:rPr>
              <a:t>02</a:t>
            </a:r>
            <a:endParaRPr lang="zh-CN" altLang="en-US" sz="16600" dirty="0">
              <a:ln>
                <a:solidFill>
                  <a:schemeClr val="accent1">
                    <a:shade val="50000"/>
                  </a:schemeClr>
                </a:solidFill>
              </a:ln>
              <a:noFill/>
              <a:cs typeface="+mn-ea"/>
              <a:sym typeface="+mn-lt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187C5F02-9CD0-4D29-985F-5839FA9D1D77}"/>
              </a:ext>
            </a:extLst>
          </p:cNvPr>
          <p:cNvSpPr/>
          <p:nvPr/>
        </p:nvSpPr>
        <p:spPr>
          <a:xfrm>
            <a:off x="10576243" y="695685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cs typeface="+mn-ea"/>
                <a:sym typeface="+mn-lt"/>
              </a:rPr>
              <a:t>PART</a:t>
            </a:r>
            <a:endParaRPr lang="zh-CN" altLang="en-US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B44E214-36B8-4086-863C-26EFFDA62161}"/>
              </a:ext>
            </a:extLst>
          </p:cNvPr>
          <p:cNvGrpSpPr/>
          <p:nvPr/>
        </p:nvGrpSpPr>
        <p:grpSpPr>
          <a:xfrm>
            <a:off x="1257813" y="694177"/>
            <a:ext cx="4520175" cy="570597"/>
            <a:chOff x="706580" y="632385"/>
            <a:chExt cx="4520175" cy="570597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6516DE2B-1FA8-4F79-9B65-BF8A72FC12C9}"/>
                </a:ext>
              </a:extLst>
            </p:cNvPr>
            <p:cNvSpPr txBox="1"/>
            <p:nvPr/>
          </p:nvSpPr>
          <p:spPr>
            <a:xfrm>
              <a:off x="706580" y="632385"/>
              <a:ext cx="283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pc="600" dirty="0">
                  <a:solidFill>
                    <a:srgbClr val="4C678E"/>
                  </a:solidFill>
                  <a:cs typeface="+mn-ea"/>
                  <a:sym typeface="+mn-lt"/>
                </a:rPr>
                <a:t>XXX</a:t>
              </a:r>
              <a:r>
                <a:rPr lang="zh-CN" altLang="en-US" sz="2400" spc="600" dirty="0">
                  <a:solidFill>
                    <a:srgbClr val="4C678E"/>
                  </a:solidFill>
                  <a:cs typeface="+mn-ea"/>
                  <a:sym typeface="+mn-lt"/>
                </a:rPr>
                <a:t>科技大学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7A1970D-F0EA-4462-8D6D-D1E71620D149}"/>
                </a:ext>
              </a:extLst>
            </p:cNvPr>
            <p:cNvSpPr txBox="1"/>
            <p:nvPr/>
          </p:nvSpPr>
          <p:spPr>
            <a:xfrm>
              <a:off x="744680" y="972150"/>
              <a:ext cx="44820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XXX UNIVERSITY OF SCIENCE AND TECHNOLOGY</a:t>
              </a:r>
              <a:endParaRPr lang="zh-CN" alt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99593D4-4A4C-4D22-8A6C-A0FDC2EAAD59}"/>
              </a:ext>
            </a:extLst>
          </p:cNvPr>
          <p:cNvSpPr/>
          <p:nvPr/>
        </p:nvSpPr>
        <p:spPr>
          <a:xfrm>
            <a:off x="722087" y="5998029"/>
            <a:ext cx="482600" cy="7048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7" name="ísļîḓé">
            <a:extLst>
              <a:ext uri="{FF2B5EF4-FFF2-40B4-BE49-F238E27FC236}">
                <a16:creationId xmlns:a16="http://schemas.microsoft.com/office/drawing/2014/main" id="{1099C38A-DB28-4D1B-96D7-78FA2DF5166E}"/>
              </a:ext>
            </a:extLst>
          </p:cNvPr>
          <p:cNvGrpSpPr/>
          <p:nvPr/>
        </p:nvGrpSpPr>
        <p:grpSpPr>
          <a:xfrm>
            <a:off x="693300" y="729226"/>
            <a:ext cx="519548" cy="519548"/>
            <a:chOff x="5683121" y="1558109"/>
            <a:chExt cx="673626" cy="673626"/>
          </a:xfrm>
        </p:grpSpPr>
        <p:sp>
          <p:nvSpPr>
            <p:cNvPr id="68" name="ïşļíḋê">
              <a:extLst>
                <a:ext uri="{FF2B5EF4-FFF2-40B4-BE49-F238E27FC236}">
                  <a16:creationId xmlns:a16="http://schemas.microsoft.com/office/drawing/2014/main" id="{D4FFB7BF-FE35-4535-A647-4799CC8F6FD5}"/>
                </a:ext>
              </a:extLst>
            </p:cNvPr>
            <p:cNvSpPr/>
            <p:nvPr/>
          </p:nvSpPr>
          <p:spPr>
            <a:xfrm>
              <a:off x="5683121" y="1558109"/>
              <a:ext cx="673626" cy="673626"/>
            </a:xfrm>
            <a:custGeom>
              <a:avLst/>
              <a:gdLst>
                <a:gd name="connsiteX0" fmla="*/ 274320 w 548640"/>
                <a:gd name="connsiteY0" fmla="*/ 0 h 548640"/>
                <a:gd name="connsiteX1" fmla="*/ 548640 w 548640"/>
                <a:gd name="connsiteY1" fmla="*/ 274320 h 548640"/>
                <a:gd name="connsiteX2" fmla="*/ 274320 w 548640"/>
                <a:gd name="connsiteY2" fmla="*/ 548640 h 548640"/>
                <a:gd name="connsiteX3" fmla="*/ 0 w 548640"/>
                <a:gd name="connsiteY3" fmla="*/ 274320 h 548640"/>
                <a:gd name="connsiteX4" fmla="*/ 274320 w 548640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548640">
                  <a:moveTo>
                    <a:pt x="274320" y="0"/>
                  </a:moveTo>
                  <a:cubicBezTo>
                    <a:pt x="425823" y="0"/>
                    <a:pt x="548640" y="122817"/>
                    <a:pt x="548640" y="274320"/>
                  </a:cubicBezTo>
                  <a:cubicBezTo>
                    <a:pt x="548640" y="425823"/>
                    <a:pt x="425823" y="548640"/>
                    <a:pt x="274320" y="548640"/>
                  </a:cubicBezTo>
                  <a:cubicBezTo>
                    <a:pt x="122817" y="548640"/>
                    <a:pt x="0" y="425823"/>
                    <a:pt x="0" y="274320"/>
                  </a:cubicBezTo>
                  <a:cubicBezTo>
                    <a:pt x="0" y="122817"/>
                    <a:pt x="122817" y="0"/>
                    <a:pt x="274320" y="0"/>
                  </a:cubicBezTo>
                  <a:close/>
                </a:path>
              </a:pathLst>
            </a:custGeom>
            <a:solidFill>
              <a:srgbClr val="4C678E"/>
            </a:solidFill>
            <a:ln w="38100"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îśľîḍe">
              <a:extLst>
                <a:ext uri="{FF2B5EF4-FFF2-40B4-BE49-F238E27FC236}">
                  <a16:creationId xmlns:a16="http://schemas.microsoft.com/office/drawing/2014/main" id="{EF1D9936-BDA6-4A9A-AA67-2F1F584B5176}"/>
                </a:ext>
              </a:extLst>
            </p:cNvPr>
            <p:cNvSpPr/>
            <p:nvPr/>
          </p:nvSpPr>
          <p:spPr bwMode="auto">
            <a:xfrm>
              <a:off x="5844363" y="1753151"/>
              <a:ext cx="351148" cy="283545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893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7773C64-EA6C-43FE-9F81-3539DE2D0445}"/>
              </a:ext>
            </a:extLst>
          </p:cNvPr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0B5433-D16D-4F51-BDD8-808E9DB0262E}"/>
                </a:ext>
              </a:extLst>
            </p:cNvPr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8967190-370F-4CAE-ACBE-2AAED606EAD7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1CA0E2C-2D2C-4898-9E42-96259DE0F6A6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2BBFCD-014F-4D8B-9391-D731BF89EFB1}"/>
                </a:ext>
              </a:extLst>
            </p:cNvPr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762FE8C-4BD4-42A9-A0F1-7D0424B79FBB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3997588-ADD8-404B-A001-10D17D8466BC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8B18E624-E362-49D4-A3F6-404103314F3F}"/>
              </a:ext>
            </a:extLst>
          </p:cNvPr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dirty="0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</a:t>
            </a:r>
            <a:endParaRPr lang="zh-CN" altLang="en-US" sz="900" dirty="0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793C4A0-082D-4A52-B424-B8634C06090F}"/>
              </a:ext>
            </a:extLst>
          </p:cNvPr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科研竞赛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DAF135D-A875-42B9-89FA-9A7354F99E91}"/>
              </a:ext>
            </a:extLst>
          </p:cNvPr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>
              <a:extLst>
                <a:ext uri="{FF2B5EF4-FFF2-40B4-BE49-F238E27FC236}">
                  <a16:creationId xmlns:a16="http://schemas.microsoft.com/office/drawing/2014/main" id="{2C63A09A-2159-43E4-8576-EF495EDE5786}"/>
                </a:ext>
              </a:extLst>
            </p:cNvPr>
            <p:cNvCxnSpPr>
              <a:cxnSpLocks/>
            </p:cNvCxnSpPr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>
              <a:extLst>
                <a:ext uri="{FF2B5EF4-FFF2-40B4-BE49-F238E27FC236}">
                  <a16:creationId xmlns:a16="http://schemas.microsoft.com/office/drawing/2014/main" id="{EC1F02D4-72DF-4779-B7B5-CD8D22B690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Google Shape;1369;p34">
            <a:extLst>
              <a:ext uri="{FF2B5EF4-FFF2-40B4-BE49-F238E27FC236}">
                <a16:creationId xmlns:a16="http://schemas.microsoft.com/office/drawing/2014/main" id="{9EC221DA-B9DA-4FAC-B293-EC9A54AF844B}"/>
              </a:ext>
            </a:extLst>
          </p:cNvPr>
          <p:cNvSpPr/>
          <p:nvPr/>
        </p:nvSpPr>
        <p:spPr>
          <a:xfrm>
            <a:off x="9201126" y="2162950"/>
            <a:ext cx="567812" cy="567812"/>
          </a:xfrm>
          <a:prstGeom prst="ellipse">
            <a:avLst/>
          </a:prstGeom>
          <a:gradFill flip="none" rotWithShape="1">
            <a:gsLst>
              <a:gs pos="0">
                <a:srgbClr val="4C678E"/>
              </a:gs>
              <a:gs pos="100000">
                <a:srgbClr val="4C678E">
                  <a:alpha val="9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dirty="0">
                <a:cs typeface="+mn-ea"/>
                <a:sym typeface="+mn-lt"/>
              </a:rPr>
              <a:t>2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32" name="Google Shape;1373;p34">
            <a:extLst>
              <a:ext uri="{FF2B5EF4-FFF2-40B4-BE49-F238E27FC236}">
                <a16:creationId xmlns:a16="http://schemas.microsoft.com/office/drawing/2014/main" id="{4E206218-803A-4AAB-A5A6-42A4697F941E}"/>
              </a:ext>
            </a:extLst>
          </p:cNvPr>
          <p:cNvSpPr/>
          <p:nvPr/>
        </p:nvSpPr>
        <p:spPr>
          <a:xfrm>
            <a:off x="5543031" y="2256256"/>
            <a:ext cx="567812" cy="567812"/>
          </a:xfrm>
          <a:prstGeom prst="ellipse">
            <a:avLst/>
          </a:prstGeom>
          <a:gradFill flip="none" rotWithShape="1">
            <a:gsLst>
              <a:gs pos="0">
                <a:srgbClr val="4C678E"/>
              </a:gs>
              <a:gs pos="100000">
                <a:srgbClr val="4C678E">
                  <a:alpha val="9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dirty="0">
                <a:cs typeface="+mn-ea"/>
                <a:sym typeface="+mn-lt"/>
              </a:rPr>
              <a:t>4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34" name="Google Shape;1376;p34">
            <a:extLst>
              <a:ext uri="{FF2B5EF4-FFF2-40B4-BE49-F238E27FC236}">
                <a16:creationId xmlns:a16="http://schemas.microsoft.com/office/drawing/2014/main" id="{FE49A1C9-B2C3-45EE-A605-A28F63915FF1}"/>
              </a:ext>
            </a:extLst>
          </p:cNvPr>
          <p:cNvSpPr/>
          <p:nvPr/>
        </p:nvSpPr>
        <p:spPr>
          <a:xfrm>
            <a:off x="1793713" y="2256256"/>
            <a:ext cx="567812" cy="567812"/>
          </a:xfrm>
          <a:prstGeom prst="ellipse">
            <a:avLst/>
          </a:prstGeom>
          <a:gradFill flip="none" rotWithShape="1">
            <a:gsLst>
              <a:gs pos="0">
                <a:srgbClr val="4C678E"/>
              </a:gs>
              <a:gs pos="100000">
                <a:srgbClr val="4C678E">
                  <a:alpha val="9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dirty="0">
                <a:cs typeface="+mn-ea"/>
                <a:sym typeface="+mn-lt"/>
              </a:rPr>
              <a:t>3</a:t>
            </a:r>
            <a:endParaRPr sz="2000" dirty="0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EE1F9F7-F1A3-466E-9C35-A55F956D4745}"/>
              </a:ext>
            </a:extLst>
          </p:cNvPr>
          <p:cNvGrpSpPr/>
          <p:nvPr/>
        </p:nvGrpSpPr>
        <p:grpSpPr>
          <a:xfrm>
            <a:off x="1274955" y="3147241"/>
            <a:ext cx="1727200" cy="2056472"/>
            <a:chOff x="1722062" y="3051859"/>
            <a:chExt cx="1727200" cy="2056472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3E2CC51-04B1-4A52-8B74-F5D5CC2658C9}"/>
                </a:ext>
              </a:extLst>
            </p:cNvPr>
            <p:cNvSpPr/>
            <p:nvPr/>
          </p:nvSpPr>
          <p:spPr>
            <a:xfrm>
              <a:off x="1722062" y="3051859"/>
              <a:ext cx="1727200" cy="4072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cs typeface="+mn-ea"/>
                  <a:sym typeface="+mn-lt"/>
                </a:rPr>
                <a:t>科研参与情况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0856054-6958-4E20-B4AD-C87F9C10FBC1}"/>
                </a:ext>
              </a:extLst>
            </p:cNvPr>
            <p:cNvSpPr/>
            <p:nvPr/>
          </p:nvSpPr>
          <p:spPr>
            <a:xfrm>
              <a:off x="1722062" y="3631003"/>
              <a:ext cx="1727200" cy="1477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点击这里，输入您的文本文字，更改文字的颜色或者大小属性。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F894808-1BFD-4EE9-AE3B-739C3FD702AE}"/>
              </a:ext>
            </a:extLst>
          </p:cNvPr>
          <p:cNvGrpSpPr/>
          <p:nvPr/>
        </p:nvGrpSpPr>
        <p:grpSpPr>
          <a:xfrm>
            <a:off x="4958753" y="3147241"/>
            <a:ext cx="1727200" cy="2058366"/>
            <a:chOff x="1828800" y="3051859"/>
            <a:chExt cx="1727200" cy="205836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57378B5-EC80-45EC-A192-450D28104052}"/>
                </a:ext>
              </a:extLst>
            </p:cNvPr>
            <p:cNvSpPr/>
            <p:nvPr/>
          </p:nvSpPr>
          <p:spPr>
            <a:xfrm>
              <a:off x="1902110" y="3051859"/>
              <a:ext cx="1592674" cy="4072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cs typeface="+mn-ea"/>
                  <a:sym typeface="+mn-lt"/>
                </a:rPr>
                <a:t>竞赛获奖情况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691478D-1A49-4E24-863D-35C23C332D06}"/>
                </a:ext>
              </a:extLst>
            </p:cNvPr>
            <p:cNvSpPr/>
            <p:nvPr/>
          </p:nvSpPr>
          <p:spPr>
            <a:xfrm>
              <a:off x="1828800" y="3632897"/>
              <a:ext cx="1727200" cy="1477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点击这里，输入您的文本文字，更改文字的颜色或者大小属性。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418E8D2-25CC-42DA-A876-89F2B08FF93A}"/>
              </a:ext>
            </a:extLst>
          </p:cNvPr>
          <p:cNvGrpSpPr/>
          <p:nvPr/>
        </p:nvGrpSpPr>
        <p:grpSpPr>
          <a:xfrm>
            <a:off x="8419619" y="3091258"/>
            <a:ext cx="2189999" cy="2053105"/>
            <a:chOff x="2130762" y="3051859"/>
            <a:chExt cx="2189999" cy="2053105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12625D9-4F0D-4ABC-8476-B04F571BC104}"/>
                </a:ext>
              </a:extLst>
            </p:cNvPr>
            <p:cNvSpPr/>
            <p:nvPr/>
          </p:nvSpPr>
          <p:spPr>
            <a:xfrm>
              <a:off x="2130762" y="3051859"/>
              <a:ext cx="2189999" cy="4072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cs typeface="+mn-ea"/>
                  <a:sym typeface="+mn-lt"/>
                </a:rPr>
                <a:t>论文专利发表情况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62EA0D6-7F7B-486A-8169-63BED5AD9DC3}"/>
                </a:ext>
              </a:extLst>
            </p:cNvPr>
            <p:cNvSpPr/>
            <p:nvPr/>
          </p:nvSpPr>
          <p:spPr>
            <a:xfrm>
              <a:off x="2257272" y="3627636"/>
              <a:ext cx="1727200" cy="1477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点击这里，输入您的文本文字，更改文字的颜色或者大小属性。</a:t>
              </a:r>
            </a:p>
          </p:txBody>
        </p: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82A2FF7-CA50-40A8-8B69-2B286ABD4692}"/>
              </a:ext>
            </a:extLst>
          </p:cNvPr>
          <p:cNvCxnSpPr>
            <a:cxnSpLocks/>
          </p:cNvCxnSpPr>
          <p:nvPr/>
        </p:nvCxnSpPr>
        <p:spPr>
          <a:xfrm>
            <a:off x="3747521" y="2256256"/>
            <a:ext cx="0" cy="3134058"/>
          </a:xfrm>
          <a:prstGeom prst="line">
            <a:avLst/>
          </a:prstGeom>
          <a:solidFill>
            <a:schemeClr val="bg1">
              <a:lumMod val="95000"/>
              <a:alpha val="44000"/>
            </a:schemeClr>
          </a:solidFill>
          <a:ln>
            <a:gradFill>
              <a:gsLst>
                <a:gs pos="0">
                  <a:srgbClr val="4C678E"/>
                </a:gs>
                <a:gs pos="100000">
                  <a:srgbClr val="4C678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38FD7D3-F7B8-4BE8-B933-9E5709980D8B}"/>
              </a:ext>
            </a:extLst>
          </p:cNvPr>
          <p:cNvCxnSpPr>
            <a:cxnSpLocks/>
          </p:cNvCxnSpPr>
          <p:nvPr/>
        </p:nvCxnSpPr>
        <p:spPr>
          <a:xfrm>
            <a:off x="7710196" y="2262263"/>
            <a:ext cx="0" cy="3134058"/>
          </a:xfrm>
          <a:prstGeom prst="line">
            <a:avLst/>
          </a:prstGeom>
          <a:solidFill>
            <a:schemeClr val="bg1">
              <a:lumMod val="95000"/>
              <a:alpha val="44000"/>
            </a:schemeClr>
          </a:solidFill>
          <a:ln>
            <a:gradFill>
              <a:gsLst>
                <a:gs pos="0">
                  <a:srgbClr val="4C678E"/>
                </a:gs>
                <a:gs pos="100000">
                  <a:srgbClr val="4C678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112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  <p:bldP spid="31" grpId="0" animBg="1"/>
      <p:bldP spid="32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7773C64-EA6C-43FE-9F81-3539DE2D0445}"/>
              </a:ext>
            </a:extLst>
          </p:cNvPr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0B5433-D16D-4F51-BDD8-808E9DB0262E}"/>
                </a:ext>
              </a:extLst>
            </p:cNvPr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8967190-370F-4CAE-ACBE-2AAED606EAD7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1CA0E2C-2D2C-4898-9E42-96259DE0F6A6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2BBFCD-014F-4D8B-9391-D731BF89EFB1}"/>
                </a:ext>
              </a:extLst>
            </p:cNvPr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762FE8C-4BD4-42A9-A0F1-7D0424B79FBB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3997588-ADD8-404B-A001-10D17D8466BC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8B18E624-E362-49D4-A3F6-404103314F3F}"/>
              </a:ext>
            </a:extLst>
          </p:cNvPr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793C4A0-082D-4A52-B424-B8634C06090F}"/>
              </a:ext>
            </a:extLst>
          </p:cNvPr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论点提出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DAF135D-A875-42B9-89FA-9A7354F99E91}"/>
              </a:ext>
            </a:extLst>
          </p:cNvPr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>
              <a:extLst>
                <a:ext uri="{FF2B5EF4-FFF2-40B4-BE49-F238E27FC236}">
                  <a16:creationId xmlns:a16="http://schemas.microsoft.com/office/drawing/2014/main" id="{2C63A09A-2159-43E4-8576-EF495EDE5786}"/>
                </a:ext>
              </a:extLst>
            </p:cNvPr>
            <p:cNvCxnSpPr>
              <a:cxnSpLocks/>
            </p:cNvCxnSpPr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>
              <a:extLst>
                <a:ext uri="{FF2B5EF4-FFF2-40B4-BE49-F238E27FC236}">
                  <a16:creationId xmlns:a16="http://schemas.microsoft.com/office/drawing/2014/main" id="{EC1F02D4-72DF-4779-B7B5-CD8D22B690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FE8429E-6DB5-42C8-A88E-DF68091E4277}"/>
              </a:ext>
            </a:extLst>
          </p:cNvPr>
          <p:cNvGrpSpPr/>
          <p:nvPr/>
        </p:nvGrpSpPr>
        <p:grpSpPr>
          <a:xfrm>
            <a:off x="4513675" y="2266812"/>
            <a:ext cx="1550476" cy="1548172"/>
            <a:chOff x="4265930" y="1720850"/>
            <a:chExt cx="1709420" cy="1706880"/>
          </a:xfrm>
        </p:grpSpPr>
        <p:sp>
          <p:nvSpPr>
            <p:cNvPr id="27" name="2">
              <a:extLst>
                <a:ext uri="{FF2B5EF4-FFF2-40B4-BE49-F238E27FC236}">
                  <a16:creationId xmlns:a16="http://schemas.microsoft.com/office/drawing/2014/main" id="{F0D1DAD1-6BF2-4D05-BCA6-66E379B69D66}"/>
                </a:ext>
              </a:extLst>
            </p:cNvPr>
            <p:cNvSpPr/>
            <p:nvPr/>
          </p:nvSpPr>
          <p:spPr>
            <a:xfrm>
              <a:off x="4265930" y="1720850"/>
              <a:ext cx="1709420" cy="1706880"/>
            </a:xfrm>
            <a:custGeom>
              <a:avLst/>
              <a:gdLst>
                <a:gd name="connsiteX0" fmla="*/ 0 w 1442382"/>
                <a:gd name="connsiteY0" fmla="*/ 0 h 1440000"/>
                <a:gd name="connsiteX1" fmla="*/ 2382 w 1442382"/>
                <a:gd name="connsiteY1" fmla="*/ 0 h 1440000"/>
                <a:gd name="connsiteX2" fmla="*/ 720000 w 1442382"/>
                <a:gd name="connsiteY2" fmla="*/ 0 h 1440000"/>
                <a:gd name="connsiteX3" fmla="*/ 1442382 w 1442382"/>
                <a:gd name="connsiteY3" fmla="*/ 0 h 1440000"/>
                <a:gd name="connsiteX4" fmla="*/ 1442382 w 1442382"/>
                <a:gd name="connsiteY4" fmla="*/ 720000 h 1440000"/>
                <a:gd name="connsiteX5" fmla="*/ 722382 w 1442382"/>
                <a:gd name="connsiteY5" fmla="*/ 1440000 h 1440000"/>
                <a:gd name="connsiteX6" fmla="*/ 721191 w 1442382"/>
                <a:gd name="connsiteY6" fmla="*/ 1438809 h 1440000"/>
                <a:gd name="connsiteX7" fmla="*/ 720000 w 1442382"/>
                <a:gd name="connsiteY7" fmla="*/ 1440000 h 1440000"/>
                <a:gd name="connsiteX8" fmla="*/ 0 w 1442382"/>
                <a:gd name="connsiteY8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2382" h="1440000">
                  <a:moveTo>
                    <a:pt x="0" y="0"/>
                  </a:moveTo>
                  <a:lnTo>
                    <a:pt x="2382" y="0"/>
                  </a:lnTo>
                  <a:lnTo>
                    <a:pt x="720000" y="0"/>
                  </a:lnTo>
                  <a:lnTo>
                    <a:pt x="1442382" y="0"/>
                  </a:lnTo>
                  <a:lnTo>
                    <a:pt x="1442382" y="720000"/>
                  </a:lnTo>
                  <a:lnTo>
                    <a:pt x="722382" y="1440000"/>
                  </a:lnTo>
                  <a:lnTo>
                    <a:pt x="721191" y="1438809"/>
                  </a:lnTo>
                  <a:lnTo>
                    <a:pt x="720000" y="1440000"/>
                  </a:lnTo>
                  <a:lnTo>
                    <a:pt x="0" y="1440000"/>
                  </a:lnTo>
                  <a:close/>
                </a:path>
              </a:pathLst>
            </a:custGeom>
            <a:solidFill>
              <a:srgbClr val="4C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A3CB2F24-6709-45E6-8586-0C83F36D0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3673" y="2171700"/>
              <a:ext cx="376967" cy="558798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2074C7A-4C52-4069-9AF5-3E4FD7420755}"/>
              </a:ext>
            </a:extLst>
          </p:cNvPr>
          <p:cNvGrpSpPr/>
          <p:nvPr/>
        </p:nvGrpSpPr>
        <p:grpSpPr>
          <a:xfrm>
            <a:off x="6173582" y="2265660"/>
            <a:ext cx="1548172" cy="1550476"/>
            <a:chOff x="6096000" y="1719580"/>
            <a:chExt cx="1706880" cy="1709420"/>
          </a:xfrm>
        </p:grpSpPr>
        <p:sp>
          <p:nvSpPr>
            <p:cNvPr id="25" name="2">
              <a:extLst>
                <a:ext uri="{FF2B5EF4-FFF2-40B4-BE49-F238E27FC236}">
                  <a16:creationId xmlns:a16="http://schemas.microsoft.com/office/drawing/2014/main" id="{AB540823-8ABC-43B4-B229-4943B8C3A418}"/>
                </a:ext>
              </a:extLst>
            </p:cNvPr>
            <p:cNvSpPr/>
            <p:nvPr/>
          </p:nvSpPr>
          <p:spPr>
            <a:xfrm rot="5400000">
              <a:off x="6094730" y="1720850"/>
              <a:ext cx="1709420" cy="1706880"/>
            </a:xfrm>
            <a:custGeom>
              <a:avLst/>
              <a:gdLst>
                <a:gd name="connsiteX0" fmla="*/ 0 w 1442382"/>
                <a:gd name="connsiteY0" fmla="*/ 0 h 1440000"/>
                <a:gd name="connsiteX1" fmla="*/ 2382 w 1442382"/>
                <a:gd name="connsiteY1" fmla="*/ 0 h 1440000"/>
                <a:gd name="connsiteX2" fmla="*/ 720000 w 1442382"/>
                <a:gd name="connsiteY2" fmla="*/ 0 h 1440000"/>
                <a:gd name="connsiteX3" fmla="*/ 1442382 w 1442382"/>
                <a:gd name="connsiteY3" fmla="*/ 0 h 1440000"/>
                <a:gd name="connsiteX4" fmla="*/ 1442382 w 1442382"/>
                <a:gd name="connsiteY4" fmla="*/ 720000 h 1440000"/>
                <a:gd name="connsiteX5" fmla="*/ 722382 w 1442382"/>
                <a:gd name="connsiteY5" fmla="*/ 1440000 h 1440000"/>
                <a:gd name="connsiteX6" fmla="*/ 721191 w 1442382"/>
                <a:gd name="connsiteY6" fmla="*/ 1438809 h 1440000"/>
                <a:gd name="connsiteX7" fmla="*/ 720000 w 1442382"/>
                <a:gd name="connsiteY7" fmla="*/ 1440000 h 1440000"/>
                <a:gd name="connsiteX8" fmla="*/ 0 w 1442382"/>
                <a:gd name="connsiteY8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2382" h="1440000">
                  <a:moveTo>
                    <a:pt x="0" y="0"/>
                  </a:moveTo>
                  <a:lnTo>
                    <a:pt x="2382" y="0"/>
                  </a:lnTo>
                  <a:lnTo>
                    <a:pt x="720000" y="0"/>
                  </a:lnTo>
                  <a:lnTo>
                    <a:pt x="1442382" y="0"/>
                  </a:lnTo>
                  <a:lnTo>
                    <a:pt x="1442382" y="720000"/>
                  </a:lnTo>
                  <a:lnTo>
                    <a:pt x="722382" y="1440000"/>
                  </a:lnTo>
                  <a:lnTo>
                    <a:pt x="721191" y="1438809"/>
                  </a:lnTo>
                  <a:lnTo>
                    <a:pt x="720000" y="1440000"/>
                  </a:lnTo>
                  <a:lnTo>
                    <a:pt x="0" y="1440000"/>
                  </a:lnTo>
                  <a:close/>
                </a:path>
              </a:pathLst>
            </a:custGeom>
            <a:solidFill>
              <a:srgbClr val="4C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4AB3C3FB-F8B1-4F70-8D38-ADB067585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2701" y="2171700"/>
              <a:ext cx="585407" cy="558798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9C9E0DA-637A-4215-9E84-CEA2A218BCD6}"/>
              </a:ext>
            </a:extLst>
          </p:cNvPr>
          <p:cNvGrpSpPr/>
          <p:nvPr/>
        </p:nvGrpSpPr>
        <p:grpSpPr>
          <a:xfrm>
            <a:off x="4498124" y="3923840"/>
            <a:ext cx="1548172" cy="1550476"/>
            <a:chOff x="4248785" y="3547745"/>
            <a:chExt cx="1706880" cy="1709420"/>
          </a:xfrm>
        </p:grpSpPr>
        <p:sp>
          <p:nvSpPr>
            <p:cNvPr id="23" name="2">
              <a:extLst>
                <a:ext uri="{FF2B5EF4-FFF2-40B4-BE49-F238E27FC236}">
                  <a16:creationId xmlns:a16="http://schemas.microsoft.com/office/drawing/2014/main" id="{1F56328F-00BB-488D-A16C-00E66A700D87}"/>
                </a:ext>
              </a:extLst>
            </p:cNvPr>
            <p:cNvSpPr/>
            <p:nvPr/>
          </p:nvSpPr>
          <p:spPr>
            <a:xfrm rot="16200000">
              <a:off x="4247515" y="3549015"/>
              <a:ext cx="1709420" cy="1706880"/>
            </a:xfrm>
            <a:custGeom>
              <a:avLst/>
              <a:gdLst>
                <a:gd name="connsiteX0" fmla="*/ 0 w 1442382"/>
                <a:gd name="connsiteY0" fmla="*/ 0 h 1440000"/>
                <a:gd name="connsiteX1" fmla="*/ 2382 w 1442382"/>
                <a:gd name="connsiteY1" fmla="*/ 0 h 1440000"/>
                <a:gd name="connsiteX2" fmla="*/ 720000 w 1442382"/>
                <a:gd name="connsiteY2" fmla="*/ 0 h 1440000"/>
                <a:gd name="connsiteX3" fmla="*/ 1442382 w 1442382"/>
                <a:gd name="connsiteY3" fmla="*/ 0 h 1440000"/>
                <a:gd name="connsiteX4" fmla="*/ 1442382 w 1442382"/>
                <a:gd name="connsiteY4" fmla="*/ 720000 h 1440000"/>
                <a:gd name="connsiteX5" fmla="*/ 722382 w 1442382"/>
                <a:gd name="connsiteY5" fmla="*/ 1440000 h 1440000"/>
                <a:gd name="connsiteX6" fmla="*/ 721191 w 1442382"/>
                <a:gd name="connsiteY6" fmla="*/ 1438809 h 1440000"/>
                <a:gd name="connsiteX7" fmla="*/ 720000 w 1442382"/>
                <a:gd name="connsiteY7" fmla="*/ 1440000 h 1440000"/>
                <a:gd name="connsiteX8" fmla="*/ 0 w 1442382"/>
                <a:gd name="connsiteY8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2382" h="1440000">
                  <a:moveTo>
                    <a:pt x="0" y="0"/>
                  </a:moveTo>
                  <a:lnTo>
                    <a:pt x="2382" y="0"/>
                  </a:lnTo>
                  <a:lnTo>
                    <a:pt x="720000" y="0"/>
                  </a:lnTo>
                  <a:lnTo>
                    <a:pt x="1442382" y="0"/>
                  </a:lnTo>
                  <a:lnTo>
                    <a:pt x="1442382" y="720000"/>
                  </a:lnTo>
                  <a:lnTo>
                    <a:pt x="722382" y="1440000"/>
                  </a:lnTo>
                  <a:lnTo>
                    <a:pt x="721191" y="1438809"/>
                  </a:lnTo>
                  <a:lnTo>
                    <a:pt x="720000" y="1440000"/>
                  </a:lnTo>
                  <a:lnTo>
                    <a:pt x="0" y="1440000"/>
                  </a:lnTo>
                  <a:close/>
                </a:path>
              </a:pathLst>
            </a:custGeom>
            <a:solidFill>
              <a:srgbClr val="4C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C3BC092A-C97E-4714-9619-0EA48604B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8279" y="4156613"/>
              <a:ext cx="527754" cy="558798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1B139BA-4313-4F69-8421-FC4C1B6309EC}"/>
              </a:ext>
            </a:extLst>
          </p:cNvPr>
          <p:cNvGrpSpPr/>
          <p:nvPr/>
        </p:nvGrpSpPr>
        <p:grpSpPr>
          <a:xfrm>
            <a:off x="6172430" y="3924992"/>
            <a:ext cx="1550476" cy="1548172"/>
            <a:chOff x="6094730" y="3549015"/>
            <a:chExt cx="1709420" cy="1706880"/>
          </a:xfrm>
        </p:grpSpPr>
        <p:sp>
          <p:nvSpPr>
            <p:cNvPr id="21" name="2">
              <a:extLst>
                <a:ext uri="{FF2B5EF4-FFF2-40B4-BE49-F238E27FC236}">
                  <a16:creationId xmlns:a16="http://schemas.microsoft.com/office/drawing/2014/main" id="{6DE32D17-65B2-48BD-B010-D66580BCF5B8}"/>
                </a:ext>
              </a:extLst>
            </p:cNvPr>
            <p:cNvSpPr/>
            <p:nvPr/>
          </p:nvSpPr>
          <p:spPr>
            <a:xfrm rot="10800000">
              <a:off x="6094730" y="3549015"/>
              <a:ext cx="1709420" cy="1706880"/>
            </a:xfrm>
            <a:custGeom>
              <a:avLst/>
              <a:gdLst>
                <a:gd name="connsiteX0" fmla="*/ 0 w 1442382"/>
                <a:gd name="connsiteY0" fmla="*/ 0 h 1440000"/>
                <a:gd name="connsiteX1" fmla="*/ 2382 w 1442382"/>
                <a:gd name="connsiteY1" fmla="*/ 0 h 1440000"/>
                <a:gd name="connsiteX2" fmla="*/ 720000 w 1442382"/>
                <a:gd name="connsiteY2" fmla="*/ 0 h 1440000"/>
                <a:gd name="connsiteX3" fmla="*/ 1442382 w 1442382"/>
                <a:gd name="connsiteY3" fmla="*/ 0 h 1440000"/>
                <a:gd name="connsiteX4" fmla="*/ 1442382 w 1442382"/>
                <a:gd name="connsiteY4" fmla="*/ 720000 h 1440000"/>
                <a:gd name="connsiteX5" fmla="*/ 722382 w 1442382"/>
                <a:gd name="connsiteY5" fmla="*/ 1440000 h 1440000"/>
                <a:gd name="connsiteX6" fmla="*/ 721191 w 1442382"/>
                <a:gd name="connsiteY6" fmla="*/ 1438809 h 1440000"/>
                <a:gd name="connsiteX7" fmla="*/ 720000 w 1442382"/>
                <a:gd name="connsiteY7" fmla="*/ 1440000 h 1440000"/>
                <a:gd name="connsiteX8" fmla="*/ 0 w 1442382"/>
                <a:gd name="connsiteY8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2382" h="1440000">
                  <a:moveTo>
                    <a:pt x="0" y="0"/>
                  </a:moveTo>
                  <a:lnTo>
                    <a:pt x="2382" y="0"/>
                  </a:lnTo>
                  <a:lnTo>
                    <a:pt x="720000" y="0"/>
                  </a:lnTo>
                  <a:lnTo>
                    <a:pt x="1442382" y="0"/>
                  </a:lnTo>
                  <a:lnTo>
                    <a:pt x="1442382" y="720000"/>
                  </a:lnTo>
                  <a:lnTo>
                    <a:pt x="722382" y="1440000"/>
                  </a:lnTo>
                  <a:lnTo>
                    <a:pt x="721191" y="1438809"/>
                  </a:lnTo>
                  <a:lnTo>
                    <a:pt x="720000" y="1440000"/>
                  </a:lnTo>
                  <a:lnTo>
                    <a:pt x="0" y="1440000"/>
                  </a:lnTo>
                  <a:close/>
                </a:path>
              </a:pathLst>
            </a:custGeom>
            <a:solidFill>
              <a:srgbClr val="4C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685BAEB1-0DFB-4A3A-9671-2B9640710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85962" y="4156613"/>
              <a:ext cx="518884" cy="55879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DE072C2-B43B-4B2F-9B1C-98EC2919CBFB}"/>
              </a:ext>
            </a:extLst>
          </p:cNvPr>
          <p:cNvGrpSpPr/>
          <p:nvPr/>
        </p:nvGrpSpPr>
        <p:grpSpPr>
          <a:xfrm>
            <a:off x="1284515" y="1912496"/>
            <a:ext cx="2583542" cy="1645560"/>
            <a:chOff x="1400629" y="3051859"/>
            <a:chExt cx="2583542" cy="164556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053AAA8-AF82-4393-A0C7-800B52D71A5F}"/>
                </a:ext>
              </a:extLst>
            </p:cNvPr>
            <p:cNvSpPr/>
            <p:nvPr/>
          </p:nvSpPr>
          <p:spPr>
            <a:xfrm>
              <a:off x="2130763" y="3051859"/>
              <a:ext cx="1123274" cy="4072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cs typeface="+mn-ea"/>
                  <a:sym typeface="+mn-lt"/>
                </a:rPr>
                <a:t>文本标题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92DCDED-B69F-4C24-B540-6DBEB62FDEB7}"/>
                </a:ext>
              </a:extLst>
            </p:cNvPr>
            <p:cNvSpPr/>
            <p:nvPr/>
          </p:nvSpPr>
          <p:spPr>
            <a:xfrm>
              <a:off x="1400629" y="3632897"/>
              <a:ext cx="2583542" cy="10645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点击这里，输入您的文本文字，更改文字的颜色或者大小属性。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9718AC8-0573-41C0-9378-42BB1BFBA937}"/>
              </a:ext>
            </a:extLst>
          </p:cNvPr>
          <p:cNvGrpSpPr/>
          <p:nvPr/>
        </p:nvGrpSpPr>
        <p:grpSpPr>
          <a:xfrm>
            <a:off x="1284515" y="3741296"/>
            <a:ext cx="2583542" cy="1645560"/>
            <a:chOff x="1400629" y="3051859"/>
            <a:chExt cx="2583542" cy="164556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DABCA42-44E3-4B61-AE51-24D239B0D48C}"/>
                </a:ext>
              </a:extLst>
            </p:cNvPr>
            <p:cNvSpPr/>
            <p:nvPr/>
          </p:nvSpPr>
          <p:spPr>
            <a:xfrm>
              <a:off x="2130763" y="3051859"/>
              <a:ext cx="1123274" cy="4072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cs typeface="+mn-ea"/>
                  <a:sym typeface="+mn-lt"/>
                </a:rPr>
                <a:t>文本标题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E145A4F-45AA-46F5-B94E-F7C5AE3EB303}"/>
                </a:ext>
              </a:extLst>
            </p:cNvPr>
            <p:cNvSpPr/>
            <p:nvPr/>
          </p:nvSpPr>
          <p:spPr>
            <a:xfrm>
              <a:off x="1400629" y="3632897"/>
              <a:ext cx="2583542" cy="10645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点击这里，输入您的文本文字，更改文字的颜色或者大小属性。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B6658B7-B7F1-4698-B903-83A37172391B}"/>
              </a:ext>
            </a:extLst>
          </p:cNvPr>
          <p:cNvGrpSpPr/>
          <p:nvPr/>
        </p:nvGrpSpPr>
        <p:grpSpPr>
          <a:xfrm>
            <a:off x="8323944" y="1912496"/>
            <a:ext cx="2583542" cy="1645560"/>
            <a:chOff x="1400629" y="3051859"/>
            <a:chExt cx="2583542" cy="164556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6C4729F-592B-40C2-B907-4CE001406558}"/>
                </a:ext>
              </a:extLst>
            </p:cNvPr>
            <p:cNvSpPr/>
            <p:nvPr/>
          </p:nvSpPr>
          <p:spPr>
            <a:xfrm>
              <a:off x="2130763" y="3051859"/>
              <a:ext cx="1123274" cy="4072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cs typeface="+mn-ea"/>
                  <a:sym typeface="+mn-lt"/>
                </a:rPr>
                <a:t>文本标题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0F9A75D-25B9-473C-9AFF-41E191AFF265}"/>
                </a:ext>
              </a:extLst>
            </p:cNvPr>
            <p:cNvSpPr/>
            <p:nvPr/>
          </p:nvSpPr>
          <p:spPr>
            <a:xfrm>
              <a:off x="1400629" y="3632897"/>
              <a:ext cx="2583542" cy="10645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点击这里，输入您的文本文字，更改文字的颜色或者大小属性。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683D926-88CA-46CA-BC17-8917581D67F3}"/>
              </a:ext>
            </a:extLst>
          </p:cNvPr>
          <p:cNvGrpSpPr/>
          <p:nvPr/>
        </p:nvGrpSpPr>
        <p:grpSpPr>
          <a:xfrm>
            <a:off x="8323944" y="3741296"/>
            <a:ext cx="2583542" cy="1645560"/>
            <a:chOff x="1400629" y="3051859"/>
            <a:chExt cx="2583542" cy="164556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1907149-6261-430E-A501-58576F9187B1}"/>
                </a:ext>
              </a:extLst>
            </p:cNvPr>
            <p:cNvSpPr/>
            <p:nvPr/>
          </p:nvSpPr>
          <p:spPr>
            <a:xfrm>
              <a:off x="2130763" y="3051859"/>
              <a:ext cx="1123274" cy="4072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cs typeface="+mn-ea"/>
                  <a:sym typeface="+mn-lt"/>
                </a:rPr>
                <a:t>文本标题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6F5EF80-4631-4BE3-8390-AEAE305D6FD7}"/>
                </a:ext>
              </a:extLst>
            </p:cNvPr>
            <p:cNvSpPr/>
            <p:nvPr/>
          </p:nvSpPr>
          <p:spPr>
            <a:xfrm>
              <a:off x="1400629" y="3632897"/>
              <a:ext cx="2583542" cy="10645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点击这里，输入您的文本文字，更改文字的颜色或者大小属性。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311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7773C64-EA6C-43FE-9F81-3539DE2D0445}"/>
              </a:ext>
            </a:extLst>
          </p:cNvPr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0B5433-D16D-4F51-BDD8-808E9DB0262E}"/>
                </a:ext>
              </a:extLst>
            </p:cNvPr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8967190-370F-4CAE-ACBE-2AAED606EAD7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1CA0E2C-2D2C-4898-9E42-96259DE0F6A6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2BBFCD-014F-4D8B-9391-D731BF89EFB1}"/>
                </a:ext>
              </a:extLst>
            </p:cNvPr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762FE8C-4BD4-42A9-A0F1-7D0424B79FBB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3997588-ADD8-404B-A001-10D17D8466BC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8B18E624-E362-49D4-A3F6-404103314F3F}"/>
              </a:ext>
            </a:extLst>
          </p:cNvPr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dirty="0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</a:t>
            </a:r>
            <a:endParaRPr lang="zh-CN" altLang="en-US" sz="900" dirty="0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793C4A0-082D-4A52-B424-B8634C06090F}"/>
              </a:ext>
            </a:extLst>
          </p:cNvPr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科研竞赛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DAF135D-A875-42B9-89FA-9A7354F99E91}"/>
              </a:ext>
            </a:extLst>
          </p:cNvPr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>
              <a:extLst>
                <a:ext uri="{FF2B5EF4-FFF2-40B4-BE49-F238E27FC236}">
                  <a16:creationId xmlns:a16="http://schemas.microsoft.com/office/drawing/2014/main" id="{2C63A09A-2159-43E4-8576-EF495EDE5786}"/>
                </a:ext>
              </a:extLst>
            </p:cNvPr>
            <p:cNvCxnSpPr>
              <a:cxnSpLocks/>
            </p:cNvCxnSpPr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>
              <a:extLst>
                <a:ext uri="{FF2B5EF4-FFF2-40B4-BE49-F238E27FC236}">
                  <a16:creationId xmlns:a16="http://schemas.microsoft.com/office/drawing/2014/main" id="{EC1F02D4-72DF-4779-B7B5-CD8D22B690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11">
            <a:extLst>
              <a:ext uri="{FF2B5EF4-FFF2-40B4-BE49-F238E27FC236}">
                <a16:creationId xmlns:a16="http://schemas.microsoft.com/office/drawing/2014/main" id="{ABBE1DEC-C89F-41A5-8C6B-8BA89F89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73" y="1378005"/>
            <a:ext cx="7357577" cy="31012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导师科研课题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—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动态需求下的异质货物车辆路径优化研究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      20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20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.09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–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至今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				        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研究背景：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针对电商行业异质货物配送的特性，考虑客户服务和配送成本的平衡，研究动态需求下的车辆路径优化问题。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研究内容：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√ 建立预优化和实时优化的两阶段配送路径优化模型；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           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√ 制定最佳离库时间策略与局部优化策略进行实时动态调整；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           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√ 最佳离库时间策略中引入时间隐性成本；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           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√ 设计一种改进的遗传算法；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           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√ 通过仿真测试集验证算法和模型的有效性；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项目成果：以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第一作者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撰写论文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《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xxxxxxxxxxxxxx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》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一篇，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核心期刊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《xx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工程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》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在投。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FAFFAD1-66DD-4DE8-8E3B-D1AEE4BA025B}"/>
              </a:ext>
            </a:extLst>
          </p:cNvPr>
          <p:cNvSpPr/>
          <p:nvPr/>
        </p:nvSpPr>
        <p:spPr>
          <a:xfrm>
            <a:off x="635062" y="4676221"/>
            <a:ext cx="2959867" cy="2009796"/>
          </a:xfrm>
          <a:prstGeom prst="rect">
            <a:avLst/>
          </a:prstGeom>
          <a:solidFill>
            <a:srgbClr val="4C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9A19F7-D457-4F68-AE26-75B0CB664B98}"/>
              </a:ext>
            </a:extLst>
          </p:cNvPr>
          <p:cNvSpPr/>
          <p:nvPr/>
        </p:nvSpPr>
        <p:spPr>
          <a:xfrm>
            <a:off x="4013791" y="4676221"/>
            <a:ext cx="2959867" cy="2009796"/>
          </a:xfrm>
          <a:prstGeom prst="rect">
            <a:avLst/>
          </a:prstGeom>
          <a:solidFill>
            <a:srgbClr val="4C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F7EE33E-57C1-4945-B75F-C7C6B0208660}"/>
              </a:ext>
            </a:extLst>
          </p:cNvPr>
          <p:cNvSpPr/>
          <p:nvPr/>
        </p:nvSpPr>
        <p:spPr>
          <a:xfrm>
            <a:off x="8420951" y="1441592"/>
            <a:ext cx="3410265" cy="4926592"/>
          </a:xfrm>
          <a:prstGeom prst="rect">
            <a:avLst/>
          </a:prstGeom>
          <a:solidFill>
            <a:srgbClr val="4C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976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  <p:bldP spid="41" grpId="0" animBg="1"/>
      <p:bldP spid="42" grpId="0" animBg="1"/>
      <p:bldP spid="43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njyor4x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943</Words>
  <Application>Microsoft Office PowerPoint</Application>
  <PresentationFormat>宽屏</PresentationFormat>
  <Paragraphs>134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方正细谭黑简体</vt:lpstr>
      <vt:lpstr>微软雅黑</vt:lpstr>
      <vt:lpstr>Arial</vt:lpstr>
      <vt:lpstr>Calibri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金 彦林</cp:lastModifiedBy>
  <cp:revision>50</cp:revision>
  <dcterms:created xsi:type="dcterms:W3CDTF">2018-04-18T06:17:00Z</dcterms:created>
  <dcterms:modified xsi:type="dcterms:W3CDTF">2022-03-01T13:16:48Z</dcterms:modified>
</cp:coreProperties>
</file>