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9" r:id="rId2"/>
    <p:sldId id="265" r:id="rId3"/>
    <p:sldId id="266" r:id="rId4"/>
    <p:sldId id="273" r:id="rId5"/>
    <p:sldId id="267" r:id="rId6"/>
    <p:sldId id="276" r:id="rId7"/>
    <p:sldId id="289" r:id="rId8"/>
    <p:sldId id="290" r:id="rId9"/>
    <p:sldId id="268" r:id="rId10"/>
    <p:sldId id="283" r:id="rId11"/>
    <p:sldId id="269" r:id="rId12"/>
    <p:sldId id="282" r:id="rId13"/>
    <p:sldId id="272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499" y="62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27298-6CB9-4ACB-BB12-7F75F06D4BB4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69FB-3FC2-4617-8655-B1CA3DFD2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2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99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59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26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99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6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1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7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6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2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487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84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7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015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3678" y="2940272"/>
            <a:ext cx="5724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暑期夏令营个人展示</a:t>
            </a:r>
            <a:endParaRPr lang="en-US" altLang="zh-CN" sz="4800" b="1" dirty="0"/>
          </a:p>
        </p:txBody>
      </p:sp>
      <p:sp>
        <p:nvSpPr>
          <p:cNvPr id="13" name="矩形 12"/>
          <p:cNvSpPr/>
          <p:nvPr/>
        </p:nvSpPr>
        <p:spPr>
          <a:xfrm>
            <a:off x="3107267" y="4180071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汇报人：</a:t>
            </a:r>
            <a:r>
              <a:rPr lang="en-US" altLang="zh-CN" sz="1400" dirty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14" name="矩形 13"/>
          <p:cNvSpPr/>
          <p:nvPr/>
        </p:nvSpPr>
        <p:spPr>
          <a:xfrm>
            <a:off x="6427264" y="4180071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答辩时间：</a:t>
            </a:r>
            <a:r>
              <a:rPr lang="en-US" altLang="zh-CN" sz="1400" dirty="0">
                <a:solidFill>
                  <a:schemeClr val="tx1"/>
                </a:solidFill>
              </a:rPr>
              <a:t>XX</a:t>
            </a:r>
            <a:r>
              <a:rPr lang="zh-CN" altLang="en-US" sz="1400" dirty="0">
                <a:solidFill>
                  <a:schemeClr val="tx1"/>
                </a:solidFill>
              </a:rPr>
              <a:t>年</a:t>
            </a:r>
            <a:r>
              <a:rPr lang="en-US" altLang="zh-CN" sz="1400" dirty="0">
                <a:solidFill>
                  <a:schemeClr val="tx1"/>
                </a:solidFill>
              </a:rPr>
              <a:t>XX</a:t>
            </a:r>
            <a:r>
              <a:rPr lang="zh-CN" altLang="en-US" sz="1400" dirty="0">
                <a:solidFill>
                  <a:schemeClr val="tx1"/>
                </a:solidFill>
              </a:rPr>
              <a:t>月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DD9056-D0E9-4390-A4A9-A80309F665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9800" y="1027554"/>
            <a:ext cx="1652400" cy="165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654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THREE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学工实践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1225" y="1322998"/>
            <a:ext cx="3316750" cy="32934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37625" y="1322998"/>
            <a:ext cx="3316750" cy="3293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64025" y="1322998"/>
            <a:ext cx="3316750" cy="3293452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48377" y="763439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学生会主席</a:t>
            </a:r>
          </a:p>
        </p:txBody>
      </p:sp>
      <p:sp>
        <p:nvSpPr>
          <p:cNvPr id="46" name="矩形 45"/>
          <p:cNvSpPr/>
          <p:nvPr/>
        </p:nvSpPr>
        <p:spPr>
          <a:xfrm>
            <a:off x="911226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4437625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964024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199E9B3-EFF4-42FD-B829-DEF8CBE19439}"/>
              </a:ext>
            </a:extLst>
          </p:cNvPr>
          <p:cNvSpPr/>
          <p:nvPr/>
        </p:nvSpPr>
        <p:spPr>
          <a:xfrm>
            <a:off x="5283169" y="763439"/>
            <a:ext cx="1813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XXXX</a:t>
            </a:r>
            <a:r>
              <a:rPr lang="zh-CN" altLang="en-US" sz="2000" dirty="0"/>
              <a:t>社会实践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D166AF-5740-41AC-94C7-71B6B15A94DB}"/>
              </a:ext>
            </a:extLst>
          </p:cNvPr>
          <p:cNvSpPr/>
          <p:nvPr/>
        </p:nvSpPr>
        <p:spPr>
          <a:xfrm>
            <a:off x="8507243" y="763439"/>
            <a:ext cx="1813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XXXX</a:t>
            </a:r>
            <a:r>
              <a:rPr lang="zh-CN" altLang="en-US" sz="2000" dirty="0"/>
              <a:t>公益项目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未来规划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828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FOUR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研究生规划</a:t>
            </a:r>
          </a:p>
        </p:txBody>
      </p:sp>
      <p:grpSp>
        <p:nvGrpSpPr>
          <p:cNvPr id="53" name="isḻiḓé">
            <a:extLst>
              <a:ext uri="{FF2B5EF4-FFF2-40B4-BE49-F238E27FC236}">
                <a16:creationId xmlns:a16="http://schemas.microsoft.com/office/drawing/2014/main" id="{DD042F66-F2A4-49E1-A4CC-FC3471EC6A1D}"/>
              </a:ext>
            </a:extLst>
          </p:cNvPr>
          <p:cNvGrpSpPr/>
          <p:nvPr/>
        </p:nvGrpSpPr>
        <p:grpSpPr>
          <a:xfrm>
            <a:off x="3302634" y="2135188"/>
            <a:ext cx="5629274" cy="1983741"/>
            <a:chOff x="3435351" y="2361883"/>
            <a:chExt cx="5629318" cy="1983429"/>
          </a:xfrm>
        </p:grpSpPr>
        <p:sp>
          <p:nvSpPr>
            <p:cNvPr id="74" name="îṡļidè">
              <a:extLst>
                <a:ext uri="{FF2B5EF4-FFF2-40B4-BE49-F238E27FC236}">
                  <a16:creationId xmlns:a16="http://schemas.microsoft.com/office/drawing/2014/main" id="{061F364C-3E9C-4645-AB9A-CB8437BF2FA6}"/>
                </a:ext>
              </a:extLst>
            </p:cNvPr>
            <p:cNvSpPr/>
            <p:nvPr/>
          </p:nvSpPr>
          <p:spPr>
            <a:xfrm>
              <a:off x="3435351" y="3693484"/>
              <a:ext cx="1320057" cy="651828"/>
            </a:xfrm>
            <a:prstGeom prst="rect">
              <a:avLst/>
            </a:prstGeom>
            <a:solidFill>
              <a:srgbClr val="698FC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5" name="ïsľiḓé">
              <a:extLst>
                <a:ext uri="{FF2B5EF4-FFF2-40B4-BE49-F238E27FC236}">
                  <a16:creationId xmlns:a16="http://schemas.microsoft.com/office/drawing/2014/main" id="{2651A4FF-91EA-4373-9E13-86187D00EAD6}"/>
                </a:ext>
              </a:extLst>
            </p:cNvPr>
            <p:cNvSpPr/>
            <p:nvPr/>
          </p:nvSpPr>
          <p:spPr>
            <a:xfrm rot="5400000">
              <a:off x="4121452" y="3711356"/>
              <a:ext cx="952317" cy="315593"/>
            </a:xfrm>
            <a:prstGeom prst="parallelogram">
              <a:avLst>
                <a:gd name="adj" fmla="val 104466"/>
              </a:avLst>
            </a:prstGeom>
            <a:solidFill>
              <a:srgbClr val="969EC2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6" name="iṥ1îḍê">
              <a:extLst>
                <a:ext uri="{FF2B5EF4-FFF2-40B4-BE49-F238E27FC236}">
                  <a16:creationId xmlns:a16="http://schemas.microsoft.com/office/drawing/2014/main" id="{F152EEC5-3FD9-409D-866E-54F43945DA92}"/>
                </a:ext>
              </a:extLst>
            </p:cNvPr>
            <p:cNvSpPr/>
            <p:nvPr/>
          </p:nvSpPr>
          <p:spPr>
            <a:xfrm>
              <a:off x="4439816" y="3392996"/>
              <a:ext cx="1320057" cy="651828"/>
            </a:xfrm>
            <a:prstGeom prst="rect">
              <a:avLst/>
            </a:prstGeom>
            <a:solidFill>
              <a:srgbClr val="969E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7" name="íšḻîḑé">
              <a:extLst>
                <a:ext uri="{FF2B5EF4-FFF2-40B4-BE49-F238E27FC236}">
                  <a16:creationId xmlns:a16="http://schemas.microsoft.com/office/drawing/2014/main" id="{DCF3E03A-FD16-4D00-B4AC-B104DB381343}"/>
                </a:ext>
              </a:extLst>
            </p:cNvPr>
            <p:cNvSpPr/>
            <p:nvPr/>
          </p:nvSpPr>
          <p:spPr>
            <a:xfrm rot="5400000">
              <a:off x="5125916" y="3410867"/>
              <a:ext cx="952317" cy="315593"/>
            </a:xfrm>
            <a:prstGeom prst="parallelogram">
              <a:avLst>
                <a:gd name="adj" fmla="val 105939"/>
              </a:avLst>
            </a:prstGeom>
            <a:solidFill>
              <a:srgbClr val="85C2BC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8" name="iślíďe">
              <a:extLst>
                <a:ext uri="{FF2B5EF4-FFF2-40B4-BE49-F238E27FC236}">
                  <a16:creationId xmlns:a16="http://schemas.microsoft.com/office/drawing/2014/main" id="{26EC173C-042C-4894-91C9-E3B891ADA446}"/>
                </a:ext>
              </a:extLst>
            </p:cNvPr>
            <p:cNvSpPr/>
            <p:nvPr/>
          </p:nvSpPr>
          <p:spPr>
            <a:xfrm>
              <a:off x="5444280" y="3092506"/>
              <a:ext cx="1320057" cy="651828"/>
            </a:xfrm>
            <a:prstGeom prst="rect">
              <a:avLst/>
            </a:prstGeom>
            <a:solidFill>
              <a:srgbClr val="85C2B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9" name="ïşḻiďè">
              <a:extLst>
                <a:ext uri="{FF2B5EF4-FFF2-40B4-BE49-F238E27FC236}">
                  <a16:creationId xmlns:a16="http://schemas.microsoft.com/office/drawing/2014/main" id="{9BB87B2F-7C49-4574-9FDF-4AD6D536AAF8}"/>
                </a:ext>
              </a:extLst>
            </p:cNvPr>
            <p:cNvSpPr/>
            <p:nvPr/>
          </p:nvSpPr>
          <p:spPr>
            <a:xfrm rot="5400000">
              <a:off x="6130380" y="3110377"/>
              <a:ext cx="952317" cy="315593"/>
            </a:xfrm>
            <a:prstGeom prst="parallelogram">
              <a:avLst>
                <a:gd name="adj" fmla="val 105939"/>
              </a:avLst>
            </a:prstGeom>
            <a:solidFill>
              <a:srgbClr val="FAD25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0" name="ïṧḷïḓè">
              <a:extLst>
                <a:ext uri="{FF2B5EF4-FFF2-40B4-BE49-F238E27FC236}">
                  <a16:creationId xmlns:a16="http://schemas.microsoft.com/office/drawing/2014/main" id="{836F0EC9-5A30-403F-8147-869684E5451D}"/>
                </a:ext>
              </a:extLst>
            </p:cNvPr>
            <p:cNvSpPr/>
            <p:nvPr/>
          </p:nvSpPr>
          <p:spPr>
            <a:xfrm>
              <a:off x="6448743" y="2792017"/>
              <a:ext cx="1320057" cy="651828"/>
            </a:xfrm>
            <a:prstGeom prst="rect">
              <a:avLst/>
            </a:prstGeom>
            <a:solidFill>
              <a:srgbClr val="FAD2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1" name="isļíḓè">
              <a:extLst>
                <a:ext uri="{FF2B5EF4-FFF2-40B4-BE49-F238E27FC236}">
                  <a16:creationId xmlns:a16="http://schemas.microsoft.com/office/drawing/2014/main" id="{590BFBED-D971-45FB-A33A-59B9D9CC1827}"/>
                </a:ext>
              </a:extLst>
            </p:cNvPr>
            <p:cNvSpPr/>
            <p:nvPr/>
          </p:nvSpPr>
          <p:spPr>
            <a:xfrm rot="5400000">
              <a:off x="7134845" y="2810983"/>
              <a:ext cx="952317" cy="315593"/>
            </a:xfrm>
            <a:prstGeom prst="parallelogram">
              <a:avLst>
                <a:gd name="adj" fmla="val 106676"/>
              </a:avLst>
            </a:prstGeom>
            <a:solidFill>
              <a:srgbClr val="99CAE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2" name="îşľiḓe">
              <a:extLst>
                <a:ext uri="{FF2B5EF4-FFF2-40B4-BE49-F238E27FC236}">
                  <a16:creationId xmlns:a16="http://schemas.microsoft.com/office/drawing/2014/main" id="{60DF7F89-E1E2-4C56-9B7E-DDF7650EBCED}"/>
                </a:ext>
              </a:extLst>
            </p:cNvPr>
            <p:cNvSpPr/>
            <p:nvPr/>
          </p:nvSpPr>
          <p:spPr>
            <a:xfrm rot="5400000">
              <a:off x="7812991" y="2002097"/>
              <a:ext cx="891891" cy="1611464"/>
            </a:xfrm>
            <a:custGeom>
              <a:avLst/>
              <a:gdLst>
                <a:gd name="connsiteX0" fmla="*/ 0 w 1019112"/>
                <a:gd name="connsiteY0" fmla="*/ 298436 h 1650344"/>
                <a:gd name="connsiteX1" fmla="*/ 509556 w 1019112"/>
                <a:gd name="connsiteY1" fmla="*/ 0 h 1650344"/>
                <a:gd name="connsiteX2" fmla="*/ 1019112 w 1019112"/>
                <a:gd name="connsiteY2" fmla="*/ 298436 h 1650344"/>
                <a:gd name="connsiteX3" fmla="*/ 887593 w 1019112"/>
                <a:gd name="connsiteY3" fmla="*/ 298436 h 1650344"/>
                <a:gd name="connsiteX4" fmla="*/ 887593 w 1019112"/>
                <a:gd name="connsiteY4" fmla="*/ 1650344 h 1650344"/>
                <a:gd name="connsiteX5" fmla="*/ 147853 w 1019112"/>
                <a:gd name="connsiteY5" fmla="*/ 1650344 h 1650344"/>
                <a:gd name="connsiteX6" fmla="*/ 147853 w 1019112"/>
                <a:gd name="connsiteY6" fmla="*/ 298436 h 165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9112" h="1650344">
                  <a:moveTo>
                    <a:pt x="0" y="298436"/>
                  </a:moveTo>
                  <a:lnTo>
                    <a:pt x="509556" y="0"/>
                  </a:lnTo>
                  <a:lnTo>
                    <a:pt x="1019112" y="298436"/>
                  </a:lnTo>
                  <a:lnTo>
                    <a:pt x="887593" y="298436"/>
                  </a:lnTo>
                  <a:lnTo>
                    <a:pt x="887593" y="1650344"/>
                  </a:lnTo>
                  <a:lnTo>
                    <a:pt x="147853" y="1650344"/>
                  </a:lnTo>
                  <a:lnTo>
                    <a:pt x="147853" y="298436"/>
                  </a:lnTo>
                  <a:close/>
                </a:path>
              </a:pathLst>
            </a:custGeom>
            <a:solidFill>
              <a:srgbClr val="99CAE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3" name="ïşļîďé">
              <a:extLst>
                <a:ext uri="{FF2B5EF4-FFF2-40B4-BE49-F238E27FC236}">
                  <a16:creationId xmlns:a16="http://schemas.microsoft.com/office/drawing/2014/main" id="{A185F78A-F078-4CCE-82A4-29AD0930E8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82283" y="3785681"/>
              <a:ext cx="468000" cy="468000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84" name="iṡ1íḓè">
              <a:extLst>
                <a:ext uri="{FF2B5EF4-FFF2-40B4-BE49-F238E27FC236}">
                  <a16:creationId xmlns:a16="http://schemas.microsoft.com/office/drawing/2014/main" id="{B57FCF1A-51C8-4C30-9A9A-2A4B8CB3A51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05852" y="2884410"/>
              <a:ext cx="468000" cy="468000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54" name="išḷíḋè">
            <a:extLst>
              <a:ext uri="{FF2B5EF4-FFF2-40B4-BE49-F238E27FC236}">
                <a16:creationId xmlns:a16="http://schemas.microsoft.com/office/drawing/2014/main" id="{4D88B3F2-29E2-457C-A452-F24D4F9980E8}"/>
              </a:ext>
            </a:extLst>
          </p:cNvPr>
          <p:cNvSpPr>
            <a:spLocks noChangeAspect="1"/>
          </p:cNvSpPr>
          <p:nvPr/>
        </p:nvSpPr>
        <p:spPr bwMode="auto">
          <a:xfrm>
            <a:off x="5722620" y="2935924"/>
            <a:ext cx="313055" cy="467995"/>
          </a:xfrm>
          <a:custGeom>
            <a:avLst/>
            <a:gdLst/>
            <a:ahLst/>
            <a:cxnLst>
              <a:cxn ang="0">
                <a:pos x="31" y="30"/>
              </a:cxn>
              <a:cxn ang="0">
                <a:pos x="36" y="18"/>
              </a:cxn>
              <a:cxn ang="0">
                <a:pos x="18" y="0"/>
              </a:cxn>
              <a:cxn ang="0">
                <a:pos x="0" y="18"/>
              </a:cxn>
              <a:cxn ang="0">
                <a:pos x="5" y="30"/>
              </a:cxn>
              <a:cxn ang="0">
                <a:pos x="5" y="30"/>
              </a:cxn>
              <a:cxn ang="0">
                <a:pos x="10" y="42"/>
              </a:cxn>
              <a:cxn ang="0">
                <a:pos x="9" y="44"/>
              </a:cxn>
              <a:cxn ang="0">
                <a:pos x="11" y="46"/>
              </a:cxn>
              <a:cxn ang="0">
                <a:pos x="9" y="48"/>
              </a:cxn>
              <a:cxn ang="0">
                <a:pos x="11" y="50"/>
              </a:cxn>
              <a:cxn ang="0">
                <a:pos x="9" y="52"/>
              </a:cxn>
              <a:cxn ang="0">
                <a:pos x="12" y="54"/>
              </a:cxn>
              <a:cxn ang="0">
                <a:pos x="24" y="54"/>
              </a:cxn>
              <a:cxn ang="0">
                <a:pos x="27" y="52"/>
              </a:cxn>
              <a:cxn ang="0">
                <a:pos x="26" y="50"/>
              </a:cxn>
              <a:cxn ang="0">
                <a:pos x="27" y="48"/>
              </a:cxn>
              <a:cxn ang="0">
                <a:pos x="26" y="46"/>
              </a:cxn>
              <a:cxn ang="0">
                <a:pos x="27" y="44"/>
              </a:cxn>
              <a:cxn ang="0">
                <a:pos x="26" y="42"/>
              </a:cxn>
              <a:cxn ang="0">
                <a:pos x="31" y="30"/>
              </a:cxn>
              <a:cxn ang="0">
                <a:pos x="19" y="42"/>
              </a:cxn>
              <a:cxn ang="0">
                <a:pos x="18" y="42"/>
              </a:cxn>
              <a:cxn ang="0">
                <a:pos x="18" y="33"/>
              </a:cxn>
              <a:cxn ang="0">
                <a:pos x="18" y="32"/>
              </a:cxn>
              <a:cxn ang="0">
                <a:pos x="19" y="33"/>
              </a:cxn>
              <a:cxn ang="0">
                <a:pos x="19" y="33"/>
              </a:cxn>
              <a:cxn ang="0">
                <a:pos x="19" y="42"/>
              </a:cxn>
              <a:cxn ang="0">
                <a:pos x="29" y="28"/>
              </a:cxn>
              <a:cxn ang="0">
                <a:pos x="29" y="28"/>
              </a:cxn>
              <a:cxn ang="0">
                <a:pos x="23" y="42"/>
              </a:cxn>
              <a:cxn ang="0">
                <a:pos x="21" y="42"/>
              </a:cxn>
              <a:cxn ang="0">
                <a:pos x="21" y="33"/>
              </a:cxn>
              <a:cxn ang="0">
                <a:pos x="21" y="33"/>
              </a:cxn>
              <a:cxn ang="0">
                <a:pos x="26" y="19"/>
              </a:cxn>
              <a:cxn ang="0">
                <a:pos x="25" y="19"/>
              </a:cxn>
              <a:cxn ang="0">
                <a:pos x="24" y="19"/>
              </a:cxn>
              <a:cxn ang="0">
                <a:pos x="21" y="29"/>
              </a:cxn>
              <a:cxn ang="0">
                <a:pos x="21" y="23"/>
              </a:cxn>
              <a:cxn ang="0">
                <a:pos x="21" y="23"/>
              </a:cxn>
              <a:cxn ang="0">
                <a:pos x="20" y="23"/>
              </a:cxn>
              <a:cxn ang="0">
                <a:pos x="20" y="30"/>
              </a:cxn>
              <a:cxn ang="0">
                <a:pos x="18" y="30"/>
              </a:cxn>
              <a:cxn ang="0">
                <a:pos x="16" y="30"/>
              </a:cxn>
              <a:cxn ang="0">
                <a:pos x="16" y="23"/>
              </a:cxn>
              <a:cxn ang="0">
                <a:pos x="16" y="23"/>
              </a:cxn>
              <a:cxn ang="0">
                <a:pos x="15" y="23"/>
              </a:cxn>
              <a:cxn ang="0">
                <a:pos x="15" y="29"/>
              </a:cxn>
              <a:cxn ang="0">
                <a:pos x="12" y="19"/>
              </a:cxn>
              <a:cxn ang="0">
                <a:pos x="11" y="19"/>
              </a:cxn>
              <a:cxn ang="0">
                <a:pos x="11" y="19"/>
              </a:cxn>
              <a:cxn ang="0">
                <a:pos x="15" y="33"/>
              </a:cxn>
              <a:cxn ang="0">
                <a:pos x="15" y="33"/>
              </a:cxn>
              <a:cxn ang="0">
                <a:pos x="15" y="42"/>
              </a:cxn>
              <a:cxn ang="0">
                <a:pos x="13" y="42"/>
              </a:cxn>
              <a:cxn ang="0">
                <a:pos x="7" y="28"/>
              </a:cxn>
              <a:cxn ang="0">
                <a:pos x="7" y="28"/>
              </a:cxn>
              <a:cxn ang="0">
                <a:pos x="7" y="28"/>
              </a:cxn>
              <a:cxn ang="0">
                <a:pos x="3" y="18"/>
              </a:cxn>
              <a:cxn ang="0">
                <a:pos x="18" y="3"/>
              </a:cxn>
              <a:cxn ang="0">
                <a:pos x="33" y="18"/>
              </a:cxn>
              <a:cxn ang="0">
                <a:pos x="29" y="28"/>
              </a:cxn>
            </a:cxnLst>
            <a:rect l="0" t="0" r="r" b="b"/>
            <a:pathLst>
              <a:path w="36" h="54">
                <a:moveTo>
                  <a:pt x="31" y="30"/>
                </a:moveTo>
                <a:cubicBezTo>
                  <a:pt x="34" y="27"/>
                  <a:pt x="36" y="22"/>
                  <a:pt x="36" y="18"/>
                </a:cubicBezTo>
                <a:cubicBezTo>
                  <a:pt x="36" y="8"/>
                  <a:pt x="2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22"/>
                  <a:pt x="2" y="27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10" y="36"/>
                  <a:pt x="10" y="42"/>
                </a:cubicBezTo>
                <a:cubicBezTo>
                  <a:pt x="10" y="43"/>
                  <a:pt x="9" y="43"/>
                  <a:pt x="9" y="44"/>
                </a:cubicBezTo>
                <a:cubicBezTo>
                  <a:pt x="9" y="45"/>
                  <a:pt x="10" y="45"/>
                  <a:pt x="11" y="46"/>
                </a:cubicBezTo>
                <a:cubicBezTo>
                  <a:pt x="10" y="46"/>
                  <a:pt x="9" y="47"/>
                  <a:pt x="9" y="48"/>
                </a:cubicBezTo>
                <a:cubicBezTo>
                  <a:pt x="9" y="49"/>
                  <a:pt x="10" y="49"/>
                  <a:pt x="11" y="50"/>
                </a:cubicBezTo>
                <a:cubicBezTo>
                  <a:pt x="10" y="50"/>
                  <a:pt x="9" y="51"/>
                  <a:pt x="9" y="52"/>
                </a:cubicBezTo>
                <a:cubicBezTo>
                  <a:pt x="9" y="53"/>
                  <a:pt x="11" y="54"/>
                  <a:pt x="12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6" y="54"/>
                  <a:pt x="27" y="53"/>
                  <a:pt x="27" y="52"/>
                </a:cubicBezTo>
                <a:cubicBezTo>
                  <a:pt x="27" y="51"/>
                  <a:pt x="26" y="50"/>
                  <a:pt x="26" y="50"/>
                </a:cubicBezTo>
                <a:cubicBezTo>
                  <a:pt x="26" y="49"/>
                  <a:pt x="27" y="49"/>
                  <a:pt x="27" y="48"/>
                </a:cubicBezTo>
                <a:cubicBezTo>
                  <a:pt x="27" y="47"/>
                  <a:pt x="26" y="46"/>
                  <a:pt x="26" y="46"/>
                </a:cubicBezTo>
                <a:cubicBezTo>
                  <a:pt x="26" y="45"/>
                  <a:pt x="27" y="45"/>
                  <a:pt x="27" y="44"/>
                </a:cubicBezTo>
                <a:cubicBezTo>
                  <a:pt x="27" y="43"/>
                  <a:pt x="27" y="43"/>
                  <a:pt x="26" y="42"/>
                </a:cubicBezTo>
                <a:cubicBezTo>
                  <a:pt x="26" y="36"/>
                  <a:pt x="31" y="30"/>
                  <a:pt x="31" y="30"/>
                </a:cubicBezTo>
                <a:close/>
                <a:moveTo>
                  <a:pt x="19" y="42"/>
                </a:moveTo>
                <a:cubicBezTo>
                  <a:pt x="18" y="42"/>
                  <a:pt x="18" y="42"/>
                  <a:pt x="18" y="42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3"/>
                  <a:pt x="19" y="33"/>
                  <a:pt x="19" y="33"/>
                </a:cubicBezTo>
                <a:lnTo>
                  <a:pt x="19" y="42"/>
                </a:lnTo>
                <a:close/>
                <a:moveTo>
                  <a:pt x="29" y="28"/>
                </a:move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4" y="35"/>
                  <a:pt x="23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6" y="19"/>
                  <a:pt x="26" y="19"/>
                  <a:pt x="26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19" y="30"/>
                  <a:pt x="18" y="30"/>
                </a:cubicBezTo>
                <a:cubicBezTo>
                  <a:pt x="17" y="30"/>
                  <a:pt x="17" y="30"/>
                  <a:pt x="16" y="3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9"/>
                  <a:pt x="15" y="29"/>
                  <a:pt x="15" y="29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35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5" y="25"/>
                  <a:pt x="3" y="22"/>
                  <a:pt x="3" y="18"/>
                </a:cubicBezTo>
                <a:cubicBezTo>
                  <a:pt x="3" y="10"/>
                  <a:pt x="10" y="3"/>
                  <a:pt x="18" y="3"/>
                </a:cubicBezTo>
                <a:cubicBezTo>
                  <a:pt x="26" y="3"/>
                  <a:pt x="33" y="10"/>
                  <a:pt x="33" y="18"/>
                </a:cubicBezTo>
                <a:cubicBezTo>
                  <a:pt x="33" y="22"/>
                  <a:pt x="32" y="25"/>
                  <a:pt x="29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5" name="íśḻïďê">
            <a:extLst>
              <a:ext uri="{FF2B5EF4-FFF2-40B4-BE49-F238E27FC236}">
                <a16:creationId xmlns:a16="http://schemas.microsoft.com/office/drawing/2014/main" id="{1FDD6CDD-C08F-4B78-B9EA-76C81A6A4DB3}"/>
              </a:ext>
            </a:extLst>
          </p:cNvPr>
          <p:cNvSpPr/>
          <p:nvPr/>
        </p:nvSpPr>
        <p:spPr bwMode="auto">
          <a:xfrm>
            <a:off x="4785995" y="3228024"/>
            <a:ext cx="184785" cy="17589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6" name="îśľïḍê">
            <a:extLst>
              <a:ext uri="{FF2B5EF4-FFF2-40B4-BE49-F238E27FC236}">
                <a16:creationId xmlns:a16="http://schemas.microsoft.com/office/drawing/2014/main" id="{8AB5954C-CFBC-49B5-B894-6D5E27DF2525}"/>
              </a:ext>
            </a:extLst>
          </p:cNvPr>
          <p:cNvSpPr/>
          <p:nvPr/>
        </p:nvSpPr>
        <p:spPr bwMode="auto">
          <a:xfrm>
            <a:off x="4669155" y="3436304"/>
            <a:ext cx="400685" cy="259715"/>
          </a:xfrm>
          <a:custGeom>
            <a:avLst/>
            <a:gdLst/>
            <a:ahLst/>
            <a:cxnLst>
              <a:cxn ang="0">
                <a:pos x="23" y="3"/>
              </a:cxn>
              <a:cxn ang="0">
                <a:pos x="19" y="0"/>
              </a:cxn>
              <a:cxn ang="0">
                <a:pos x="19" y="0"/>
              </a:cxn>
              <a:cxn ang="0">
                <a:pos x="17" y="0"/>
              </a:cxn>
              <a:cxn ang="0">
                <a:pos x="15" y="5"/>
              </a:cxn>
              <a:cxn ang="0">
                <a:pos x="13" y="10"/>
              </a:cxn>
              <a:cxn ang="0">
                <a:pos x="10" y="5"/>
              </a:cxn>
              <a:cxn ang="0">
                <a:pos x="8" y="0"/>
              </a:cxn>
              <a:cxn ang="0">
                <a:pos x="5" y="0"/>
              </a:cxn>
              <a:cxn ang="0">
                <a:pos x="5" y="0"/>
              </a:cxn>
              <a:cxn ang="0">
                <a:pos x="1" y="3"/>
              </a:cxn>
              <a:cxn ang="0">
                <a:pos x="0" y="15"/>
              </a:cxn>
              <a:cxn ang="0">
                <a:pos x="4" y="15"/>
              </a:cxn>
              <a:cxn ang="0">
                <a:pos x="4" y="6"/>
              </a:cxn>
              <a:cxn ang="0">
                <a:pos x="5" y="6"/>
              </a:cxn>
              <a:cxn ang="0">
                <a:pos x="5" y="15"/>
              </a:cxn>
              <a:cxn ang="0">
                <a:pos x="19" y="15"/>
              </a:cxn>
              <a:cxn ang="0">
                <a:pos x="19" y="6"/>
              </a:cxn>
              <a:cxn ang="0">
                <a:pos x="19" y="6"/>
              </a:cxn>
              <a:cxn ang="0">
                <a:pos x="20" y="6"/>
              </a:cxn>
              <a:cxn ang="0">
                <a:pos x="20" y="15"/>
              </a:cxn>
              <a:cxn ang="0">
                <a:pos x="23" y="15"/>
              </a:cxn>
              <a:cxn ang="0">
                <a:pos x="23" y="3"/>
              </a:cxn>
            </a:cxnLst>
            <a:rect l="0" t="0" r="r" b="b"/>
            <a:pathLst>
              <a:path w="24" h="15">
                <a:moveTo>
                  <a:pt x="23" y="3"/>
                </a:moveTo>
                <a:cubicBezTo>
                  <a:pt x="22" y="0"/>
                  <a:pt x="20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13" y="10"/>
                  <a:pt x="13" y="10"/>
                  <a:pt x="13" y="10"/>
                </a:cubicBezTo>
                <a:cubicBezTo>
                  <a:pt x="10" y="5"/>
                  <a:pt x="10" y="5"/>
                  <a:pt x="10" y="5"/>
                </a:cubicBezTo>
                <a:cubicBezTo>
                  <a:pt x="8" y="0"/>
                  <a:pt x="8" y="0"/>
                  <a:pt x="8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0"/>
                  <a:pt x="2" y="1"/>
                  <a:pt x="1" y="3"/>
                </a:cubicBezTo>
                <a:cubicBezTo>
                  <a:pt x="0" y="4"/>
                  <a:pt x="0" y="10"/>
                  <a:pt x="0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5" y="6"/>
                </a:cubicBezTo>
                <a:cubicBezTo>
                  <a:pt x="5" y="15"/>
                  <a:pt x="5" y="15"/>
                  <a:pt x="5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15"/>
                  <a:pt x="20" y="15"/>
                  <a:pt x="20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4" y="10"/>
                  <a:pt x="24" y="4"/>
                  <a:pt x="23" y="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7" name="íŝļiḋê">
            <a:extLst>
              <a:ext uri="{FF2B5EF4-FFF2-40B4-BE49-F238E27FC236}">
                <a16:creationId xmlns:a16="http://schemas.microsoft.com/office/drawing/2014/main" id="{9BAB653F-5664-4CA8-940E-C3374127520B}"/>
              </a:ext>
            </a:extLst>
          </p:cNvPr>
          <p:cNvSpPr/>
          <p:nvPr/>
        </p:nvSpPr>
        <p:spPr bwMode="auto">
          <a:xfrm>
            <a:off x="4853940" y="3436304"/>
            <a:ext cx="49530" cy="171450"/>
          </a:xfrm>
          <a:custGeom>
            <a:avLst/>
            <a:gdLst/>
            <a:ahLst/>
            <a:cxnLst>
              <a:cxn ang="0">
                <a:pos x="2" y="1"/>
              </a:cxn>
              <a:cxn ang="0">
                <a:pos x="2" y="0"/>
              </a:cxn>
              <a:cxn ang="0">
                <a:pos x="2" y="0"/>
              </a:cxn>
              <a:cxn ang="0">
                <a:pos x="1" y="0"/>
              </a:cxn>
              <a:cxn ang="0">
                <a:pos x="1" y="1"/>
              </a:cxn>
              <a:cxn ang="0">
                <a:pos x="0" y="7"/>
              </a:cxn>
              <a:cxn ang="0">
                <a:pos x="2" y="10"/>
              </a:cxn>
              <a:cxn ang="0">
                <a:pos x="3" y="7"/>
              </a:cxn>
              <a:cxn ang="0">
                <a:pos x="2" y="1"/>
              </a:cxn>
            </a:cxnLst>
            <a:rect l="0" t="0" r="r" b="b"/>
            <a:pathLst>
              <a:path w="3" h="10">
                <a:moveTo>
                  <a:pt x="2" y="1"/>
                </a:moveTo>
                <a:cubicBezTo>
                  <a:pt x="2" y="1"/>
                  <a:pt x="2" y="1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1" y="1"/>
                  <a:pt x="1" y="1"/>
                </a:cubicBezTo>
                <a:cubicBezTo>
                  <a:pt x="0" y="7"/>
                  <a:pt x="0" y="7"/>
                  <a:pt x="0" y="7"/>
                </a:cubicBezTo>
                <a:cubicBezTo>
                  <a:pt x="2" y="10"/>
                  <a:pt x="2" y="10"/>
                  <a:pt x="2" y="10"/>
                </a:cubicBezTo>
                <a:cubicBezTo>
                  <a:pt x="3" y="7"/>
                  <a:pt x="3" y="7"/>
                  <a:pt x="3" y="7"/>
                </a:cubicBezTo>
                <a:lnTo>
                  <a:pt x="2" y="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8" name="ísļîḓè">
            <a:extLst>
              <a:ext uri="{FF2B5EF4-FFF2-40B4-BE49-F238E27FC236}">
                <a16:creationId xmlns:a16="http://schemas.microsoft.com/office/drawing/2014/main" id="{72C73419-982E-4C20-BC2F-FB477C716385}"/>
              </a:ext>
            </a:extLst>
          </p:cNvPr>
          <p:cNvSpPr>
            <a:spLocks noChangeAspect="1"/>
          </p:cNvSpPr>
          <p:nvPr/>
        </p:nvSpPr>
        <p:spPr bwMode="auto">
          <a:xfrm>
            <a:off x="7759700" y="2328229"/>
            <a:ext cx="455295" cy="46799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1" y="0"/>
                  <a:pt x="13705" y="282"/>
                  <a:pt x="15011" y="847"/>
                </a:cubicBezTo>
                <a:cubicBezTo>
                  <a:pt x="16319" y="1408"/>
                  <a:pt x="17463" y="2176"/>
                  <a:pt x="18449" y="3156"/>
                </a:cubicBezTo>
                <a:cubicBezTo>
                  <a:pt x="19432" y="4133"/>
                  <a:pt x="20201" y="5277"/>
                  <a:pt x="20760" y="6590"/>
                </a:cubicBezTo>
                <a:cubicBezTo>
                  <a:pt x="21317" y="7900"/>
                  <a:pt x="21599" y="9306"/>
                  <a:pt x="21599" y="10800"/>
                </a:cubicBezTo>
                <a:cubicBezTo>
                  <a:pt x="21599" y="12293"/>
                  <a:pt x="21317" y="13699"/>
                  <a:pt x="20760" y="15009"/>
                </a:cubicBezTo>
                <a:cubicBezTo>
                  <a:pt x="20201" y="16320"/>
                  <a:pt x="19430" y="17466"/>
                  <a:pt x="18449" y="18443"/>
                </a:cubicBezTo>
                <a:cubicBezTo>
                  <a:pt x="17463" y="19423"/>
                  <a:pt x="16319" y="20191"/>
                  <a:pt x="15011" y="20752"/>
                </a:cubicBezTo>
                <a:cubicBezTo>
                  <a:pt x="13705" y="21317"/>
                  <a:pt x="12301" y="21599"/>
                  <a:pt x="10807" y="21599"/>
                </a:cubicBezTo>
                <a:cubicBezTo>
                  <a:pt x="9309" y="21599"/>
                  <a:pt x="7905" y="21317"/>
                  <a:pt x="6594" y="20752"/>
                </a:cubicBezTo>
                <a:cubicBezTo>
                  <a:pt x="5280" y="20191"/>
                  <a:pt x="4136" y="19423"/>
                  <a:pt x="3158" y="18443"/>
                </a:cubicBezTo>
                <a:cubicBezTo>
                  <a:pt x="2178" y="17466"/>
                  <a:pt x="1409" y="16320"/>
                  <a:pt x="847" y="15009"/>
                </a:cubicBezTo>
                <a:cubicBezTo>
                  <a:pt x="282" y="13699"/>
                  <a:pt x="0" y="12293"/>
                  <a:pt x="0" y="10800"/>
                </a:cubicBezTo>
                <a:cubicBezTo>
                  <a:pt x="0" y="9306"/>
                  <a:pt x="282" y="7900"/>
                  <a:pt x="847" y="6590"/>
                </a:cubicBezTo>
                <a:cubicBezTo>
                  <a:pt x="1409" y="5277"/>
                  <a:pt x="2181" y="4133"/>
                  <a:pt x="3158" y="3156"/>
                </a:cubicBezTo>
                <a:cubicBezTo>
                  <a:pt x="4136" y="2176"/>
                  <a:pt x="5280" y="1408"/>
                  <a:pt x="6594" y="847"/>
                </a:cubicBezTo>
                <a:cubicBezTo>
                  <a:pt x="7902" y="282"/>
                  <a:pt x="9306" y="0"/>
                  <a:pt x="10807" y="0"/>
                </a:cubicBezTo>
                <a:moveTo>
                  <a:pt x="18164" y="8812"/>
                </a:moveTo>
                <a:cubicBezTo>
                  <a:pt x="18288" y="8688"/>
                  <a:pt x="18353" y="8532"/>
                  <a:pt x="18359" y="8354"/>
                </a:cubicBezTo>
                <a:cubicBezTo>
                  <a:pt x="18362" y="8171"/>
                  <a:pt x="18299" y="8021"/>
                  <a:pt x="18164" y="7894"/>
                </a:cubicBezTo>
                <a:lnTo>
                  <a:pt x="16757" y="6448"/>
                </a:lnTo>
                <a:cubicBezTo>
                  <a:pt x="16613" y="6321"/>
                  <a:pt x="16454" y="6259"/>
                  <a:pt x="16276" y="6259"/>
                </a:cubicBezTo>
                <a:cubicBezTo>
                  <a:pt x="16099" y="6259"/>
                  <a:pt x="15946" y="6321"/>
                  <a:pt x="15810" y="6448"/>
                </a:cubicBezTo>
                <a:lnTo>
                  <a:pt x="9696" y="12570"/>
                </a:lnTo>
                <a:cubicBezTo>
                  <a:pt x="9569" y="12697"/>
                  <a:pt x="9416" y="12759"/>
                  <a:pt x="9244" y="12759"/>
                </a:cubicBezTo>
                <a:cubicBezTo>
                  <a:pt x="9069" y="12759"/>
                  <a:pt x="8914" y="12697"/>
                  <a:pt x="8778" y="12570"/>
                </a:cubicBezTo>
                <a:lnTo>
                  <a:pt x="5786" y="9583"/>
                </a:lnTo>
                <a:cubicBezTo>
                  <a:pt x="5659" y="9458"/>
                  <a:pt x="5506" y="9393"/>
                  <a:pt x="5334" y="9393"/>
                </a:cubicBezTo>
                <a:cubicBezTo>
                  <a:pt x="5156" y="9393"/>
                  <a:pt x="4995" y="9458"/>
                  <a:pt x="4839" y="9583"/>
                </a:cubicBezTo>
                <a:lnTo>
                  <a:pt x="3432" y="11014"/>
                </a:lnTo>
                <a:cubicBezTo>
                  <a:pt x="3305" y="11141"/>
                  <a:pt x="3246" y="11297"/>
                  <a:pt x="3246" y="11474"/>
                </a:cubicBezTo>
                <a:cubicBezTo>
                  <a:pt x="3246" y="11655"/>
                  <a:pt x="3305" y="11810"/>
                  <a:pt x="3432" y="11935"/>
                </a:cubicBezTo>
                <a:lnTo>
                  <a:pt x="7747" y="16249"/>
                </a:lnTo>
                <a:cubicBezTo>
                  <a:pt x="7874" y="16373"/>
                  <a:pt x="8043" y="16483"/>
                  <a:pt x="8261" y="16579"/>
                </a:cubicBezTo>
                <a:cubicBezTo>
                  <a:pt x="8478" y="16673"/>
                  <a:pt x="8676" y="16720"/>
                  <a:pt x="8857" y="16720"/>
                </a:cubicBezTo>
                <a:lnTo>
                  <a:pt x="9617" y="16720"/>
                </a:lnTo>
                <a:cubicBezTo>
                  <a:pt x="9795" y="16720"/>
                  <a:pt x="9993" y="16675"/>
                  <a:pt x="10205" y="16585"/>
                </a:cubicBezTo>
                <a:cubicBezTo>
                  <a:pt x="10417" y="16495"/>
                  <a:pt x="10592" y="16382"/>
                  <a:pt x="10727" y="16249"/>
                </a:cubicBezTo>
                <a:lnTo>
                  <a:pt x="18164" y="88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59" name="îŝlïḋê">
            <a:extLst>
              <a:ext uri="{FF2B5EF4-FFF2-40B4-BE49-F238E27FC236}">
                <a16:creationId xmlns:a16="http://schemas.microsoft.com/office/drawing/2014/main" id="{25B98B31-9AD8-4704-946E-2E8145FEBEF0}"/>
              </a:ext>
            </a:extLst>
          </p:cNvPr>
          <p:cNvGrpSpPr/>
          <p:nvPr/>
        </p:nvGrpSpPr>
        <p:grpSpPr>
          <a:xfrm>
            <a:off x="769938" y="3313745"/>
            <a:ext cx="2489835" cy="866774"/>
            <a:chOff x="773883" y="3575448"/>
            <a:chExt cx="2489672" cy="866546"/>
          </a:xfrm>
        </p:grpSpPr>
        <p:sp>
          <p:nvSpPr>
            <p:cNvPr id="72" name="iṡḻíde">
              <a:extLst>
                <a:ext uri="{FF2B5EF4-FFF2-40B4-BE49-F238E27FC236}">
                  <a16:creationId xmlns:a16="http://schemas.microsoft.com/office/drawing/2014/main" id="{58D6C041-65A6-49CE-B5DF-FACCB40F691C}"/>
                </a:ext>
              </a:extLst>
            </p:cNvPr>
            <p:cNvSpPr txBox="1"/>
            <p:nvPr/>
          </p:nvSpPr>
          <p:spPr bwMode="auto">
            <a:xfrm>
              <a:off x="773883" y="3575448"/>
              <a:ext cx="2489672" cy="35653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latinLnBrk="0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j-lt"/>
                </a:rPr>
                <a:t>01</a:t>
              </a:r>
            </a:p>
          </p:txBody>
        </p:sp>
        <p:sp>
          <p:nvSpPr>
            <p:cNvPr id="73" name="iṣľiḍe">
              <a:extLst>
                <a:ext uri="{FF2B5EF4-FFF2-40B4-BE49-F238E27FC236}">
                  <a16:creationId xmlns:a16="http://schemas.microsoft.com/office/drawing/2014/main" id="{1CD1070C-CC92-433F-AAFA-5C52A10E809A}"/>
                </a:ext>
              </a:extLst>
            </p:cNvPr>
            <p:cNvSpPr txBox="1"/>
            <p:nvPr/>
          </p:nvSpPr>
          <p:spPr bwMode="auto">
            <a:xfrm>
              <a:off x="773883" y="3931982"/>
              <a:ext cx="2489672" cy="51001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掌握好课程知识</a:t>
              </a:r>
            </a:p>
          </p:txBody>
        </p:sp>
      </p:grpSp>
      <p:grpSp>
        <p:nvGrpSpPr>
          <p:cNvPr id="60" name="îšḷïďe">
            <a:extLst>
              <a:ext uri="{FF2B5EF4-FFF2-40B4-BE49-F238E27FC236}">
                <a16:creationId xmlns:a16="http://schemas.microsoft.com/office/drawing/2014/main" id="{E796E615-0AB8-4CF2-A3F9-A7E7A305DF3E}"/>
              </a:ext>
            </a:extLst>
          </p:cNvPr>
          <p:cNvGrpSpPr/>
          <p:nvPr/>
        </p:nvGrpSpPr>
        <p:grpSpPr>
          <a:xfrm>
            <a:off x="8932228" y="2182814"/>
            <a:ext cx="2489835" cy="1130935"/>
            <a:chOff x="9231995" y="2435481"/>
            <a:chExt cx="2489672" cy="1130935"/>
          </a:xfrm>
        </p:grpSpPr>
        <p:sp>
          <p:nvSpPr>
            <p:cNvPr id="70" name="îṡ1ïḍê">
              <a:extLst>
                <a:ext uri="{FF2B5EF4-FFF2-40B4-BE49-F238E27FC236}">
                  <a16:creationId xmlns:a16="http://schemas.microsoft.com/office/drawing/2014/main" id="{77419A6C-B980-4A16-A928-90AF57FCCF9F}"/>
                </a:ext>
              </a:extLst>
            </p:cNvPr>
            <p:cNvSpPr txBox="1"/>
            <p:nvPr/>
          </p:nvSpPr>
          <p:spPr bwMode="auto">
            <a:xfrm>
              <a:off x="9231995" y="2435481"/>
              <a:ext cx="2489672" cy="35653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latinLnBrk="0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05</a:t>
              </a:r>
            </a:p>
          </p:txBody>
        </p:sp>
        <p:sp>
          <p:nvSpPr>
            <p:cNvPr id="71" name="išlíḍé">
              <a:extLst>
                <a:ext uri="{FF2B5EF4-FFF2-40B4-BE49-F238E27FC236}">
                  <a16:creationId xmlns:a16="http://schemas.microsoft.com/office/drawing/2014/main" id="{23C17318-6435-42BF-85F5-AD264AEBAB79}"/>
                </a:ext>
              </a:extLst>
            </p:cNvPr>
            <p:cNvSpPr txBox="1"/>
            <p:nvPr/>
          </p:nvSpPr>
          <p:spPr bwMode="auto">
            <a:xfrm>
              <a:off x="9231995" y="2791716"/>
              <a:ext cx="2276475" cy="774700"/>
            </a:xfrm>
            <a:prstGeom prst="rect">
              <a:avLst/>
            </a:prstGeom>
            <a:noFill/>
          </p:spPr>
          <p:txBody>
            <a:bodyPr wrap="square" lIns="90000" tIns="46800" rIns="90000" bIns="4680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找到心中热爱</a:t>
              </a:r>
            </a:p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树立未来目标</a:t>
              </a:r>
            </a:p>
          </p:txBody>
        </p:sp>
      </p:grpSp>
      <p:grpSp>
        <p:nvGrpSpPr>
          <p:cNvPr id="61" name="iṣḷîḑé">
            <a:extLst>
              <a:ext uri="{FF2B5EF4-FFF2-40B4-BE49-F238E27FC236}">
                <a16:creationId xmlns:a16="http://schemas.microsoft.com/office/drawing/2014/main" id="{3EA4CA8B-2923-4779-8707-71988B57C92B}"/>
              </a:ext>
            </a:extLst>
          </p:cNvPr>
          <p:cNvGrpSpPr/>
          <p:nvPr/>
        </p:nvGrpSpPr>
        <p:grpSpPr>
          <a:xfrm>
            <a:off x="6316028" y="3565214"/>
            <a:ext cx="2489835" cy="842011"/>
            <a:chOff x="6891735" y="3822576"/>
            <a:chExt cx="2489672" cy="841796"/>
          </a:xfrm>
        </p:grpSpPr>
        <p:sp>
          <p:nvSpPr>
            <p:cNvPr id="68" name="îślïde">
              <a:extLst>
                <a:ext uri="{FF2B5EF4-FFF2-40B4-BE49-F238E27FC236}">
                  <a16:creationId xmlns:a16="http://schemas.microsoft.com/office/drawing/2014/main" id="{2727545A-1791-4FBD-AB4E-89C0DAFD88D0}"/>
                </a:ext>
              </a:extLst>
            </p:cNvPr>
            <p:cNvSpPr txBox="1"/>
            <p:nvPr/>
          </p:nvSpPr>
          <p:spPr bwMode="auto">
            <a:xfrm>
              <a:off x="6891735" y="3822576"/>
              <a:ext cx="2489672" cy="35653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latinLnBrk="0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04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sp>
          <p:nvSpPr>
            <p:cNvPr id="69" name="is1îďê">
              <a:extLst>
                <a:ext uri="{FF2B5EF4-FFF2-40B4-BE49-F238E27FC236}">
                  <a16:creationId xmlns:a16="http://schemas.microsoft.com/office/drawing/2014/main" id="{4D1C2A09-5C95-490F-BD18-EFDD8344F050}"/>
                </a:ext>
              </a:extLst>
            </p:cNvPr>
            <p:cNvSpPr txBox="1"/>
            <p:nvPr/>
          </p:nvSpPr>
          <p:spPr bwMode="auto">
            <a:xfrm>
              <a:off x="6891735" y="4179110"/>
              <a:ext cx="2489672" cy="48526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发表学术成果</a:t>
              </a:r>
            </a:p>
          </p:txBody>
        </p:sp>
      </p:grpSp>
      <p:grpSp>
        <p:nvGrpSpPr>
          <p:cNvPr id="62" name="îş1ïdè">
            <a:extLst>
              <a:ext uri="{FF2B5EF4-FFF2-40B4-BE49-F238E27FC236}">
                <a16:creationId xmlns:a16="http://schemas.microsoft.com/office/drawing/2014/main" id="{82CED46F-1EE6-4DE8-A2C8-E76FC4DDBC79}"/>
              </a:ext>
            </a:extLst>
          </p:cNvPr>
          <p:cNvGrpSpPr/>
          <p:nvPr/>
        </p:nvGrpSpPr>
        <p:grpSpPr>
          <a:xfrm>
            <a:off x="4143058" y="1645602"/>
            <a:ext cx="2489835" cy="866774"/>
            <a:chOff x="3791744" y="2079000"/>
            <a:chExt cx="2489672" cy="866546"/>
          </a:xfrm>
        </p:grpSpPr>
        <p:sp>
          <p:nvSpPr>
            <p:cNvPr id="66" name="iṧḻîḓè">
              <a:extLst>
                <a:ext uri="{FF2B5EF4-FFF2-40B4-BE49-F238E27FC236}">
                  <a16:creationId xmlns:a16="http://schemas.microsoft.com/office/drawing/2014/main" id="{B6EF83C4-ECF4-42CD-9A91-97371DB0CB54}"/>
                </a:ext>
              </a:extLst>
            </p:cNvPr>
            <p:cNvSpPr txBox="1"/>
            <p:nvPr/>
          </p:nvSpPr>
          <p:spPr bwMode="auto">
            <a:xfrm>
              <a:off x="3791744" y="2079000"/>
              <a:ext cx="2489672" cy="35653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latinLnBrk="0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03</a:t>
              </a:r>
            </a:p>
          </p:txBody>
        </p:sp>
        <p:sp>
          <p:nvSpPr>
            <p:cNvPr id="67" name="ïŝľîḍé">
              <a:extLst>
                <a:ext uri="{FF2B5EF4-FFF2-40B4-BE49-F238E27FC236}">
                  <a16:creationId xmlns:a16="http://schemas.microsoft.com/office/drawing/2014/main" id="{FDC45FC6-D2A3-4FD7-A839-CD6022AC21E9}"/>
                </a:ext>
              </a:extLst>
            </p:cNvPr>
            <p:cNvSpPr txBox="1"/>
            <p:nvPr/>
          </p:nvSpPr>
          <p:spPr bwMode="auto">
            <a:xfrm>
              <a:off x="3791744" y="2435534"/>
              <a:ext cx="2489672" cy="51001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认真科研</a:t>
              </a:r>
            </a:p>
          </p:txBody>
        </p:sp>
      </p:grpSp>
      <p:grpSp>
        <p:nvGrpSpPr>
          <p:cNvPr id="63" name="ïṥlíďe">
            <a:extLst>
              <a:ext uri="{FF2B5EF4-FFF2-40B4-BE49-F238E27FC236}">
                <a16:creationId xmlns:a16="http://schemas.microsoft.com/office/drawing/2014/main" id="{25516F20-3BF7-4AC4-A4B7-6EB68920C179}"/>
              </a:ext>
            </a:extLst>
          </p:cNvPr>
          <p:cNvGrpSpPr/>
          <p:nvPr/>
        </p:nvGrpSpPr>
        <p:grpSpPr>
          <a:xfrm>
            <a:off x="4310063" y="4370394"/>
            <a:ext cx="2489835" cy="842009"/>
            <a:chOff x="4902082" y="4289266"/>
            <a:chExt cx="2489672" cy="841794"/>
          </a:xfrm>
        </p:grpSpPr>
        <p:sp>
          <p:nvSpPr>
            <p:cNvPr id="64" name="íṡḻïḓé">
              <a:extLst>
                <a:ext uri="{FF2B5EF4-FFF2-40B4-BE49-F238E27FC236}">
                  <a16:creationId xmlns:a16="http://schemas.microsoft.com/office/drawing/2014/main" id="{8C747736-D660-4A9F-88C0-E051A5B03D0C}"/>
                </a:ext>
              </a:extLst>
            </p:cNvPr>
            <p:cNvSpPr txBox="1"/>
            <p:nvPr/>
          </p:nvSpPr>
          <p:spPr bwMode="auto">
            <a:xfrm>
              <a:off x="4902082" y="4289266"/>
              <a:ext cx="2489672" cy="35653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latinLnBrk="0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02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sp>
          <p:nvSpPr>
            <p:cNvPr id="65" name="îṧḻiďê">
              <a:extLst>
                <a:ext uri="{FF2B5EF4-FFF2-40B4-BE49-F238E27FC236}">
                  <a16:creationId xmlns:a16="http://schemas.microsoft.com/office/drawing/2014/main" id="{01E199F5-E17C-433B-8E0E-91446A88421C}"/>
                </a:ext>
              </a:extLst>
            </p:cNvPr>
            <p:cNvSpPr txBox="1"/>
            <p:nvPr/>
          </p:nvSpPr>
          <p:spPr bwMode="auto">
            <a:xfrm>
              <a:off x="4902082" y="4645798"/>
              <a:ext cx="2489672" cy="48526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dirty="0"/>
                <a:t>结识良师益友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72703" y="1883659"/>
            <a:ext cx="46987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800" b="1" dirty="0"/>
              <a:t>谢谢观看</a:t>
            </a:r>
            <a:endParaRPr lang="en-US" altLang="zh-CN" sz="8800" b="1" dirty="0"/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  <p:sp>
        <p:nvSpPr>
          <p:cNvPr id="12" name="矩形 11"/>
          <p:cNvSpPr/>
          <p:nvPr/>
        </p:nvSpPr>
        <p:spPr>
          <a:xfrm>
            <a:off x="3926143" y="4128161"/>
            <a:ext cx="43397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dirty="0"/>
              <a:t>输入文本内容输入文本内容输入文本内容</a:t>
            </a:r>
            <a:endParaRPr lang="en-US" altLang="zh-CN" dirty="0"/>
          </a:p>
          <a:p>
            <a:pPr algn="ctr" defTabSz="914400">
              <a:defRPr/>
            </a:pPr>
            <a:endParaRPr lang="en-US" altLang="zh-CN" dirty="0"/>
          </a:p>
          <a:p>
            <a:pPr algn="ctr" defTabSz="914400">
              <a:defRPr/>
            </a:pP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答辩人：</a:t>
            </a:r>
            <a:r>
              <a:rPr lang="en-US" altLang="zh-CN" sz="1400" dirty="0">
                <a:solidFill>
                  <a:schemeClr val="tx1"/>
                </a:solidFill>
              </a:rPr>
              <a:t>XXX</a:t>
            </a: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答辩时间：</a:t>
            </a:r>
            <a:r>
              <a:rPr lang="en-US" altLang="zh-CN" sz="1400" dirty="0">
                <a:solidFill>
                  <a:schemeClr val="tx1"/>
                </a:solidFill>
              </a:rPr>
              <a:t>XX</a:t>
            </a:r>
            <a:r>
              <a:rPr lang="zh-CN" altLang="en-US" sz="1400" dirty="0">
                <a:solidFill>
                  <a:schemeClr val="tx1"/>
                </a:solidFill>
              </a:rPr>
              <a:t>年</a:t>
            </a:r>
            <a:r>
              <a:rPr lang="en-US" altLang="zh-CN" sz="1400" dirty="0">
                <a:solidFill>
                  <a:schemeClr val="tx1"/>
                </a:solidFill>
              </a:rPr>
              <a:t>XX</a:t>
            </a:r>
            <a:r>
              <a:rPr lang="zh-CN" altLang="en-US" sz="1400" dirty="0">
                <a:solidFill>
                  <a:schemeClr val="tx1"/>
                </a:solidFill>
              </a:rPr>
              <a:t>月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  <a:p>
            <a:pPr algn="ctr"/>
            <a:r>
              <a:rPr lang="en-US" altLang="zh-CN" sz="2400" dirty="0">
                <a:latin typeface="+mj-lt"/>
              </a:rPr>
              <a:t>CONTENT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41617" y="4550992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25520" y="455099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33171" y="4550992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92570" y="4535744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96317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专业学习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21123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科研竞赛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308812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学工实践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981229" y="4070987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kumimoji="1" lang="zh-CN" altLang="en-US" sz="2800" b="1" dirty="0">
                <a:latin typeface="+mj-lt"/>
                <a:ea typeface="微软雅黑" panose="020B0503020204020204" charset="-122"/>
              </a:rPr>
              <a:t>未来规划</a:t>
            </a:r>
          </a:p>
        </p:txBody>
      </p:sp>
      <p:sp>
        <p:nvSpPr>
          <p:cNvPr id="30" name="矩形 29"/>
          <p:cNvSpPr/>
          <p:nvPr/>
        </p:nvSpPr>
        <p:spPr>
          <a:xfrm>
            <a:off x="1176728" y="502627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862637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407032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094727" y="5011028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专业学习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39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ONE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专业学习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AD0D75F-4E6E-4493-A61C-44EE574A2940}"/>
              </a:ext>
            </a:extLst>
          </p:cNvPr>
          <p:cNvSpPr txBox="1"/>
          <p:nvPr/>
        </p:nvSpPr>
        <p:spPr>
          <a:xfrm>
            <a:off x="3411596" y="1129325"/>
            <a:ext cx="7687250" cy="4871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20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rgbClr val="698FCE"/>
                </a:solidFill>
                <a:latin typeface="+mn-ea"/>
                <a:cs typeface="宋体" panose="02010600030101010101" pitchFamily="2" charset="-122"/>
              </a:rPr>
              <a:t>姓    </a:t>
            </a:r>
            <a:r>
              <a:rPr lang="en-US" altLang="zh-CN" sz="2000" b="1" dirty="0">
                <a:solidFill>
                  <a:srgbClr val="698FCE"/>
                </a:solidFill>
                <a:latin typeface="+mn-ea"/>
                <a:cs typeface="宋体" panose="02010600030101010101" pitchFamily="2" charset="-122"/>
              </a:rPr>
              <a:t>  </a:t>
            </a:r>
            <a:r>
              <a:rPr lang="zh-CN" altLang="en-US" sz="2000" b="1" dirty="0">
                <a:solidFill>
                  <a:srgbClr val="698FCE"/>
                </a:solidFill>
                <a:latin typeface="+mn-ea"/>
                <a:cs typeface="宋体" panose="02010600030101010101" pitchFamily="2" charset="-122"/>
              </a:rPr>
              <a:t>名：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XXXX 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             </a:t>
            </a:r>
            <a:r>
              <a:rPr lang="zh-CN" altLang="en-US" sz="2000" b="1" dirty="0">
                <a:solidFill>
                  <a:srgbClr val="698FCE"/>
                </a:solidFill>
                <a:latin typeface="+mn-ea"/>
                <a:cs typeface="宋体" panose="02010600030101010101" pitchFamily="2" charset="-122"/>
                <a:sym typeface="+mn-ea"/>
              </a:rPr>
              <a:t>籍      贯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ea"/>
                <a:cs typeface="宋体" panose="02010600030101010101" pitchFamily="2" charset="-122"/>
                <a:sym typeface="+mn-ea"/>
              </a:rPr>
              <a:t>XXXXXXX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+mn-ea"/>
              <a:cs typeface="宋体" panose="02010600030101010101" pitchFamily="2" charset="-122"/>
            </a:endParaRPr>
          </a:p>
          <a:p>
            <a:pPr algn="l" fontAlgn="auto">
              <a:lnSpc>
                <a:spcPct val="20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rgbClr val="698FCE"/>
                </a:solidFill>
                <a:latin typeface="+mn-ea"/>
                <a:cs typeface="宋体" panose="02010600030101010101" pitchFamily="2" charset="-122"/>
                <a:sym typeface="+mn-ea"/>
              </a:rPr>
              <a:t>出生年月：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200X.XX.XX     </a:t>
            </a:r>
            <a:r>
              <a:rPr lang="zh-CN" altLang="en-US" sz="2000" b="1" dirty="0">
                <a:solidFill>
                  <a:srgbClr val="698FCE"/>
                </a:solidFill>
                <a:latin typeface="+mn-ea"/>
                <a:cs typeface="宋体" panose="02010600030101010101" pitchFamily="2" charset="-122"/>
                <a:sym typeface="+mn-ea"/>
              </a:rPr>
              <a:t>政治面貌：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  <a:cs typeface="宋体" panose="02010600030101010101" pitchFamily="2" charset="-122"/>
                <a:sym typeface="+mn-ea"/>
              </a:rPr>
              <a:t>中共党员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+mn-ea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20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rgbClr val="698FCE"/>
                </a:solidFill>
                <a:latin typeface="+mn-ea"/>
                <a:cs typeface="宋体" panose="02010600030101010101" pitchFamily="2" charset="-122"/>
                <a:sym typeface="+mn-ea"/>
              </a:rPr>
              <a:t>学      校：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XXX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大学           </a:t>
            </a:r>
            <a:r>
              <a:rPr lang="zh-CN" altLang="en-US" sz="2000" b="1" dirty="0">
                <a:solidFill>
                  <a:srgbClr val="698FCE"/>
                </a:solidFill>
                <a:latin typeface="+mn-ea"/>
                <a:cs typeface="宋体" panose="02010600030101010101" pitchFamily="2" charset="-122"/>
                <a:sym typeface="+mn-ea"/>
              </a:rPr>
              <a:t>专      业：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ea"/>
                <a:cs typeface="宋体" panose="02010600030101010101" pitchFamily="2" charset="-122"/>
                <a:sym typeface="+mn-ea"/>
              </a:rPr>
              <a:t>XXXXXXXXXXXXX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+mn-ea"/>
              <a:cs typeface="宋体" panose="02010600030101010101" pitchFamily="2" charset="-122"/>
            </a:endParaRPr>
          </a:p>
          <a:p>
            <a:pPr algn="l" fontAlgn="auto">
              <a:lnSpc>
                <a:spcPct val="20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rgbClr val="698FCE"/>
                </a:solidFill>
                <a:latin typeface="+mn-ea"/>
                <a:cs typeface="宋体" panose="02010600030101010101" pitchFamily="2" charset="-122"/>
                <a:sym typeface="+mn-ea"/>
              </a:rPr>
              <a:t>平均成绩：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ea"/>
                <a:cs typeface="宋体" panose="02010600030101010101" pitchFamily="2" charset="-122"/>
                <a:sym typeface="+mn-ea"/>
              </a:rPr>
              <a:t>XX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  <a:cs typeface="宋体" panose="02010600030101010101" pitchFamily="2" charset="-122"/>
                <a:sym typeface="+mn-ea"/>
              </a:rPr>
              <a:t>/100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+mn-ea"/>
                <a:cs typeface="宋体" panose="02010600030101010101" pitchFamily="2" charset="-122"/>
                <a:sym typeface="+mn-ea"/>
              </a:rPr>
              <a:t>            </a:t>
            </a:r>
            <a:r>
              <a:rPr lang="zh-CN" altLang="en-US" sz="2000" b="1" dirty="0">
                <a:solidFill>
                  <a:srgbClr val="698FCE"/>
                </a:solidFill>
                <a:latin typeface="+mn-ea"/>
                <a:cs typeface="宋体" panose="02010600030101010101" pitchFamily="2" charset="-122"/>
                <a:sym typeface="+mn-ea"/>
              </a:rPr>
              <a:t>排      名：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ea"/>
                <a:cs typeface="宋体" panose="02010600030101010101" pitchFamily="2" charset="-122"/>
                <a:sym typeface="+mn-ea"/>
              </a:rPr>
              <a:t>XX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  <a:cs typeface="宋体" panose="02010600030101010101" pitchFamily="2" charset="-122"/>
                <a:sym typeface="+mn-ea"/>
              </a:rPr>
              <a:t>/217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+mn-ea"/>
                <a:cs typeface="宋体" panose="02010600030101010101" pitchFamily="2" charset="-122"/>
                <a:sym typeface="+mn-ea"/>
              </a:rPr>
              <a:t>（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宋体" panose="02010600030101010101" pitchFamily="2" charset="-122"/>
                <a:sym typeface="+mn-ea"/>
              </a:rPr>
              <a:t>前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宋体" panose="02010600030101010101" pitchFamily="2" charset="-122"/>
                <a:sym typeface="+mn-ea"/>
              </a:rPr>
              <a:t>XX%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+mn-ea"/>
                <a:cs typeface="宋体" panose="02010600030101010101" pitchFamily="2" charset="-122"/>
                <a:sym typeface="+mn-ea"/>
              </a:rPr>
              <a:t>）</a:t>
            </a:r>
          </a:p>
          <a:p>
            <a:pPr fontAlgn="auto">
              <a:lnSpc>
                <a:spcPct val="20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宋体" panose="02010600030101010101" pitchFamily="2" charset="-122"/>
                <a:sym typeface="+mn-ea"/>
              </a:rPr>
              <a:t>英语六级：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ea"/>
                <a:cs typeface="宋体" panose="02010600030101010101" pitchFamily="2" charset="-122"/>
                <a:sym typeface="+mn-ea"/>
              </a:rPr>
              <a:t>XXXX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+mn-ea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200000"/>
              </a:lnSpc>
            </a:pPr>
            <a:r>
              <a:rPr lang="zh-CN" altLang="en-US" dirty="0">
                <a:solidFill>
                  <a:srgbClr val="698FCE"/>
                </a:solidFill>
                <a:latin typeface="+mn-ea"/>
                <a:cs typeface="宋体" panose="02010600030101010101" pitchFamily="2" charset="-122"/>
                <a:sym typeface="Wingdings 2" panose="05020102010507070707" charset="0"/>
              </a:rPr>
              <a:t>★</a:t>
            </a:r>
            <a:r>
              <a:rPr lang="zh-CN" altLang="en-US" dirty="0">
                <a:latin typeface="+mn-ea"/>
                <a:cs typeface="宋体" panose="02010600030101010101" pitchFamily="2" charset="-122"/>
                <a:sym typeface="Wingdings 2" panose="05020102010507070707" charset="0"/>
              </a:rPr>
              <a:t>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宋体" panose="02010600030101010101" pitchFamily="2" charset="-122"/>
                <a:sym typeface="+mn-ea"/>
              </a:rPr>
              <a:t>国家励志奖学金 </a:t>
            </a:r>
            <a:r>
              <a:rPr lang="zh-CN" altLang="en-US" dirty="0">
                <a:latin typeface="+mn-ea"/>
                <a:cs typeface="宋体" panose="02010600030101010101" pitchFamily="2" charset="-122"/>
                <a:sym typeface="+mn-ea"/>
              </a:rPr>
              <a:t>                 </a:t>
            </a:r>
            <a:r>
              <a:rPr lang="zh-CN" altLang="en-US" dirty="0">
                <a:solidFill>
                  <a:srgbClr val="698FCE"/>
                </a:solidFill>
                <a:latin typeface="+mn-ea"/>
                <a:cs typeface="宋体" panose="02010600030101010101" pitchFamily="2" charset="-122"/>
                <a:sym typeface="Wingdings 2" panose="05020102010507070707" charset="0"/>
              </a:rPr>
              <a:t>★</a:t>
            </a:r>
            <a:r>
              <a:rPr lang="zh-CN" altLang="en-US" dirty="0">
                <a:latin typeface="+mn-ea"/>
                <a:cs typeface="宋体" panose="02010600030101010101" pitchFamily="2" charset="-122"/>
                <a:sym typeface="Wingdings 2" panose="05020102010507070707" charset="0"/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ea"/>
                <a:cs typeface="宋体" panose="02010600030101010101" pitchFamily="2" charset="-122"/>
                <a:sym typeface="Wingdings 2" panose="05020102010507070707" charset="0"/>
              </a:rPr>
              <a:t>XXXX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宋体" panose="02010600030101010101" pitchFamily="2" charset="-122"/>
                <a:sym typeface="+mn-ea"/>
              </a:rPr>
              <a:t>大学单项一等奖学金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ea"/>
              <a:cs typeface="宋体" panose="02010600030101010101" pitchFamily="2" charset="-122"/>
              <a:sym typeface="Wingdings 2" panose="05020102010507070707" charset="0"/>
            </a:endParaRPr>
          </a:p>
          <a:p>
            <a:pPr algn="l" fontAlgn="auto">
              <a:lnSpc>
                <a:spcPct val="200000"/>
              </a:lnSpc>
            </a:pPr>
            <a:r>
              <a:rPr lang="zh-CN" altLang="en-US" dirty="0">
                <a:solidFill>
                  <a:srgbClr val="698FCE"/>
                </a:solidFill>
                <a:latin typeface="+mn-ea"/>
                <a:cs typeface="宋体" panose="02010600030101010101" pitchFamily="2" charset="-122"/>
                <a:sym typeface="Wingdings 2" panose="05020102010507070707" charset="0"/>
              </a:rPr>
              <a:t>★</a:t>
            </a:r>
            <a:r>
              <a:rPr lang="zh-CN" altLang="en-US" dirty="0">
                <a:latin typeface="+mn-ea"/>
                <a:cs typeface="宋体" panose="02010600030101010101" pitchFamily="2" charset="-122"/>
                <a:sym typeface="Wingdings 2" panose="05020102010507070707" charset="0"/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ea"/>
                <a:cs typeface="宋体" panose="02010600030101010101" pitchFamily="2" charset="-122"/>
                <a:sym typeface="Wingdings 2" panose="05020102010507070707" charset="0"/>
              </a:rPr>
              <a:t>XXXX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宋体" panose="02010600030101010101" pitchFamily="2" charset="-122"/>
                <a:sym typeface="Wingdings 2" panose="05020102010507070707" charset="0"/>
              </a:rPr>
              <a:t>大学优秀学生干部      </a:t>
            </a:r>
            <a:r>
              <a:rPr lang="zh-CN" altLang="en-US" dirty="0">
                <a:solidFill>
                  <a:srgbClr val="698FCE"/>
                </a:solidFill>
                <a:latin typeface="+mn-ea"/>
                <a:cs typeface="宋体" panose="02010600030101010101" pitchFamily="2" charset="-122"/>
                <a:sym typeface="Wingdings 2" panose="05020102010507070707" charset="0"/>
              </a:rPr>
              <a:t>★</a:t>
            </a:r>
            <a:r>
              <a:rPr lang="zh-CN" altLang="en-US" dirty="0">
                <a:latin typeface="+mn-ea"/>
                <a:cs typeface="宋体" panose="02010600030101010101" pitchFamily="2" charset="-122"/>
                <a:sym typeface="Wingdings 2" panose="05020102010507070707" charset="0"/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ea"/>
                <a:cs typeface="宋体" panose="02010600030101010101" pitchFamily="2" charset="-122"/>
                <a:sym typeface="Wingdings 2" panose="05020102010507070707" charset="0"/>
              </a:rPr>
              <a:t>XXXX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宋体" panose="02010600030101010101" pitchFamily="2" charset="-122"/>
                <a:sym typeface="Wingdings 2" panose="05020102010507070707" charset="0"/>
              </a:rPr>
              <a:t>大学优秀共青团员</a:t>
            </a:r>
          </a:p>
          <a:p>
            <a:pPr algn="l" fontAlgn="auto">
              <a:lnSpc>
                <a:spcPct val="200000"/>
              </a:lnSpc>
            </a:pPr>
            <a:r>
              <a:rPr lang="zh-CN" altLang="en-US" dirty="0">
                <a:solidFill>
                  <a:srgbClr val="698FCE"/>
                </a:solidFill>
                <a:latin typeface="+mn-ea"/>
                <a:cs typeface="宋体" panose="02010600030101010101" pitchFamily="2" charset="-122"/>
                <a:sym typeface="Wingdings 2" panose="05020102010507070707" charset="0"/>
              </a:rPr>
              <a:t>★</a:t>
            </a:r>
            <a:r>
              <a:rPr lang="zh-CN" altLang="en-US" dirty="0">
                <a:latin typeface="+mn-ea"/>
                <a:cs typeface="宋体" panose="02010600030101010101" pitchFamily="2" charset="-122"/>
                <a:sym typeface="Wingdings 2" panose="05020102010507070707" charset="0"/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ea"/>
                <a:cs typeface="宋体" panose="02010600030101010101" pitchFamily="2" charset="-122"/>
                <a:sym typeface="Wingdings 2" panose="05020102010507070707" charset="0"/>
              </a:rPr>
              <a:t>XX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宋体" panose="02010600030101010101" pitchFamily="2" charset="-122"/>
                <a:sym typeface="Wingdings 2" panose="05020102010507070707" charset="0"/>
              </a:rPr>
              <a:t>省大学生综合素质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ea"/>
                <a:cs typeface="+mn-lt"/>
                <a:sym typeface="Wingdings 2" panose="05020102010507070707" charset="0"/>
              </a:rPr>
              <a:t>A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宋体" panose="02010600030101010101" pitchFamily="2" charset="-122"/>
                <a:sym typeface="Wingdings 2" panose="05020102010507070707" charset="0"/>
              </a:rPr>
              <a:t>级证书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CFAFE9A-AC9F-4BE8-90F6-2B8DC7E7A58F}"/>
              </a:ext>
            </a:extLst>
          </p:cNvPr>
          <p:cNvGrpSpPr>
            <a:grpSpLocks noChangeAspect="1"/>
          </p:cNvGrpSpPr>
          <p:nvPr/>
        </p:nvGrpSpPr>
        <p:grpSpPr>
          <a:xfrm>
            <a:off x="400966" y="1805804"/>
            <a:ext cx="2356298" cy="3489960"/>
            <a:chOff x="6957" y="1821"/>
            <a:chExt cx="5257" cy="7783"/>
          </a:xfrm>
        </p:grpSpPr>
        <p:grpSp>
          <p:nvGrpSpPr>
            <p:cNvPr id="45" name="íṩḷiḍe">
              <a:extLst>
                <a:ext uri="{FF2B5EF4-FFF2-40B4-BE49-F238E27FC236}">
                  <a16:creationId xmlns:a16="http://schemas.microsoft.com/office/drawing/2014/main" id="{67EED9A2-2B74-4563-B678-186C37FFF62F}"/>
                </a:ext>
              </a:extLst>
            </p:cNvPr>
            <p:cNvGrpSpPr/>
            <p:nvPr/>
          </p:nvGrpSpPr>
          <p:grpSpPr>
            <a:xfrm>
              <a:off x="7531" y="6171"/>
              <a:ext cx="4248" cy="1753"/>
              <a:chOff x="4639617" y="3633957"/>
              <a:chExt cx="2912766" cy="1213866"/>
            </a:xfrm>
          </p:grpSpPr>
          <p:sp>
            <p:nvSpPr>
              <p:cNvPr id="64" name="îṡľídè">
                <a:extLst>
                  <a:ext uri="{FF2B5EF4-FFF2-40B4-BE49-F238E27FC236}">
                    <a16:creationId xmlns:a16="http://schemas.microsoft.com/office/drawing/2014/main" id="{2A09A9B5-DE62-4EA5-B9CA-9EF3E54F1DB0}"/>
                  </a:ext>
                </a:extLst>
              </p:cNvPr>
              <p:cNvSpPr/>
              <p:nvPr/>
            </p:nvSpPr>
            <p:spPr>
              <a:xfrm>
                <a:off x="5134509" y="3833104"/>
                <a:ext cx="1922982" cy="1014719"/>
              </a:xfrm>
              <a:prstGeom prst="flowChartDecision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ṥ1ïḓe">
                <a:extLst>
                  <a:ext uri="{FF2B5EF4-FFF2-40B4-BE49-F238E27FC236}">
                    <a16:creationId xmlns:a16="http://schemas.microsoft.com/office/drawing/2014/main" id="{841E5A02-0001-4539-8B97-DF5DD6FC4581}"/>
                  </a:ext>
                </a:extLst>
              </p:cNvPr>
              <p:cNvSpPr/>
              <p:nvPr/>
            </p:nvSpPr>
            <p:spPr>
              <a:xfrm rot="1651242">
                <a:off x="6145962" y="3634940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ṣlidé">
                <a:extLst>
                  <a:ext uri="{FF2B5EF4-FFF2-40B4-BE49-F238E27FC236}">
                    <a16:creationId xmlns:a16="http://schemas.microsoft.com/office/drawing/2014/main" id="{AA6D8A32-4009-4BD9-939A-31336EB7B0EE}"/>
                  </a:ext>
                </a:extLst>
              </p:cNvPr>
              <p:cNvSpPr/>
              <p:nvPr/>
            </p:nvSpPr>
            <p:spPr>
              <a:xfrm rot="19948758" flipV="1">
                <a:off x="4639617" y="3633957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6" name="iSľíḓè">
              <a:extLst>
                <a:ext uri="{FF2B5EF4-FFF2-40B4-BE49-F238E27FC236}">
                  <a16:creationId xmlns:a16="http://schemas.microsoft.com/office/drawing/2014/main" id="{F0759F31-8949-40D9-BD8E-3CE33D1F5912}"/>
                </a:ext>
              </a:extLst>
            </p:cNvPr>
            <p:cNvSpPr/>
            <p:nvPr/>
          </p:nvSpPr>
          <p:spPr>
            <a:xfrm rot="16200000" flipH="1">
              <a:off x="6968" y="4796"/>
              <a:ext cx="2119" cy="2141"/>
            </a:xfrm>
            <a:prstGeom prst="flowChartMagneticTap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7" name="išḷîde">
              <a:extLst>
                <a:ext uri="{FF2B5EF4-FFF2-40B4-BE49-F238E27FC236}">
                  <a16:creationId xmlns:a16="http://schemas.microsoft.com/office/drawing/2014/main" id="{ADB7DC35-C969-4134-903C-1AF7E476A110}"/>
                </a:ext>
              </a:extLst>
            </p:cNvPr>
            <p:cNvGrpSpPr/>
            <p:nvPr/>
          </p:nvGrpSpPr>
          <p:grpSpPr>
            <a:xfrm>
              <a:off x="9564" y="2610"/>
              <a:ext cx="1792" cy="5290"/>
              <a:chOff x="6000439" y="1183056"/>
              <a:chExt cx="1229487" cy="3664767"/>
            </a:xfrm>
            <a:solidFill>
              <a:schemeClr val="accent4"/>
            </a:solidFill>
          </p:grpSpPr>
          <p:sp>
            <p:nvSpPr>
              <p:cNvPr id="62" name="iṩļîḋè">
                <a:extLst>
                  <a:ext uri="{FF2B5EF4-FFF2-40B4-BE49-F238E27FC236}">
                    <a16:creationId xmlns:a16="http://schemas.microsoft.com/office/drawing/2014/main" id="{D2CF1A51-81EC-48E2-9731-882540AFA655}"/>
                  </a:ext>
                </a:extLst>
              </p:cNvPr>
              <p:cNvSpPr/>
              <p:nvPr/>
            </p:nvSpPr>
            <p:spPr>
              <a:xfrm rot="5400000">
                <a:off x="6000440" y="1183056"/>
                <a:ext cx="1229486" cy="1229486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$ḷíďé">
                <a:extLst>
                  <a:ext uri="{FF2B5EF4-FFF2-40B4-BE49-F238E27FC236}">
                    <a16:creationId xmlns:a16="http://schemas.microsoft.com/office/drawing/2014/main" id="{386EFBAF-7F5E-4C8D-8620-6E72B295AC6B}"/>
                  </a:ext>
                </a:extLst>
              </p:cNvPr>
              <p:cNvSpPr/>
              <p:nvPr/>
            </p:nvSpPr>
            <p:spPr>
              <a:xfrm>
                <a:off x="6000439" y="2392122"/>
                <a:ext cx="181285" cy="2455701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8" name="iṣḻîḑe">
              <a:extLst>
                <a:ext uri="{FF2B5EF4-FFF2-40B4-BE49-F238E27FC236}">
                  <a16:creationId xmlns:a16="http://schemas.microsoft.com/office/drawing/2014/main" id="{FCB4F4E4-4BEC-4102-A7F5-49A221E7CE97}"/>
                </a:ext>
              </a:extLst>
            </p:cNvPr>
            <p:cNvGrpSpPr/>
            <p:nvPr/>
          </p:nvGrpSpPr>
          <p:grpSpPr>
            <a:xfrm>
              <a:off x="9881" y="4504"/>
              <a:ext cx="2333" cy="3409"/>
              <a:chOff x="6257388" y="2486585"/>
              <a:chExt cx="1600203" cy="2361238"/>
            </a:xfrm>
            <a:solidFill>
              <a:schemeClr val="accent6"/>
            </a:solidFill>
          </p:grpSpPr>
          <p:sp>
            <p:nvSpPr>
              <p:cNvPr id="60" name="î$lîdê">
                <a:extLst>
                  <a:ext uri="{FF2B5EF4-FFF2-40B4-BE49-F238E27FC236}">
                    <a16:creationId xmlns:a16="http://schemas.microsoft.com/office/drawing/2014/main" id="{D5A8068F-9811-4006-9E39-CF2966670727}"/>
                  </a:ext>
                </a:extLst>
              </p:cNvPr>
              <p:cNvSpPr/>
              <p:nvPr/>
            </p:nvSpPr>
            <p:spPr>
              <a:xfrm rot="5400000">
                <a:off x="6257391" y="2486585"/>
                <a:ext cx="1600200" cy="1600200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ṧļiḑê">
                <a:extLst>
                  <a:ext uri="{FF2B5EF4-FFF2-40B4-BE49-F238E27FC236}">
                    <a16:creationId xmlns:a16="http://schemas.microsoft.com/office/drawing/2014/main" id="{44BA3326-9AE2-409B-B0A1-E5D71145CA28}"/>
                  </a:ext>
                </a:extLst>
              </p:cNvPr>
              <p:cNvSpPr/>
              <p:nvPr/>
            </p:nvSpPr>
            <p:spPr>
              <a:xfrm>
                <a:off x="6257388" y="3917950"/>
                <a:ext cx="233899" cy="92987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9" name="îṥļiḓe">
              <a:extLst>
                <a:ext uri="{FF2B5EF4-FFF2-40B4-BE49-F238E27FC236}">
                  <a16:creationId xmlns:a16="http://schemas.microsoft.com/office/drawing/2014/main" id="{B66C1BD5-5BDD-400B-9A96-8FC73D1D975F}"/>
                </a:ext>
              </a:extLst>
            </p:cNvPr>
            <p:cNvSpPr/>
            <p:nvPr/>
          </p:nvSpPr>
          <p:spPr>
            <a:xfrm>
              <a:off x="8775" y="6584"/>
              <a:ext cx="316" cy="1343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0" name="ïṩliḓe">
              <a:extLst>
                <a:ext uri="{FF2B5EF4-FFF2-40B4-BE49-F238E27FC236}">
                  <a16:creationId xmlns:a16="http://schemas.microsoft.com/office/drawing/2014/main" id="{A6B76377-0568-451B-9BC5-193C99060B9F}"/>
                </a:ext>
              </a:extLst>
            </p:cNvPr>
            <p:cNvGrpSpPr/>
            <p:nvPr/>
          </p:nvGrpSpPr>
          <p:grpSpPr>
            <a:xfrm>
              <a:off x="7132" y="1821"/>
              <a:ext cx="2383" cy="6074"/>
              <a:chOff x="4365302" y="639958"/>
              <a:chExt cx="1634453" cy="4207865"/>
            </a:xfrm>
            <a:solidFill>
              <a:schemeClr val="accent2"/>
            </a:solidFill>
          </p:grpSpPr>
          <p:sp>
            <p:nvSpPr>
              <p:cNvPr id="58" name="isļïḋé">
                <a:extLst>
                  <a:ext uri="{FF2B5EF4-FFF2-40B4-BE49-F238E27FC236}">
                    <a16:creationId xmlns:a16="http://schemas.microsoft.com/office/drawing/2014/main" id="{9F8257D2-5758-4586-AB4D-E284F0B1515E}"/>
                  </a:ext>
                </a:extLst>
              </p:cNvPr>
              <p:cNvSpPr/>
              <p:nvPr/>
            </p:nvSpPr>
            <p:spPr>
              <a:xfrm rot="16200000" flipH="1">
                <a:off x="4365302" y="639958"/>
                <a:ext cx="1634452" cy="1634452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ṥľïďè">
                <a:extLst>
                  <a:ext uri="{FF2B5EF4-FFF2-40B4-BE49-F238E27FC236}">
                    <a16:creationId xmlns:a16="http://schemas.microsoft.com/office/drawing/2014/main" id="{C9076207-7E34-40C3-8C7E-AFE0C4DC0AC0}"/>
                  </a:ext>
                </a:extLst>
              </p:cNvPr>
              <p:cNvSpPr/>
              <p:nvPr/>
            </p:nvSpPr>
            <p:spPr>
              <a:xfrm>
                <a:off x="5758945" y="2205570"/>
                <a:ext cx="240810" cy="264225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1" name="íşḷiḋè">
              <a:extLst>
                <a:ext uri="{FF2B5EF4-FFF2-40B4-BE49-F238E27FC236}">
                  <a16:creationId xmlns:a16="http://schemas.microsoft.com/office/drawing/2014/main" id="{FF99B458-9E66-4043-8961-CD93A3D20EC6}"/>
                </a:ext>
              </a:extLst>
            </p:cNvPr>
            <p:cNvGrpSpPr/>
            <p:nvPr/>
          </p:nvGrpSpPr>
          <p:grpSpPr>
            <a:xfrm>
              <a:off x="7531" y="7198"/>
              <a:ext cx="4248" cy="2406"/>
              <a:chOff x="4639617" y="4340466"/>
              <a:chExt cx="2912766" cy="1666636"/>
            </a:xfrm>
          </p:grpSpPr>
          <p:grpSp>
            <p:nvGrpSpPr>
              <p:cNvPr id="52" name="ïsliďe">
                <a:extLst>
                  <a:ext uri="{FF2B5EF4-FFF2-40B4-BE49-F238E27FC236}">
                    <a16:creationId xmlns:a16="http://schemas.microsoft.com/office/drawing/2014/main" id="{E2E8C63A-3702-4C56-9CA6-DFF0A31A28A5}"/>
                  </a:ext>
                </a:extLst>
              </p:cNvPr>
              <p:cNvGrpSpPr/>
              <p:nvPr/>
            </p:nvGrpSpPr>
            <p:grpSpPr>
              <a:xfrm>
                <a:off x="5134509" y="4340466"/>
                <a:ext cx="1922982" cy="1666636"/>
                <a:chOff x="5134509" y="4340466"/>
                <a:chExt cx="1922982" cy="1666636"/>
              </a:xfrm>
            </p:grpSpPr>
            <p:sp>
              <p:nvSpPr>
                <p:cNvPr id="56" name="íṥḷîḍê">
                  <a:extLst>
                    <a:ext uri="{FF2B5EF4-FFF2-40B4-BE49-F238E27FC236}">
                      <a16:creationId xmlns:a16="http://schemas.microsoft.com/office/drawing/2014/main" id="{7B09B63D-9D73-4EBC-A32F-3FD0D1158E2E}"/>
                    </a:ext>
                  </a:extLst>
                </p:cNvPr>
                <p:cNvSpPr/>
                <p:nvPr/>
              </p:nvSpPr>
              <p:spPr>
                <a:xfrm rot="5400000">
                  <a:off x="4781937" y="4693038"/>
                  <a:ext cx="1666636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îṥ1îďe">
                  <a:extLst>
                    <a:ext uri="{FF2B5EF4-FFF2-40B4-BE49-F238E27FC236}">
                      <a16:creationId xmlns:a16="http://schemas.microsoft.com/office/drawing/2014/main" id="{A051E891-28DA-4005-881F-9CFC90C60910}"/>
                    </a:ext>
                  </a:extLst>
                </p:cNvPr>
                <p:cNvSpPr/>
                <p:nvPr/>
              </p:nvSpPr>
              <p:spPr>
                <a:xfrm rot="16200000" flipV="1">
                  <a:off x="5743429" y="4693037"/>
                  <a:ext cx="1666634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3" name="ïś1îḍê">
                <a:extLst>
                  <a:ext uri="{FF2B5EF4-FFF2-40B4-BE49-F238E27FC236}">
                    <a16:creationId xmlns:a16="http://schemas.microsoft.com/office/drawing/2014/main" id="{151C5F8E-2D34-4488-9F41-F80B562E8C1A}"/>
                  </a:ext>
                </a:extLst>
              </p:cNvPr>
              <p:cNvGrpSpPr/>
              <p:nvPr/>
            </p:nvGrpSpPr>
            <p:grpSpPr>
              <a:xfrm>
                <a:off x="4639617" y="4485590"/>
                <a:ext cx="2912766" cy="561648"/>
                <a:chOff x="4639617" y="4485590"/>
                <a:chExt cx="2912766" cy="561648"/>
              </a:xfrm>
            </p:grpSpPr>
            <p:sp>
              <p:nvSpPr>
                <p:cNvPr id="54" name="ïşḻîďé">
                  <a:extLst>
                    <a:ext uri="{FF2B5EF4-FFF2-40B4-BE49-F238E27FC236}">
                      <a16:creationId xmlns:a16="http://schemas.microsoft.com/office/drawing/2014/main" id="{9355BD83-7400-463F-BD7C-8A9BA1620F43}"/>
                    </a:ext>
                  </a:extLst>
                </p:cNvPr>
                <p:cNvSpPr/>
                <p:nvPr/>
              </p:nvSpPr>
              <p:spPr>
                <a:xfrm rot="19948758" flipV="1">
                  <a:off x="6145962" y="4485590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îSļîḋé">
                  <a:extLst>
                    <a:ext uri="{FF2B5EF4-FFF2-40B4-BE49-F238E27FC236}">
                      <a16:creationId xmlns:a16="http://schemas.microsoft.com/office/drawing/2014/main" id="{0C5E8D97-66E2-424B-970B-1D3DA8E8CC6C}"/>
                    </a:ext>
                  </a:extLst>
                </p:cNvPr>
                <p:cNvSpPr/>
                <p:nvPr/>
              </p:nvSpPr>
              <p:spPr>
                <a:xfrm rot="1651242">
                  <a:off x="4639617" y="4486573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科研竞赛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517FDE4D-26C6-430B-BC4D-7DB81846BA32}"/>
              </a:ext>
            </a:extLst>
          </p:cNvPr>
          <p:cNvCxnSpPr/>
          <p:nvPr/>
        </p:nvCxnSpPr>
        <p:spPr>
          <a:xfrm>
            <a:off x="-12065" y="2826410"/>
            <a:ext cx="12192000" cy="0"/>
          </a:xfrm>
          <a:prstGeom prst="line">
            <a:avLst/>
          </a:prstGeom>
          <a:solidFill>
            <a:srgbClr val="2B394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îṣľîḋê">
            <a:extLst>
              <a:ext uri="{FF2B5EF4-FFF2-40B4-BE49-F238E27FC236}">
                <a16:creationId xmlns:a16="http://schemas.microsoft.com/office/drawing/2014/main" id="{B0282CFB-C43B-4BB4-BD22-FEAE64EB8990}"/>
              </a:ext>
            </a:extLst>
          </p:cNvPr>
          <p:cNvSpPr/>
          <p:nvPr/>
        </p:nvSpPr>
        <p:spPr bwMode="auto">
          <a:xfrm rot="524917">
            <a:off x="555364" y="2765351"/>
            <a:ext cx="117980" cy="122120"/>
          </a:xfrm>
          <a:custGeom>
            <a:avLst/>
            <a:gdLst/>
            <a:ahLst/>
            <a:cxnLst>
              <a:cxn ang="0">
                <a:pos x="14" y="56"/>
              </a:cxn>
              <a:cxn ang="0">
                <a:pos x="14" y="56"/>
              </a:cxn>
              <a:cxn ang="0">
                <a:pos x="9" y="53"/>
              </a:cxn>
              <a:cxn ang="0">
                <a:pos x="6" y="48"/>
              </a:cxn>
              <a:cxn ang="0">
                <a:pos x="3" y="43"/>
              </a:cxn>
              <a:cxn ang="0">
                <a:pos x="0" y="38"/>
              </a:cxn>
              <a:cxn ang="0">
                <a:pos x="0" y="32"/>
              </a:cxn>
              <a:cxn ang="0">
                <a:pos x="0" y="27"/>
              </a:cxn>
              <a:cxn ang="0">
                <a:pos x="1" y="21"/>
              </a:cxn>
              <a:cxn ang="0">
                <a:pos x="3" y="16"/>
              </a:cxn>
              <a:cxn ang="0">
                <a:pos x="3" y="16"/>
              </a:cxn>
              <a:cxn ang="0">
                <a:pos x="6" y="11"/>
              </a:cxn>
              <a:cxn ang="0">
                <a:pos x="11" y="6"/>
              </a:cxn>
              <a:cxn ang="0">
                <a:pos x="16" y="3"/>
              </a:cxn>
              <a:cxn ang="0">
                <a:pos x="20" y="1"/>
              </a:cxn>
              <a:cxn ang="0">
                <a:pos x="27" y="0"/>
              </a:cxn>
              <a:cxn ang="0">
                <a:pos x="32" y="0"/>
              </a:cxn>
              <a:cxn ang="0">
                <a:pos x="38" y="1"/>
              </a:cxn>
              <a:cxn ang="0">
                <a:pos x="43" y="5"/>
              </a:cxn>
              <a:cxn ang="0">
                <a:pos x="43" y="5"/>
              </a:cxn>
              <a:cxn ang="0">
                <a:pos x="48" y="8"/>
              </a:cxn>
              <a:cxn ang="0">
                <a:pos x="52" y="11"/>
              </a:cxn>
              <a:cxn ang="0">
                <a:pos x="56" y="16"/>
              </a:cxn>
              <a:cxn ang="0">
                <a:pos x="57" y="22"/>
              </a:cxn>
              <a:cxn ang="0">
                <a:pos x="57" y="27"/>
              </a:cxn>
              <a:cxn ang="0">
                <a:pos x="57" y="33"/>
              </a:cxn>
              <a:cxn ang="0">
                <a:pos x="57" y="38"/>
              </a:cxn>
              <a:cxn ang="0">
                <a:pos x="54" y="45"/>
              </a:cxn>
              <a:cxn ang="0">
                <a:pos x="54" y="45"/>
              </a:cxn>
              <a:cxn ang="0">
                <a:pos x="51" y="50"/>
              </a:cxn>
              <a:cxn ang="0">
                <a:pos x="46" y="53"/>
              </a:cxn>
              <a:cxn ang="0">
                <a:pos x="41" y="56"/>
              </a:cxn>
              <a:cxn ang="0">
                <a:pos x="36" y="58"/>
              </a:cxn>
              <a:cxn ang="0">
                <a:pos x="32" y="59"/>
              </a:cxn>
              <a:cxn ang="0">
                <a:pos x="25" y="59"/>
              </a:cxn>
              <a:cxn ang="0">
                <a:pos x="20" y="58"/>
              </a:cxn>
              <a:cxn ang="0">
                <a:pos x="14" y="56"/>
              </a:cxn>
              <a:cxn ang="0">
                <a:pos x="14" y="56"/>
              </a:cxn>
            </a:cxnLst>
            <a:rect l="0" t="0" r="r" b="b"/>
            <a:pathLst>
              <a:path w="57" h="59">
                <a:moveTo>
                  <a:pt x="14" y="56"/>
                </a:moveTo>
                <a:lnTo>
                  <a:pt x="14" y="56"/>
                </a:lnTo>
                <a:lnTo>
                  <a:pt x="9" y="53"/>
                </a:lnTo>
                <a:lnTo>
                  <a:pt x="6" y="48"/>
                </a:lnTo>
                <a:lnTo>
                  <a:pt x="3" y="43"/>
                </a:lnTo>
                <a:lnTo>
                  <a:pt x="0" y="38"/>
                </a:lnTo>
                <a:lnTo>
                  <a:pt x="0" y="32"/>
                </a:lnTo>
                <a:lnTo>
                  <a:pt x="0" y="27"/>
                </a:lnTo>
                <a:lnTo>
                  <a:pt x="1" y="21"/>
                </a:lnTo>
                <a:lnTo>
                  <a:pt x="3" y="16"/>
                </a:lnTo>
                <a:lnTo>
                  <a:pt x="3" y="16"/>
                </a:lnTo>
                <a:lnTo>
                  <a:pt x="6" y="11"/>
                </a:lnTo>
                <a:lnTo>
                  <a:pt x="11" y="6"/>
                </a:lnTo>
                <a:lnTo>
                  <a:pt x="16" y="3"/>
                </a:lnTo>
                <a:lnTo>
                  <a:pt x="20" y="1"/>
                </a:lnTo>
                <a:lnTo>
                  <a:pt x="27" y="0"/>
                </a:lnTo>
                <a:lnTo>
                  <a:pt x="32" y="0"/>
                </a:lnTo>
                <a:lnTo>
                  <a:pt x="38" y="1"/>
                </a:lnTo>
                <a:lnTo>
                  <a:pt x="43" y="5"/>
                </a:lnTo>
                <a:lnTo>
                  <a:pt x="43" y="5"/>
                </a:lnTo>
                <a:lnTo>
                  <a:pt x="48" y="8"/>
                </a:lnTo>
                <a:lnTo>
                  <a:pt x="52" y="11"/>
                </a:lnTo>
                <a:lnTo>
                  <a:pt x="56" y="16"/>
                </a:lnTo>
                <a:lnTo>
                  <a:pt x="57" y="22"/>
                </a:lnTo>
                <a:lnTo>
                  <a:pt x="57" y="27"/>
                </a:lnTo>
                <a:lnTo>
                  <a:pt x="57" y="33"/>
                </a:lnTo>
                <a:lnTo>
                  <a:pt x="57" y="38"/>
                </a:lnTo>
                <a:lnTo>
                  <a:pt x="54" y="45"/>
                </a:lnTo>
                <a:lnTo>
                  <a:pt x="54" y="45"/>
                </a:lnTo>
                <a:lnTo>
                  <a:pt x="51" y="50"/>
                </a:lnTo>
                <a:lnTo>
                  <a:pt x="46" y="53"/>
                </a:lnTo>
                <a:lnTo>
                  <a:pt x="41" y="56"/>
                </a:lnTo>
                <a:lnTo>
                  <a:pt x="36" y="58"/>
                </a:lnTo>
                <a:lnTo>
                  <a:pt x="32" y="59"/>
                </a:lnTo>
                <a:lnTo>
                  <a:pt x="25" y="59"/>
                </a:lnTo>
                <a:lnTo>
                  <a:pt x="20" y="58"/>
                </a:lnTo>
                <a:lnTo>
                  <a:pt x="14" y="56"/>
                </a:lnTo>
                <a:lnTo>
                  <a:pt x="14" y="5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iṥlide">
            <a:extLst>
              <a:ext uri="{FF2B5EF4-FFF2-40B4-BE49-F238E27FC236}">
                <a16:creationId xmlns:a16="http://schemas.microsoft.com/office/drawing/2014/main" id="{7EDE2872-0F64-46A3-9E40-96801689ED02}"/>
              </a:ext>
            </a:extLst>
          </p:cNvPr>
          <p:cNvSpPr/>
          <p:nvPr/>
        </p:nvSpPr>
        <p:spPr bwMode="auto">
          <a:xfrm rot="524917">
            <a:off x="11481700" y="2765351"/>
            <a:ext cx="117980" cy="122120"/>
          </a:xfrm>
          <a:custGeom>
            <a:avLst/>
            <a:gdLst/>
            <a:ahLst/>
            <a:cxnLst>
              <a:cxn ang="0">
                <a:pos x="14" y="56"/>
              </a:cxn>
              <a:cxn ang="0">
                <a:pos x="14" y="56"/>
              </a:cxn>
              <a:cxn ang="0">
                <a:pos x="9" y="53"/>
              </a:cxn>
              <a:cxn ang="0">
                <a:pos x="6" y="48"/>
              </a:cxn>
              <a:cxn ang="0">
                <a:pos x="3" y="43"/>
              </a:cxn>
              <a:cxn ang="0">
                <a:pos x="0" y="38"/>
              </a:cxn>
              <a:cxn ang="0">
                <a:pos x="0" y="32"/>
              </a:cxn>
              <a:cxn ang="0">
                <a:pos x="0" y="27"/>
              </a:cxn>
              <a:cxn ang="0">
                <a:pos x="1" y="21"/>
              </a:cxn>
              <a:cxn ang="0">
                <a:pos x="3" y="16"/>
              </a:cxn>
              <a:cxn ang="0">
                <a:pos x="3" y="16"/>
              </a:cxn>
              <a:cxn ang="0">
                <a:pos x="6" y="11"/>
              </a:cxn>
              <a:cxn ang="0">
                <a:pos x="11" y="6"/>
              </a:cxn>
              <a:cxn ang="0">
                <a:pos x="16" y="3"/>
              </a:cxn>
              <a:cxn ang="0">
                <a:pos x="20" y="1"/>
              </a:cxn>
              <a:cxn ang="0">
                <a:pos x="27" y="0"/>
              </a:cxn>
              <a:cxn ang="0">
                <a:pos x="32" y="0"/>
              </a:cxn>
              <a:cxn ang="0">
                <a:pos x="38" y="1"/>
              </a:cxn>
              <a:cxn ang="0">
                <a:pos x="43" y="5"/>
              </a:cxn>
              <a:cxn ang="0">
                <a:pos x="43" y="5"/>
              </a:cxn>
              <a:cxn ang="0">
                <a:pos x="48" y="8"/>
              </a:cxn>
              <a:cxn ang="0">
                <a:pos x="52" y="11"/>
              </a:cxn>
              <a:cxn ang="0">
                <a:pos x="56" y="16"/>
              </a:cxn>
              <a:cxn ang="0">
                <a:pos x="57" y="22"/>
              </a:cxn>
              <a:cxn ang="0">
                <a:pos x="57" y="27"/>
              </a:cxn>
              <a:cxn ang="0">
                <a:pos x="57" y="33"/>
              </a:cxn>
              <a:cxn ang="0">
                <a:pos x="57" y="38"/>
              </a:cxn>
              <a:cxn ang="0">
                <a:pos x="54" y="45"/>
              </a:cxn>
              <a:cxn ang="0">
                <a:pos x="54" y="45"/>
              </a:cxn>
              <a:cxn ang="0">
                <a:pos x="51" y="50"/>
              </a:cxn>
              <a:cxn ang="0">
                <a:pos x="46" y="53"/>
              </a:cxn>
              <a:cxn ang="0">
                <a:pos x="41" y="56"/>
              </a:cxn>
              <a:cxn ang="0">
                <a:pos x="36" y="58"/>
              </a:cxn>
              <a:cxn ang="0">
                <a:pos x="32" y="59"/>
              </a:cxn>
              <a:cxn ang="0">
                <a:pos x="25" y="59"/>
              </a:cxn>
              <a:cxn ang="0">
                <a:pos x="20" y="58"/>
              </a:cxn>
              <a:cxn ang="0">
                <a:pos x="14" y="56"/>
              </a:cxn>
              <a:cxn ang="0">
                <a:pos x="14" y="56"/>
              </a:cxn>
            </a:cxnLst>
            <a:rect l="0" t="0" r="r" b="b"/>
            <a:pathLst>
              <a:path w="57" h="59">
                <a:moveTo>
                  <a:pt x="14" y="56"/>
                </a:moveTo>
                <a:lnTo>
                  <a:pt x="14" y="56"/>
                </a:lnTo>
                <a:lnTo>
                  <a:pt x="9" y="53"/>
                </a:lnTo>
                <a:lnTo>
                  <a:pt x="6" y="48"/>
                </a:lnTo>
                <a:lnTo>
                  <a:pt x="3" y="43"/>
                </a:lnTo>
                <a:lnTo>
                  <a:pt x="0" y="38"/>
                </a:lnTo>
                <a:lnTo>
                  <a:pt x="0" y="32"/>
                </a:lnTo>
                <a:lnTo>
                  <a:pt x="0" y="27"/>
                </a:lnTo>
                <a:lnTo>
                  <a:pt x="1" y="21"/>
                </a:lnTo>
                <a:lnTo>
                  <a:pt x="3" y="16"/>
                </a:lnTo>
                <a:lnTo>
                  <a:pt x="3" y="16"/>
                </a:lnTo>
                <a:lnTo>
                  <a:pt x="6" y="11"/>
                </a:lnTo>
                <a:lnTo>
                  <a:pt x="11" y="6"/>
                </a:lnTo>
                <a:lnTo>
                  <a:pt x="16" y="3"/>
                </a:lnTo>
                <a:lnTo>
                  <a:pt x="20" y="1"/>
                </a:lnTo>
                <a:lnTo>
                  <a:pt x="27" y="0"/>
                </a:lnTo>
                <a:lnTo>
                  <a:pt x="32" y="0"/>
                </a:lnTo>
                <a:lnTo>
                  <a:pt x="38" y="1"/>
                </a:lnTo>
                <a:lnTo>
                  <a:pt x="43" y="5"/>
                </a:lnTo>
                <a:lnTo>
                  <a:pt x="43" y="5"/>
                </a:lnTo>
                <a:lnTo>
                  <a:pt x="48" y="8"/>
                </a:lnTo>
                <a:lnTo>
                  <a:pt x="52" y="11"/>
                </a:lnTo>
                <a:lnTo>
                  <a:pt x="56" y="16"/>
                </a:lnTo>
                <a:lnTo>
                  <a:pt x="57" y="22"/>
                </a:lnTo>
                <a:lnTo>
                  <a:pt x="57" y="27"/>
                </a:lnTo>
                <a:lnTo>
                  <a:pt x="57" y="33"/>
                </a:lnTo>
                <a:lnTo>
                  <a:pt x="57" y="38"/>
                </a:lnTo>
                <a:lnTo>
                  <a:pt x="54" y="45"/>
                </a:lnTo>
                <a:lnTo>
                  <a:pt x="54" y="45"/>
                </a:lnTo>
                <a:lnTo>
                  <a:pt x="51" y="50"/>
                </a:lnTo>
                <a:lnTo>
                  <a:pt x="46" y="53"/>
                </a:lnTo>
                <a:lnTo>
                  <a:pt x="41" y="56"/>
                </a:lnTo>
                <a:lnTo>
                  <a:pt x="36" y="58"/>
                </a:lnTo>
                <a:lnTo>
                  <a:pt x="32" y="59"/>
                </a:lnTo>
                <a:lnTo>
                  <a:pt x="25" y="59"/>
                </a:lnTo>
                <a:lnTo>
                  <a:pt x="20" y="58"/>
                </a:lnTo>
                <a:lnTo>
                  <a:pt x="14" y="56"/>
                </a:lnTo>
                <a:lnTo>
                  <a:pt x="14" y="5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iś1íďê">
            <a:extLst>
              <a:ext uri="{FF2B5EF4-FFF2-40B4-BE49-F238E27FC236}">
                <a16:creationId xmlns:a16="http://schemas.microsoft.com/office/drawing/2014/main" id="{77E40A34-38C6-4CA3-8D54-F38726CEC988}"/>
              </a:ext>
            </a:extLst>
          </p:cNvPr>
          <p:cNvSpPr/>
          <p:nvPr/>
        </p:nvSpPr>
        <p:spPr bwMode="auto">
          <a:xfrm>
            <a:off x="8358772" y="2680470"/>
            <a:ext cx="337211" cy="291880"/>
          </a:xfrm>
          <a:custGeom>
            <a:avLst/>
            <a:gdLst/>
            <a:ahLst/>
            <a:cxnLst>
              <a:cxn ang="0">
                <a:pos x="398" y="1378"/>
              </a:cxn>
              <a:cxn ang="0">
                <a:pos x="0" y="690"/>
              </a:cxn>
              <a:cxn ang="0">
                <a:pos x="398" y="0"/>
              </a:cxn>
              <a:cxn ang="0">
                <a:pos x="1194" y="0"/>
              </a:cxn>
              <a:cxn ang="0">
                <a:pos x="1592" y="690"/>
              </a:cxn>
              <a:cxn ang="0">
                <a:pos x="1194" y="1378"/>
              </a:cxn>
              <a:cxn ang="0">
                <a:pos x="398" y="1378"/>
              </a:cxn>
            </a:cxnLst>
            <a:rect l="0" t="0" r="r" b="b"/>
            <a:pathLst>
              <a:path w="1592" h="1378">
                <a:moveTo>
                  <a:pt x="398" y="1378"/>
                </a:moveTo>
                <a:lnTo>
                  <a:pt x="0" y="690"/>
                </a:lnTo>
                <a:lnTo>
                  <a:pt x="398" y="0"/>
                </a:lnTo>
                <a:lnTo>
                  <a:pt x="1194" y="0"/>
                </a:lnTo>
                <a:lnTo>
                  <a:pt x="1592" y="690"/>
                </a:lnTo>
                <a:lnTo>
                  <a:pt x="1194" y="1378"/>
                </a:lnTo>
                <a:lnTo>
                  <a:pt x="398" y="1378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íṣļidè">
            <a:extLst>
              <a:ext uri="{FF2B5EF4-FFF2-40B4-BE49-F238E27FC236}">
                <a16:creationId xmlns:a16="http://schemas.microsoft.com/office/drawing/2014/main" id="{F0C789BE-B5DA-45E8-BC74-CC89E25133B9}"/>
              </a:ext>
            </a:extLst>
          </p:cNvPr>
          <p:cNvSpPr/>
          <p:nvPr/>
        </p:nvSpPr>
        <p:spPr bwMode="auto">
          <a:xfrm>
            <a:off x="4192705" y="2680470"/>
            <a:ext cx="337211" cy="291880"/>
          </a:xfrm>
          <a:custGeom>
            <a:avLst/>
            <a:gdLst/>
            <a:ahLst/>
            <a:cxnLst>
              <a:cxn ang="0">
                <a:pos x="398" y="1378"/>
              </a:cxn>
              <a:cxn ang="0">
                <a:pos x="0" y="690"/>
              </a:cxn>
              <a:cxn ang="0">
                <a:pos x="398" y="0"/>
              </a:cxn>
              <a:cxn ang="0">
                <a:pos x="1194" y="0"/>
              </a:cxn>
              <a:cxn ang="0">
                <a:pos x="1592" y="690"/>
              </a:cxn>
              <a:cxn ang="0">
                <a:pos x="1194" y="1378"/>
              </a:cxn>
              <a:cxn ang="0">
                <a:pos x="398" y="1378"/>
              </a:cxn>
            </a:cxnLst>
            <a:rect l="0" t="0" r="r" b="b"/>
            <a:pathLst>
              <a:path w="1592" h="1378">
                <a:moveTo>
                  <a:pt x="398" y="1378"/>
                </a:moveTo>
                <a:lnTo>
                  <a:pt x="0" y="690"/>
                </a:lnTo>
                <a:lnTo>
                  <a:pt x="398" y="0"/>
                </a:lnTo>
                <a:lnTo>
                  <a:pt x="1194" y="0"/>
                </a:lnTo>
                <a:lnTo>
                  <a:pt x="1592" y="690"/>
                </a:lnTo>
                <a:lnTo>
                  <a:pt x="1194" y="1378"/>
                </a:lnTo>
                <a:lnTo>
                  <a:pt x="398" y="1378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ïŝlíḓè">
            <a:extLst>
              <a:ext uri="{FF2B5EF4-FFF2-40B4-BE49-F238E27FC236}">
                <a16:creationId xmlns:a16="http://schemas.microsoft.com/office/drawing/2014/main" id="{A587826D-6209-43A7-94FE-10388EB094AC}"/>
              </a:ext>
            </a:extLst>
          </p:cNvPr>
          <p:cNvSpPr/>
          <p:nvPr/>
        </p:nvSpPr>
        <p:spPr bwMode="auto">
          <a:xfrm>
            <a:off x="7710657" y="2680470"/>
            <a:ext cx="337211" cy="291880"/>
          </a:xfrm>
          <a:custGeom>
            <a:avLst/>
            <a:gdLst/>
            <a:ahLst/>
            <a:cxnLst>
              <a:cxn ang="0">
                <a:pos x="398" y="1378"/>
              </a:cxn>
              <a:cxn ang="0">
                <a:pos x="0" y="690"/>
              </a:cxn>
              <a:cxn ang="0">
                <a:pos x="398" y="0"/>
              </a:cxn>
              <a:cxn ang="0">
                <a:pos x="1194" y="0"/>
              </a:cxn>
              <a:cxn ang="0">
                <a:pos x="1592" y="690"/>
              </a:cxn>
              <a:cxn ang="0">
                <a:pos x="1194" y="1378"/>
              </a:cxn>
              <a:cxn ang="0">
                <a:pos x="398" y="1378"/>
              </a:cxn>
            </a:cxnLst>
            <a:rect l="0" t="0" r="r" b="b"/>
            <a:pathLst>
              <a:path w="1592" h="1378">
                <a:moveTo>
                  <a:pt x="398" y="1378"/>
                </a:moveTo>
                <a:lnTo>
                  <a:pt x="0" y="690"/>
                </a:lnTo>
                <a:lnTo>
                  <a:pt x="398" y="0"/>
                </a:lnTo>
                <a:lnTo>
                  <a:pt x="1194" y="0"/>
                </a:lnTo>
                <a:lnTo>
                  <a:pt x="1592" y="690"/>
                </a:lnTo>
                <a:lnTo>
                  <a:pt x="1194" y="1378"/>
                </a:lnTo>
                <a:lnTo>
                  <a:pt x="398" y="1378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işļíḋê">
            <a:extLst>
              <a:ext uri="{FF2B5EF4-FFF2-40B4-BE49-F238E27FC236}">
                <a16:creationId xmlns:a16="http://schemas.microsoft.com/office/drawing/2014/main" id="{6948EA43-8ABE-413F-9319-C3D23CD1BE55}"/>
              </a:ext>
            </a:extLst>
          </p:cNvPr>
          <p:cNvSpPr/>
          <p:nvPr/>
        </p:nvSpPr>
        <p:spPr bwMode="auto">
          <a:xfrm>
            <a:off x="3544589" y="2680470"/>
            <a:ext cx="337211" cy="291880"/>
          </a:xfrm>
          <a:custGeom>
            <a:avLst/>
            <a:gdLst/>
            <a:ahLst/>
            <a:cxnLst>
              <a:cxn ang="0">
                <a:pos x="398" y="1378"/>
              </a:cxn>
              <a:cxn ang="0">
                <a:pos x="0" y="690"/>
              </a:cxn>
              <a:cxn ang="0">
                <a:pos x="398" y="0"/>
              </a:cxn>
              <a:cxn ang="0">
                <a:pos x="1194" y="0"/>
              </a:cxn>
              <a:cxn ang="0">
                <a:pos x="1592" y="690"/>
              </a:cxn>
              <a:cxn ang="0">
                <a:pos x="1194" y="1378"/>
              </a:cxn>
              <a:cxn ang="0">
                <a:pos x="398" y="1378"/>
              </a:cxn>
            </a:cxnLst>
            <a:rect l="0" t="0" r="r" b="b"/>
            <a:pathLst>
              <a:path w="1592" h="1378">
                <a:moveTo>
                  <a:pt x="398" y="1378"/>
                </a:moveTo>
                <a:lnTo>
                  <a:pt x="0" y="690"/>
                </a:lnTo>
                <a:lnTo>
                  <a:pt x="398" y="0"/>
                </a:lnTo>
                <a:lnTo>
                  <a:pt x="1194" y="0"/>
                </a:lnTo>
                <a:lnTo>
                  <a:pt x="1592" y="690"/>
                </a:lnTo>
                <a:lnTo>
                  <a:pt x="1194" y="1378"/>
                </a:lnTo>
                <a:lnTo>
                  <a:pt x="398" y="1378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15" name="íṧ1iḑè">
            <a:extLst>
              <a:ext uri="{FF2B5EF4-FFF2-40B4-BE49-F238E27FC236}">
                <a16:creationId xmlns:a16="http://schemas.microsoft.com/office/drawing/2014/main" id="{63036450-FA10-45D3-AF64-B461E21813CC}"/>
              </a:ext>
            </a:extLst>
          </p:cNvPr>
          <p:cNvGrpSpPr/>
          <p:nvPr/>
        </p:nvGrpSpPr>
        <p:grpSpPr>
          <a:xfrm>
            <a:off x="4840821" y="1718945"/>
            <a:ext cx="2558932" cy="2214930"/>
            <a:chOff x="4852886" y="1880829"/>
            <a:chExt cx="2558932" cy="2214951"/>
          </a:xfrm>
        </p:grpSpPr>
        <p:sp>
          <p:nvSpPr>
            <p:cNvPr id="116" name="ïṥļîḑe">
              <a:extLst>
                <a:ext uri="{FF2B5EF4-FFF2-40B4-BE49-F238E27FC236}">
                  <a16:creationId xmlns:a16="http://schemas.microsoft.com/office/drawing/2014/main" id="{F8DE518A-3D11-4CFF-AF6F-60549A1FCDC5}"/>
                </a:ext>
              </a:extLst>
            </p:cNvPr>
            <p:cNvSpPr/>
            <p:nvPr/>
          </p:nvSpPr>
          <p:spPr bwMode="auto">
            <a:xfrm>
              <a:off x="4852886" y="1880829"/>
              <a:ext cx="2558932" cy="2214951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7" name="îšḷîdê">
              <a:extLst>
                <a:ext uri="{FF2B5EF4-FFF2-40B4-BE49-F238E27FC236}">
                  <a16:creationId xmlns:a16="http://schemas.microsoft.com/office/drawing/2014/main" id="{9EE299E3-CB78-4D4A-9D5F-69BF21F244F6}"/>
                </a:ext>
              </a:extLst>
            </p:cNvPr>
            <p:cNvGrpSpPr/>
            <p:nvPr/>
          </p:nvGrpSpPr>
          <p:grpSpPr>
            <a:xfrm>
              <a:off x="5557863" y="2479318"/>
              <a:ext cx="1148988" cy="1017962"/>
              <a:chOff x="-3276600" y="2438400"/>
              <a:chExt cx="1085850" cy="962025"/>
            </a:xfrm>
            <a:solidFill>
              <a:schemeClr val="bg1"/>
            </a:solidFill>
          </p:grpSpPr>
          <p:sp>
            <p:nvSpPr>
              <p:cNvPr id="119" name="íṧḷîḋé">
                <a:extLst>
                  <a:ext uri="{FF2B5EF4-FFF2-40B4-BE49-F238E27FC236}">
                    <a16:creationId xmlns:a16="http://schemas.microsoft.com/office/drawing/2014/main" id="{358AB624-39EE-4633-9F73-85354112646A}"/>
                  </a:ext>
                </a:extLst>
              </p:cNvPr>
              <p:cNvSpPr/>
              <p:nvPr/>
            </p:nvSpPr>
            <p:spPr bwMode="auto">
              <a:xfrm>
                <a:off x="-2825750" y="2813050"/>
                <a:ext cx="200025" cy="196850"/>
              </a:xfrm>
              <a:custGeom>
                <a:avLst/>
                <a:gdLst>
                  <a:gd name="T0" fmla="*/ 126 w 126"/>
                  <a:gd name="T1" fmla="*/ 62 h 124"/>
                  <a:gd name="T2" fmla="*/ 126 w 126"/>
                  <a:gd name="T3" fmla="*/ 62 h 124"/>
                  <a:gd name="T4" fmla="*/ 124 w 126"/>
                  <a:gd name="T5" fmla="*/ 74 h 124"/>
                  <a:gd name="T6" fmla="*/ 120 w 126"/>
                  <a:gd name="T7" fmla="*/ 86 h 124"/>
                  <a:gd name="T8" fmla="*/ 114 w 126"/>
                  <a:gd name="T9" fmla="*/ 96 h 124"/>
                  <a:gd name="T10" fmla="*/ 108 w 126"/>
                  <a:gd name="T11" fmla="*/ 106 h 124"/>
                  <a:gd name="T12" fmla="*/ 98 w 126"/>
                  <a:gd name="T13" fmla="*/ 114 h 124"/>
                  <a:gd name="T14" fmla="*/ 88 w 126"/>
                  <a:gd name="T15" fmla="*/ 120 h 124"/>
                  <a:gd name="T16" fmla="*/ 76 w 126"/>
                  <a:gd name="T17" fmla="*/ 124 h 124"/>
                  <a:gd name="T18" fmla="*/ 64 w 126"/>
                  <a:gd name="T19" fmla="*/ 124 h 124"/>
                  <a:gd name="T20" fmla="*/ 64 w 126"/>
                  <a:gd name="T21" fmla="*/ 124 h 124"/>
                  <a:gd name="T22" fmla="*/ 50 w 126"/>
                  <a:gd name="T23" fmla="*/ 124 h 124"/>
                  <a:gd name="T24" fmla="*/ 40 w 126"/>
                  <a:gd name="T25" fmla="*/ 120 h 124"/>
                  <a:gd name="T26" fmla="*/ 28 w 126"/>
                  <a:gd name="T27" fmla="*/ 114 h 124"/>
                  <a:gd name="T28" fmla="*/ 20 w 126"/>
                  <a:gd name="T29" fmla="*/ 106 h 124"/>
                  <a:gd name="T30" fmla="*/ 12 w 126"/>
                  <a:gd name="T31" fmla="*/ 96 h 124"/>
                  <a:gd name="T32" fmla="*/ 6 w 126"/>
                  <a:gd name="T33" fmla="*/ 86 h 124"/>
                  <a:gd name="T34" fmla="*/ 2 w 126"/>
                  <a:gd name="T35" fmla="*/ 74 h 124"/>
                  <a:gd name="T36" fmla="*/ 0 w 126"/>
                  <a:gd name="T37" fmla="*/ 62 h 124"/>
                  <a:gd name="T38" fmla="*/ 0 w 126"/>
                  <a:gd name="T39" fmla="*/ 62 h 124"/>
                  <a:gd name="T40" fmla="*/ 2 w 126"/>
                  <a:gd name="T41" fmla="*/ 50 h 124"/>
                  <a:gd name="T42" fmla="*/ 6 w 126"/>
                  <a:gd name="T43" fmla="*/ 38 h 124"/>
                  <a:gd name="T44" fmla="*/ 12 w 126"/>
                  <a:gd name="T45" fmla="*/ 28 h 124"/>
                  <a:gd name="T46" fmla="*/ 20 w 126"/>
                  <a:gd name="T47" fmla="*/ 18 h 124"/>
                  <a:gd name="T48" fmla="*/ 28 w 126"/>
                  <a:gd name="T49" fmla="*/ 10 h 124"/>
                  <a:gd name="T50" fmla="*/ 40 w 126"/>
                  <a:gd name="T51" fmla="*/ 4 h 124"/>
                  <a:gd name="T52" fmla="*/ 50 w 126"/>
                  <a:gd name="T53" fmla="*/ 0 h 124"/>
                  <a:gd name="T54" fmla="*/ 64 w 126"/>
                  <a:gd name="T55" fmla="*/ 0 h 124"/>
                  <a:gd name="T56" fmla="*/ 64 w 126"/>
                  <a:gd name="T57" fmla="*/ 0 h 124"/>
                  <a:gd name="T58" fmla="*/ 76 w 126"/>
                  <a:gd name="T59" fmla="*/ 0 h 124"/>
                  <a:gd name="T60" fmla="*/ 88 w 126"/>
                  <a:gd name="T61" fmla="*/ 4 h 124"/>
                  <a:gd name="T62" fmla="*/ 98 w 126"/>
                  <a:gd name="T63" fmla="*/ 10 h 124"/>
                  <a:gd name="T64" fmla="*/ 108 w 126"/>
                  <a:gd name="T65" fmla="*/ 18 h 124"/>
                  <a:gd name="T66" fmla="*/ 114 w 126"/>
                  <a:gd name="T67" fmla="*/ 28 h 124"/>
                  <a:gd name="T68" fmla="*/ 120 w 126"/>
                  <a:gd name="T69" fmla="*/ 38 h 124"/>
                  <a:gd name="T70" fmla="*/ 124 w 126"/>
                  <a:gd name="T71" fmla="*/ 50 h 124"/>
                  <a:gd name="T72" fmla="*/ 126 w 126"/>
                  <a:gd name="T73" fmla="*/ 62 h 124"/>
                  <a:gd name="T74" fmla="*/ 126 w 126"/>
                  <a:gd name="T75" fmla="*/ 6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6" h="124">
                    <a:moveTo>
                      <a:pt x="126" y="62"/>
                    </a:moveTo>
                    <a:lnTo>
                      <a:pt x="126" y="62"/>
                    </a:lnTo>
                    <a:lnTo>
                      <a:pt x="124" y="74"/>
                    </a:lnTo>
                    <a:lnTo>
                      <a:pt x="120" y="86"/>
                    </a:lnTo>
                    <a:lnTo>
                      <a:pt x="114" y="96"/>
                    </a:lnTo>
                    <a:lnTo>
                      <a:pt x="108" y="106"/>
                    </a:lnTo>
                    <a:lnTo>
                      <a:pt x="98" y="114"/>
                    </a:lnTo>
                    <a:lnTo>
                      <a:pt x="88" y="120"/>
                    </a:lnTo>
                    <a:lnTo>
                      <a:pt x="76" y="124"/>
                    </a:lnTo>
                    <a:lnTo>
                      <a:pt x="64" y="124"/>
                    </a:lnTo>
                    <a:lnTo>
                      <a:pt x="64" y="124"/>
                    </a:lnTo>
                    <a:lnTo>
                      <a:pt x="50" y="124"/>
                    </a:lnTo>
                    <a:lnTo>
                      <a:pt x="40" y="120"/>
                    </a:lnTo>
                    <a:lnTo>
                      <a:pt x="28" y="114"/>
                    </a:lnTo>
                    <a:lnTo>
                      <a:pt x="20" y="106"/>
                    </a:lnTo>
                    <a:lnTo>
                      <a:pt x="12" y="96"/>
                    </a:lnTo>
                    <a:lnTo>
                      <a:pt x="6" y="86"/>
                    </a:lnTo>
                    <a:lnTo>
                      <a:pt x="2" y="74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2" y="50"/>
                    </a:lnTo>
                    <a:lnTo>
                      <a:pt x="6" y="38"/>
                    </a:lnTo>
                    <a:lnTo>
                      <a:pt x="12" y="28"/>
                    </a:lnTo>
                    <a:lnTo>
                      <a:pt x="20" y="18"/>
                    </a:lnTo>
                    <a:lnTo>
                      <a:pt x="28" y="10"/>
                    </a:lnTo>
                    <a:lnTo>
                      <a:pt x="40" y="4"/>
                    </a:lnTo>
                    <a:lnTo>
                      <a:pt x="50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0"/>
                    </a:lnTo>
                    <a:lnTo>
                      <a:pt x="88" y="4"/>
                    </a:lnTo>
                    <a:lnTo>
                      <a:pt x="98" y="10"/>
                    </a:lnTo>
                    <a:lnTo>
                      <a:pt x="108" y="18"/>
                    </a:lnTo>
                    <a:lnTo>
                      <a:pt x="114" y="28"/>
                    </a:lnTo>
                    <a:lnTo>
                      <a:pt x="120" y="38"/>
                    </a:lnTo>
                    <a:lnTo>
                      <a:pt x="124" y="50"/>
                    </a:lnTo>
                    <a:lnTo>
                      <a:pt x="126" y="62"/>
                    </a:lnTo>
                    <a:lnTo>
                      <a:pt x="12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îŝḻiḓé">
                <a:extLst>
                  <a:ext uri="{FF2B5EF4-FFF2-40B4-BE49-F238E27FC236}">
                    <a16:creationId xmlns:a16="http://schemas.microsoft.com/office/drawing/2014/main" id="{DA52EDCB-58F1-4743-BF2C-D168B9406F98}"/>
                  </a:ext>
                </a:extLst>
              </p:cNvPr>
              <p:cNvSpPr/>
              <p:nvPr/>
            </p:nvSpPr>
            <p:spPr bwMode="auto">
              <a:xfrm>
                <a:off x="-2549525" y="2438400"/>
                <a:ext cx="120650" cy="123825"/>
              </a:xfrm>
              <a:custGeom>
                <a:avLst/>
                <a:gdLst>
                  <a:gd name="T0" fmla="*/ 38 w 76"/>
                  <a:gd name="T1" fmla="*/ 0 h 78"/>
                  <a:gd name="T2" fmla="*/ 38 w 76"/>
                  <a:gd name="T3" fmla="*/ 0 h 78"/>
                  <a:gd name="T4" fmla="*/ 30 w 76"/>
                  <a:gd name="T5" fmla="*/ 2 h 78"/>
                  <a:gd name="T6" fmla="*/ 22 w 76"/>
                  <a:gd name="T7" fmla="*/ 4 h 78"/>
                  <a:gd name="T8" fmla="*/ 16 w 76"/>
                  <a:gd name="T9" fmla="*/ 8 h 78"/>
                  <a:gd name="T10" fmla="*/ 10 w 76"/>
                  <a:gd name="T11" fmla="*/ 12 h 78"/>
                  <a:gd name="T12" fmla="*/ 6 w 76"/>
                  <a:gd name="T13" fmla="*/ 18 h 78"/>
                  <a:gd name="T14" fmla="*/ 2 w 76"/>
                  <a:gd name="T15" fmla="*/ 24 h 78"/>
                  <a:gd name="T16" fmla="*/ 0 w 76"/>
                  <a:gd name="T17" fmla="*/ 32 h 78"/>
                  <a:gd name="T18" fmla="*/ 0 w 76"/>
                  <a:gd name="T19" fmla="*/ 38 h 78"/>
                  <a:gd name="T20" fmla="*/ 0 w 76"/>
                  <a:gd name="T21" fmla="*/ 38 h 78"/>
                  <a:gd name="T22" fmla="*/ 0 w 76"/>
                  <a:gd name="T23" fmla="*/ 46 h 78"/>
                  <a:gd name="T24" fmla="*/ 2 w 76"/>
                  <a:gd name="T25" fmla="*/ 54 h 78"/>
                  <a:gd name="T26" fmla="*/ 6 w 76"/>
                  <a:gd name="T27" fmla="*/ 60 h 78"/>
                  <a:gd name="T28" fmla="*/ 10 w 76"/>
                  <a:gd name="T29" fmla="*/ 66 h 78"/>
                  <a:gd name="T30" fmla="*/ 16 w 76"/>
                  <a:gd name="T31" fmla="*/ 70 h 78"/>
                  <a:gd name="T32" fmla="*/ 22 w 76"/>
                  <a:gd name="T33" fmla="*/ 74 h 78"/>
                  <a:gd name="T34" fmla="*/ 30 w 76"/>
                  <a:gd name="T35" fmla="*/ 76 h 78"/>
                  <a:gd name="T36" fmla="*/ 38 w 76"/>
                  <a:gd name="T37" fmla="*/ 78 h 78"/>
                  <a:gd name="T38" fmla="*/ 38 w 76"/>
                  <a:gd name="T39" fmla="*/ 78 h 78"/>
                  <a:gd name="T40" fmla="*/ 46 w 76"/>
                  <a:gd name="T41" fmla="*/ 76 h 78"/>
                  <a:gd name="T42" fmla="*/ 52 w 76"/>
                  <a:gd name="T43" fmla="*/ 74 h 78"/>
                  <a:gd name="T44" fmla="*/ 60 w 76"/>
                  <a:gd name="T45" fmla="*/ 70 h 78"/>
                  <a:gd name="T46" fmla="*/ 64 w 76"/>
                  <a:gd name="T47" fmla="*/ 66 h 78"/>
                  <a:gd name="T48" fmla="*/ 70 w 76"/>
                  <a:gd name="T49" fmla="*/ 60 h 78"/>
                  <a:gd name="T50" fmla="*/ 72 w 76"/>
                  <a:gd name="T51" fmla="*/ 54 h 78"/>
                  <a:gd name="T52" fmla="*/ 76 w 76"/>
                  <a:gd name="T53" fmla="*/ 46 h 78"/>
                  <a:gd name="T54" fmla="*/ 76 w 76"/>
                  <a:gd name="T55" fmla="*/ 38 h 78"/>
                  <a:gd name="T56" fmla="*/ 76 w 76"/>
                  <a:gd name="T57" fmla="*/ 38 h 78"/>
                  <a:gd name="T58" fmla="*/ 76 w 76"/>
                  <a:gd name="T59" fmla="*/ 32 h 78"/>
                  <a:gd name="T60" fmla="*/ 72 w 76"/>
                  <a:gd name="T61" fmla="*/ 24 h 78"/>
                  <a:gd name="T62" fmla="*/ 70 w 76"/>
                  <a:gd name="T63" fmla="*/ 18 h 78"/>
                  <a:gd name="T64" fmla="*/ 64 w 76"/>
                  <a:gd name="T65" fmla="*/ 12 h 78"/>
                  <a:gd name="T66" fmla="*/ 60 w 76"/>
                  <a:gd name="T67" fmla="*/ 8 h 78"/>
                  <a:gd name="T68" fmla="*/ 52 w 76"/>
                  <a:gd name="T69" fmla="*/ 4 h 78"/>
                  <a:gd name="T70" fmla="*/ 46 w 76"/>
                  <a:gd name="T71" fmla="*/ 2 h 78"/>
                  <a:gd name="T72" fmla="*/ 38 w 76"/>
                  <a:gd name="T73" fmla="*/ 0 h 78"/>
                  <a:gd name="T74" fmla="*/ 38 w 76"/>
                  <a:gd name="T7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" h="78">
                    <a:moveTo>
                      <a:pt x="38" y="0"/>
                    </a:moveTo>
                    <a:lnTo>
                      <a:pt x="38" y="0"/>
                    </a:lnTo>
                    <a:lnTo>
                      <a:pt x="30" y="2"/>
                    </a:lnTo>
                    <a:lnTo>
                      <a:pt x="22" y="4"/>
                    </a:lnTo>
                    <a:lnTo>
                      <a:pt x="16" y="8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0"/>
                    </a:lnTo>
                    <a:lnTo>
                      <a:pt x="10" y="66"/>
                    </a:lnTo>
                    <a:lnTo>
                      <a:pt x="16" y="70"/>
                    </a:lnTo>
                    <a:lnTo>
                      <a:pt x="22" y="74"/>
                    </a:lnTo>
                    <a:lnTo>
                      <a:pt x="30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6"/>
                    </a:lnTo>
                    <a:lnTo>
                      <a:pt x="52" y="74"/>
                    </a:lnTo>
                    <a:lnTo>
                      <a:pt x="60" y="70"/>
                    </a:lnTo>
                    <a:lnTo>
                      <a:pt x="64" y="66"/>
                    </a:lnTo>
                    <a:lnTo>
                      <a:pt x="70" y="60"/>
                    </a:lnTo>
                    <a:lnTo>
                      <a:pt x="72" y="54"/>
                    </a:lnTo>
                    <a:lnTo>
                      <a:pt x="76" y="46"/>
                    </a:lnTo>
                    <a:lnTo>
                      <a:pt x="76" y="38"/>
                    </a:lnTo>
                    <a:lnTo>
                      <a:pt x="76" y="38"/>
                    </a:lnTo>
                    <a:lnTo>
                      <a:pt x="76" y="32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0" y="8"/>
                    </a:lnTo>
                    <a:lnTo>
                      <a:pt x="52" y="4"/>
                    </a:lnTo>
                    <a:lnTo>
                      <a:pt x="46" y="2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iṥľiḓé">
                <a:extLst>
                  <a:ext uri="{FF2B5EF4-FFF2-40B4-BE49-F238E27FC236}">
                    <a16:creationId xmlns:a16="http://schemas.microsoft.com/office/drawing/2014/main" id="{CAF27BEC-9146-4251-B1A4-6AC50FA8F458}"/>
                  </a:ext>
                </a:extLst>
              </p:cNvPr>
              <p:cNvSpPr/>
              <p:nvPr/>
            </p:nvSpPr>
            <p:spPr bwMode="auto">
              <a:xfrm>
                <a:off x="-3152775" y="2968625"/>
                <a:ext cx="120650" cy="120650"/>
              </a:xfrm>
              <a:custGeom>
                <a:avLst/>
                <a:gdLst>
                  <a:gd name="T0" fmla="*/ 38 w 76"/>
                  <a:gd name="T1" fmla="*/ 0 h 76"/>
                  <a:gd name="T2" fmla="*/ 38 w 76"/>
                  <a:gd name="T3" fmla="*/ 0 h 76"/>
                  <a:gd name="T4" fmla="*/ 30 w 76"/>
                  <a:gd name="T5" fmla="*/ 0 h 76"/>
                  <a:gd name="T6" fmla="*/ 24 w 76"/>
                  <a:gd name="T7" fmla="*/ 2 h 76"/>
                  <a:gd name="T8" fmla="*/ 18 w 76"/>
                  <a:gd name="T9" fmla="*/ 6 h 76"/>
                  <a:gd name="T10" fmla="*/ 12 w 76"/>
                  <a:gd name="T11" fmla="*/ 10 h 76"/>
                  <a:gd name="T12" fmla="*/ 6 w 76"/>
                  <a:gd name="T13" fmla="*/ 16 h 76"/>
                  <a:gd name="T14" fmla="*/ 4 w 76"/>
                  <a:gd name="T15" fmla="*/ 24 h 76"/>
                  <a:gd name="T16" fmla="*/ 2 w 76"/>
                  <a:gd name="T17" fmla="*/ 30 h 76"/>
                  <a:gd name="T18" fmla="*/ 0 w 76"/>
                  <a:gd name="T19" fmla="*/ 38 h 76"/>
                  <a:gd name="T20" fmla="*/ 0 w 76"/>
                  <a:gd name="T21" fmla="*/ 38 h 76"/>
                  <a:gd name="T22" fmla="*/ 2 w 76"/>
                  <a:gd name="T23" fmla="*/ 46 h 76"/>
                  <a:gd name="T24" fmla="*/ 4 w 76"/>
                  <a:gd name="T25" fmla="*/ 52 h 76"/>
                  <a:gd name="T26" fmla="*/ 6 w 76"/>
                  <a:gd name="T27" fmla="*/ 60 h 76"/>
                  <a:gd name="T28" fmla="*/ 12 w 76"/>
                  <a:gd name="T29" fmla="*/ 64 h 76"/>
                  <a:gd name="T30" fmla="*/ 18 w 76"/>
                  <a:gd name="T31" fmla="*/ 70 h 76"/>
                  <a:gd name="T32" fmla="*/ 24 w 76"/>
                  <a:gd name="T33" fmla="*/ 72 h 76"/>
                  <a:gd name="T34" fmla="*/ 30 w 76"/>
                  <a:gd name="T35" fmla="*/ 76 h 76"/>
                  <a:gd name="T36" fmla="*/ 38 w 76"/>
                  <a:gd name="T37" fmla="*/ 76 h 76"/>
                  <a:gd name="T38" fmla="*/ 38 w 76"/>
                  <a:gd name="T39" fmla="*/ 76 h 76"/>
                  <a:gd name="T40" fmla="*/ 46 w 76"/>
                  <a:gd name="T41" fmla="*/ 76 h 76"/>
                  <a:gd name="T42" fmla="*/ 54 w 76"/>
                  <a:gd name="T43" fmla="*/ 72 h 76"/>
                  <a:gd name="T44" fmla="*/ 60 w 76"/>
                  <a:gd name="T45" fmla="*/ 70 h 76"/>
                  <a:gd name="T46" fmla="*/ 66 w 76"/>
                  <a:gd name="T47" fmla="*/ 64 h 76"/>
                  <a:gd name="T48" fmla="*/ 70 w 76"/>
                  <a:gd name="T49" fmla="*/ 60 h 76"/>
                  <a:gd name="T50" fmla="*/ 74 w 76"/>
                  <a:gd name="T51" fmla="*/ 52 h 76"/>
                  <a:gd name="T52" fmla="*/ 76 w 76"/>
                  <a:gd name="T53" fmla="*/ 46 h 76"/>
                  <a:gd name="T54" fmla="*/ 76 w 76"/>
                  <a:gd name="T55" fmla="*/ 38 h 76"/>
                  <a:gd name="T56" fmla="*/ 76 w 76"/>
                  <a:gd name="T57" fmla="*/ 38 h 76"/>
                  <a:gd name="T58" fmla="*/ 76 w 76"/>
                  <a:gd name="T59" fmla="*/ 30 h 76"/>
                  <a:gd name="T60" fmla="*/ 74 w 76"/>
                  <a:gd name="T61" fmla="*/ 24 h 76"/>
                  <a:gd name="T62" fmla="*/ 70 w 76"/>
                  <a:gd name="T63" fmla="*/ 16 h 76"/>
                  <a:gd name="T64" fmla="*/ 66 w 76"/>
                  <a:gd name="T65" fmla="*/ 10 h 76"/>
                  <a:gd name="T66" fmla="*/ 60 w 76"/>
                  <a:gd name="T67" fmla="*/ 6 h 76"/>
                  <a:gd name="T68" fmla="*/ 54 w 76"/>
                  <a:gd name="T69" fmla="*/ 2 h 76"/>
                  <a:gd name="T70" fmla="*/ 46 w 76"/>
                  <a:gd name="T71" fmla="*/ 0 h 76"/>
                  <a:gd name="T72" fmla="*/ 38 w 76"/>
                  <a:gd name="T73" fmla="*/ 0 h 76"/>
                  <a:gd name="T74" fmla="*/ 38 w 76"/>
                  <a:gd name="T7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30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2" y="10"/>
                    </a:lnTo>
                    <a:lnTo>
                      <a:pt x="6" y="16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6" y="60"/>
                    </a:lnTo>
                    <a:lnTo>
                      <a:pt x="12" y="64"/>
                    </a:lnTo>
                    <a:lnTo>
                      <a:pt x="18" y="70"/>
                    </a:lnTo>
                    <a:lnTo>
                      <a:pt x="24" y="72"/>
                    </a:lnTo>
                    <a:lnTo>
                      <a:pt x="30" y="76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6" y="76"/>
                    </a:lnTo>
                    <a:lnTo>
                      <a:pt x="54" y="72"/>
                    </a:lnTo>
                    <a:lnTo>
                      <a:pt x="60" y="70"/>
                    </a:lnTo>
                    <a:lnTo>
                      <a:pt x="66" y="64"/>
                    </a:lnTo>
                    <a:lnTo>
                      <a:pt x="70" y="60"/>
                    </a:lnTo>
                    <a:lnTo>
                      <a:pt x="74" y="52"/>
                    </a:lnTo>
                    <a:lnTo>
                      <a:pt x="76" y="46"/>
                    </a:lnTo>
                    <a:lnTo>
                      <a:pt x="76" y="38"/>
                    </a:lnTo>
                    <a:lnTo>
                      <a:pt x="76" y="38"/>
                    </a:lnTo>
                    <a:lnTo>
                      <a:pt x="76" y="30"/>
                    </a:lnTo>
                    <a:lnTo>
                      <a:pt x="74" y="24"/>
                    </a:lnTo>
                    <a:lnTo>
                      <a:pt x="70" y="16"/>
                    </a:lnTo>
                    <a:lnTo>
                      <a:pt x="66" y="10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íşḷïde">
                <a:extLst>
                  <a:ext uri="{FF2B5EF4-FFF2-40B4-BE49-F238E27FC236}">
                    <a16:creationId xmlns:a16="http://schemas.microsoft.com/office/drawing/2014/main" id="{64325CC1-2076-493E-A0A3-085A03711AFC}"/>
                  </a:ext>
                </a:extLst>
              </p:cNvPr>
              <p:cNvSpPr/>
              <p:nvPr/>
            </p:nvSpPr>
            <p:spPr bwMode="auto">
              <a:xfrm>
                <a:off x="-2514600" y="3117850"/>
                <a:ext cx="120650" cy="120650"/>
              </a:xfrm>
              <a:custGeom>
                <a:avLst/>
                <a:gdLst>
                  <a:gd name="T0" fmla="*/ 38 w 76"/>
                  <a:gd name="T1" fmla="*/ 0 h 76"/>
                  <a:gd name="T2" fmla="*/ 38 w 76"/>
                  <a:gd name="T3" fmla="*/ 0 h 76"/>
                  <a:gd name="T4" fmla="*/ 30 w 76"/>
                  <a:gd name="T5" fmla="*/ 0 h 76"/>
                  <a:gd name="T6" fmla="*/ 24 w 76"/>
                  <a:gd name="T7" fmla="*/ 2 h 76"/>
                  <a:gd name="T8" fmla="*/ 16 w 76"/>
                  <a:gd name="T9" fmla="*/ 6 h 76"/>
                  <a:gd name="T10" fmla="*/ 10 w 76"/>
                  <a:gd name="T11" fmla="*/ 10 h 76"/>
                  <a:gd name="T12" fmla="*/ 6 w 76"/>
                  <a:gd name="T13" fmla="*/ 16 h 76"/>
                  <a:gd name="T14" fmla="*/ 2 w 76"/>
                  <a:gd name="T15" fmla="*/ 22 h 76"/>
                  <a:gd name="T16" fmla="*/ 0 w 76"/>
                  <a:gd name="T17" fmla="*/ 30 h 76"/>
                  <a:gd name="T18" fmla="*/ 0 w 76"/>
                  <a:gd name="T19" fmla="*/ 38 h 76"/>
                  <a:gd name="T20" fmla="*/ 0 w 76"/>
                  <a:gd name="T21" fmla="*/ 38 h 76"/>
                  <a:gd name="T22" fmla="*/ 0 w 76"/>
                  <a:gd name="T23" fmla="*/ 44 h 76"/>
                  <a:gd name="T24" fmla="*/ 2 w 76"/>
                  <a:gd name="T25" fmla="*/ 52 h 76"/>
                  <a:gd name="T26" fmla="*/ 6 w 76"/>
                  <a:gd name="T27" fmla="*/ 58 h 76"/>
                  <a:gd name="T28" fmla="*/ 10 w 76"/>
                  <a:gd name="T29" fmla="*/ 64 h 76"/>
                  <a:gd name="T30" fmla="*/ 16 w 76"/>
                  <a:gd name="T31" fmla="*/ 68 h 76"/>
                  <a:gd name="T32" fmla="*/ 24 w 76"/>
                  <a:gd name="T33" fmla="*/ 72 h 76"/>
                  <a:gd name="T34" fmla="*/ 30 w 76"/>
                  <a:gd name="T35" fmla="*/ 74 h 76"/>
                  <a:gd name="T36" fmla="*/ 38 w 76"/>
                  <a:gd name="T37" fmla="*/ 76 h 76"/>
                  <a:gd name="T38" fmla="*/ 38 w 76"/>
                  <a:gd name="T39" fmla="*/ 76 h 76"/>
                  <a:gd name="T40" fmla="*/ 46 w 76"/>
                  <a:gd name="T41" fmla="*/ 74 h 76"/>
                  <a:gd name="T42" fmla="*/ 52 w 76"/>
                  <a:gd name="T43" fmla="*/ 72 h 76"/>
                  <a:gd name="T44" fmla="*/ 60 w 76"/>
                  <a:gd name="T45" fmla="*/ 68 h 76"/>
                  <a:gd name="T46" fmla="*/ 64 w 76"/>
                  <a:gd name="T47" fmla="*/ 64 h 76"/>
                  <a:gd name="T48" fmla="*/ 70 w 76"/>
                  <a:gd name="T49" fmla="*/ 58 h 76"/>
                  <a:gd name="T50" fmla="*/ 74 w 76"/>
                  <a:gd name="T51" fmla="*/ 52 h 76"/>
                  <a:gd name="T52" fmla="*/ 76 w 76"/>
                  <a:gd name="T53" fmla="*/ 44 h 76"/>
                  <a:gd name="T54" fmla="*/ 76 w 76"/>
                  <a:gd name="T55" fmla="*/ 38 h 76"/>
                  <a:gd name="T56" fmla="*/ 76 w 76"/>
                  <a:gd name="T57" fmla="*/ 38 h 76"/>
                  <a:gd name="T58" fmla="*/ 76 w 76"/>
                  <a:gd name="T59" fmla="*/ 30 h 76"/>
                  <a:gd name="T60" fmla="*/ 74 w 76"/>
                  <a:gd name="T61" fmla="*/ 22 h 76"/>
                  <a:gd name="T62" fmla="*/ 70 w 76"/>
                  <a:gd name="T63" fmla="*/ 16 h 76"/>
                  <a:gd name="T64" fmla="*/ 64 w 76"/>
                  <a:gd name="T65" fmla="*/ 10 h 76"/>
                  <a:gd name="T66" fmla="*/ 60 w 76"/>
                  <a:gd name="T67" fmla="*/ 6 h 76"/>
                  <a:gd name="T68" fmla="*/ 52 w 76"/>
                  <a:gd name="T69" fmla="*/ 2 h 76"/>
                  <a:gd name="T70" fmla="*/ 46 w 76"/>
                  <a:gd name="T71" fmla="*/ 0 h 76"/>
                  <a:gd name="T72" fmla="*/ 38 w 76"/>
                  <a:gd name="T73" fmla="*/ 0 h 76"/>
                  <a:gd name="T74" fmla="*/ 38 w 76"/>
                  <a:gd name="T7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30" y="0"/>
                    </a:lnTo>
                    <a:lnTo>
                      <a:pt x="24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6" y="58"/>
                    </a:lnTo>
                    <a:lnTo>
                      <a:pt x="10" y="64"/>
                    </a:lnTo>
                    <a:lnTo>
                      <a:pt x="16" y="68"/>
                    </a:lnTo>
                    <a:lnTo>
                      <a:pt x="24" y="72"/>
                    </a:lnTo>
                    <a:lnTo>
                      <a:pt x="30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6" y="74"/>
                    </a:lnTo>
                    <a:lnTo>
                      <a:pt x="52" y="72"/>
                    </a:lnTo>
                    <a:lnTo>
                      <a:pt x="60" y="68"/>
                    </a:lnTo>
                    <a:lnTo>
                      <a:pt x="64" y="64"/>
                    </a:lnTo>
                    <a:lnTo>
                      <a:pt x="70" y="58"/>
                    </a:lnTo>
                    <a:lnTo>
                      <a:pt x="74" y="52"/>
                    </a:lnTo>
                    <a:lnTo>
                      <a:pt x="76" y="44"/>
                    </a:lnTo>
                    <a:lnTo>
                      <a:pt x="76" y="38"/>
                    </a:lnTo>
                    <a:lnTo>
                      <a:pt x="76" y="38"/>
                    </a:lnTo>
                    <a:lnTo>
                      <a:pt x="76" y="30"/>
                    </a:lnTo>
                    <a:lnTo>
                      <a:pt x="74" y="22"/>
                    </a:lnTo>
                    <a:lnTo>
                      <a:pt x="70" y="16"/>
                    </a:lnTo>
                    <a:lnTo>
                      <a:pt x="64" y="10"/>
                    </a:lnTo>
                    <a:lnTo>
                      <a:pt x="60" y="6"/>
                    </a:lnTo>
                    <a:lnTo>
                      <a:pt x="52" y="2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íŝ1iḑè">
                <a:extLst>
                  <a:ext uri="{FF2B5EF4-FFF2-40B4-BE49-F238E27FC236}">
                    <a16:creationId xmlns:a16="http://schemas.microsoft.com/office/drawing/2014/main" id="{4671B041-5624-4BBA-A5CC-3462A4BA645A}"/>
                  </a:ext>
                </a:extLst>
              </p:cNvPr>
              <p:cNvSpPr/>
              <p:nvPr/>
            </p:nvSpPr>
            <p:spPr bwMode="auto">
              <a:xfrm>
                <a:off x="-3276600" y="2441575"/>
                <a:ext cx="1085850" cy="958850"/>
              </a:xfrm>
              <a:custGeom>
                <a:avLst/>
                <a:gdLst>
                  <a:gd name="T0" fmla="*/ 480 w 684"/>
                  <a:gd name="T1" fmla="*/ 348 h 604"/>
                  <a:gd name="T2" fmla="*/ 424 w 684"/>
                  <a:gd name="T3" fmla="*/ 390 h 604"/>
                  <a:gd name="T4" fmla="*/ 460 w 684"/>
                  <a:gd name="T5" fmla="*/ 276 h 604"/>
                  <a:gd name="T6" fmla="*/ 416 w 684"/>
                  <a:gd name="T7" fmla="*/ 200 h 604"/>
                  <a:gd name="T8" fmla="*/ 316 w 684"/>
                  <a:gd name="T9" fmla="*/ 154 h 604"/>
                  <a:gd name="T10" fmla="*/ 392 w 684"/>
                  <a:gd name="T11" fmla="*/ 188 h 604"/>
                  <a:gd name="T12" fmla="*/ 304 w 684"/>
                  <a:gd name="T13" fmla="*/ 150 h 604"/>
                  <a:gd name="T14" fmla="*/ 262 w 684"/>
                  <a:gd name="T15" fmla="*/ 62 h 604"/>
                  <a:gd name="T16" fmla="*/ 200 w 684"/>
                  <a:gd name="T17" fmla="*/ 68 h 604"/>
                  <a:gd name="T18" fmla="*/ 190 w 684"/>
                  <a:gd name="T19" fmla="*/ 172 h 604"/>
                  <a:gd name="T20" fmla="*/ 360 w 684"/>
                  <a:gd name="T21" fmla="*/ 480 h 604"/>
                  <a:gd name="T22" fmla="*/ 446 w 684"/>
                  <a:gd name="T23" fmla="*/ 542 h 604"/>
                  <a:gd name="T24" fmla="*/ 502 w 684"/>
                  <a:gd name="T25" fmla="*/ 522 h 604"/>
                  <a:gd name="T26" fmla="*/ 540 w 684"/>
                  <a:gd name="T27" fmla="*/ 520 h 604"/>
                  <a:gd name="T28" fmla="*/ 526 w 684"/>
                  <a:gd name="T29" fmla="*/ 586 h 604"/>
                  <a:gd name="T30" fmla="*/ 490 w 684"/>
                  <a:gd name="T31" fmla="*/ 604 h 604"/>
                  <a:gd name="T32" fmla="*/ 368 w 684"/>
                  <a:gd name="T33" fmla="*/ 530 h 604"/>
                  <a:gd name="T34" fmla="*/ 244 w 684"/>
                  <a:gd name="T35" fmla="*/ 588 h 604"/>
                  <a:gd name="T36" fmla="*/ 170 w 684"/>
                  <a:gd name="T37" fmla="*/ 598 h 604"/>
                  <a:gd name="T38" fmla="*/ 144 w 684"/>
                  <a:gd name="T39" fmla="*/ 546 h 604"/>
                  <a:gd name="T40" fmla="*/ 188 w 684"/>
                  <a:gd name="T41" fmla="*/ 354 h 604"/>
                  <a:gd name="T42" fmla="*/ 150 w 684"/>
                  <a:gd name="T43" fmla="*/ 224 h 604"/>
                  <a:gd name="T44" fmla="*/ 68 w 684"/>
                  <a:gd name="T45" fmla="*/ 284 h 604"/>
                  <a:gd name="T46" fmla="*/ 76 w 684"/>
                  <a:gd name="T47" fmla="*/ 324 h 604"/>
                  <a:gd name="T48" fmla="*/ 32 w 684"/>
                  <a:gd name="T49" fmla="*/ 352 h 604"/>
                  <a:gd name="T50" fmla="*/ 0 w 684"/>
                  <a:gd name="T51" fmla="*/ 302 h 604"/>
                  <a:gd name="T52" fmla="*/ 26 w 684"/>
                  <a:gd name="T53" fmla="*/ 256 h 604"/>
                  <a:gd name="T54" fmla="*/ 170 w 684"/>
                  <a:gd name="T55" fmla="*/ 202 h 604"/>
                  <a:gd name="T56" fmla="*/ 150 w 684"/>
                  <a:gd name="T57" fmla="*/ 32 h 604"/>
                  <a:gd name="T58" fmla="*/ 178 w 684"/>
                  <a:gd name="T59" fmla="*/ 2 h 604"/>
                  <a:gd name="T60" fmla="*/ 268 w 684"/>
                  <a:gd name="T61" fmla="*/ 32 h 604"/>
                  <a:gd name="T62" fmla="*/ 392 w 684"/>
                  <a:gd name="T63" fmla="*/ 52 h 604"/>
                  <a:gd name="T64" fmla="*/ 434 w 684"/>
                  <a:gd name="T65" fmla="*/ 36 h 604"/>
                  <a:gd name="T66" fmla="*/ 376 w 684"/>
                  <a:gd name="T67" fmla="*/ 92 h 604"/>
                  <a:gd name="T68" fmla="*/ 450 w 684"/>
                  <a:gd name="T69" fmla="*/ 192 h 604"/>
                  <a:gd name="T70" fmla="*/ 498 w 684"/>
                  <a:gd name="T71" fmla="*/ 98 h 604"/>
                  <a:gd name="T72" fmla="*/ 540 w 684"/>
                  <a:gd name="T73" fmla="*/ 78 h 604"/>
                  <a:gd name="T74" fmla="*/ 552 w 684"/>
                  <a:gd name="T75" fmla="*/ 210 h 604"/>
                  <a:gd name="T76" fmla="*/ 678 w 684"/>
                  <a:gd name="T77" fmla="*/ 278 h 604"/>
                  <a:gd name="T78" fmla="*/ 680 w 684"/>
                  <a:gd name="T79" fmla="*/ 322 h 604"/>
                  <a:gd name="T80" fmla="*/ 606 w 684"/>
                  <a:gd name="T81" fmla="*/ 376 h 604"/>
                  <a:gd name="T82" fmla="*/ 290 w 684"/>
                  <a:gd name="T83" fmla="*/ 392 h 604"/>
                  <a:gd name="T84" fmla="*/ 424 w 684"/>
                  <a:gd name="T85" fmla="*/ 346 h 604"/>
                  <a:gd name="T86" fmla="*/ 434 w 684"/>
                  <a:gd name="T87" fmla="*/ 252 h 604"/>
                  <a:gd name="T88" fmla="*/ 282 w 684"/>
                  <a:gd name="T89" fmla="*/ 200 h 604"/>
                  <a:gd name="T90" fmla="*/ 246 w 684"/>
                  <a:gd name="T91" fmla="*/ 318 h 604"/>
                  <a:gd name="T92" fmla="*/ 510 w 684"/>
                  <a:gd name="T93" fmla="*/ 216 h 604"/>
                  <a:gd name="T94" fmla="*/ 506 w 684"/>
                  <a:gd name="T95" fmla="*/ 376 h 604"/>
                  <a:gd name="T96" fmla="*/ 612 w 684"/>
                  <a:gd name="T97" fmla="*/ 320 h 604"/>
                  <a:gd name="T98" fmla="*/ 602 w 684"/>
                  <a:gd name="T99" fmla="*/ 262 h 604"/>
                  <a:gd name="T100" fmla="*/ 510 w 684"/>
                  <a:gd name="T101" fmla="*/ 216 h 604"/>
                  <a:gd name="T102" fmla="*/ 268 w 684"/>
                  <a:gd name="T103" fmla="*/ 202 h 604"/>
                  <a:gd name="T104" fmla="*/ 224 w 684"/>
                  <a:gd name="T105" fmla="*/ 274 h 604"/>
                  <a:gd name="T106" fmla="*/ 224 w 684"/>
                  <a:gd name="T107" fmla="*/ 386 h 604"/>
                  <a:gd name="T108" fmla="*/ 218 w 684"/>
                  <a:gd name="T109" fmla="*/ 316 h 604"/>
                  <a:gd name="T110" fmla="*/ 230 w 684"/>
                  <a:gd name="T111" fmla="*/ 412 h 604"/>
                  <a:gd name="T112" fmla="*/ 174 w 684"/>
                  <a:gd name="T113" fmla="*/ 490 h 604"/>
                  <a:gd name="T114" fmla="*/ 210 w 684"/>
                  <a:gd name="T115" fmla="*/ 542 h 604"/>
                  <a:gd name="T116" fmla="*/ 306 w 684"/>
                  <a:gd name="T117" fmla="*/ 498 h 604"/>
                  <a:gd name="T118" fmla="*/ 342 w 684"/>
                  <a:gd name="T119" fmla="*/ 418 h 604"/>
                  <a:gd name="T120" fmla="*/ 360 w 684"/>
                  <a:gd name="T121" fmla="*/ 44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84" h="604">
                    <a:moveTo>
                      <a:pt x="424" y="390"/>
                    </a:moveTo>
                    <a:lnTo>
                      <a:pt x="424" y="390"/>
                    </a:lnTo>
                    <a:lnTo>
                      <a:pt x="460" y="386"/>
                    </a:lnTo>
                    <a:lnTo>
                      <a:pt x="492" y="380"/>
                    </a:lnTo>
                    <a:lnTo>
                      <a:pt x="492" y="380"/>
                    </a:lnTo>
                    <a:lnTo>
                      <a:pt x="480" y="348"/>
                    </a:lnTo>
                    <a:lnTo>
                      <a:pt x="466" y="316"/>
                    </a:lnTo>
                    <a:lnTo>
                      <a:pt x="466" y="316"/>
                    </a:lnTo>
                    <a:lnTo>
                      <a:pt x="442" y="360"/>
                    </a:lnTo>
                    <a:lnTo>
                      <a:pt x="442" y="360"/>
                    </a:lnTo>
                    <a:lnTo>
                      <a:pt x="424" y="390"/>
                    </a:lnTo>
                    <a:lnTo>
                      <a:pt x="424" y="390"/>
                    </a:lnTo>
                    <a:close/>
                    <a:moveTo>
                      <a:pt x="416" y="200"/>
                    </a:moveTo>
                    <a:lnTo>
                      <a:pt x="416" y="200"/>
                    </a:lnTo>
                    <a:lnTo>
                      <a:pt x="442" y="244"/>
                    </a:lnTo>
                    <a:lnTo>
                      <a:pt x="442" y="244"/>
                    </a:lnTo>
                    <a:lnTo>
                      <a:pt x="460" y="276"/>
                    </a:lnTo>
                    <a:lnTo>
                      <a:pt x="460" y="276"/>
                    </a:lnTo>
                    <a:lnTo>
                      <a:pt x="474" y="242"/>
                    </a:lnTo>
                    <a:lnTo>
                      <a:pt x="484" y="210"/>
                    </a:lnTo>
                    <a:lnTo>
                      <a:pt x="484" y="210"/>
                    </a:lnTo>
                    <a:lnTo>
                      <a:pt x="452" y="204"/>
                    </a:lnTo>
                    <a:lnTo>
                      <a:pt x="416" y="200"/>
                    </a:lnTo>
                    <a:lnTo>
                      <a:pt x="416" y="200"/>
                    </a:lnTo>
                    <a:close/>
                    <a:moveTo>
                      <a:pt x="392" y="188"/>
                    </a:moveTo>
                    <a:lnTo>
                      <a:pt x="392" y="188"/>
                    </a:lnTo>
                    <a:lnTo>
                      <a:pt x="368" y="154"/>
                    </a:lnTo>
                    <a:lnTo>
                      <a:pt x="342" y="124"/>
                    </a:lnTo>
                    <a:lnTo>
                      <a:pt x="342" y="124"/>
                    </a:lnTo>
                    <a:lnTo>
                      <a:pt x="316" y="154"/>
                    </a:lnTo>
                    <a:lnTo>
                      <a:pt x="292" y="188"/>
                    </a:lnTo>
                    <a:lnTo>
                      <a:pt x="292" y="188"/>
                    </a:lnTo>
                    <a:lnTo>
                      <a:pt x="342" y="186"/>
                    </a:lnTo>
                    <a:lnTo>
                      <a:pt x="342" y="186"/>
                    </a:lnTo>
                    <a:lnTo>
                      <a:pt x="392" y="188"/>
                    </a:lnTo>
                    <a:lnTo>
                      <a:pt x="392" y="188"/>
                    </a:lnTo>
                    <a:close/>
                    <a:moveTo>
                      <a:pt x="196" y="198"/>
                    </a:moveTo>
                    <a:lnTo>
                      <a:pt x="196" y="198"/>
                    </a:lnTo>
                    <a:lnTo>
                      <a:pt x="236" y="192"/>
                    </a:lnTo>
                    <a:lnTo>
                      <a:pt x="276" y="188"/>
                    </a:lnTo>
                    <a:lnTo>
                      <a:pt x="276" y="188"/>
                    </a:lnTo>
                    <a:lnTo>
                      <a:pt x="304" y="150"/>
                    </a:lnTo>
                    <a:lnTo>
                      <a:pt x="332" y="114"/>
                    </a:lnTo>
                    <a:lnTo>
                      <a:pt x="332" y="114"/>
                    </a:lnTo>
                    <a:lnTo>
                      <a:pt x="314" y="98"/>
                    </a:lnTo>
                    <a:lnTo>
                      <a:pt x="296" y="82"/>
                    </a:lnTo>
                    <a:lnTo>
                      <a:pt x="278" y="72"/>
                    </a:lnTo>
                    <a:lnTo>
                      <a:pt x="262" y="62"/>
                    </a:lnTo>
                    <a:lnTo>
                      <a:pt x="248" y="56"/>
                    </a:lnTo>
                    <a:lnTo>
                      <a:pt x="232" y="54"/>
                    </a:lnTo>
                    <a:lnTo>
                      <a:pt x="220" y="56"/>
                    </a:lnTo>
                    <a:lnTo>
                      <a:pt x="208" y="60"/>
                    </a:lnTo>
                    <a:lnTo>
                      <a:pt x="208" y="60"/>
                    </a:lnTo>
                    <a:lnTo>
                      <a:pt x="200" y="68"/>
                    </a:lnTo>
                    <a:lnTo>
                      <a:pt x="192" y="78"/>
                    </a:lnTo>
                    <a:lnTo>
                      <a:pt x="188" y="92"/>
                    </a:lnTo>
                    <a:lnTo>
                      <a:pt x="184" y="108"/>
                    </a:lnTo>
                    <a:lnTo>
                      <a:pt x="184" y="128"/>
                    </a:lnTo>
                    <a:lnTo>
                      <a:pt x="186" y="148"/>
                    </a:lnTo>
                    <a:lnTo>
                      <a:pt x="190" y="172"/>
                    </a:lnTo>
                    <a:lnTo>
                      <a:pt x="196" y="198"/>
                    </a:lnTo>
                    <a:lnTo>
                      <a:pt x="196" y="198"/>
                    </a:lnTo>
                    <a:close/>
                    <a:moveTo>
                      <a:pt x="408" y="416"/>
                    </a:moveTo>
                    <a:lnTo>
                      <a:pt x="408" y="416"/>
                    </a:lnTo>
                    <a:lnTo>
                      <a:pt x="384" y="450"/>
                    </a:lnTo>
                    <a:lnTo>
                      <a:pt x="360" y="480"/>
                    </a:lnTo>
                    <a:lnTo>
                      <a:pt x="360" y="480"/>
                    </a:lnTo>
                    <a:lnTo>
                      <a:pt x="378" y="498"/>
                    </a:lnTo>
                    <a:lnTo>
                      <a:pt x="396" y="514"/>
                    </a:lnTo>
                    <a:lnTo>
                      <a:pt x="414" y="526"/>
                    </a:lnTo>
                    <a:lnTo>
                      <a:pt x="430" y="536"/>
                    </a:lnTo>
                    <a:lnTo>
                      <a:pt x="446" y="542"/>
                    </a:lnTo>
                    <a:lnTo>
                      <a:pt x="460" y="544"/>
                    </a:lnTo>
                    <a:lnTo>
                      <a:pt x="474" y="544"/>
                    </a:lnTo>
                    <a:lnTo>
                      <a:pt x="486" y="538"/>
                    </a:lnTo>
                    <a:lnTo>
                      <a:pt x="486" y="538"/>
                    </a:lnTo>
                    <a:lnTo>
                      <a:pt x="494" y="532"/>
                    </a:lnTo>
                    <a:lnTo>
                      <a:pt x="502" y="522"/>
                    </a:lnTo>
                    <a:lnTo>
                      <a:pt x="502" y="522"/>
                    </a:lnTo>
                    <a:lnTo>
                      <a:pt x="510" y="524"/>
                    </a:lnTo>
                    <a:lnTo>
                      <a:pt x="518" y="524"/>
                    </a:lnTo>
                    <a:lnTo>
                      <a:pt x="518" y="524"/>
                    </a:lnTo>
                    <a:lnTo>
                      <a:pt x="530" y="524"/>
                    </a:lnTo>
                    <a:lnTo>
                      <a:pt x="540" y="520"/>
                    </a:lnTo>
                    <a:lnTo>
                      <a:pt x="540" y="520"/>
                    </a:lnTo>
                    <a:lnTo>
                      <a:pt x="540" y="546"/>
                    </a:lnTo>
                    <a:lnTo>
                      <a:pt x="538" y="558"/>
                    </a:lnTo>
                    <a:lnTo>
                      <a:pt x="534" y="570"/>
                    </a:lnTo>
                    <a:lnTo>
                      <a:pt x="532" y="578"/>
                    </a:lnTo>
                    <a:lnTo>
                      <a:pt x="526" y="586"/>
                    </a:lnTo>
                    <a:lnTo>
                      <a:pt x="520" y="594"/>
                    </a:lnTo>
                    <a:lnTo>
                      <a:pt x="514" y="598"/>
                    </a:lnTo>
                    <a:lnTo>
                      <a:pt x="514" y="598"/>
                    </a:lnTo>
                    <a:lnTo>
                      <a:pt x="506" y="602"/>
                    </a:lnTo>
                    <a:lnTo>
                      <a:pt x="498" y="604"/>
                    </a:lnTo>
                    <a:lnTo>
                      <a:pt x="490" y="604"/>
                    </a:lnTo>
                    <a:lnTo>
                      <a:pt x="480" y="604"/>
                    </a:lnTo>
                    <a:lnTo>
                      <a:pt x="460" y="598"/>
                    </a:lnTo>
                    <a:lnTo>
                      <a:pt x="440" y="588"/>
                    </a:lnTo>
                    <a:lnTo>
                      <a:pt x="416" y="572"/>
                    </a:lnTo>
                    <a:lnTo>
                      <a:pt x="392" y="552"/>
                    </a:lnTo>
                    <a:lnTo>
                      <a:pt x="368" y="530"/>
                    </a:lnTo>
                    <a:lnTo>
                      <a:pt x="342" y="502"/>
                    </a:lnTo>
                    <a:lnTo>
                      <a:pt x="342" y="502"/>
                    </a:lnTo>
                    <a:lnTo>
                      <a:pt x="316" y="530"/>
                    </a:lnTo>
                    <a:lnTo>
                      <a:pt x="292" y="552"/>
                    </a:lnTo>
                    <a:lnTo>
                      <a:pt x="268" y="572"/>
                    </a:lnTo>
                    <a:lnTo>
                      <a:pt x="244" y="588"/>
                    </a:lnTo>
                    <a:lnTo>
                      <a:pt x="224" y="598"/>
                    </a:lnTo>
                    <a:lnTo>
                      <a:pt x="204" y="604"/>
                    </a:lnTo>
                    <a:lnTo>
                      <a:pt x="194" y="604"/>
                    </a:lnTo>
                    <a:lnTo>
                      <a:pt x="186" y="604"/>
                    </a:lnTo>
                    <a:lnTo>
                      <a:pt x="178" y="602"/>
                    </a:lnTo>
                    <a:lnTo>
                      <a:pt x="170" y="598"/>
                    </a:lnTo>
                    <a:lnTo>
                      <a:pt x="170" y="598"/>
                    </a:lnTo>
                    <a:lnTo>
                      <a:pt x="162" y="592"/>
                    </a:lnTo>
                    <a:lnTo>
                      <a:pt x="156" y="584"/>
                    </a:lnTo>
                    <a:lnTo>
                      <a:pt x="150" y="572"/>
                    </a:lnTo>
                    <a:lnTo>
                      <a:pt x="146" y="560"/>
                    </a:lnTo>
                    <a:lnTo>
                      <a:pt x="144" y="546"/>
                    </a:lnTo>
                    <a:lnTo>
                      <a:pt x="144" y="530"/>
                    </a:lnTo>
                    <a:lnTo>
                      <a:pt x="144" y="512"/>
                    </a:lnTo>
                    <a:lnTo>
                      <a:pt x="146" y="492"/>
                    </a:lnTo>
                    <a:lnTo>
                      <a:pt x="154" y="450"/>
                    </a:lnTo>
                    <a:lnTo>
                      <a:pt x="168" y="404"/>
                    </a:lnTo>
                    <a:lnTo>
                      <a:pt x="188" y="354"/>
                    </a:lnTo>
                    <a:lnTo>
                      <a:pt x="210" y="302"/>
                    </a:lnTo>
                    <a:lnTo>
                      <a:pt x="210" y="302"/>
                    </a:lnTo>
                    <a:lnTo>
                      <a:pt x="190" y="258"/>
                    </a:lnTo>
                    <a:lnTo>
                      <a:pt x="174" y="218"/>
                    </a:lnTo>
                    <a:lnTo>
                      <a:pt x="174" y="218"/>
                    </a:lnTo>
                    <a:lnTo>
                      <a:pt x="150" y="224"/>
                    </a:lnTo>
                    <a:lnTo>
                      <a:pt x="130" y="232"/>
                    </a:lnTo>
                    <a:lnTo>
                      <a:pt x="110" y="242"/>
                    </a:lnTo>
                    <a:lnTo>
                      <a:pt x="94" y="252"/>
                    </a:lnTo>
                    <a:lnTo>
                      <a:pt x="82" y="262"/>
                    </a:lnTo>
                    <a:lnTo>
                      <a:pt x="74" y="272"/>
                    </a:lnTo>
                    <a:lnTo>
                      <a:pt x="68" y="284"/>
                    </a:lnTo>
                    <a:lnTo>
                      <a:pt x="66" y="296"/>
                    </a:lnTo>
                    <a:lnTo>
                      <a:pt x="66" y="296"/>
                    </a:lnTo>
                    <a:lnTo>
                      <a:pt x="66" y="304"/>
                    </a:lnTo>
                    <a:lnTo>
                      <a:pt x="68" y="310"/>
                    </a:lnTo>
                    <a:lnTo>
                      <a:pt x="76" y="324"/>
                    </a:lnTo>
                    <a:lnTo>
                      <a:pt x="76" y="324"/>
                    </a:lnTo>
                    <a:lnTo>
                      <a:pt x="68" y="332"/>
                    </a:lnTo>
                    <a:lnTo>
                      <a:pt x="62" y="342"/>
                    </a:lnTo>
                    <a:lnTo>
                      <a:pt x="58" y="354"/>
                    </a:lnTo>
                    <a:lnTo>
                      <a:pt x="56" y="366"/>
                    </a:lnTo>
                    <a:lnTo>
                      <a:pt x="56" y="366"/>
                    </a:lnTo>
                    <a:lnTo>
                      <a:pt x="32" y="352"/>
                    </a:lnTo>
                    <a:lnTo>
                      <a:pt x="22" y="344"/>
                    </a:lnTo>
                    <a:lnTo>
                      <a:pt x="14" y="336"/>
                    </a:lnTo>
                    <a:lnTo>
                      <a:pt x="8" y="328"/>
                    </a:lnTo>
                    <a:lnTo>
                      <a:pt x="4" y="320"/>
                    </a:lnTo>
                    <a:lnTo>
                      <a:pt x="0" y="310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0" y="294"/>
                    </a:lnTo>
                    <a:lnTo>
                      <a:pt x="2" y="286"/>
                    </a:lnTo>
                    <a:lnTo>
                      <a:pt x="6" y="278"/>
                    </a:lnTo>
                    <a:lnTo>
                      <a:pt x="12" y="272"/>
                    </a:lnTo>
                    <a:lnTo>
                      <a:pt x="26" y="256"/>
                    </a:lnTo>
                    <a:lnTo>
                      <a:pt x="46" y="244"/>
                    </a:lnTo>
                    <a:lnTo>
                      <a:pt x="70" y="232"/>
                    </a:lnTo>
                    <a:lnTo>
                      <a:pt x="100" y="220"/>
                    </a:lnTo>
                    <a:lnTo>
                      <a:pt x="132" y="210"/>
                    </a:lnTo>
                    <a:lnTo>
                      <a:pt x="170" y="202"/>
                    </a:lnTo>
                    <a:lnTo>
                      <a:pt x="170" y="202"/>
                    </a:lnTo>
                    <a:lnTo>
                      <a:pt x="158" y="166"/>
                    </a:lnTo>
                    <a:lnTo>
                      <a:pt x="150" y="134"/>
                    </a:lnTo>
                    <a:lnTo>
                      <a:pt x="146" y="102"/>
                    </a:lnTo>
                    <a:lnTo>
                      <a:pt x="144" y="74"/>
                    </a:lnTo>
                    <a:lnTo>
                      <a:pt x="146" y="52"/>
                    </a:lnTo>
                    <a:lnTo>
                      <a:pt x="150" y="32"/>
                    </a:lnTo>
                    <a:lnTo>
                      <a:pt x="154" y="22"/>
                    </a:lnTo>
                    <a:lnTo>
                      <a:pt x="158" y="16"/>
                    </a:lnTo>
                    <a:lnTo>
                      <a:pt x="164" y="10"/>
                    </a:lnTo>
                    <a:lnTo>
                      <a:pt x="170" y="6"/>
                    </a:lnTo>
                    <a:lnTo>
                      <a:pt x="170" y="6"/>
                    </a:lnTo>
                    <a:lnTo>
                      <a:pt x="178" y="2"/>
                    </a:lnTo>
                    <a:lnTo>
                      <a:pt x="186" y="0"/>
                    </a:lnTo>
                    <a:lnTo>
                      <a:pt x="194" y="0"/>
                    </a:lnTo>
                    <a:lnTo>
                      <a:pt x="204" y="0"/>
                    </a:lnTo>
                    <a:lnTo>
                      <a:pt x="224" y="6"/>
                    </a:lnTo>
                    <a:lnTo>
                      <a:pt x="244" y="16"/>
                    </a:lnTo>
                    <a:lnTo>
                      <a:pt x="268" y="32"/>
                    </a:lnTo>
                    <a:lnTo>
                      <a:pt x="292" y="52"/>
                    </a:lnTo>
                    <a:lnTo>
                      <a:pt x="316" y="74"/>
                    </a:lnTo>
                    <a:lnTo>
                      <a:pt x="342" y="102"/>
                    </a:lnTo>
                    <a:lnTo>
                      <a:pt x="342" y="102"/>
                    </a:lnTo>
                    <a:lnTo>
                      <a:pt x="368" y="76"/>
                    </a:lnTo>
                    <a:lnTo>
                      <a:pt x="392" y="52"/>
                    </a:lnTo>
                    <a:lnTo>
                      <a:pt x="416" y="32"/>
                    </a:lnTo>
                    <a:lnTo>
                      <a:pt x="438" y="18"/>
                    </a:lnTo>
                    <a:lnTo>
                      <a:pt x="438" y="18"/>
                    </a:lnTo>
                    <a:lnTo>
                      <a:pt x="436" y="26"/>
                    </a:lnTo>
                    <a:lnTo>
                      <a:pt x="434" y="36"/>
                    </a:lnTo>
                    <a:lnTo>
                      <a:pt x="434" y="36"/>
                    </a:lnTo>
                    <a:lnTo>
                      <a:pt x="436" y="46"/>
                    </a:lnTo>
                    <a:lnTo>
                      <a:pt x="438" y="56"/>
                    </a:lnTo>
                    <a:lnTo>
                      <a:pt x="438" y="56"/>
                    </a:lnTo>
                    <a:lnTo>
                      <a:pt x="418" y="64"/>
                    </a:lnTo>
                    <a:lnTo>
                      <a:pt x="398" y="76"/>
                    </a:lnTo>
                    <a:lnTo>
                      <a:pt x="376" y="92"/>
                    </a:lnTo>
                    <a:lnTo>
                      <a:pt x="352" y="114"/>
                    </a:lnTo>
                    <a:lnTo>
                      <a:pt x="352" y="114"/>
                    </a:lnTo>
                    <a:lnTo>
                      <a:pt x="380" y="150"/>
                    </a:lnTo>
                    <a:lnTo>
                      <a:pt x="408" y="188"/>
                    </a:lnTo>
                    <a:lnTo>
                      <a:pt x="408" y="188"/>
                    </a:lnTo>
                    <a:lnTo>
                      <a:pt x="450" y="192"/>
                    </a:lnTo>
                    <a:lnTo>
                      <a:pt x="488" y="198"/>
                    </a:lnTo>
                    <a:lnTo>
                      <a:pt x="488" y="198"/>
                    </a:lnTo>
                    <a:lnTo>
                      <a:pt x="496" y="168"/>
                    </a:lnTo>
                    <a:lnTo>
                      <a:pt x="500" y="142"/>
                    </a:lnTo>
                    <a:lnTo>
                      <a:pt x="500" y="118"/>
                    </a:lnTo>
                    <a:lnTo>
                      <a:pt x="498" y="98"/>
                    </a:lnTo>
                    <a:lnTo>
                      <a:pt x="498" y="98"/>
                    </a:lnTo>
                    <a:lnTo>
                      <a:pt x="510" y="96"/>
                    </a:lnTo>
                    <a:lnTo>
                      <a:pt x="522" y="92"/>
                    </a:lnTo>
                    <a:lnTo>
                      <a:pt x="532" y="86"/>
                    </a:lnTo>
                    <a:lnTo>
                      <a:pt x="540" y="78"/>
                    </a:lnTo>
                    <a:lnTo>
                      <a:pt x="540" y="78"/>
                    </a:lnTo>
                    <a:lnTo>
                      <a:pt x="538" y="106"/>
                    </a:lnTo>
                    <a:lnTo>
                      <a:pt x="534" y="136"/>
                    </a:lnTo>
                    <a:lnTo>
                      <a:pt x="526" y="168"/>
                    </a:lnTo>
                    <a:lnTo>
                      <a:pt x="516" y="202"/>
                    </a:lnTo>
                    <a:lnTo>
                      <a:pt x="516" y="202"/>
                    </a:lnTo>
                    <a:lnTo>
                      <a:pt x="552" y="210"/>
                    </a:lnTo>
                    <a:lnTo>
                      <a:pt x="584" y="220"/>
                    </a:lnTo>
                    <a:lnTo>
                      <a:pt x="614" y="232"/>
                    </a:lnTo>
                    <a:lnTo>
                      <a:pt x="638" y="244"/>
                    </a:lnTo>
                    <a:lnTo>
                      <a:pt x="658" y="256"/>
                    </a:lnTo>
                    <a:lnTo>
                      <a:pt x="672" y="272"/>
                    </a:lnTo>
                    <a:lnTo>
                      <a:pt x="678" y="278"/>
                    </a:lnTo>
                    <a:lnTo>
                      <a:pt x="682" y="286"/>
                    </a:lnTo>
                    <a:lnTo>
                      <a:pt x="684" y="294"/>
                    </a:lnTo>
                    <a:lnTo>
                      <a:pt x="684" y="302"/>
                    </a:lnTo>
                    <a:lnTo>
                      <a:pt x="684" y="302"/>
                    </a:lnTo>
                    <a:lnTo>
                      <a:pt x="684" y="312"/>
                    </a:lnTo>
                    <a:lnTo>
                      <a:pt x="680" y="322"/>
                    </a:lnTo>
                    <a:lnTo>
                      <a:pt x="672" y="332"/>
                    </a:lnTo>
                    <a:lnTo>
                      <a:pt x="664" y="342"/>
                    </a:lnTo>
                    <a:lnTo>
                      <a:pt x="652" y="352"/>
                    </a:lnTo>
                    <a:lnTo>
                      <a:pt x="638" y="360"/>
                    </a:lnTo>
                    <a:lnTo>
                      <a:pt x="622" y="368"/>
                    </a:lnTo>
                    <a:lnTo>
                      <a:pt x="606" y="376"/>
                    </a:lnTo>
                    <a:lnTo>
                      <a:pt x="564" y="390"/>
                    </a:lnTo>
                    <a:lnTo>
                      <a:pt x="518" y="402"/>
                    </a:lnTo>
                    <a:lnTo>
                      <a:pt x="464" y="410"/>
                    </a:lnTo>
                    <a:lnTo>
                      <a:pt x="408" y="416"/>
                    </a:lnTo>
                    <a:lnTo>
                      <a:pt x="408" y="416"/>
                    </a:lnTo>
                    <a:close/>
                    <a:moveTo>
                      <a:pt x="290" y="392"/>
                    </a:moveTo>
                    <a:lnTo>
                      <a:pt x="290" y="392"/>
                    </a:lnTo>
                    <a:lnTo>
                      <a:pt x="344" y="394"/>
                    </a:lnTo>
                    <a:lnTo>
                      <a:pt x="344" y="394"/>
                    </a:lnTo>
                    <a:lnTo>
                      <a:pt x="394" y="392"/>
                    </a:lnTo>
                    <a:lnTo>
                      <a:pt x="394" y="392"/>
                    </a:lnTo>
                    <a:lnTo>
                      <a:pt x="424" y="346"/>
                    </a:lnTo>
                    <a:lnTo>
                      <a:pt x="424" y="346"/>
                    </a:lnTo>
                    <a:lnTo>
                      <a:pt x="440" y="318"/>
                    </a:lnTo>
                    <a:lnTo>
                      <a:pt x="454" y="288"/>
                    </a:lnTo>
                    <a:lnTo>
                      <a:pt x="454" y="288"/>
                    </a:lnTo>
                    <a:lnTo>
                      <a:pt x="434" y="252"/>
                    </a:lnTo>
                    <a:lnTo>
                      <a:pt x="434" y="252"/>
                    </a:lnTo>
                    <a:lnTo>
                      <a:pt x="418" y="224"/>
                    </a:lnTo>
                    <a:lnTo>
                      <a:pt x="400" y="200"/>
                    </a:lnTo>
                    <a:lnTo>
                      <a:pt x="400" y="200"/>
                    </a:lnTo>
                    <a:lnTo>
                      <a:pt x="344" y="198"/>
                    </a:lnTo>
                    <a:lnTo>
                      <a:pt x="344" y="198"/>
                    </a:lnTo>
                    <a:lnTo>
                      <a:pt x="282" y="200"/>
                    </a:lnTo>
                    <a:lnTo>
                      <a:pt x="282" y="200"/>
                    </a:lnTo>
                    <a:lnTo>
                      <a:pt x="252" y="248"/>
                    </a:lnTo>
                    <a:lnTo>
                      <a:pt x="252" y="248"/>
                    </a:lnTo>
                    <a:lnTo>
                      <a:pt x="230" y="288"/>
                    </a:lnTo>
                    <a:lnTo>
                      <a:pt x="230" y="288"/>
                    </a:lnTo>
                    <a:lnTo>
                      <a:pt x="246" y="318"/>
                    </a:lnTo>
                    <a:lnTo>
                      <a:pt x="262" y="350"/>
                    </a:lnTo>
                    <a:lnTo>
                      <a:pt x="262" y="350"/>
                    </a:lnTo>
                    <a:lnTo>
                      <a:pt x="290" y="392"/>
                    </a:lnTo>
                    <a:lnTo>
                      <a:pt x="290" y="392"/>
                    </a:lnTo>
                    <a:close/>
                    <a:moveTo>
                      <a:pt x="510" y="216"/>
                    </a:moveTo>
                    <a:lnTo>
                      <a:pt x="510" y="216"/>
                    </a:lnTo>
                    <a:lnTo>
                      <a:pt x="494" y="258"/>
                    </a:lnTo>
                    <a:lnTo>
                      <a:pt x="474" y="302"/>
                    </a:lnTo>
                    <a:lnTo>
                      <a:pt x="474" y="302"/>
                    </a:lnTo>
                    <a:lnTo>
                      <a:pt x="490" y="340"/>
                    </a:lnTo>
                    <a:lnTo>
                      <a:pt x="506" y="376"/>
                    </a:lnTo>
                    <a:lnTo>
                      <a:pt x="506" y="376"/>
                    </a:lnTo>
                    <a:lnTo>
                      <a:pt x="530" y="370"/>
                    </a:lnTo>
                    <a:lnTo>
                      <a:pt x="552" y="360"/>
                    </a:lnTo>
                    <a:lnTo>
                      <a:pt x="572" y="352"/>
                    </a:lnTo>
                    <a:lnTo>
                      <a:pt x="588" y="342"/>
                    </a:lnTo>
                    <a:lnTo>
                      <a:pt x="602" y="332"/>
                    </a:lnTo>
                    <a:lnTo>
                      <a:pt x="612" y="320"/>
                    </a:lnTo>
                    <a:lnTo>
                      <a:pt x="618" y="308"/>
                    </a:lnTo>
                    <a:lnTo>
                      <a:pt x="620" y="296"/>
                    </a:lnTo>
                    <a:lnTo>
                      <a:pt x="620" y="296"/>
                    </a:lnTo>
                    <a:lnTo>
                      <a:pt x="618" y="284"/>
                    </a:lnTo>
                    <a:lnTo>
                      <a:pt x="612" y="272"/>
                    </a:lnTo>
                    <a:lnTo>
                      <a:pt x="602" y="262"/>
                    </a:lnTo>
                    <a:lnTo>
                      <a:pt x="590" y="250"/>
                    </a:lnTo>
                    <a:lnTo>
                      <a:pt x="574" y="242"/>
                    </a:lnTo>
                    <a:lnTo>
                      <a:pt x="556" y="232"/>
                    </a:lnTo>
                    <a:lnTo>
                      <a:pt x="534" y="224"/>
                    </a:lnTo>
                    <a:lnTo>
                      <a:pt x="510" y="216"/>
                    </a:lnTo>
                    <a:lnTo>
                      <a:pt x="510" y="216"/>
                    </a:lnTo>
                    <a:close/>
                    <a:moveTo>
                      <a:pt x="224" y="274"/>
                    </a:moveTo>
                    <a:lnTo>
                      <a:pt x="224" y="274"/>
                    </a:lnTo>
                    <a:lnTo>
                      <a:pt x="242" y="244"/>
                    </a:lnTo>
                    <a:lnTo>
                      <a:pt x="242" y="244"/>
                    </a:lnTo>
                    <a:lnTo>
                      <a:pt x="268" y="202"/>
                    </a:lnTo>
                    <a:lnTo>
                      <a:pt x="268" y="202"/>
                    </a:lnTo>
                    <a:lnTo>
                      <a:pt x="234" y="206"/>
                    </a:lnTo>
                    <a:lnTo>
                      <a:pt x="200" y="212"/>
                    </a:lnTo>
                    <a:lnTo>
                      <a:pt x="200" y="212"/>
                    </a:lnTo>
                    <a:lnTo>
                      <a:pt x="212" y="242"/>
                    </a:lnTo>
                    <a:lnTo>
                      <a:pt x="224" y="274"/>
                    </a:lnTo>
                    <a:lnTo>
                      <a:pt x="224" y="274"/>
                    </a:lnTo>
                    <a:close/>
                    <a:moveTo>
                      <a:pt x="218" y="316"/>
                    </a:moveTo>
                    <a:lnTo>
                      <a:pt x="218" y="316"/>
                    </a:lnTo>
                    <a:lnTo>
                      <a:pt x="204" y="348"/>
                    </a:lnTo>
                    <a:lnTo>
                      <a:pt x="192" y="380"/>
                    </a:lnTo>
                    <a:lnTo>
                      <a:pt x="192" y="380"/>
                    </a:lnTo>
                    <a:lnTo>
                      <a:pt x="224" y="386"/>
                    </a:lnTo>
                    <a:lnTo>
                      <a:pt x="260" y="390"/>
                    </a:lnTo>
                    <a:lnTo>
                      <a:pt x="260" y="390"/>
                    </a:lnTo>
                    <a:lnTo>
                      <a:pt x="242" y="360"/>
                    </a:lnTo>
                    <a:lnTo>
                      <a:pt x="242" y="360"/>
                    </a:lnTo>
                    <a:lnTo>
                      <a:pt x="218" y="316"/>
                    </a:lnTo>
                    <a:lnTo>
                      <a:pt x="218" y="316"/>
                    </a:lnTo>
                    <a:close/>
                    <a:moveTo>
                      <a:pt x="324" y="480"/>
                    </a:moveTo>
                    <a:lnTo>
                      <a:pt x="324" y="480"/>
                    </a:lnTo>
                    <a:lnTo>
                      <a:pt x="300" y="450"/>
                    </a:lnTo>
                    <a:lnTo>
                      <a:pt x="276" y="416"/>
                    </a:lnTo>
                    <a:lnTo>
                      <a:pt x="276" y="416"/>
                    </a:lnTo>
                    <a:lnTo>
                      <a:pt x="230" y="412"/>
                    </a:lnTo>
                    <a:lnTo>
                      <a:pt x="184" y="404"/>
                    </a:lnTo>
                    <a:lnTo>
                      <a:pt x="184" y="404"/>
                    </a:lnTo>
                    <a:lnTo>
                      <a:pt x="180" y="430"/>
                    </a:lnTo>
                    <a:lnTo>
                      <a:pt x="176" y="452"/>
                    </a:lnTo>
                    <a:lnTo>
                      <a:pt x="174" y="472"/>
                    </a:lnTo>
                    <a:lnTo>
                      <a:pt x="174" y="490"/>
                    </a:lnTo>
                    <a:lnTo>
                      <a:pt x="178" y="506"/>
                    </a:lnTo>
                    <a:lnTo>
                      <a:pt x="182" y="520"/>
                    </a:lnTo>
                    <a:lnTo>
                      <a:pt x="190" y="530"/>
                    </a:lnTo>
                    <a:lnTo>
                      <a:pt x="198" y="538"/>
                    </a:lnTo>
                    <a:lnTo>
                      <a:pt x="198" y="538"/>
                    </a:lnTo>
                    <a:lnTo>
                      <a:pt x="210" y="542"/>
                    </a:lnTo>
                    <a:lnTo>
                      <a:pt x="224" y="544"/>
                    </a:lnTo>
                    <a:lnTo>
                      <a:pt x="238" y="540"/>
                    </a:lnTo>
                    <a:lnTo>
                      <a:pt x="254" y="534"/>
                    </a:lnTo>
                    <a:lnTo>
                      <a:pt x="270" y="526"/>
                    </a:lnTo>
                    <a:lnTo>
                      <a:pt x="288" y="514"/>
                    </a:lnTo>
                    <a:lnTo>
                      <a:pt x="306" y="498"/>
                    </a:lnTo>
                    <a:lnTo>
                      <a:pt x="324" y="480"/>
                    </a:lnTo>
                    <a:lnTo>
                      <a:pt x="324" y="480"/>
                    </a:lnTo>
                    <a:close/>
                    <a:moveTo>
                      <a:pt x="378" y="418"/>
                    </a:moveTo>
                    <a:lnTo>
                      <a:pt x="378" y="418"/>
                    </a:lnTo>
                    <a:lnTo>
                      <a:pt x="342" y="418"/>
                    </a:lnTo>
                    <a:lnTo>
                      <a:pt x="342" y="418"/>
                    </a:lnTo>
                    <a:lnTo>
                      <a:pt x="306" y="418"/>
                    </a:lnTo>
                    <a:lnTo>
                      <a:pt x="306" y="418"/>
                    </a:lnTo>
                    <a:lnTo>
                      <a:pt x="324" y="440"/>
                    </a:lnTo>
                    <a:lnTo>
                      <a:pt x="342" y="462"/>
                    </a:lnTo>
                    <a:lnTo>
                      <a:pt x="342" y="462"/>
                    </a:lnTo>
                    <a:lnTo>
                      <a:pt x="360" y="440"/>
                    </a:lnTo>
                    <a:lnTo>
                      <a:pt x="378" y="418"/>
                    </a:lnTo>
                    <a:lnTo>
                      <a:pt x="378" y="4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8" name="íş1íḓè">
              <a:extLst>
                <a:ext uri="{FF2B5EF4-FFF2-40B4-BE49-F238E27FC236}">
                  <a16:creationId xmlns:a16="http://schemas.microsoft.com/office/drawing/2014/main" id="{78BA4BEA-49BF-458F-A951-39EDA0C7E903}"/>
                </a:ext>
              </a:extLst>
            </p:cNvPr>
            <p:cNvSpPr/>
            <p:nvPr/>
          </p:nvSpPr>
          <p:spPr bwMode="auto">
            <a:xfrm>
              <a:off x="4950834" y="1965611"/>
              <a:ext cx="2363036" cy="2045389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24" name="íSḻíďe">
            <a:extLst>
              <a:ext uri="{FF2B5EF4-FFF2-40B4-BE49-F238E27FC236}">
                <a16:creationId xmlns:a16="http://schemas.microsoft.com/office/drawing/2014/main" id="{0E82BB58-723A-4546-B518-AE9CD9DE99CC}"/>
              </a:ext>
            </a:extLst>
          </p:cNvPr>
          <p:cNvGrpSpPr/>
          <p:nvPr/>
        </p:nvGrpSpPr>
        <p:grpSpPr>
          <a:xfrm>
            <a:off x="1112926" y="1910261"/>
            <a:ext cx="2120758" cy="1835658"/>
            <a:chOff x="1124991" y="2072147"/>
            <a:chExt cx="2120758" cy="1835676"/>
          </a:xfrm>
        </p:grpSpPr>
        <p:sp>
          <p:nvSpPr>
            <p:cNvPr id="125" name="îśľîḑe">
              <a:extLst>
                <a:ext uri="{FF2B5EF4-FFF2-40B4-BE49-F238E27FC236}">
                  <a16:creationId xmlns:a16="http://schemas.microsoft.com/office/drawing/2014/main" id="{9BB1DF59-5190-44F2-96EB-DCAAE291C50E}"/>
                </a:ext>
              </a:extLst>
            </p:cNvPr>
            <p:cNvSpPr/>
            <p:nvPr/>
          </p:nvSpPr>
          <p:spPr bwMode="auto">
            <a:xfrm>
              <a:off x="1186797" y="2123962"/>
              <a:ext cx="1997147" cy="1728685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6" name="íš1ïḍé">
              <a:extLst>
                <a:ext uri="{FF2B5EF4-FFF2-40B4-BE49-F238E27FC236}">
                  <a16:creationId xmlns:a16="http://schemas.microsoft.com/office/drawing/2014/main" id="{35351973-38DD-454D-960C-D97F697FB758}"/>
                </a:ext>
              </a:extLst>
            </p:cNvPr>
            <p:cNvGrpSpPr/>
            <p:nvPr/>
          </p:nvGrpSpPr>
          <p:grpSpPr>
            <a:xfrm>
              <a:off x="1900953" y="2539420"/>
              <a:ext cx="568863" cy="897788"/>
              <a:chOff x="-3248025" y="803275"/>
              <a:chExt cx="669925" cy="1057275"/>
            </a:xfrm>
            <a:solidFill>
              <a:schemeClr val="bg1"/>
            </a:solidFill>
          </p:grpSpPr>
          <p:sp>
            <p:nvSpPr>
              <p:cNvPr id="128" name="îşlïḋé">
                <a:extLst>
                  <a:ext uri="{FF2B5EF4-FFF2-40B4-BE49-F238E27FC236}">
                    <a16:creationId xmlns:a16="http://schemas.microsoft.com/office/drawing/2014/main" id="{B137308A-0BBB-4DA4-989B-92012ED6A165}"/>
                  </a:ext>
                </a:extLst>
              </p:cNvPr>
              <p:cNvSpPr/>
              <p:nvPr/>
            </p:nvSpPr>
            <p:spPr bwMode="auto">
              <a:xfrm>
                <a:off x="-2940050" y="1489075"/>
                <a:ext cx="361950" cy="53975"/>
              </a:xfrm>
              <a:custGeom>
                <a:avLst/>
                <a:gdLst>
                  <a:gd name="T0" fmla="*/ 228 w 228"/>
                  <a:gd name="T1" fmla="*/ 24 h 34"/>
                  <a:gd name="T2" fmla="*/ 228 w 228"/>
                  <a:gd name="T3" fmla="*/ 24 h 34"/>
                  <a:gd name="T4" fmla="*/ 228 w 228"/>
                  <a:gd name="T5" fmla="*/ 28 h 34"/>
                  <a:gd name="T6" fmla="*/ 224 w 228"/>
                  <a:gd name="T7" fmla="*/ 32 h 34"/>
                  <a:gd name="T8" fmla="*/ 222 w 228"/>
                  <a:gd name="T9" fmla="*/ 34 h 34"/>
                  <a:gd name="T10" fmla="*/ 218 w 228"/>
                  <a:gd name="T11" fmla="*/ 34 h 34"/>
                  <a:gd name="T12" fmla="*/ 12 w 228"/>
                  <a:gd name="T13" fmla="*/ 34 h 34"/>
                  <a:gd name="T14" fmla="*/ 12 w 228"/>
                  <a:gd name="T15" fmla="*/ 34 h 34"/>
                  <a:gd name="T16" fmla="*/ 8 w 228"/>
                  <a:gd name="T17" fmla="*/ 34 h 34"/>
                  <a:gd name="T18" fmla="*/ 4 w 228"/>
                  <a:gd name="T19" fmla="*/ 32 h 34"/>
                  <a:gd name="T20" fmla="*/ 2 w 228"/>
                  <a:gd name="T21" fmla="*/ 28 h 34"/>
                  <a:gd name="T22" fmla="*/ 0 w 228"/>
                  <a:gd name="T23" fmla="*/ 24 h 34"/>
                  <a:gd name="T24" fmla="*/ 0 w 228"/>
                  <a:gd name="T25" fmla="*/ 10 h 34"/>
                  <a:gd name="T26" fmla="*/ 0 w 228"/>
                  <a:gd name="T27" fmla="*/ 10 h 34"/>
                  <a:gd name="T28" fmla="*/ 2 w 228"/>
                  <a:gd name="T29" fmla="*/ 6 h 34"/>
                  <a:gd name="T30" fmla="*/ 4 w 228"/>
                  <a:gd name="T31" fmla="*/ 2 h 34"/>
                  <a:gd name="T32" fmla="*/ 8 w 228"/>
                  <a:gd name="T33" fmla="*/ 0 h 34"/>
                  <a:gd name="T34" fmla="*/ 12 w 228"/>
                  <a:gd name="T35" fmla="*/ 0 h 34"/>
                  <a:gd name="T36" fmla="*/ 218 w 228"/>
                  <a:gd name="T37" fmla="*/ 0 h 34"/>
                  <a:gd name="T38" fmla="*/ 218 w 228"/>
                  <a:gd name="T39" fmla="*/ 0 h 34"/>
                  <a:gd name="T40" fmla="*/ 222 w 228"/>
                  <a:gd name="T41" fmla="*/ 0 h 34"/>
                  <a:gd name="T42" fmla="*/ 224 w 228"/>
                  <a:gd name="T43" fmla="*/ 2 h 34"/>
                  <a:gd name="T44" fmla="*/ 228 w 228"/>
                  <a:gd name="T45" fmla="*/ 6 h 34"/>
                  <a:gd name="T46" fmla="*/ 228 w 228"/>
                  <a:gd name="T47" fmla="*/ 10 h 34"/>
                  <a:gd name="T48" fmla="*/ 228 w 228"/>
                  <a:gd name="T49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8" h="34">
                    <a:moveTo>
                      <a:pt x="228" y="24"/>
                    </a:moveTo>
                    <a:lnTo>
                      <a:pt x="228" y="24"/>
                    </a:lnTo>
                    <a:lnTo>
                      <a:pt x="228" y="28"/>
                    </a:lnTo>
                    <a:lnTo>
                      <a:pt x="224" y="32"/>
                    </a:lnTo>
                    <a:lnTo>
                      <a:pt x="222" y="34"/>
                    </a:lnTo>
                    <a:lnTo>
                      <a:pt x="218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8" y="34"/>
                    </a:lnTo>
                    <a:lnTo>
                      <a:pt x="4" y="32"/>
                    </a:lnTo>
                    <a:lnTo>
                      <a:pt x="2" y="28"/>
                    </a:lnTo>
                    <a:lnTo>
                      <a:pt x="0" y="2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22" y="0"/>
                    </a:lnTo>
                    <a:lnTo>
                      <a:pt x="224" y="2"/>
                    </a:lnTo>
                    <a:lnTo>
                      <a:pt x="228" y="6"/>
                    </a:lnTo>
                    <a:lnTo>
                      <a:pt x="228" y="10"/>
                    </a:lnTo>
                    <a:lnTo>
                      <a:pt x="228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ṣḷidé">
                <a:extLst>
                  <a:ext uri="{FF2B5EF4-FFF2-40B4-BE49-F238E27FC236}">
                    <a16:creationId xmlns:a16="http://schemas.microsoft.com/office/drawing/2014/main" id="{F7C0DBB6-83FF-4254-A36A-544F5F1EA38B}"/>
                  </a:ext>
                </a:extLst>
              </p:cNvPr>
              <p:cNvSpPr/>
              <p:nvPr/>
            </p:nvSpPr>
            <p:spPr bwMode="auto">
              <a:xfrm>
                <a:off x="-2841625" y="1279525"/>
                <a:ext cx="158750" cy="107950"/>
              </a:xfrm>
              <a:custGeom>
                <a:avLst/>
                <a:gdLst>
                  <a:gd name="T0" fmla="*/ 88 w 100"/>
                  <a:gd name="T1" fmla="*/ 28 h 68"/>
                  <a:gd name="T2" fmla="*/ 88 w 100"/>
                  <a:gd name="T3" fmla="*/ 28 h 68"/>
                  <a:gd name="T4" fmla="*/ 94 w 100"/>
                  <a:gd name="T5" fmla="*/ 24 h 68"/>
                  <a:gd name="T6" fmla="*/ 98 w 100"/>
                  <a:gd name="T7" fmla="*/ 18 h 68"/>
                  <a:gd name="T8" fmla="*/ 100 w 100"/>
                  <a:gd name="T9" fmla="*/ 12 h 68"/>
                  <a:gd name="T10" fmla="*/ 98 w 100"/>
                  <a:gd name="T11" fmla="*/ 6 h 68"/>
                  <a:gd name="T12" fmla="*/ 98 w 100"/>
                  <a:gd name="T13" fmla="*/ 6 h 68"/>
                  <a:gd name="T14" fmla="*/ 94 w 100"/>
                  <a:gd name="T15" fmla="*/ 2 h 68"/>
                  <a:gd name="T16" fmla="*/ 88 w 100"/>
                  <a:gd name="T17" fmla="*/ 0 h 68"/>
                  <a:gd name="T18" fmla="*/ 80 w 100"/>
                  <a:gd name="T19" fmla="*/ 0 h 68"/>
                  <a:gd name="T20" fmla="*/ 74 w 100"/>
                  <a:gd name="T21" fmla="*/ 2 h 68"/>
                  <a:gd name="T22" fmla="*/ 10 w 100"/>
                  <a:gd name="T23" fmla="*/ 38 h 68"/>
                  <a:gd name="T24" fmla="*/ 10 w 100"/>
                  <a:gd name="T25" fmla="*/ 38 h 68"/>
                  <a:gd name="T26" fmla="*/ 4 w 100"/>
                  <a:gd name="T27" fmla="*/ 44 h 68"/>
                  <a:gd name="T28" fmla="*/ 2 w 100"/>
                  <a:gd name="T29" fmla="*/ 50 h 68"/>
                  <a:gd name="T30" fmla="*/ 0 w 100"/>
                  <a:gd name="T31" fmla="*/ 56 h 68"/>
                  <a:gd name="T32" fmla="*/ 2 w 100"/>
                  <a:gd name="T33" fmla="*/ 62 h 68"/>
                  <a:gd name="T34" fmla="*/ 2 w 100"/>
                  <a:gd name="T35" fmla="*/ 62 h 68"/>
                  <a:gd name="T36" fmla="*/ 6 w 100"/>
                  <a:gd name="T37" fmla="*/ 66 h 68"/>
                  <a:gd name="T38" fmla="*/ 12 w 100"/>
                  <a:gd name="T39" fmla="*/ 68 h 68"/>
                  <a:gd name="T40" fmla="*/ 18 w 100"/>
                  <a:gd name="T41" fmla="*/ 66 h 68"/>
                  <a:gd name="T42" fmla="*/ 26 w 100"/>
                  <a:gd name="T43" fmla="*/ 64 h 68"/>
                  <a:gd name="T44" fmla="*/ 88 w 100"/>
                  <a:gd name="T45" fmla="*/ 2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" h="68">
                    <a:moveTo>
                      <a:pt x="88" y="28"/>
                    </a:moveTo>
                    <a:lnTo>
                      <a:pt x="88" y="28"/>
                    </a:lnTo>
                    <a:lnTo>
                      <a:pt x="94" y="24"/>
                    </a:lnTo>
                    <a:lnTo>
                      <a:pt x="98" y="18"/>
                    </a:lnTo>
                    <a:lnTo>
                      <a:pt x="100" y="12"/>
                    </a:lnTo>
                    <a:lnTo>
                      <a:pt x="98" y="6"/>
                    </a:lnTo>
                    <a:lnTo>
                      <a:pt x="98" y="6"/>
                    </a:lnTo>
                    <a:lnTo>
                      <a:pt x="94" y="2"/>
                    </a:lnTo>
                    <a:lnTo>
                      <a:pt x="88" y="0"/>
                    </a:lnTo>
                    <a:lnTo>
                      <a:pt x="80" y="0"/>
                    </a:lnTo>
                    <a:lnTo>
                      <a:pt x="74" y="2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4" y="44"/>
                    </a:lnTo>
                    <a:lnTo>
                      <a:pt x="2" y="50"/>
                    </a:lnTo>
                    <a:lnTo>
                      <a:pt x="0" y="56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6" y="66"/>
                    </a:lnTo>
                    <a:lnTo>
                      <a:pt x="12" y="68"/>
                    </a:lnTo>
                    <a:lnTo>
                      <a:pt x="18" y="66"/>
                    </a:lnTo>
                    <a:lnTo>
                      <a:pt x="26" y="64"/>
                    </a:lnTo>
                    <a:lnTo>
                      <a:pt x="88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íṣļîḋé">
                <a:extLst>
                  <a:ext uri="{FF2B5EF4-FFF2-40B4-BE49-F238E27FC236}">
                    <a16:creationId xmlns:a16="http://schemas.microsoft.com/office/drawing/2014/main" id="{37F3B3A6-5383-4DDD-BF92-C9495371B84C}"/>
                  </a:ext>
                </a:extLst>
              </p:cNvPr>
              <p:cNvSpPr/>
              <p:nvPr/>
            </p:nvSpPr>
            <p:spPr bwMode="auto">
              <a:xfrm>
                <a:off x="-3095625" y="803275"/>
                <a:ext cx="101600" cy="79375"/>
              </a:xfrm>
              <a:custGeom>
                <a:avLst/>
                <a:gdLst>
                  <a:gd name="T0" fmla="*/ 58 w 64"/>
                  <a:gd name="T1" fmla="*/ 28 h 50"/>
                  <a:gd name="T2" fmla="*/ 58 w 64"/>
                  <a:gd name="T3" fmla="*/ 28 h 50"/>
                  <a:gd name="T4" fmla="*/ 62 w 64"/>
                  <a:gd name="T5" fmla="*/ 24 h 50"/>
                  <a:gd name="T6" fmla="*/ 64 w 64"/>
                  <a:gd name="T7" fmla="*/ 20 h 50"/>
                  <a:gd name="T8" fmla="*/ 64 w 64"/>
                  <a:gd name="T9" fmla="*/ 16 h 50"/>
                  <a:gd name="T10" fmla="*/ 62 w 64"/>
                  <a:gd name="T11" fmla="*/ 12 h 50"/>
                  <a:gd name="T12" fmla="*/ 58 w 64"/>
                  <a:gd name="T13" fmla="*/ 4 h 50"/>
                  <a:gd name="T14" fmla="*/ 58 w 64"/>
                  <a:gd name="T15" fmla="*/ 4 h 50"/>
                  <a:gd name="T16" fmla="*/ 54 w 64"/>
                  <a:gd name="T17" fmla="*/ 2 h 50"/>
                  <a:gd name="T18" fmla="*/ 50 w 64"/>
                  <a:gd name="T19" fmla="*/ 0 h 50"/>
                  <a:gd name="T20" fmla="*/ 46 w 64"/>
                  <a:gd name="T21" fmla="*/ 0 h 50"/>
                  <a:gd name="T22" fmla="*/ 42 w 64"/>
                  <a:gd name="T23" fmla="*/ 0 h 50"/>
                  <a:gd name="T24" fmla="*/ 4 w 64"/>
                  <a:gd name="T25" fmla="*/ 22 h 50"/>
                  <a:gd name="T26" fmla="*/ 4 w 64"/>
                  <a:gd name="T27" fmla="*/ 22 h 50"/>
                  <a:gd name="T28" fmla="*/ 2 w 64"/>
                  <a:gd name="T29" fmla="*/ 26 h 50"/>
                  <a:gd name="T30" fmla="*/ 0 w 64"/>
                  <a:gd name="T31" fmla="*/ 30 h 50"/>
                  <a:gd name="T32" fmla="*/ 0 w 64"/>
                  <a:gd name="T33" fmla="*/ 34 h 50"/>
                  <a:gd name="T34" fmla="*/ 0 w 64"/>
                  <a:gd name="T35" fmla="*/ 38 h 50"/>
                  <a:gd name="T36" fmla="*/ 4 w 64"/>
                  <a:gd name="T37" fmla="*/ 46 h 50"/>
                  <a:gd name="T38" fmla="*/ 4 w 64"/>
                  <a:gd name="T39" fmla="*/ 46 h 50"/>
                  <a:gd name="T40" fmla="*/ 8 w 64"/>
                  <a:gd name="T41" fmla="*/ 48 h 50"/>
                  <a:gd name="T42" fmla="*/ 12 w 64"/>
                  <a:gd name="T43" fmla="*/ 50 h 50"/>
                  <a:gd name="T44" fmla="*/ 16 w 64"/>
                  <a:gd name="T45" fmla="*/ 50 h 50"/>
                  <a:gd name="T46" fmla="*/ 20 w 64"/>
                  <a:gd name="T47" fmla="*/ 50 h 50"/>
                  <a:gd name="T48" fmla="*/ 58 w 64"/>
                  <a:gd name="T4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4" h="50">
                    <a:moveTo>
                      <a:pt x="58" y="28"/>
                    </a:moveTo>
                    <a:lnTo>
                      <a:pt x="58" y="28"/>
                    </a:lnTo>
                    <a:lnTo>
                      <a:pt x="62" y="24"/>
                    </a:lnTo>
                    <a:lnTo>
                      <a:pt x="64" y="20"/>
                    </a:lnTo>
                    <a:lnTo>
                      <a:pt x="64" y="16"/>
                    </a:lnTo>
                    <a:lnTo>
                      <a:pt x="62" y="12"/>
                    </a:lnTo>
                    <a:lnTo>
                      <a:pt x="58" y="4"/>
                    </a:lnTo>
                    <a:lnTo>
                      <a:pt x="58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2" y="26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8" y="48"/>
                    </a:lnTo>
                    <a:lnTo>
                      <a:pt x="12" y="50"/>
                    </a:lnTo>
                    <a:lnTo>
                      <a:pt x="16" y="50"/>
                    </a:lnTo>
                    <a:lnTo>
                      <a:pt x="20" y="50"/>
                    </a:lnTo>
                    <a:lnTo>
                      <a:pt x="58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ṣ1îḓé">
                <a:extLst>
                  <a:ext uri="{FF2B5EF4-FFF2-40B4-BE49-F238E27FC236}">
                    <a16:creationId xmlns:a16="http://schemas.microsoft.com/office/drawing/2014/main" id="{861524E3-9CA8-467D-800D-1F5238C0E763}"/>
                  </a:ext>
                </a:extLst>
              </p:cNvPr>
              <p:cNvSpPr/>
              <p:nvPr/>
            </p:nvSpPr>
            <p:spPr bwMode="auto">
              <a:xfrm>
                <a:off x="-3130550" y="1771650"/>
                <a:ext cx="396875" cy="88900"/>
              </a:xfrm>
              <a:custGeom>
                <a:avLst/>
                <a:gdLst>
                  <a:gd name="T0" fmla="*/ 250 w 250"/>
                  <a:gd name="T1" fmla="*/ 42 h 56"/>
                  <a:gd name="T2" fmla="*/ 250 w 250"/>
                  <a:gd name="T3" fmla="*/ 42 h 56"/>
                  <a:gd name="T4" fmla="*/ 248 w 250"/>
                  <a:gd name="T5" fmla="*/ 48 h 56"/>
                  <a:gd name="T6" fmla="*/ 244 w 250"/>
                  <a:gd name="T7" fmla="*/ 52 h 56"/>
                  <a:gd name="T8" fmla="*/ 240 w 250"/>
                  <a:gd name="T9" fmla="*/ 56 h 56"/>
                  <a:gd name="T10" fmla="*/ 234 w 250"/>
                  <a:gd name="T11" fmla="*/ 56 h 56"/>
                  <a:gd name="T12" fmla="*/ 14 w 250"/>
                  <a:gd name="T13" fmla="*/ 56 h 56"/>
                  <a:gd name="T14" fmla="*/ 14 w 250"/>
                  <a:gd name="T15" fmla="*/ 56 h 56"/>
                  <a:gd name="T16" fmla="*/ 8 w 250"/>
                  <a:gd name="T17" fmla="*/ 56 h 56"/>
                  <a:gd name="T18" fmla="*/ 4 w 250"/>
                  <a:gd name="T19" fmla="*/ 52 h 56"/>
                  <a:gd name="T20" fmla="*/ 0 w 250"/>
                  <a:gd name="T21" fmla="*/ 48 h 56"/>
                  <a:gd name="T22" fmla="*/ 0 w 250"/>
                  <a:gd name="T23" fmla="*/ 42 h 56"/>
                  <a:gd name="T24" fmla="*/ 0 w 250"/>
                  <a:gd name="T25" fmla="*/ 42 h 56"/>
                  <a:gd name="T26" fmla="*/ 0 w 250"/>
                  <a:gd name="T27" fmla="*/ 36 h 56"/>
                  <a:gd name="T28" fmla="*/ 6 w 250"/>
                  <a:gd name="T29" fmla="*/ 30 h 56"/>
                  <a:gd name="T30" fmla="*/ 12 w 250"/>
                  <a:gd name="T31" fmla="*/ 24 h 56"/>
                  <a:gd name="T32" fmla="*/ 22 w 250"/>
                  <a:gd name="T33" fmla="*/ 18 h 56"/>
                  <a:gd name="T34" fmla="*/ 46 w 250"/>
                  <a:gd name="T35" fmla="*/ 8 h 56"/>
                  <a:gd name="T36" fmla="*/ 74 w 250"/>
                  <a:gd name="T37" fmla="*/ 0 h 56"/>
                  <a:gd name="T38" fmla="*/ 74 w 250"/>
                  <a:gd name="T39" fmla="*/ 0 h 56"/>
                  <a:gd name="T40" fmla="*/ 84 w 250"/>
                  <a:gd name="T41" fmla="*/ 12 h 56"/>
                  <a:gd name="T42" fmla="*/ 96 w 250"/>
                  <a:gd name="T43" fmla="*/ 22 h 56"/>
                  <a:gd name="T44" fmla="*/ 112 w 250"/>
                  <a:gd name="T45" fmla="*/ 28 h 56"/>
                  <a:gd name="T46" fmla="*/ 128 w 250"/>
                  <a:gd name="T47" fmla="*/ 30 h 56"/>
                  <a:gd name="T48" fmla="*/ 128 w 250"/>
                  <a:gd name="T49" fmla="*/ 30 h 56"/>
                  <a:gd name="T50" fmla="*/ 144 w 250"/>
                  <a:gd name="T51" fmla="*/ 28 h 56"/>
                  <a:gd name="T52" fmla="*/ 158 w 250"/>
                  <a:gd name="T53" fmla="*/ 22 h 56"/>
                  <a:gd name="T54" fmla="*/ 172 w 250"/>
                  <a:gd name="T55" fmla="*/ 12 h 56"/>
                  <a:gd name="T56" fmla="*/ 180 w 250"/>
                  <a:gd name="T57" fmla="*/ 0 h 56"/>
                  <a:gd name="T58" fmla="*/ 180 w 250"/>
                  <a:gd name="T59" fmla="*/ 0 h 56"/>
                  <a:gd name="T60" fmla="*/ 208 w 250"/>
                  <a:gd name="T61" fmla="*/ 10 h 56"/>
                  <a:gd name="T62" fmla="*/ 230 w 250"/>
                  <a:gd name="T63" fmla="*/ 20 h 56"/>
                  <a:gd name="T64" fmla="*/ 238 w 250"/>
                  <a:gd name="T65" fmla="*/ 26 h 56"/>
                  <a:gd name="T66" fmla="*/ 244 w 250"/>
                  <a:gd name="T67" fmla="*/ 32 h 56"/>
                  <a:gd name="T68" fmla="*/ 248 w 250"/>
                  <a:gd name="T69" fmla="*/ 36 h 56"/>
                  <a:gd name="T70" fmla="*/ 250 w 250"/>
                  <a:gd name="T71" fmla="*/ 42 h 56"/>
                  <a:gd name="T72" fmla="*/ 250 w 250"/>
                  <a:gd name="T73" fmla="*/ 4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0" h="56">
                    <a:moveTo>
                      <a:pt x="250" y="42"/>
                    </a:moveTo>
                    <a:lnTo>
                      <a:pt x="250" y="42"/>
                    </a:lnTo>
                    <a:lnTo>
                      <a:pt x="248" y="48"/>
                    </a:lnTo>
                    <a:lnTo>
                      <a:pt x="244" y="52"/>
                    </a:lnTo>
                    <a:lnTo>
                      <a:pt x="240" y="56"/>
                    </a:lnTo>
                    <a:lnTo>
                      <a:pt x="234" y="56"/>
                    </a:lnTo>
                    <a:lnTo>
                      <a:pt x="14" y="56"/>
                    </a:lnTo>
                    <a:lnTo>
                      <a:pt x="14" y="56"/>
                    </a:lnTo>
                    <a:lnTo>
                      <a:pt x="8" y="56"/>
                    </a:lnTo>
                    <a:lnTo>
                      <a:pt x="4" y="52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6" y="30"/>
                    </a:lnTo>
                    <a:lnTo>
                      <a:pt x="12" y="24"/>
                    </a:lnTo>
                    <a:lnTo>
                      <a:pt x="22" y="18"/>
                    </a:lnTo>
                    <a:lnTo>
                      <a:pt x="46" y="8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84" y="12"/>
                    </a:lnTo>
                    <a:lnTo>
                      <a:pt x="96" y="22"/>
                    </a:lnTo>
                    <a:lnTo>
                      <a:pt x="112" y="28"/>
                    </a:lnTo>
                    <a:lnTo>
                      <a:pt x="128" y="30"/>
                    </a:lnTo>
                    <a:lnTo>
                      <a:pt x="128" y="30"/>
                    </a:lnTo>
                    <a:lnTo>
                      <a:pt x="144" y="28"/>
                    </a:lnTo>
                    <a:lnTo>
                      <a:pt x="158" y="22"/>
                    </a:lnTo>
                    <a:lnTo>
                      <a:pt x="172" y="12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208" y="10"/>
                    </a:lnTo>
                    <a:lnTo>
                      <a:pt x="230" y="20"/>
                    </a:lnTo>
                    <a:lnTo>
                      <a:pt x="238" y="26"/>
                    </a:lnTo>
                    <a:lnTo>
                      <a:pt x="244" y="32"/>
                    </a:lnTo>
                    <a:lnTo>
                      <a:pt x="248" y="36"/>
                    </a:lnTo>
                    <a:lnTo>
                      <a:pt x="250" y="42"/>
                    </a:lnTo>
                    <a:lnTo>
                      <a:pt x="250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îŝḻiḑè">
                <a:extLst>
                  <a:ext uri="{FF2B5EF4-FFF2-40B4-BE49-F238E27FC236}">
                    <a16:creationId xmlns:a16="http://schemas.microsoft.com/office/drawing/2014/main" id="{DF7D7F5D-F401-4E12-A460-2AC9ADC78D79}"/>
                  </a:ext>
                </a:extLst>
              </p:cNvPr>
              <p:cNvSpPr/>
              <p:nvPr/>
            </p:nvSpPr>
            <p:spPr bwMode="auto">
              <a:xfrm>
                <a:off x="-2994025" y="1657350"/>
                <a:ext cx="133350" cy="133350"/>
              </a:xfrm>
              <a:custGeom>
                <a:avLst/>
                <a:gdLst>
                  <a:gd name="T0" fmla="*/ 42 w 84"/>
                  <a:gd name="T1" fmla="*/ 0 h 84"/>
                  <a:gd name="T2" fmla="*/ 42 w 84"/>
                  <a:gd name="T3" fmla="*/ 0 h 84"/>
                  <a:gd name="T4" fmla="*/ 34 w 84"/>
                  <a:gd name="T5" fmla="*/ 2 h 84"/>
                  <a:gd name="T6" fmla="*/ 26 w 84"/>
                  <a:gd name="T7" fmla="*/ 4 h 84"/>
                  <a:gd name="T8" fmla="*/ 18 w 84"/>
                  <a:gd name="T9" fmla="*/ 8 h 84"/>
                  <a:gd name="T10" fmla="*/ 12 w 84"/>
                  <a:gd name="T11" fmla="*/ 12 h 84"/>
                  <a:gd name="T12" fmla="*/ 8 w 84"/>
                  <a:gd name="T13" fmla="*/ 18 h 84"/>
                  <a:gd name="T14" fmla="*/ 4 w 84"/>
                  <a:gd name="T15" fmla="*/ 26 h 84"/>
                  <a:gd name="T16" fmla="*/ 2 w 84"/>
                  <a:gd name="T17" fmla="*/ 34 h 84"/>
                  <a:gd name="T18" fmla="*/ 0 w 84"/>
                  <a:gd name="T19" fmla="*/ 42 h 84"/>
                  <a:gd name="T20" fmla="*/ 0 w 84"/>
                  <a:gd name="T21" fmla="*/ 42 h 84"/>
                  <a:gd name="T22" fmla="*/ 2 w 84"/>
                  <a:gd name="T23" fmla="*/ 50 h 84"/>
                  <a:gd name="T24" fmla="*/ 4 w 84"/>
                  <a:gd name="T25" fmla="*/ 58 h 84"/>
                  <a:gd name="T26" fmla="*/ 8 w 84"/>
                  <a:gd name="T27" fmla="*/ 64 h 84"/>
                  <a:gd name="T28" fmla="*/ 12 w 84"/>
                  <a:gd name="T29" fmla="*/ 70 h 84"/>
                  <a:gd name="T30" fmla="*/ 18 w 84"/>
                  <a:gd name="T31" fmla="*/ 76 h 84"/>
                  <a:gd name="T32" fmla="*/ 26 w 84"/>
                  <a:gd name="T33" fmla="*/ 80 h 84"/>
                  <a:gd name="T34" fmla="*/ 34 w 84"/>
                  <a:gd name="T35" fmla="*/ 82 h 84"/>
                  <a:gd name="T36" fmla="*/ 42 w 84"/>
                  <a:gd name="T37" fmla="*/ 84 h 84"/>
                  <a:gd name="T38" fmla="*/ 42 w 84"/>
                  <a:gd name="T39" fmla="*/ 84 h 84"/>
                  <a:gd name="T40" fmla="*/ 50 w 84"/>
                  <a:gd name="T41" fmla="*/ 82 h 84"/>
                  <a:gd name="T42" fmla="*/ 58 w 84"/>
                  <a:gd name="T43" fmla="*/ 80 h 84"/>
                  <a:gd name="T44" fmla="*/ 66 w 84"/>
                  <a:gd name="T45" fmla="*/ 76 h 84"/>
                  <a:gd name="T46" fmla="*/ 72 w 84"/>
                  <a:gd name="T47" fmla="*/ 70 h 84"/>
                  <a:gd name="T48" fmla="*/ 76 w 84"/>
                  <a:gd name="T49" fmla="*/ 64 h 84"/>
                  <a:gd name="T50" fmla="*/ 80 w 84"/>
                  <a:gd name="T51" fmla="*/ 58 h 84"/>
                  <a:gd name="T52" fmla="*/ 82 w 84"/>
                  <a:gd name="T53" fmla="*/ 50 h 84"/>
                  <a:gd name="T54" fmla="*/ 84 w 84"/>
                  <a:gd name="T55" fmla="*/ 42 h 84"/>
                  <a:gd name="T56" fmla="*/ 84 w 84"/>
                  <a:gd name="T57" fmla="*/ 42 h 84"/>
                  <a:gd name="T58" fmla="*/ 82 w 84"/>
                  <a:gd name="T59" fmla="*/ 34 h 84"/>
                  <a:gd name="T60" fmla="*/ 80 w 84"/>
                  <a:gd name="T61" fmla="*/ 26 h 84"/>
                  <a:gd name="T62" fmla="*/ 76 w 84"/>
                  <a:gd name="T63" fmla="*/ 18 h 84"/>
                  <a:gd name="T64" fmla="*/ 72 w 84"/>
                  <a:gd name="T65" fmla="*/ 12 h 84"/>
                  <a:gd name="T66" fmla="*/ 66 w 84"/>
                  <a:gd name="T67" fmla="*/ 8 h 84"/>
                  <a:gd name="T68" fmla="*/ 58 w 84"/>
                  <a:gd name="T69" fmla="*/ 4 h 84"/>
                  <a:gd name="T70" fmla="*/ 50 w 84"/>
                  <a:gd name="T71" fmla="*/ 2 h 84"/>
                  <a:gd name="T72" fmla="*/ 42 w 84"/>
                  <a:gd name="T73" fmla="*/ 0 h 84"/>
                  <a:gd name="T74" fmla="*/ 42 w 84"/>
                  <a:gd name="T7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lnTo>
                      <a:pt x="42" y="0"/>
                    </a:lnTo>
                    <a:lnTo>
                      <a:pt x="34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4"/>
                    </a:lnTo>
                    <a:lnTo>
                      <a:pt x="12" y="70"/>
                    </a:lnTo>
                    <a:lnTo>
                      <a:pt x="18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8" y="80"/>
                    </a:lnTo>
                    <a:lnTo>
                      <a:pt x="66" y="76"/>
                    </a:lnTo>
                    <a:lnTo>
                      <a:pt x="72" y="70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2" y="50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2" y="34"/>
                    </a:lnTo>
                    <a:lnTo>
                      <a:pt x="80" y="26"/>
                    </a:lnTo>
                    <a:lnTo>
                      <a:pt x="76" y="18"/>
                    </a:lnTo>
                    <a:lnTo>
                      <a:pt x="72" y="12"/>
                    </a:lnTo>
                    <a:lnTo>
                      <a:pt x="66" y="8"/>
                    </a:lnTo>
                    <a:lnTo>
                      <a:pt x="58" y="4"/>
                    </a:lnTo>
                    <a:lnTo>
                      <a:pt x="50" y="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iṧľîḋe">
                <a:extLst>
                  <a:ext uri="{FF2B5EF4-FFF2-40B4-BE49-F238E27FC236}">
                    <a16:creationId xmlns:a16="http://schemas.microsoft.com/office/drawing/2014/main" id="{965DF0B6-8557-4A77-9AB6-318BA31E17C2}"/>
                  </a:ext>
                </a:extLst>
              </p:cNvPr>
              <p:cNvSpPr/>
              <p:nvPr/>
            </p:nvSpPr>
            <p:spPr bwMode="auto">
              <a:xfrm>
                <a:off x="-3248025" y="854075"/>
                <a:ext cx="584200" cy="847725"/>
              </a:xfrm>
              <a:custGeom>
                <a:avLst/>
                <a:gdLst>
                  <a:gd name="T0" fmla="*/ 358 w 368"/>
                  <a:gd name="T1" fmla="*/ 470 h 534"/>
                  <a:gd name="T2" fmla="*/ 322 w 368"/>
                  <a:gd name="T3" fmla="*/ 504 h 534"/>
                  <a:gd name="T4" fmla="*/ 278 w 368"/>
                  <a:gd name="T5" fmla="*/ 528 h 534"/>
                  <a:gd name="T6" fmla="*/ 258 w 368"/>
                  <a:gd name="T7" fmla="*/ 524 h 534"/>
                  <a:gd name="T8" fmla="*/ 240 w 368"/>
                  <a:gd name="T9" fmla="*/ 500 h 534"/>
                  <a:gd name="T10" fmla="*/ 212 w 368"/>
                  <a:gd name="T11" fmla="*/ 488 h 534"/>
                  <a:gd name="T12" fmla="*/ 192 w 368"/>
                  <a:gd name="T13" fmla="*/ 488 h 534"/>
                  <a:gd name="T14" fmla="*/ 164 w 368"/>
                  <a:gd name="T15" fmla="*/ 500 h 534"/>
                  <a:gd name="T16" fmla="*/ 146 w 368"/>
                  <a:gd name="T17" fmla="*/ 524 h 534"/>
                  <a:gd name="T18" fmla="*/ 128 w 368"/>
                  <a:gd name="T19" fmla="*/ 530 h 534"/>
                  <a:gd name="T20" fmla="*/ 86 w 368"/>
                  <a:gd name="T21" fmla="*/ 506 h 534"/>
                  <a:gd name="T22" fmla="*/ 50 w 368"/>
                  <a:gd name="T23" fmla="*/ 474 h 534"/>
                  <a:gd name="T24" fmla="*/ 22 w 368"/>
                  <a:gd name="T25" fmla="*/ 436 h 534"/>
                  <a:gd name="T26" fmla="*/ 6 w 368"/>
                  <a:gd name="T27" fmla="*/ 390 h 534"/>
                  <a:gd name="T28" fmla="*/ 0 w 368"/>
                  <a:gd name="T29" fmla="*/ 342 h 534"/>
                  <a:gd name="T30" fmla="*/ 2 w 368"/>
                  <a:gd name="T31" fmla="*/ 306 h 534"/>
                  <a:gd name="T32" fmla="*/ 18 w 368"/>
                  <a:gd name="T33" fmla="*/ 258 h 534"/>
                  <a:gd name="T34" fmla="*/ 42 w 368"/>
                  <a:gd name="T35" fmla="*/ 216 h 534"/>
                  <a:gd name="T36" fmla="*/ 78 w 368"/>
                  <a:gd name="T37" fmla="*/ 182 h 534"/>
                  <a:gd name="T38" fmla="*/ 120 w 368"/>
                  <a:gd name="T39" fmla="*/ 156 h 534"/>
                  <a:gd name="T40" fmla="*/ 106 w 368"/>
                  <a:gd name="T41" fmla="*/ 66 h 534"/>
                  <a:gd name="T42" fmla="*/ 104 w 368"/>
                  <a:gd name="T43" fmla="*/ 52 h 534"/>
                  <a:gd name="T44" fmla="*/ 174 w 368"/>
                  <a:gd name="T45" fmla="*/ 4 h 534"/>
                  <a:gd name="T46" fmla="*/ 190 w 368"/>
                  <a:gd name="T47" fmla="*/ 2 h 534"/>
                  <a:gd name="T48" fmla="*/ 328 w 368"/>
                  <a:gd name="T49" fmla="*/ 228 h 534"/>
                  <a:gd name="T50" fmla="*/ 330 w 368"/>
                  <a:gd name="T51" fmla="*/ 244 h 534"/>
                  <a:gd name="T52" fmla="*/ 258 w 368"/>
                  <a:gd name="T53" fmla="*/ 292 h 534"/>
                  <a:gd name="T54" fmla="*/ 244 w 368"/>
                  <a:gd name="T55" fmla="*/ 294 h 534"/>
                  <a:gd name="T56" fmla="*/ 180 w 368"/>
                  <a:gd name="T57" fmla="*/ 196 h 534"/>
                  <a:gd name="T58" fmla="*/ 154 w 368"/>
                  <a:gd name="T59" fmla="*/ 200 h 534"/>
                  <a:gd name="T60" fmla="*/ 92 w 368"/>
                  <a:gd name="T61" fmla="*/ 238 h 534"/>
                  <a:gd name="T62" fmla="*/ 62 w 368"/>
                  <a:gd name="T63" fmla="*/ 290 h 534"/>
                  <a:gd name="T64" fmla="*/ 56 w 368"/>
                  <a:gd name="T65" fmla="*/ 328 h 534"/>
                  <a:gd name="T66" fmla="*/ 58 w 368"/>
                  <a:gd name="T67" fmla="*/ 356 h 534"/>
                  <a:gd name="T68" fmla="*/ 72 w 368"/>
                  <a:gd name="T69" fmla="*/ 392 h 534"/>
                  <a:gd name="T70" fmla="*/ 96 w 368"/>
                  <a:gd name="T71" fmla="*/ 424 h 534"/>
                  <a:gd name="T72" fmla="*/ 126 w 368"/>
                  <a:gd name="T73" fmla="*/ 446 h 534"/>
                  <a:gd name="T74" fmla="*/ 162 w 368"/>
                  <a:gd name="T75" fmla="*/ 460 h 534"/>
                  <a:gd name="T76" fmla="*/ 190 w 368"/>
                  <a:gd name="T77" fmla="*/ 462 h 534"/>
                  <a:gd name="T78" fmla="*/ 368 w 368"/>
                  <a:gd name="T79" fmla="*/ 456 h 534"/>
                  <a:gd name="T80" fmla="*/ 258 w 368"/>
                  <a:gd name="T81" fmla="*/ 212 h 534"/>
                  <a:gd name="T82" fmla="*/ 268 w 368"/>
                  <a:gd name="T83" fmla="*/ 218 h 534"/>
                  <a:gd name="T84" fmla="*/ 276 w 368"/>
                  <a:gd name="T85" fmla="*/ 214 h 534"/>
                  <a:gd name="T86" fmla="*/ 278 w 368"/>
                  <a:gd name="T87" fmla="*/ 200 h 534"/>
                  <a:gd name="T88" fmla="*/ 198 w 368"/>
                  <a:gd name="T89" fmla="*/ 62 h 534"/>
                  <a:gd name="T90" fmla="*/ 186 w 368"/>
                  <a:gd name="T91" fmla="*/ 60 h 534"/>
                  <a:gd name="T92" fmla="*/ 180 w 368"/>
                  <a:gd name="T93" fmla="*/ 68 h 534"/>
                  <a:gd name="T94" fmla="*/ 182 w 368"/>
                  <a:gd name="T95" fmla="*/ 76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8" h="534">
                    <a:moveTo>
                      <a:pt x="368" y="456"/>
                    </a:moveTo>
                    <a:lnTo>
                      <a:pt x="368" y="456"/>
                    </a:lnTo>
                    <a:lnTo>
                      <a:pt x="358" y="470"/>
                    </a:lnTo>
                    <a:lnTo>
                      <a:pt x="346" y="482"/>
                    </a:lnTo>
                    <a:lnTo>
                      <a:pt x="334" y="494"/>
                    </a:lnTo>
                    <a:lnTo>
                      <a:pt x="322" y="504"/>
                    </a:lnTo>
                    <a:lnTo>
                      <a:pt x="308" y="514"/>
                    </a:lnTo>
                    <a:lnTo>
                      <a:pt x="292" y="522"/>
                    </a:lnTo>
                    <a:lnTo>
                      <a:pt x="278" y="528"/>
                    </a:lnTo>
                    <a:lnTo>
                      <a:pt x="262" y="534"/>
                    </a:lnTo>
                    <a:lnTo>
                      <a:pt x="262" y="534"/>
                    </a:lnTo>
                    <a:lnTo>
                      <a:pt x="258" y="524"/>
                    </a:lnTo>
                    <a:lnTo>
                      <a:pt x="254" y="516"/>
                    </a:lnTo>
                    <a:lnTo>
                      <a:pt x="248" y="508"/>
                    </a:lnTo>
                    <a:lnTo>
                      <a:pt x="240" y="500"/>
                    </a:lnTo>
                    <a:lnTo>
                      <a:pt x="232" y="494"/>
                    </a:lnTo>
                    <a:lnTo>
                      <a:pt x="222" y="490"/>
                    </a:lnTo>
                    <a:lnTo>
                      <a:pt x="212" y="488"/>
                    </a:lnTo>
                    <a:lnTo>
                      <a:pt x="202" y="486"/>
                    </a:lnTo>
                    <a:lnTo>
                      <a:pt x="202" y="486"/>
                    </a:lnTo>
                    <a:lnTo>
                      <a:pt x="192" y="488"/>
                    </a:lnTo>
                    <a:lnTo>
                      <a:pt x="182" y="490"/>
                    </a:lnTo>
                    <a:lnTo>
                      <a:pt x="172" y="494"/>
                    </a:lnTo>
                    <a:lnTo>
                      <a:pt x="164" y="500"/>
                    </a:lnTo>
                    <a:lnTo>
                      <a:pt x="156" y="508"/>
                    </a:lnTo>
                    <a:lnTo>
                      <a:pt x="150" y="516"/>
                    </a:lnTo>
                    <a:lnTo>
                      <a:pt x="146" y="524"/>
                    </a:lnTo>
                    <a:lnTo>
                      <a:pt x="142" y="534"/>
                    </a:lnTo>
                    <a:lnTo>
                      <a:pt x="142" y="534"/>
                    </a:lnTo>
                    <a:lnTo>
                      <a:pt x="128" y="530"/>
                    </a:lnTo>
                    <a:lnTo>
                      <a:pt x="112" y="522"/>
                    </a:lnTo>
                    <a:lnTo>
                      <a:pt x="98" y="516"/>
                    </a:lnTo>
                    <a:lnTo>
                      <a:pt x="86" y="506"/>
                    </a:lnTo>
                    <a:lnTo>
                      <a:pt x="72" y="496"/>
                    </a:lnTo>
                    <a:lnTo>
                      <a:pt x="60" y="486"/>
                    </a:lnTo>
                    <a:lnTo>
                      <a:pt x="50" y="474"/>
                    </a:lnTo>
                    <a:lnTo>
                      <a:pt x="40" y="462"/>
                    </a:lnTo>
                    <a:lnTo>
                      <a:pt x="30" y="450"/>
                    </a:lnTo>
                    <a:lnTo>
                      <a:pt x="22" y="436"/>
                    </a:lnTo>
                    <a:lnTo>
                      <a:pt x="16" y="422"/>
                    </a:lnTo>
                    <a:lnTo>
                      <a:pt x="10" y="406"/>
                    </a:lnTo>
                    <a:lnTo>
                      <a:pt x="6" y="390"/>
                    </a:lnTo>
                    <a:lnTo>
                      <a:pt x="2" y="374"/>
                    </a:lnTo>
                    <a:lnTo>
                      <a:pt x="0" y="358"/>
                    </a:lnTo>
                    <a:lnTo>
                      <a:pt x="0" y="342"/>
                    </a:lnTo>
                    <a:lnTo>
                      <a:pt x="0" y="342"/>
                    </a:lnTo>
                    <a:lnTo>
                      <a:pt x="0" y="324"/>
                    </a:lnTo>
                    <a:lnTo>
                      <a:pt x="2" y="306"/>
                    </a:lnTo>
                    <a:lnTo>
                      <a:pt x="6" y="290"/>
                    </a:lnTo>
                    <a:lnTo>
                      <a:pt x="10" y="274"/>
                    </a:lnTo>
                    <a:lnTo>
                      <a:pt x="18" y="258"/>
                    </a:lnTo>
                    <a:lnTo>
                      <a:pt x="24" y="244"/>
                    </a:lnTo>
                    <a:lnTo>
                      <a:pt x="32" y="230"/>
                    </a:lnTo>
                    <a:lnTo>
                      <a:pt x="42" y="216"/>
                    </a:lnTo>
                    <a:lnTo>
                      <a:pt x="54" y="204"/>
                    </a:lnTo>
                    <a:lnTo>
                      <a:pt x="64" y="192"/>
                    </a:lnTo>
                    <a:lnTo>
                      <a:pt x="78" y="182"/>
                    </a:lnTo>
                    <a:lnTo>
                      <a:pt x="90" y="172"/>
                    </a:lnTo>
                    <a:lnTo>
                      <a:pt x="104" y="164"/>
                    </a:lnTo>
                    <a:lnTo>
                      <a:pt x="120" y="156"/>
                    </a:lnTo>
                    <a:lnTo>
                      <a:pt x="134" y="150"/>
                    </a:lnTo>
                    <a:lnTo>
                      <a:pt x="152" y="146"/>
                    </a:lnTo>
                    <a:lnTo>
                      <a:pt x="106" y="66"/>
                    </a:lnTo>
                    <a:lnTo>
                      <a:pt x="106" y="66"/>
                    </a:lnTo>
                    <a:lnTo>
                      <a:pt x="102" y="58"/>
                    </a:lnTo>
                    <a:lnTo>
                      <a:pt x="104" y="52"/>
                    </a:lnTo>
                    <a:lnTo>
                      <a:pt x="106" y="44"/>
                    </a:lnTo>
                    <a:lnTo>
                      <a:pt x="112" y="40"/>
                    </a:lnTo>
                    <a:lnTo>
                      <a:pt x="174" y="4"/>
                    </a:lnTo>
                    <a:lnTo>
                      <a:pt x="174" y="4"/>
                    </a:lnTo>
                    <a:lnTo>
                      <a:pt x="182" y="0"/>
                    </a:lnTo>
                    <a:lnTo>
                      <a:pt x="190" y="2"/>
                    </a:lnTo>
                    <a:lnTo>
                      <a:pt x="196" y="4"/>
                    </a:lnTo>
                    <a:lnTo>
                      <a:pt x="202" y="10"/>
                    </a:lnTo>
                    <a:lnTo>
                      <a:pt x="328" y="228"/>
                    </a:lnTo>
                    <a:lnTo>
                      <a:pt x="328" y="228"/>
                    </a:lnTo>
                    <a:lnTo>
                      <a:pt x="330" y="236"/>
                    </a:lnTo>
                    <a:lnTo>
                      <a:pt x="330" y="244"/>
                    </a:lnTo>
                    <a:lnTo>
                      <a:pt x="326" y="250"/>
                    </a:lnTo>
                    <a:lnTo>
                      <a:pt x="320" y="256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50" y="294"/>
                    </a:lnTo>
                    <a:lnTo>
                      <a:pt x="244" y="294"/>
                    </a:lnTo>
                    <a:lnTo>
                      <a:pt x="236" y="290"/>
                    </a:lnTo>
                    <a:lnTo>
                      <a:pt x="232" y="284"/>
                    </a:lnTo>
                    <a:lnTo>
                      <a:pt x="180" y="196"/>
                    </a:lnTo>
                    <a:lnTo>
                      <a:pt x="180" y="196"/>
                    </a:lnTo>
                    <a:lnTo>
                      <a:pt x="168" y="198"/>
                    </a:lnTo>
                    <a:lnTo>
                      <a:pt x="154" y="200"/>
                    </a:lnTo>
                    <a:lnTo>
                      <a:pt x="132" y="208"/>
                    </a:lnTo>
                    <a:lnTo>
                      <a:pt x="110" y="222"/>
                    </a:lnTo>
                    <a:lnTo>
                      <a:pt x="92" y="238"/>
                    </a:lnTo>
                    <a:lnTo>
                      <a:pt x="76" y="258"/>
                    </a:lnTo>
                    <a:lnTo>
                      <a:pt x="66" y="280"/>
                    </a:lnTo>
                    <a:lnTo>
                      <a:pt x="62" y="290"/>
                    </a:lnTo>
                    <a:lnTo>
                      <a:pt x="58" y="304"/>
                    </a:lnTo>
                    <a:lnTo>
                      <a:pt x="56" y="316"/>
                    </a:lnTo>
                    <a:lnTo>
                      <a:pt x="56" y="328"/>
                    </a:lnTo>
                    <a:lnTo>
                      <a:pt x="56" y="328"/>
                    </a:lnTo>
                    <a:lnTo>
                      <a:pt x="56" y="342"/>
                    </a:lnTo>
                    <a:lnTo>
                      <a:pt x="58" y="356"/>
                    </a:lnTo>
                    <a:lnTo>
                      <a:pt x="62" y="368"/>
                    </a:lnTo>
                    <a:lnTo>
                      <a:pt x="66" y="380"/>
                    </a:lnTo>
                    <a:lnTo>
                      <a:pt x="72" y="392"/>
                    </a:lnTo>
                    <a:lnTo>
                      <a:pt x="78" y="404"/>
                    </a:lnTo>
                    <a:lnTo>
                      <a:pt x="86" y="414"/>
                    </a:lnTo>
                    <a:lnTo>
                      <a:pt x="96" y="424"/>
                    </a:lnTo>
                    <a:lnTo>
                      <a:pt x="104" y="432"/>
                    </a:lnTo>
                    <a:lnTo>
                      <a:pt x="114" y="440"/>
                    </a:lnTo>
                    <a:lnTo>
                      <a:pt x="126" y="446"/>
                    </a:lnTo>
                    <a:lnTo>
                      <a:pt x="138" y="452"/>
                    </a:lnTo>
                    <a:lnTo>
                      <a:pt x="150" y="456"/>
                    </a:lnTo>
                    <a:lnTo>
                      <a:pt x="162" y="460"/>
                    </a:lnTo>
                    <a:lnTo>
                      <a:pt x="176" y="462"/>
                    </a:lnTo>
                    <a:lnTo>
                      <a:pt x="190" y="462"/>
                    </a:lnTo>
                    <a:lnTo>
                      <a:pt x="190" y="462"/>
                    </a:lnTo>
                    <a:lnTo>
                      <a:pt x="210" y="462"/>
                    </a:lnTo>
                    <a:lnTo>
                      <a:pt x="228" y="456"/>
                    </a:lnTo>
                    <a:lnTo>
                      <a:pt x="368" y="456"/>
                    </a:lnTo>
                    <a:close/>
                    <a:moveTo>
                      <a:pt x="182" y="76"/>
                    </a:moveTo>
                    <a:lnTo>
                      <a:pt x="258" y="212"/>
                    </a:lnTo>
                    <a:lnTo>
                      <a:pt x="258" y="212"/>
                    </a:lnTo>
                    <a:lnTo>
                      <a:pt x="262" y="216"/>
                    </a:lnTo>
                    <a:lnTo>
                      <a:pt x="268" y="218"/>
                    </a:lnTo>
                    <a:lnTo>
                      <a:pt x="268" y="218"/>
                    </a:lnTo>
                    <a:lnTo>
                      <a:pt x="274" y="216"/>
                    </a:lnTo>
                    <a:lnTo>
                      <a:pt x="274" y="216"/>
                    </a:lnTo>
                    <a:lnTo>
                      <a:pt x="276" y="214"/>
                    </a:lnTo>
                    <a:lnTo>
                      <a:pt x="278" y="210"/>
                    </a:lnTo>
                    <a:lnTo>
                      <a:pt x="278" y="206"/>
                    </a:lnTo>
                    <a:lnTo>
                      <a:pt x="278" y="200"/>
                    </a:lnTo>
                    <a:lnTo>
                      <a:pt x="202" y="64"/>
                    </a:lnTo>
                    <a:lnTo>
                      <a:pt x="202" y="64"/>
                    </a:lnTo>
                    <a:lnTo>
                      <a:pt x="198" y="62"/>
                    </a:lnTo>
                    <a:lnTo>
                      <a:pt x="194" y="60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86" y="60"/>
                    </a:lnTo>
                    <a:lnTo>
                      <a:pt x="182" y="64"/>
                    </a:lnTo>
                    <a:lnTo>
                      <a:pt x="180" y="68"/>
                    </a:lnTo>
                    <a:lnTo>
                      <a:pt x="180" y="72"/>
                    </a:lnTo>
                    <a:lnTo>
                      <a:pt x="182" y="76"/>
                    </a:lnTo>
                    <a:lnTo>
                      <a:pt x="182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27" name="ïṩļíḑe">
              <a:extLst>
                <a:ext uri="{FF2B5EF4-FFF2-40B4-BE49-F238E27FC236}">
                  <a16:creationId xmlns:a16="http://schemas.microsoft.com/office/drawing/2014/main" id="{CB63D4E1-9654-4274-81D2-8BF0A468EA55}"/>
                </a:ext>
              </a:extLst>
            </p:cNvPr>
            <p:cNvSpPr/>
            <p:nvPr/>
          </p:nvSpPr>
          <p:spPr bwMode="auto">
            <a:xfrm>
              <a:off x="1124991" y="2072147"/>
              <a:ext cx="2120758" cy="1835676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34" name="í$ļïḍè">
            <a:extLst>
              <a:ext uri="{FF2B5EF4-FFF2-40B4-BE49-F238E27FC236}">
                <a16:creationId xmlns:a16="http://schemas.microsoft.com/office/drawing/2014/main" id="{C9B388A4-3F02-4EBF-BEDA-C9BF44F139A8}"/>
              </a:ext>
            </a:extLst>
          </p:cNvPr>
          <p:cNvGrpSpPr/>
          <p:nvPr/>
        </p:nvGrpSpPr>
        <p:grpSpPr>
          <a:xfrm>
            <a:off x="9006887" y="1910261"/>
            <a:ext cx="2120758" cy="1835658"/>
            <a:chOff x="9018952" y="2072147"/>
            <a:chExt cx="2120758" cy="1835676"/>
          </a:xfrm>
        </p:grpSpPr>
        <p:sp>
          <p:nvSpPr>
            <p:cNvPr id="135" name="î$ḻíde">
              <a:extLst>
                <a:ext uri="{FF2B5EF4-FFF2-40B4-BE49-F238E27FC236}">
                  <a16:creationId xmlns:a16="http://schemas.microsoft.com/office/drawing/2014/main" id="{6BD5BC99-728C-4485-A650-F6CA91BF0DAF}"/>
                </a:ext>
              </a:extLst>
            </p:cNvPr>
            <p:cNvSpPr/>
            <p:nvPr/>
          </p:nvSpPr>
          <p:spPr bwMode="auto">
            <a:xfrm>
              <a:off x="9080759" y="2123962"/>
              <a:ext cx="1997147" cy="1728685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6" name="îṩḻiḋè">
              <a:extLst>
                <a:ext uri="{FF2B5EF4-FFF2-40B4-BE49-F238E27FC236}">
                  <a16:creationId xmlns:a16="http://schemas.microsoft.com/office/drawing/2014/main" id="{8307A4D0-DF8C-45EF-8BB7-1015F22A016B}"/>
                </a:ext>
              </a:extLst>
            </p:cNvPr>
            <p:cNvGrpSpPr/>
            <p:nvPr/>
          </p:nvGrpSpPr>
          <p:grpSpPr>
            <a:xfrm>
              <a:off x="9634484" y="2629732"/>
              <a:ext cx="889693" cy="717145"/>
              <a:chOff x="685800" y="622300"/>
              <a:chExt cx="1047750" cy="844550"/>
            </a:xfrm>
            <a:solidFill>
              <a:schemeClr val="bg1"/>
            </a:solidFill>
          </p:grpSpPr>
          <p:sp>
            <p:nvSpPr>
              <p:cNvPr id="138" name="îş1ïdê">
                <a:extLst>
                  <a:ext uri="{FF2B5EF4-FFF2-40B4-BE49-F238E27FC236}">
                    <a16:creationId xmlns:a16="http://schemas.microsoft.com/office/drawing/2014/main" id="{1B00199F-36C4-4F14-AD90-D78DA51EFD27}"/>
                  </a:ext>
                </a:extLst>
              </p:cNvPr>
              <p:cNvSpPr/>
              <p:nvPr/>
            </p:nvSpPr>
            <p:spPr bwMode="auto">
              <a:xfrm>
                <a:off x="1209675" y="1089025"/>
                <a:ext cx="454025" cy="311150"/>
              </a:xfrm>
              <a:custGeom>
                <a:avLst/>
                <a:gdLst>
                  <a:gd name="T0" fmla="*/ 286 w 286"/>
                  <a:gd name="T1" fmla="*/ 52 h 196"/>
                  <a:gd name="T2" fmla="*/ 286 w 286"/>
                  <a:gd name="T3" fmla="*/ 52 h 196"/>
                  <a:gd name="T4" fmla="*/ 286 w 286"/>
                  <a:gd name="T5" fmla="*/ 72 h 196"/>
                  <a:gd name="T6" fmla="*/ 282 w 286"/>
                  <a:gd name="T7" fmla="*/ 92 h 196"/>
                  <a:gd name="T8" fmla="*/ 276 w 286"/>
                  <a:gd name="T9" fmla="*/ 112 h 196"/>
                  <a:gd name="T10" fmla="*/ 268 w 286"/>
                  <a:gd name="T11" fmla="*/ 132 h 196"/>
                  <a:gd name="T12" fmla="*/ 256 w 286"/>
                  <a:gd name="T13" fmla="*/ 148 h 196"/>
                  <a:gd name="T14" fmla="*/ 244 w 286"/>
                  <a:gd name="T15" fmla="*/ 164 h 196"/>
                  <a:gd name="T16" fmla="*/ 230 w 286"/>
                  <a:gd name="T17" fmla="*/ 180 h 196"/>
                  <a:gd name="T18" fmla="*/ 214 w 286"/>
                  <a:gd name="T19" fmla="*/ 192 h 196"/>
                  <a:gd name="T20" fmla="*/ 212 w 286"/>
                  <a:gd name="T21" fmla="*/ 194 h 196"/>
                  <a:gd name="T22" fmla="*/ 210 w 286"/>
                  <a:gd name="T23" fmla="*/ 194 h 196"/>
                  <a:gd name="T24" fmla="*/ 210 w 286"/>
                  <a:gd name="T25" fmla="*/ 196 h 196"/>
                  <a:gd name="T26" fmla="*/ 112 w 286"/>
                  <a:gd name="T27" fmla="*/ 196 h 196"/>
                  <a:gd name="T28" fmla="*/ 112 w 286"/>
                  <a:gd name="T29" fmla="*/ 196 h 196"/>
                  <a:gd name="T30" fmla="*/ 108 w 286"/>
                  <a:gd name="T31" fmla="*/ 180 h 196"/>
                  <a:gd name="T32" fmla="*/ 100 w 286"/>
                  <a:gd name="T33" fmla="*/ 166 h 196"/>
                  <a:gd name="T34" fmla="*/ 0 w 286"/>
                  <a:gd name="T35" fmla="*/ 0 h 196"/>
                  <a:gd name="T36" fmla="*/ 280 w 286"/>
                  <a:gd name="T37" fmla="*/ 0 h 196"/>
                  <a:gd name="T38" fmla="*/ 280 w 286"/>
                  <a:gd name="T39" fmla="*/ 0 h 196"/>
                  <a:gd name="T40" fmla="*/ 284 w 286"/>
                  <a:gd name="T41" fmla="*/ 26 h 196"/>
                  <a:gd name="T42" fmla="*/ 286 w 286"/>
                  <a:gd name="T43" fmla="*/ 52 h 196"/>
                  <a:gd name="T44" fmla="*/ 286 w 286"/>
                  <a:gd name="T45" fmla="*/ 5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6" h="196">
                    <a:moveTo>
                      <a:pt x="286" y="52"/>
                    </a:moveTo>
                    <a:lnTo>
                      <a:pt x="286" y="52"/>
                    </a:lnTo>
                    <a:lnTo>
                      <a:pt x="286" y="72"/>
                    </a:lnTo>
                    <a:lnTo>
                      <a:pt x="282" y="92"/>
                    </a:lnTo>
                    <a:lnTo>
                      <a:pt x="276" y="112"/>
                    </a:lnTo>
                    <a:lnTo>
                      <a:pt x="268" y="132"/>
                    </a:lnTo>
                    <a:lnTo>
                      <a:pt x="256" y="148"/>
                    </a:lnTo>
                    <a:lnTo>
                      <a:pt x="244" y="164"/>
                    </a:lnTo>
                    <a:lnTo>
                      <a:pt x="230" y="180"/>
                    </a:lnTo>
                    <a:lnTo>
                      <a:pt x="214" y="192"/>
                    </a:lnTo>
                    <a:lnTo>
                      <a:pt x="212" y="194"/>
                    </a:lnTo>
                    <a:lnTo>
                      <a:pt x="210" y="194"/>
                    </a:lnTo>
                    <a:lnTo>
                      <a:pt x="210" y="196"/>
                    </a:lnTo>
                    <a:lnTo>
                      <a:pt x="112" y="196"/>
                    </a:lnTo>
                    <a:lnTo>
                      <a:pt x="112" y="196"/>
                    </a:lnTo>
                    <a:lnTo>
                      <a:pt x="108" y="180"/>
                    </a:lnTo>
                    <a:lnTo>
                      <a:pt x="100" y="166"/>
                    </a:lnTo>
                    <a:lnTo>
                      <a:pt x="0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84" y="26"/>
                    </a:lnTo>
                    <a:lnTo>
                      <a:pt x="286" y="52"/>
                    </a:lnTo>
                    <a:lnTo>
                      <a:pt x="286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işlîḍè">
                <a:extLst>
                  <a:ext uri="{FF2B5EF4-FFF2-40B4-BE49-F238E27FC236}">
                    <a16:creationId xmlns:a16="http://schemas.microsoft.com/office/drawing/2014/main" id="{04D32084-1355-4408-98F5-745AF3DA6B87}"/>
                  </a:ext>
                </a:extLst>
              </p:cNvPr>
              <p:cNvSpPr/>
              <p:nvPr/>
            </p:nvSpPr>
            <p:spPr bwMode="auto">
              <a:xfrm>
                <a:off x="1450975" y="923925"/>
                <a:ext cx="146050" cy="111125"/>
              </a:xfrm>
              <a:custGeom>
                <a:avLst/>
                <a:gdLst>
                  <a:gd name="T0" fmla="*/ 6 w 92"/>
                  <a:gd name="T1" fmla="*/ 16 h 70"/>
                  <a:gd name="T2" fmla="*/ 6 w 92"/>
                  <a:gd name="T3" fmla="*/ 16 h 70"/>
                  <a:gd name="T4" fmla="*/ 2 w 92"/>
                  <a:gd name="T5" fmla="*/ 16 h 70"/>
                  <a:gd name="T6" fmla="*/ 0 w 92"/>
                  <a:gd name="T7" fmla="*/ 12 h 70"/>
                  <a:gd name="T8" fmla="*/ 0 w 92"/>
                  <a:gd name="T9" fmla="*/ 10 h 70"/>
                  <a:gd name="T10" fmla="*/ 0 w 92"/>
                  <a:gd name="T11" fmla="*/ 6 h 70"/>
                  <a:gd name="T12" fmla="*/ 0 w 92"/>
                  <a:gd name="T13" fmla="*/ 6 h 70"/>
                  <a:gd name="T14" fmla="*/ 2 w 92"/>
                  <a:gd name="T15" fmla="*/ 4 h 70"/>
                  <a:gd name="T16" fmla="*/ 4 w 92"/>
                  <a:gd name="T17" fmla="*/ 2 h 70"/>
                  <a:gd name="T18" fmla="*/ 8 w 92"/>
                  <a:gd name="T19" fmla="*/ 0 h 70"/>
                  <a:gd name="T20" fmla="*/ 10 w 92"/>
                  <a:gd name="T21" fmla="*/ 0 h 70"/>
                  <a:gd name="T22" fmla="*/ 10 w 92"/>
                  <a:gd name="T23" fmla="*/ 0 h 70"/>
                  <a:gd name="T24" fmla="*/ 34 w 92"/>
                  <a:gd name="T25" fmla="*/ 10 h 70"/>
                  <a:gd name="T26" fmla="*/ 56 w 92"/>
                  <a:gd name="T27" fmla="*/ 22 h 70"/>
                  <a:gd name="T28" fmla="*/ 74 w 92"/>
                  <a:gd name="T29" fmla="*/ 38 h 70"/>
                  <a:gd name="T30" fmla="*/ 92 w 92"/>
                  <a:gd name="T31" fmla="*/ 56 h 70"/>
                  <a:gd name="T32" fmla="*/ 92 w 92"/>
                  <a:gd name="T33" fmla="*/ 56 h 70"/>
                  <a:gd name="T34" fmla="*/ 92 w 92"/>
                  <a:gd name="T35" fmla="*/ 60 h 70"/>
                  <a:gd name="T36" fmla="*/ 92 w 92"/>
                  <a:gd name="T37" fmla="*/ 62 h 70"/>
                  <a:gd name="T38" fmla="*/ 92 w 92"/>
                  <a:gd name="T39" fmla="*/ 66 h 70"/>
                  <a:gd name="T40" fmla="*/ 90 w 92"/>
                  <a:gd name="T41" fmla="*/ 68 h 70"/>
                  <a:gd name="T42" fmla="*/ 90 w 92"/>
                  <a:gd name="T43" fmla="*/ 68 h 70"/>
                  <a:gd name="T44" fmla="*/ 84 w 92"/>
                  <a:gd name="T45" fmla="*/ 70 h 70"/>
                  <a:gd name="T46" fmla="*/ 84 w 92"/>
                  <a:gd name="T47" fmla="*/ 70 h 70"/>
                  <a:gd name="T48" fmla="*/ 80 w 92"/>
                  <a:gd name="T49" fmla="*/ 70 h 70"/>
                  <a:gd name="T50" fmla="*/ 78 w 92"/>
                  <a:gd name="T51" fmla="*/ 66 h 70"/>
                  <a:gd name="T52" fmla="*/ 78 w 92"/>
                  <a:gd name="T53" fmla="*/ 66 h 70"/>
                  <a:gd name="T54" fmla="*/ 64 w 92"/>
                  <a:gd name="T55" fmla="*/ 50 h 70"/>
                  <a:gd name="T56" fmla="*/ 46 w 92"/>
                  <a:gd name="T57" fmla="*/ 36 h 70"/>
                  <a:gd name="T58" fmla="*/ 26 w 92"/>
                  <a:gd name="T59" fmla="*/ 26 h 70"/>
                  <a:gd name="T60" fmla="*/ 6 w 92"/>
                  <a:gd name="T61" fmla="*/ 16 h 70"/>
                  <a:gd name="T62" fmla="*/ 6 w 92"/>
                  <a:gd name="T63" fmla="*/ 1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70">
                    <a:moveTo>
                      <a:pt x="6" y="16"/>
                    </a:moveTo>
                    <a:lnTo>
                      <a:pt x="6" y="16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34" y="10"/>
                    </a:lnTo>
                    <a:lnTo>
                      <a:pt x="56" y="22"/>
                    </a:lnTo>
                    <a:lnTo>
                      <a:pt x="74" y="38"/>
                    </a:lnTo>
                    <a:lnTo>
                      <a:pt x="92" y="56"/>
                    </a:lnTo>
                    <a:lnTo>
                      <a:pt x="92" y="56"/>
                    </a:lnTo>
                    <a:lnTo>
                      <a:pt x="92" y="60"/>
                    </a:lnTo>
                    <a:lnTo>
                      <a:pt x="92" y="62"/>
                    </a:lnTo>
                    <a:lnTo>
                      <a:pt x="92" y="66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84" y="70"/>
                    </a:lnTo>
                    <a:lnTo>
                      <a:pt x="84" y="70"/>
                    </a:lnTo>
                    <a:lnTo>
                      <a:pt x="80" y="70"/>
                    </a:lnTo>
                    <a:lnTo>
                      <a:pt x="78" y="66"/>
                    </a:lnTo>
                    <a:lnTo>
                      <a:pt x="78" y="66"/>
                    </a:lnTo>
                    <a:lnTo>
                      <a:pt x="64" y="50"/>
                    </a:lnTo>
                    <a:lnTo>
                      <a:pt x="46" y="36"/>
                    </a:lnTo>
                    <a:lnTo>
                      <a:pt x="26" y="26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ïś1íde">
                <a:extLst>
                  <a:ext uri="{FF2B5EF4-FFF2-40B4-BE49-F238E27FC236}">
                    <a16:creationId xmlns:a16="http://schemas.microsoft.com/office/drawing/2014/main" id="{9B29DB0A-2256-4DC9-9551-9F157CFED8C7}"/>
                  </a:ext>
                </a:extLst>
              </p:cNvPr>
              <p:cNvSpPr/>
              <p:nvPr/>
            </p:nvSpPr>
            <p:spPr bwMode="auto">
              <a:xfrm>
                <a:off x="1111250" y="622300"/>
                <a:ext cx="622300" cy="841375"/>
              </a:xfrm>
              <a:custGeom>
                <a:avLst/>
                <a:gdLst>
                  <a:gd name="T0" fmla="*/ 392 w 392"/>
                  <a:gd name="T1" fmla="*/ 346 h 530"/>
                  <a:gd name="T2" fmla="*/ 386 w 392"/>
                  <a:gd name="T3" fmla="*/ 400 h 530"/>
                  <a:gd name="T4" fmla="*/ 366 w 392"/>
                  <a:gd name="T5" fmla="*/ 452 h 530"/>
                  <a:gd name="T6" fmla="*/ 332 w 392"/>
                  <a:gd name="T7" fmla="*/ 496 h 530"/>
                  <a:gd name="T8" fmla="*/ 288 w 392"/>
                  <a:gd name="T9" fmla="*/ 530 h 530"/>
                  <a:gd name="T10" fmla="*/ 122 w 392"/>
                  <a:gd name="T11" fmla="*/ 530 h 530"/>
                  <a:gd name="T12" fmla="*/ 140 w 392"/>
                  <a:gd name="T13" fmla="*/ 522 h 530"/>
                  <a:gd name="T14" fmla="*/ 150 w 392"/>
                  <a:gd name="T15" fmla="*/ 508 h 530"/>
                  <a:gd name="T16" fmla="*/ 282 w 392"/>
                  <a:gd name="T17" fmla="*/ 506 h 530"/>
                  <a:gd name="T18" fmla="*/ 302 w 392"/>
                  <a:gd name="T19" fmla="*/ 492 h 530"/>
                  <a:gd name="T20" fmla="*/ 334 w 392"/>
                  <a:gd name="T21" fmla="*/ 456 h 530"/>
                  <a:gd name="T22" fmla="*/ 356 w 392"/>
                  <a:gd name="T23" fmla="*/ 416 h 530"/>
                  <a:gd name="T24" fmla="*/ 368 w 392"/>
                  <a:gd name="T25" fmla="*/ 370 h 530"/>
                  <a:gd name="T26" fmla="*/ 370 w 392"/>
                  <a:gd name="T27" fmla="*/ 346 h 530"/>
                  <a:gd name="T28" fmla="*/ 368 w 392"/>
                  <a:gd name="T29" fmla="*/ 314 h 530"/>
                  <a:gd name="T30" fmla="*/ 360 w 392"/>
                  <a:gd name="T31" fmla="*/ 284 h 530"/>
                  <a:gd name="T32" fmla="*/ 348 w 392"/>
                  <a:gd name="T33" fmla="*/ 256 h 530"/>
                  <a:gd name="T34" fmla="*/ 312 w 392"/>
                  <a:gd name="T35" fmla="*/ 208 h 530"/>
                  <a:gd name="T36" fmla="*/ 290 w 392"/>
                  <a:gd name="T37" fmla="*/ 188 h 530"/>
                  <a:gd name="T38" fmla="*/ 262 w 392"/>
                  <a:gd name="T39" fmla="*/ 172 h 530"/>
                  <a:gd name="T40" fmla="*/ 234 w 392"/>
                  <a:gd name="T41" fmla="*/ 162 h 530"/>
                  <a:gd name="T42" fmla="*/ 214 w 392"/>
                  <a:gd name="T43" fmla="*/ 154 h 530"/>
                  <a:gd name="T44" fmla="*/ 124 w 392"/>
                  <a:gd name="T45" fmla="*/ 38 h 530"/>
                  <a:gd name="T46" fmla="*/ 122 w 392"/>
                  <a:gd name="T47" fmla="*/ 160 h 530"/>
                  <a:gd name="T48" fmla="*/ 106 w 392"/>
                  <a:gd name="T49" fmla="*/ 166 h 530"/>
                  <a:gd name="T50" fmla="*/ 76 w 392"/>
                  <a:gd name="T51" fmla="*/ 180 h 530"/>
                  <a:gd name="T52" fmla="*/ 50 w 392"/>
                  <a:gd name="T53" fmla="*/ 200 h 530"/>
                  <a:gd name="T54" fmla="*/ 28 w 392"/>
                  <a:gd name="T55" fmla="*/ 224 h 530"/>
                  <a:gd name="T56" fmla="*/ 10 w 392"/>
                  <a:gd name="T57" fmla="*/ 250 h 530"/>
                  <a:gd name="T58" fmla="*/ 0 w 392"/>
                  <a:gd name="T59" fmla="*/ 222 h 530"/>
                  <a:gd name="T60" fmla="*/ 20 w 392"/>
                  <a:gd name="T61" fmla="*/ 198 h 530"/>
                  <a:gd name="T62" fmla="*/ 68 w 392"/>
                  <a:gd name="T63" fmla="*/ 158 h 530"/>
                  <a:gd name="T64" fmla="*/ 98 w 392"/>
                  <a:gd name="T65" fmla="*/ 144 h 530"/>
                  <a:gd name="T66" fmla="*/ 102 w 392"/>
                  <a:gd name="T67" fmla="*/ 36 h 530"/>
                  <a:gd name="T68" fmla="*/ 92 w 392"/>
                  <a:gd name="T69" fmla="*/ 36 h 530"/>
                  <a:gd name="T70" fmla="*/ 78 w 392"/>
                  <a:gd name="T71" fmla="*/ 32 h 530"/>
                  <a:gd name="T72" fmla="*/ 72 w 392"/>
                  <a:gd name="T73" fmla="*/ 18 h 530"/>
                  <a:gd name="T74" fmla="*/ 72 w 392"/>
                  <a:gd name="T75" fmla="*/ 10 h 530"/>
                  <a:gd name="T76" fmla="*/ 86 w 392"/>
                  <a:gd name="T77" fmla="*/ 0 h 530"/>
                  <a:gd name="T78" fmla="*/ 246 w 392"/>
                  <a:gd name="T79" fmla="*/ 0 h 530"/>
                  <a:gd name="T80" fmla="*/ 254 w 392"/>
                  <a:gd name="T81" fmla="*/ 0 h 530"/>
                  <a:gd name="T82" fmla="*/ 266 w 392"/>
                  <a:gd name="T83" fmla="*/ 10 h 530"/>
                  <a:gd name="T84" fmla="*/ 268 w 392"/>
                  <a:gd name="T85" fmla="*/ 18 h 530"/>
                  <a:gd name="T86" fmla="*/ 260 w 392"/>
                  <a:gd name="T87" fmla="*/ 32 h 530"/>
                  <a:gd name="T88" fmla="*/ 246 w 392"/>
                  <a:gd name="T89" fmla="*/ 36 h 530"/>
                  <a:gd name="T90" fmla="*/ 236 w 392"/>
                  <a:gd name="T91" fmla="*/ 138 h 530"/>
                  <a:gd name="T92" fmla="*/ 240 w 392"/>
                  <a:gd name="T93" fmla="*/ 140 h 530"/>
                  <a:gd name="T94" fmla="*/ 272 w 392"/>
                  <a:gd name="T95" fmla="*/ 152 h 530"/>
                  <a:gd name="T96" fmla="*/ 302 w 392"/>
                  <a:gd name="T97" fmla="*/ 170 h 530"/>
                  <a:gd name="T98" fmla="*/ 328 w 392"/>
                  <a:gd name="T99" fmla="*/ 192 h 530"/>
                  <a:gd name="T100" fmla="*/ 350 w 392"/>
                  <a:gd name="T101" fmla="*/ 218 h 530"/>
                  <a:gd name="T102" fmla="*/ 368 w 392"/>
                  <a:gd name="T103" fmla="*/ 246 h 530"/>
                  <a:gd name="T104" fmla="*/ 382 w 392"/>
                  <a:gd name="T105" fmla="*/ 278 h 530"/>
                  <a:gd name="T106" fmla="*/ 390 w 392"/>
                  <a:gd name="T107" fmla="*/ 310 h 530"/>
                  <a:gd name="T108" fmla="*/ 392 w 392"/>
                  <a:gd name="T109" fmla="*/ 346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2" h="530">
                    <a:moveTo>
                      <a:pt x="392" y="346"/>
                    </a:moveTo>
                    <a:lnTo>
                      <a:pt x="392" y="346"/>
                    </a:lnTo>
                    <a:lnTo>
                      <a:pt x="390" y="374"/>
                    </a:lnTo>
                    <a:lnTo>
                      <a:pt x="386" y="400"/>
                    </a:lnTo>
                    <a:lnTo>
                      <a:pt x="376" y="426"/>
                    </a:lnTo>
                    <a:lnTo>
                      <a:pt x="366" y="452"/>
                    </a:lnTo>
                    <a:lnTo>
                      <a:pt x="350" y="474"/>
                    </a:lnTo>
                    <a:lnTo>
                      <a:pt x="332" y="496"/>
                    </a:lnTo>
                    <a:lnTo>
                      <a:pt x="312" y="514"/>
                    </a:lnTo>
                    <a:lnTo>
                      <a:pt x="288" y="530"/>
                    </a:lnTo>
                    <a:lnTo>
                      <a:pt x="122" y="530"/>
                    </a:lnTo>
                    <a:lnTo>
                      <a:pt x="122" y="530"/>
                    </a:lnTo>
                    <a:lnTo>
                      <a:pt x="132" y="526"/>
                    </a:lnTo>
                    <a:lnTo>
                      <a:pt x="140" y="522"/>
                    </a:lnTo>
                    <a:lnTo>
                      <a:pt x="146" y="516"/>
                    </a:lnTo>
                    <a:lnTo>
                      <a:pt x="150" y="508"/>
                    </a:lnTo>
                    <a:lnTo>
                      <a:pt x="282" y="508"/>
                    </a:lnTo>
                    <a:lnTo>
                      <a:pt x="282" y="506"/>
                    </a:lnTo>
                    <a:lnTo>
                      <a:pt x="282" y="506"/>
                    </a:lnTo>
                    <a:lnTo>
                      <a:pt x="302" y="492"/>
                    </a:lnTo>
                    <a:lnTo>
                      <a:pt x="320" y="476"/>
                    </a:lnTo>
                    <a:lnTo>
                      <a:pt x="334" y="456"/>
                    </a:lnTo>
                    <a:lnTo>
                      <a:pt x="346" y="436"/>
                    </a:lnTo>
                    <a:lnTo>
                      <a:pt x="356" y="416"/>
                    </a:lnTo>
                    <a:lnTo>
                      <a:pt x="364" y="394"/>
                    </a:lnTo>
                    <a:lnTo>
                      <a:pt x="368" y="370"/>
                    </a:lnTo>
                    <a:lnTo>
                      <a:pt x="370" y="346"/>
                    </a:lnTo>
                    <a:lnTo>
                      <a:pt x="370" y="346"/>
                    </a:lnTo>
                    <a:lnTo>
                      <a:pt x="370" y="330"/>
                    </a:lnTo>
                    <a:lnTo>
                      <a:pt x="368" y="314"/>
                    </a:lnTo>
                    <a:lnTo>
                      <a:pt x="364" y="300"/>
                    </a:lnTo>
                    <a:lnTo>
                      <a:pt x="360" y="284"/>
                    </a:lnTo>
                    <a:lnTo>
                      <a:pt x="354" y="270"/>
                    </a:lnTo>
                    <a:lnTo>
                      <a:pt x="348" y="256"/>
                    </a:lnTo>
                    <a:lnTo>
                      <a:pt x="332" y="230"/>
                    </a:lnTo>
                    <a:lnTo>
                      <a:pt x="312" y="208"/>
                    </a:lnTo>
                    <a:lnTo>
                      <a:pt x="302" y="198"/>
                    </a:lnTo>
                    <a:lnTo>
                      <a:pt x="290" y="188"/>
                    </a:lnTo>
                    <a:lnTo>
                      <a:pt x="276" y="180"/>
                    </a:lnTo>
                    <a:lnTo>
                      <a:pt x="262" y="172"/>
                    </a:lnTo>
                    <a:lnTo>
                      <a:pt x="248" y="166"/>
                    </a:lnTo>
                    <a:lnTo>
                      <a:pt x="234" y="162"/>
                    </a:lnTo>
                    <a:lnTo>
                      <a:pt x="216" y="156"/>
                    </a:lnTo>
                    <a:lnTo>
                      <a:pt x="214" y="154"/>
                    </a:lnTo>
                    <a:lnTo>
                      <a:pt x="214" y="38"/>
                    </a:lnTo>
                    <a:lnTo>
                      <a:pt x="124" y="38"/>
                    </a:lnTo>
                    <a:lnTo>
                      <a:pt x="124" y="160"/>
                    </a:lnTo>
                    <a:lnTo>
                      <a:pt x="122" y="160"/>
                    </a:lnTo>
                    <a:lnTo>
                      <a:pt x="106" y="166"/>
                    </a:lnTo>
                    <a:lnTo>
                      <a:pt x="106" y="166"/>
                    </a:lnTo>
                    <a:lnTo>
                      <a:pt x="90" y="172"/>
                    </a:lnTo>
                    <a:lnTo>
                      <a:pt x="76" y="180"/>
                    </a:lnTo>
                    <a:lnTo>
                      <a:pt x="62" y="190"/>
                    </a:lnTo>
                    <a:lnTo>
                      <a:pt x="50" y="200"/>
                    </a:lnTo>
                    <a:lnTo>
                      <a:pt x="38" y="212"/>
                    </a:lnTo>
                    <a:lnTo>
                      <a:pt x="28" y="224"/>
                    </a:lnTo>
                    <a:lnTo>
                      <a:pt x="18" y="236"/>
                    </a:lnTo>
                    <a:lnTo>
                      <a:pt x="10" y="250"/>
                    </a:lnTo>
                    <a:lnTo>
                      <a:pt x="0" y="234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20" y="198"/>
                    </a:lnTo>
                    <a:lnTo>
                      <a:pt x="42" y="176"/>
                    </a:lnTo>
                    <a:lnTo>
                      <a:pt x="68" y="158"/>
                    </a:lnTo>
                    <a:lnTo>
                      <a:pt x="82" y="152"/>
                    </a:lnTo>
                    <a:lnTo>
                      <a:pt x="98" y="144"/>
                    </a:lnTo>
                    <a:lnTo>
                      <a:pt x="102" y="144"/>
                    </a:lnTo>
                    <a:lnTo>
                      <a:pt x="102" y="36"/>
                    </a:lnTo>
                    <a:lnTo>
                      <a:pt x="92" y="36"/>
                    </a:lnTo>
                    <a:lnTo>
                      <a:pt x="92" y="36"/>
                    </a:lnTo>
                    <a:lnTo>
                      <a:pt x="86" y="34"/>
                    </a:lnTo>
                    <a:lnTo>
                      <a:pt x="78" y="32"/>
                    </a:lnTo>
                    <a:lnTo>
                      <a:pt x="72" y="26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72" y="10"/>
                    </a:lnTo>
                    <a:lnTo>
                      <a:pt x="78" y="4"/>
                    </a:lnTo>
                    <a:lnTo>
                      <a:pt x="86" y="0"/>
                    </a:lnTo>
                    <a:lnTo>
                      <a:pt x="92" y="0"/>
                    </a:lnTo>
                    <a:lnTo>
                      <a:pt x="246" y="0"/>
                    </a:lnTo>
                    <a:lnTo>
                      <a:pt x="246" y="0"/>
                    </a:lnTo>
                    <a:lnTo>
                      <a:pt x="254" y="0"/>
                    </a:lnTo>
                    <a:lnTo>
                      <a:pt x="260" y="4"/>
                    </a:lnTo>
                    <a:lnTo>
                      <a:pt x="266" y="10"/>
                    </a:lnTo>
                    <a:lnTo>
                      <a:pt x="268" y="18"/>
                    </a:lnTo>
                    <a:lnTo>
                      <a:pt x="268" y="18"/>
                    </a:lnTo>
                    <a:lnTo>
                      <a:pt x="266" y="26"/>
                    </a:lnTo>
                    <a:lnTo>
                      <a:pt x="260" y="32"/>
                    </a:lnTo>
                    <a:lnTo>
                      <a:pt x="254" y="34"/>
                    </a:lnTo>
                    <a:lnTo>
                      <a:pt x="246" y="36"/>
                    </a:lnTo>
                    <a:lnTo>
                      <a:pt x="236" y="36"/>
                    </a:lnTo>
                    <a:lnTo>
                      <a:pt x="236" y="138"/>
                    </a:lnTo>
                    <a:lnTo>
                      <a:pt x="240" y="140"/>
                    </a:lnTo>
                    <a:lnTo>
                      <a:pt x="240" y="140"/>
                    </a:lnTo>
                    <a:lnTo>
                      <a:pt x="256" y="146"/>
                    </a:lnTo>
                    <a:lnTo>
                      <a:pt x="272" y="152"/>
                    </a:lnTo>
                    <a:lnTo>
                      <a:pt x="288" y="160"/>
                    </a:lnTo>
                    <a:lnTo>
                      <a:pt x="302" y="170"/>
                    </a:lnTo>
                    <a:lnTo>
                      <a:pt x="316" y="180"/>
                    </a:lnTo>
                    <a:lnTo>
                      <a:pt x="328" y="192"/>
                    </a:lnTo>
                    <a:lnTo>
                      <a:pt x="340" y="204"/>
                    </a:lnTo>
                    <a:lnTo>
                      <a:pt x="350" y="218"/>
                    </a:lnTo>
                    <a:lnTo>
                      <a:pt x="360" y="232"/>
                    </a:lnTo>
                    <a:lnTo>
                      <a:pt x="368" y="246"/>
                    </a:lnTo>
                    <a:lnTo>
                      <a:pt x="376" y="262"/>
                    </a:lnTo>
                    <a:lnTo>
                      <a:pt x="382" y="278"/>
                    </a:lnTo>
                    <a:lnTo>
                      <a:pt x="386" y="294"/>
                    </a:lnTo>
                    <a:lnTo>
                      <a:pt x="390" y="310"/>
                    </a:lnTo>
                    <a:lnTo>
                      <a:pt x="392" y="328"/>
                    </a:lnTo>
                    <a:lnTo>
                      <a:pt x="392" y="346"/>
                    </a:lnTo>
                    <a:lnTo>
                      <a:pt x="392" y="3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iŝlíḓé">
                <a:extLst>
                  <a:ext uri="{FF2B5EF4-FFF2-40B4-BE49-F238E27FC236}">
                    <a16:creationId xmlns:a16="http://schemas.microsoft.com/office/drawing/2014/main" id="{586C43C3-38E9-4B8F-A4B5-C34C670A36DA}"/>
                  </a:ext>
                </a:extLst>
              </p:cNvPr>
              <p:cNvSpPr/>
              <p:nvPr/>
            </p:nvSpPr>
            <p:spPr bwMode="auto">
              <a:xfrm>
                <a:off x="685800" y="723900"/>
                <a:ext cx="666750" cy="742950"/>
              </a:xfrm>
              <a:custGeom>
                <a:avLst/>
                <a:gdLst>
                  <a:gd name="T0" fmla="*/ 42 w 420"/>
                  <a:gd name="T1" fmla="*/ 468 h 468"/>
                  <a:gd name="T2" fmla="*/ 28 w 420"/>
                  <a:gd name="T3" fmla="*/ 466 h 468"/>
                  <a:gd name="T4" fmla="*/ 10 w 420"/>
                  <a:gd name="T5" fmla="*/ 456 h 468"/>
                  <a:gd name="T6" fmla="*/ 0 w 420"/>
                  <a:gd name="T7" fmla="*/ 440 h 468"/>
                  <a:gd name="T8" fmla="*/ 2 w 420"/>
                  <a:gd name="T9" fmla="*/ 420 h 468"/>
                  <a:gd name="T10" fmla="*/ 152 w 420"/>
                  <a:gd name="T11" fmla="*/ 170 h 468"/>
                  <a:gd name="T12" fmla="*/ 146 w 420"/>
                  <a:gd name="T13" fmla="*/ 34 h 468"/>
                  <a:gd name="T14" fmla="*/ 138 w 420"/>
                  <a:gd name="T15" fmla="*/ 32 h 468"/>
                  <a:gd name="T16" fmla="*/ 128 w 420"/>
                  <a:gd name="T17" fmla="*/ 24 h 468"/>
                  <a:gd name="T18" fmla="*/ 126 w 420"/>
                  <a:gd name="T19" fmla="*/ 18 h 468"/>
                  <a:gd name="T20" fmla="*/ 132 w 420"/>
                  <a:gd name="T21" fmla="*/ 6 h 468"/>
                  <a:gd name="T22" fmla="*/ 146 w 420"/>
                  <a:gd name="T23" fmla="*/ 0 h 468"/>
                  <a:gd name="T24" fmla="*/ 274 w 420"/>
                  <a:gd name="T25" fmla="*/ 0 h 468"/>
                  <a:gd name="T26" fmla="*/ 286 w 420"/>
                  <a:gd name="T27" fmla="*/ 6 h 468"/>
                  <a:gd name="T28" fmla="*/ 292 w 420"/>
                  <a:gd name="T29" fmla="*/ 18 h 468"/>
                  <a:gd name="T30" fmla="*/ 290 w 420"/>
                  <a:gd name="T31" fmla="*/ 24 h 468"/>
                  <a:gd name="T32" fmla="*/ 280 w 420"/>
                  <a:gd name="T33" fmla="*/ 32 h 468"/>
                  <a:gd name="T34" fmla="*/ 268 w 420"/>
                  <a:gd name="T35" fmla="*/ 34 h 468"/>
                  <a:gd name="T36" fmla="*/ 412 w 420"/>
                  <a:gd name="T37" fmla="*/ 408 h 468"/>
                  <a:gd name="T38" fmla="*/ 416 w 420"/>
                  <a:gd name="T39" fmla="*/ 420 h 468"/>
                  <a:gd name="T40" fmla="*/ 420 w 420"/>
                  <a:gd name="T41" fmla="*/ 440 h 468"/>
                  <a:gd name="T42" fmla="*/ 410 w 420"/>
                  <a:gd name="T43" fmla="*/ 456 h 468"/>
                  <a:gd name="T44" fmla="*/ 390 w 420"/>
                  <a:gd name="T45" fmla="*/ 466 h 468"/>
                  <a:gd name="T46" fmla="*/ 378 w 420"/>
                  <a:gd name="T47" fmla="*/ 468 h 468"/>
                  <a:gd name="T48" fmla="*/ 250 w 420"/>
                  <a:gd name="T49" fmla="*/ 180 h 468"/>
                  <a:gd name="T50" fmla="*/ 246 w 420"/>
                  <a:gd name="T51" fmla="*/ 34 h 468"/>
                  <a:gd name="T52" fmla="*/ 174 w 420"/>
                  <a:gd name="T53" fmla="*/ 176 h 468"/>
                  <a:gd name="T54" fmla="*/ 26 w 420"/>
                  <a:gd name="T55" fmla="*/ 420 h 468"/>
                  <a:gd name="T56" fmla="*/ 24 w 420"/>
                  <a:gd name="T57" fmla="*/ 426 h 468"/>
                  <a:gd name="T58" fmla="*/ 22 w 420"/>
                  <a:gd name="T59" fmla="*/ 436 h 468"/>
                  <a:gd name="T60" fmla="*/ 22 w 420"/>
                  <a:gd name="T61" fmla="*/ 440 h 468"/>
                  <a:gd name="T62" fmla="*/ 28 w 420"/>
                  <a:gd name="T63" fmla="*/ 444 h 468"/>
                  <a:gd name="T64" fmla="*/ 42 w 420"/>
                  <a:gd name="T65" fmla="*/ 446 h 468"/>
                  <a:gd name="T66" fmla="*/ 378 w 420"/>
                  <a:gd name="T67" fmla="*/ 446 h 468"/>
                  <a:gd name="T68" fmla="*/ 392 w 420"/>
                  <a:gd name="T69" fmla="*/ 444 h 468"/>
                  <a:gd name="T70" fmla="*/ 398 w 420"/>
                  <a:gd name="T71" fmla="*/ 440 h 468"/>
                  <a:gd name="T72" fmla="*/ 398 w 420"/>
                  <a:gd name="T73" fmla="*/ 436 h 468"/>
                  <a:gd name="T74" fmla="*/ 396 w 420"/>
                  <a:gd name="T75" fmla="*/ 426 h 468"/>
                  <a:gd name="T76" fmla="*/ 392 w 420"/>
                  <a:gd name="T77" fmla="*/ 42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0" h="468">
                    <a:moveTo>
                      <a:pt x="378" y="468"/>
                    </a:moveTo>
                    <a:lnTo>
                      <a:pt x="42" y="468"/>
                    </a:lnTo>
                    <a:lnTo>
                      <a:pt x="42" y="468"/>
                    </a:lnTo>
                    <a:lnTo>
                      <a:pt x="28" y="466"/>
                    </a:lnTo>
                    <a:lnTo>
                      <a:pt x="18" y="462"/>
                    </a:lnTo>
                    <a:lnTo>
                      <a:pt x="10" y="456"/>
                    </a:lnTo>
                    <a:lnTo>
                      <a:pt x="4" y="450"/>
                    </a:lnTo>
                    <a:lnTo>
                      <a:pt x="0" y="440"/>
                    </a:lnTo>
                    <a:lnTo>
                      <a:pt x="0" y="430"/>
                    </a:lnTo>
                    <a:lnTo>
                      <a:pt x="2" y="420"/>
                    </a:lnTo>
                    <a:lnTo>
                      <a:pt x="8" y="408"/>
                    </a:lnTo>
                    <a:lnTo>
                      <a:pt x="152" y="170"/>
                    </a:lnTo>
                    <a:lnTo>
                      <a:pt x="152" y="34"/>
                    </a:lnTo>
                    <a:lnTo>
                      <a:pt x="146" y="34"/>
                    </a:lnTo>
                    <a:lnTo>
                      <a:pt x="146" y="34"/>
                    </a:lnTo>
                    <a:lnTo>
                      <a:pt x="138" y="32"/>
                    </a:lnTo>
                    <a:lnTo>
                      <a:pt x="132" y="30"/>
                    </a:lnTo>
                    <a:lnTo>
                      <a:pt x="128" y="24"/>
                    </a:lnTo>
                    <a:lnTo>
                      <a:pt x="126" y="18"/>
                    </a:lnTo>
                    <a:lnTo>
                      <a:pt x="126" y="18"/>
                    </a:lnTo>
                    <a:lnTo>
                      <a:pt x="128" y="10"/>
                    </a:lnTo>
                    <a:lnTo>
                      <a:pt x="132" y="6"/>
                    </a:lnTo>
                    <a:lnTo>
                      <a:pt x="138" y="2"/>
                    </a:lnTo>
                    <a:lnTo>
                      <a:pt x="146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80" y="2"/>
                    </a:lnTo>
                    <a:lnTo>
                      <a:pt x="286" y="6"/>
                    </a:lnTo>
                    <a:lnTo>
                      <a:pt x="290" y="10"/>
                    </a:lnTo>
                    <a:lnTo>
                      <a:pt x="292" y="18"/>
                    </a:lnTo>
                    <a:lnTo>
                      <a:pt x="292" y="18"/>
                    </a:lnTo>
                    <a:lnTo>
                      <a:pt x="290" y="24"/>
                    </a:lnTo>
                    <a:lnTo>
                      <a:pt x="286" y="30"/>
                    </a:lnTo>
                    <a:lnTo>
                      <a:pt x="280" y="32"/>
                    </a:lnTo>
                    <a:lnTo>
                      <a:pt x="274" y="34"/>
                    </a:lnTo>
                    <a:lnTo>
                      <a:pt x="268" y="34"/>
                    </a:lnTo>
                    <a:lnTo>
                      <a:pt x="268" y="170"/>
                    </a:lnTo>
                    <a:lnTo>
                      <a:pt x="412" y="408"/>
                    </a:lnTo>
                    <a:lnTo>
                      <a:pt x="412" y="408"/>
                    </a:lnTo>
                    <a:lnTo>
                      <a:pt x="416" y="420"/>
                    </a:lnTo>
                    <a:lnTo>
                      <a:pt x="420" y="430"/>
                    </a:lnTo>
                    <a:lnTo>
                      <a:pt x="420" y="440"/>
                    </a:lnTo>
                    <a:lnTo>
                      <a:pt x="416" y="450"/>
                    </a:lnTo>
                    <a:lnTo>
                      <a:pt x="410" y="456"/>
                    </a:lnTo>
                    <a:lnTo>
                      <a:pt x="402" y="462"/>
                    </a:lnTo>
                    <a:lnTo>
                      <a:pt x="390" y="466"/>
                    </a:lnTo>
                    <a:lnTo>
                      <a:pt x="378" y="468"/>
                    </a:lnTo>
                    <a:lnTo>
                      <a:pt x="378" y="468"/>
                    </a:lnTo>
                    <a:close/>
                    <a:moveTo>
                      <a:pt x="392" y="420"/>
                    </a:moveTo>
                    <a:lnTo>
                      <a:pt x="250" y="180"/>
                    </a:lnTo>
                    <a:lnTo>
                      <a:pt x="246" y="176"/>
                    </a:lnTo>
                    <a:lnTo>
                      <a:pt x="246" y="34"/>
                    </a:lnTo>
                    <a:lnTo>
                      <a:pt x="174" y="34"/>
                    </a:lnTo>
                    <a:lnTo>
                      <a:pt x="174" y="176"/>
                    </a:lnTo>
                    <a:lnTo>
                      <a:pt x="170" y="180"/>
                    </a:lnTo>
                    <a:lnTo>
                      <a:pt x="26" y="420"/>
                    </a:lnTo>
                    <a:lnTo>
                      <a:pt x="26" y="420"/>
                    </a:lnTo>
                    <a:lnTo>
                      <a:pt x="24" y="426"/>
                    </a:lnTo>
                    <a:lnTo>
                      <a:pt x="22" y="432"/>
                    </a:lnTo>
                    <a:lnTo>
                      <a:pt x="22" y="436"/>
                    </a:lnTo>
                    <a:lnTo>
                      <a:pt x="22" y="440"/>
                    </a:lnTo>
                    <a:lnTo>
                      <a:pt x="22" y="440"/>
                    </a:lnTo>
                    <a:lnTo>
                      <a:pt x="24" y="442"/>
                    </a:lnTo>
                    <a:lnTo>
                      <a:pt x="28" y="444"/>
                    </a:lnTo>
                    <a:lnTo>
                      <a:pt x="34" y="446"/>
                    </a:lnTo>
                    <a:lnTo>
                      <a:pt x="42" y="446"/>
                    </a:lnTo>
                    <a:lnTo>
                      <a:pt x="378" y="446"/>
                    </a:lnTo>
                    <a:lnTo>
                      <a:pt x="378" y="446"/>
                    </a:lnTo>
                    <a:lnTo>
                      <a:pt x="386" y="446"/>
                    </a:lnTo>
                    <a:lnTo>
                      <a:pt x="392" y="444"/>
                    </a:lnTo>
                    <a:lnTo>
                      <a:pt x="396" y="442"/>
                    </a:lnTo>
                    <a:lnTo>
                      <a:pt x="398" y="440"/>
                    </a:lnTo>
                    <a:lnTo>
                      <a:pt x="398" y="440"/>
                    </a:lnTo>
                    <a:lnTo>
                      <a:pt x="398" y="436"/>
                    </a:lnTo>
                    <a:lnTo>
                      <a:pt x="398" y="432"/>
                    </a:lnTo>
                    <a:lnTo>
                      <a:pt x="396" y="426"/>
                    </a:lnTo>
                    <a:lnTo>
                      <a:pt x="392" y="420"/>
                    </a:lnTo>
                    <a:lnTo>
                      <a:pt x="392" y="4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ïśḻidé">
                <a:extLst>
                  <a:ext uri="{FF2B5EF4-FFF2-40B4-BE49-F238E27FC236}">
                    <a16:creationId xmlns:a16="http://schemas.microsoft.com/office/drawing/2014/main" id="{7DB66B23-3FD0-4578-8D44-A7C6F538CFB1}"/>
                  </a:ext>
                </a:extLst>
              </p:cNvPr>
              <p:cNvSpPr/>
              <p:nvPr/>
            </p:nvSpPr>
            <p:spPr bwMode="auto">
              <a:xfrm>
                <a:off x="762000" y="1079500"/>
                <a:ext cx="511175" cy="317500"/>
              </a:xfrm>
              <a:custGeom>
                <a:avLst/>
                <a:gdLst>
                  <a:gd name="T0" fmla="*/ 0 w 322"/>
                  <a:gd name="T1" fmla="*/ 200 h 200"/>
                  <a:gd name="T2" fmla="*/ 220 w 322"/>
                  <a:gd name="T3" fmla="*/ 28 h 200"/>
                  <a:gd name="T4" fmla="*/ 140 w 322"/>
                  <a:gd name="T5" fmla="*/ 64 h 200"/>
                  <a:gd name="T6" fmla="*/ 134 w 322"/>
                  <a:gd name="T7" fmla="*/ 62 h 200"/>
                  <a:gd name="T8" fmla="*/ 124 w 322"/>
                  <a:gd name="T9" fmla="*/ 52 h 200"/>
                  <a:gd name="T10" fmla="*/ 118 w 322"/>
                  <a:gd name="T11" fmla="*/ 42 h 200"/>
                  <a:gd name="T12" fmla="*/ 116 w 322"/>
                  <a:gd name="T13" fmla="*/ 30 h 200"/>
                  <a:gd name="T14" fmla="*/ 118 w 322"/>
                  <a:gd name="T15" fmla="*/ 24 h 200"/>
                  <a:gd name="T16" fmla="*/ 124 w 322"/>
                  <a:gd name="T17" fmla="*/ 12 h 200"/>
                  <a:gd name="T18" fmla="*/ 134 w 322"/>
                  <a:gd name="T19" fmla="*/ 4 h 200"/>
                  <a:gd name="T20" fmla="*/ 146 w 322"/>
                  <a:gd name="T21" fmla="*/ 0 h 200"/>
                  <a:gd name="T22" fmla="*/ 158 w 322"/>
                  <a:gd name="T23" fmla="*/ 2 h 200"/>
                  <a:gd name="T24" fmla="*/ 164 w 322"/>
                  <a:gd name="T25" fmla="*/ 4 h 200"/>
                  <a:gd name="T26" fmla="*/ 174 w 322"/>
                  <a:gd name="T27" fmla="*/ 12 h 200"/>
                  <a:gd name="T28" fmla="*/ 180 w 322"/>
                  <a:gd name="T29" fmla="*/ 24 h 200"/>
                  <a:gd name="T30" fmla="*/ 182 w 322"/>
                  <a:gd name="T31" fmla="*/ 36 h 200"/>
                  <a:gd name="T32" fmla="*/ 180 w 322"/>
                  <a:gd name="T33" fmla="*/ 42 h 200"/>
                  <a:gd name="T34" fmla="*/ 174 w 322"/>
                  <a:gd name="T35" fmla="*/ 54 h 200"/>
                  <a:gd name="T36" fmla="*/ 164 w 322"/>
                  <a:gd name="T37" fmla="*/ 62 h 200"/>
                  <a:gd name="T38" fmla="*/ 152 w 322"/>
                  <a:gd name="T39" fmla="*/ 64 h 200"/>
                  <a:gd name="T40" fmla="*/ 140 w 322"/>
                  <a:gd name="T41" fmla="*/ 64 h 200"/>
                  <a:gd name="T42" fmla="*/ 190 w 322"/>
                  <a:gd name="T43" fmla="*/ 100 h 200"/>
                  <a:gd name="T44" fmla="*/ 182 w 322"/>
                  <a:gd name="T45" fmla="*/ 96 h 200"/>
                  <a:gd name="T46" fmla="*/ 176 w 322"/>
                  <a:gd name="T47" fmla="*/ 84 h 200"/>
                  <a:gd name="T48" fmla="*/ 178 w 322"/>
                  <a:gd name="T49" fmla="*/ 76 h 200"/>
                  <a:gd name="T50" fmla="*/ 186 w 322"/>
                  <a:gd name="T51" fmla="*/ 66 h 200"/>
                  <a:gd name="T52" fmla="*/ 200 w 322"/>
                  <a:gd name="T53" fmla="*/ 64 h 200"/>
                  <a:gd name="T54" fmla="*/ 206 w 322"/>
                  <a:gd name="T55" fmla="*/ 68 h 200"/>
                  <a:gd name="T56" fmla="*/ 212 w 322"/>
                  <a:gd name="T57" fmla="*/ 80 h 200"/>
                  <a:gd name="T58" fmla="*/ 212 w 322"/>
                  <a:gd name="T59" fmla="*/ 88 h 200"/>
                  <a:gd name="T60" fmla="*/ 204 w 322"/>
                  <a:gd name="T61" fmla="*/ 98 h 200"/>
                  <a:gd name="T62" fmla="*/ 190 w 322"/>
                  <a:gd name="T63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2" h="200">
                    <a:moveTo>
                      <a:pt x="104" y="28"/>
                    </a:moveTo>
                    <a:lnTo>
                      <a:pt x="0" y="200"/>
                    </a:lnTo>
                    <a:lnTo>
                      <a:pt x="322" y="200"/>
                    </a:lnTo>
                    <a:lnTo>
                      <a:pt x="220" y="28"/>
                    </a:lnTo>
                    <a:lnTo>
                      <a:pt x="104" y="28"/>
                    </a:lnTo>
                    <a:close/>
                    <a:moveTo>
                      <a:pt x="140" y="64"/>
                    </a:moveTo>
                    <a:lnTo>
                      <a:pt x="140" y="64"/>
                    </a:lnTo>
                    <a:lnTo>
                      <a:pt x="134" y="62"/>
                    </a:lnTo>
                    <a:lnTo>
                      <a:pt x="128" y="58"/>
                    </a:lnTo>
                    <a:lnTo>
                      <a:pt x="124" y="52"/>
                    </a:lnTo>
                    <a:lnTo>
                      <a:pt x="120" y="48"/>
                    </a:lnTo>
                    <a:lnTo>
                      <a:pt x="118" y="42"/>
                    </a:lnTo>
                    <a:lnTo>
                      <a:pt x="116" y="36"/>
                    </a:lnTo>
                    <a:lnTo>
                      <a:pt x="116" y="30"/>
                    </a:lnTo>
                    <a:lnTo>
                      <a:pt x="118" y="24"/>
                    </a:lnTo>
                    <a:lnTo>
                      <a:pt x="118" y="24"/>
                    </a:lnTo>
                    <a:lnTo>
                      <a:pt x="120" y="16"/>
                    </a:lnTo>
                    <a:lnTo>
                      <a:pt x="124" y="12"/>
                    </a:lnTo>
                    <a:lnTo>
                      <a:pt x="128" y="8"/>
                    </a:lnTo>
                    <a:lnTo>
                      <a:pt x="134" y="4"/>
                    </a:lnTo>
                    <a:lnTo>
                      <a:pt x="140" y="2"/>
                    </a:lnTo>
                    <a:lnTo>
                      <a:pt x="146" y="0"/>
                    </a:lnTo>
                    <a:lnTo>
                      <a:pt x="152" y="0"/>
                    </a:lnTo>
                    <a:lnTo>
                      <a:pt x="158" y="2"/>
                    </a:lnTo>
                    <a:lnTo>
                      <a:pt x="158" y="2"/>
                    </a:lnTo>
                    <a:lnTo>
                      <a:pt x="164" y="4"/>
                    </a:lnTo>
                    <a:lnTo>
                      <a:pt x="170" y="8"/>
                    </a:lnTo>
                    <a:lnTo>
                      <a:pt x="174" y="12"/>
                    </a:lnTo>
                    <a:lnTo>
                      <a:pt x="178" y="18"/>
                    </a:lnTo>
                    <a:lnTo>
                      <a:pt x="180" y="24"/>
                    </a:lnTo>
                    <a:lnTo>
                      <a:pt x="182" y="30"/>
                    </a:lnTo>
                    <a:lnTo>
                      <a:pt x="182" y="36"/>
                    </a:lnTo>
                    <a:lnTo>
                      <a:pt x="180" y="42"/>
                    </a:lnTo>
                    <a:lnTo>
                      <a:pt x="180" y="42"/>
                    </a:lnTo>
                    <a:lnTo>
                      <a:pt x="178" y="48"/>
                    </a:lnTo>
                    <a:lnTo>
                      <a:pt x="174" y="54"/>
                    </a:lnTo>
                    <a:lnTo>
                      <a:pt x="170" y="58"/>
                    </a:lnTo>
                    <a:lnTo>
                      <a:pt x="164" y="62"/>
                    </a:lnTo>
                    <a:lnTo>
                      <a:pt x="158" y="64"/>
                    </a:lnTo>
                    <a:lnTo>
                      <a:pt x="152" y="64"/>
                    </a:lnTo>
                    <a:lnTo>
                      <a:pt x="146" y="64"/>
                    </a:lnTo>
                    <a:lnTo>
                      <a:pt x="140" y="64"/>
                    </a:lnTo>
                    <a:lnTo>
                      <a:pt x="140" y="64"/>
                    </a:lnTo>
                    <a:close/>
                    <a:moveTo>
                      <a:pt x="190" y="100"/>
                    </a:moveTo>
                    <a:lnTo>
                      <a:pt x="190" y="100"/>
                    </a:lnTo>
                    <a:lnTo>
                      <a:pt x="182" y="96"/>
                    </a:lnTo>
                    <a:lnTo>
                      <a:pt x="178" y="90"/>
                    </a:lnTo>
                    <a:lnTo>
                      <a:pt x="176" y="84"/>
                    </a:lnTo>
                    <a:lnTo>
                      <a:pt x="178" y="76"/>
                    </a:lnTo>
                    <a:lnTo>
                      <a:pt x="178" y="76"/>
                    </a:lnTo>
                    <a:lnTo>
                      <a:pt x="180" y="70"/>
                    </a:lnTo>
                    <a:lnTo>
                      <a:pt x="186" y="66"/>
                    </a:lnTo>
                    <a:lnTo>
                      <a:pt x="192" y="64"/>
                    </a:lnTo>
                    <a:lnTo>
                      <a:pt x="200" y="64"/>
                    </a:lnTo>
                    <a:lnTo>
                      <a:pt x="200" y="64"/>
                    </a:lnTo>
                    <a:lnTo>
                      <a:pt x="206" y="68"/>
                    </a:lnTo>
                    <a:lnTo>
                      <a:pt x="210" y="74"/>
                    </a:lnTo>
                    <a:lnTo>
                      <a:pt x="212" y="80"/>
                    </a:lnTo>
                    <a:lnTo>
                      <a:pt x="212" y="88"/>
                    </a:lnTo>
                    <a:lnTo>
                      <a:pt x="212" y="88"/>
                    </a:lnTo>
                    <a:lnTo>
                      <a:pt x="208" y="94"/>
                    </a:lnTo>
                    <a:lnTo>
                      <a:pt x="204" y="98"/>
                    </a:lnTo>
                    <a:lnTo>
                      <a:pt x="196" y="100"/>
                    </a:lnTo>
                    <a:lnTo>
                      <a:pt x="190" y="100"/>
                    </a:lnTo>
                    <a:lnTo>
                      <a:pt x="190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7" name="ïsḷîḍé">
              <a:extLst>
                <a:ext uri="{FF2B5EF4-FFF2-40B4-BE49-F238E27FC236}">
                  <a16:creationId xmlns:a16="http://schemas.microsoft.com/office/drawing/2014/main" id="{16A430A7-FD6D-4A84-A076-63E3B3AEECCB}"/>
                </a:ext>
              </a:extLst>
            </p:cNvPr>
            <p:cNvSpPr/>
            <p:nvPr/>
          </p:nvSpPr>
          <p:spPr bwMode="auto">
            <a:xfrm>
              <a:off x="9018952" y="2072147"/>
              <a:ext cx="2120758" cy="1835676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43" name="ísḷíḑè">
            <a:extLst>
              <a:ext uri="{FF2B5EF4-FFF2-40B4-BE49-F238E27FC236}">
                <a16:creationId xmlns:a16="http://schemas.microsoft.com/office/drawing/2014/main" id="{8185EDC4-8D63-4A94-B8D3-828D090C40C6}"/>
              </a:ext>
            </a:extLst>
          </p:cNvPr>
          <p:cNvSpPr txBox="1"/>
          <p:nvPr/>
        </p:nvSpPr>
        <p:spPr>
          <a:xfrm>
            <a:off x="1527296" y="4053054"/>
            <a:ext cx="9137408" cy="4438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                                        具体工作                                        目前成果</a:t>
            </a:r>
          </a:p>
        </p:txBody>
      </p:sp>
      <p:sp>
        <p:nvSpPr>
          <p:cNvPr id="144" name="ïṡ1iḑè">
            <a:extLst>
              <a:ext uri="{FF2B5EF4-FFF2-40B4-BE49-F238E27FC236}">
                <a16:creationId xmlns:a16="http://schemas.microsoft.com/office/drawing/2014/main" id="{B3260D5D-19C3-43ED-B570-E042D8382A75}"/>
              </a:ext>
            </a:extLst>
          </p:cNvPr>
          <p:cNvSpPr txBox="1"/>
          <p:nvPr/>
        </p:nvSpPr>
        <p:spPr>
          <a:xfrm>
            <a:off x="614354" y="4555078"/>
            <a:ext cx="3445032" cy="14012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设计一套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装置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搭建装置，进行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145" name="ï$líďê">
            <a:extLst>
              <a:ext uri="{FF2B5EF4-FFF2-40B4-BE49-F238E27FC236}">
                <a16:creationId xmlns:a16="http://schemas.microsoft.com/office/drawing/2014/main" id="{A7C33657-FBC5-4A66-A2D8-4A19FC51C316}"/>
              </a:ext>
            </a:extLst>
          </p:cNvPr>
          <p:cNvSpPr txBox="1"/>
          <p:nvPr/>
        </p:nvSpPr>
        <p:spPr>
          <a:xfrm>
            <a:off x="4301063" y="4550874"/>
            <a:ext cx="3924541" cy="158995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建模：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利用</a:t>
            </a:r>
            <a:r>
              <a:rPr lang="en-US" altLang="zh-CN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Soildworks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搭建了一套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XX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装置</a:t>
            </a:r>
            <a:endParaRPr lang="zh-CN" altLang="en-US" sz="15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仿真：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利用</a:t>
            </a:r>
            <a:r>
              <a:rPr lang="en-US" altLang="zh-CN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Comsol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对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XXXXX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进行了仿真</a:t>
            </a:r>
            <a:endParaRPr lang="zh-CN" altLang="en-US" sz="15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实验：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进行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XX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混合特性激发实验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charset="0"/>
            </a:endParaRPr>
          </a:p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数据处理：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使用</a:t>
            </a:r>
            <a:r>
              <a:rPr lang="en-US" altLang="zh-CN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Matlab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进行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XX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数据处理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6" name="îsḻídê">
            <a:extLst>
              <a:ext uri="{FF2B5EF4-FFF2-40B4-BE49-F238E27FC236}">
                <a16:creationId xmlns:a16="http://schemas.microsoft.com/office/drawing/2014/main" id="{DCDF4EF6-D038-4114-967C-A0EE930B7D57}"/>
              </a:ext>
            </a:extLst>
          </p:cNvPr>
          <p:cNvSpPr txBox="1"/>
          <p:nvPr/>
        </p:nvSpPr>
        <p:spPr>
          <a:xfrm>
            <a:off x="8333343" y="4566516"/>
            <a:ext cx="3501601" cy="14012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国家级大创项目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—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面向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XXXX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装置</a:t>
            </a:r>
          </a:p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实用新型专利（申请中）</a:t>
            </a: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1251C96E-B138-45B1-833A-5D39483149E3}"/>
              </a:ext>
            </a:extLst>
          </p:cNvPr>
          <p:cNvCxnSpPr/>
          <p:nvPr/>
        </p:nvCxnSpPr>
        <p:spPr>
          <a:xfrm>
            <a:off x="4198747" y="4582999"/>
            <a:ext cx="0" cy="170563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B1352271-87DD-4221-8E8C-F83EA32499C9}"/>
              </a:ext>
            </a:extLst>
          </p:cNvPr>
          <p:cNvCxnSpPr/>
          <p:nvPr/>
        </p:nvCxnSpPr>
        <p:spPr>
          <a:xfrm>
            <a:off x="8174416" y="4532857"/>
            <a:ext cx="0" cy="170563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B8C76F32-5357-4CB3-BBA9-B46927B9DE10}"/>
              </a:ext>
            </a:extLst>
          </p:cNvPr>
          <p:cNvSpPr>
            <a:spLocks/>
          </p:cNvSpPr>
          <p:nvPr/>
        </p:nvSpPr>
        <p:spPr>
          <a:xfrm>
            <a:off x="1606502" y="2360135"/>
            <a:ext cx="1156460" cy="95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75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E4BA9B3-A46B-499F-91E8-1BB7A362E682}"/>
              </a:ext>
            </a:extLst>
          </p:cNvPr>
          <p:cNvSpPr>
            <a:spLocks/>
          </p:cNvSpPr>
          <p:nvPr/>
        </p:nvSpPr>
        <p:spPr>
          <a:xfrm>
            <a:off x="5520852" y="2048287"/>
            <a:ext cx="1232395" cy="1488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75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7CB26B49-9704-4F42-9A48-C7E1E6831AA1}"/>
              </a:ext>
            </a:extLst>
          </p:cNvPr>
          <p:cNvSpPr>
            <a:spLocks/>
          </p:cNvSpPr>
          <p:nvPr/>
        </p:nvSpPr>
        <p:spPr>
          <a:xfrm>
            <a:off x="9506792" y="2377529"/>
            <a:ext cx="1156460" cy="95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75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</a:p>
        </p:txBody>
      </p:sp>
      <p:sp>
        <p:nvSpPr>
          <p:cNvPr id="152" name="标题 1">
            <a:extLst>
              <a:ext uri="{FF2B5EF4-FFF2-40B4-BE49-F238E27FC236}">
                <a16:creationId xmlns:a16="http://schemas.microsoft.com/office/drawing/2014/main" id="{DE8794D2-8FE7-49D2-8152-5F995C20C573}"/>
              </a:ext>
            </a:extLst>
          </p:cNvPr>
          <p:cNvSpPr txBox="1">
            <a:spLocks/>
          </p:cNvSpPr>
          <p:nvPr/>
        </p:nvSpPr>
        <p:spPr>
          <a:xfrm>
            <a:off x="44703" y="195834"/>
            <a:ext cx="10850563" cy="828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科研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</a:t>
            </a:r>
            <a:r>
              <a:rPr 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XXXX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大学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XXXX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517FDE4D-26C6-430B-BC4D-7DB81846BA32}"/>
              </a:ext>
            </a:extLst>
          </p:cNvPr>
          <p:cNvCxnSpPr/>
          <p:nvPr/>
        </p:nvCxnSpPr>
        <p:spPr>
          <a:xfrm>
            <a:off x="-12065" y="2826410"/>
            <a:ext cx="12192000" cy="0"/>
          </a:xfrm>
          <a:prstGeom prst="line">
            <a:avLst/>
          </a:prstGeom>
          <a:solidFill>
            <a:srgbClr val="2B394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îṣľîḋê">
            <a:extLst>
              <a:ext uri="{FF2B5EF4-FFF2-40B4-BE49-F238E27FC236}">
                <a16:creationId xmlns:a16="http://schemas.microsoft.com/office/drawing/2014/main" id="{B0282CFB-C43B-4BB4-BD22-FEAE64EB8990}"/>
              </a:ext>
            </a:extLst>
          </p:cNvPr>
          <p:cNvSpPr/>
          <p:nvPr/>
        </p:nvSpPr>
        <p:spPr bwMode="auto">
          <a:xfrm rot="524917">
            <a:off x="555364" y="2765351"/>
            <a:ext cx="117980" cy="122120"/>
          </a:xfrm>
          <a:custGeom>
            <a:avLst/>
            <a:gdLst/>
            <a:ahLst/>
            <a:cxnLst>
              <a:cxn ang="0">
                <a:pos x="14" y="56"/>
              </a:cxn>
              <a:cxn ang="0">
                <a:pos x="14" y="56"/>
              </a:cxn>
              <a:cxn ang="0">
                <a:pos x="9" y="53"/>
              </a:cxn>
              <a:cxn ang="0">
                <a:pos x="6" y="48"/>
              </a:cxn>
              <a:cxn ang="0">
                <a:pos x="3" y="43"/>
              </a:cxn>
              <a:cxn ang="0">
                <a:pos x="0" y="38"/>
              </a:cxn>
              <a:cxn ang="0">
                <a:pos x="0" y="32"/>
              </a:cxn>
              <a:cxn ang="0">
                <a:pos x="0" y="27"/>
              </a:cxn>
              <a:cxn ang="0">
                <a:pos x="1" y="21"/>
              </a:cxn>
              <a:cxn ang="0">
                <a:pos x="3" y="16"/>
              </a:cxn>
              <a:cxn ang="0">
                <a:pos x="3" y="16"/>
              </a:cxn>
              <a:cxn ang="0">
                <a:pos x="6" y="11"/>
              </a:cxn>
              <a:cxn ang="0">
                <a:pos x="11" y="6"/>
              </a:cxn>
              <a:cxn ang="0">
                <a:pos x="16" y="3"/>
              </a:cxn>
              <a:cxn ang="0">
                <a:pos x="20" y="1"/>
              </a:cxn>
              <a:cxn ang="0">
                <a:pos x="27" y="0"/>
              </a:cxn>
              <a:cxn ang="0">
                <a:pos x="32" y="0"/>
              </a:cxn>
              <a:cxn ang="0">
                <a:pos x="38" y="1"/>
              </a:cxn>
              <a:cxn ang="0">
                <a:pos x="43" y="5"/>
              </a:cxn>
              <a:cxn ang="0">
                <a:pos x="43" y="5"/>
              </a:cxn>
              <a:cxn ang="0">
                <a:pos x="48" y="8"/>
              </a:cxn>
              <a:cxn ang="0">
                <a:pos x="52" y="11"/>
              </a:cxn>
              <a:cxn ang="0">
                <a:pos x="56" y="16"/>
              </a:cxn>
              <a:cxn ang="0">
                <a:pos x="57" y="22"/>
              </a:cxn>
              <a:cxn ang="0">
                <a:pos x="57" y="27"/>
              </a:cxn>
              <a:cxn ang="0">
                <a:pos x="57" y="33"/>
              </a:cxn>
              <a:cxn ang="0">
                <a:pos x="57" y="38"/>
              </a:cxn>
              <a:cxn ang="0">
                <a:pos x="54" y="45"/>
              </a:cxn>
              <a:cxn ang="0">
                <a:pos x="54" y="45"/>
              </a:cxn>
              <a:cxn ang="0">
                <a:pos x="51" y="50"/>
              </a:cxn>
              <a:cxn ang="0">
                <a:pos x="46" y="53"/>
              </a:cxn>
              <a:cxn ang="0">
                <a:pos x="41" y="56"/>
              </a:cxn>
              <a:cxn ang="0">
                <a:pos x="36" y="58"/>
              </a:cxn>
              <a:cxn ang="0">
                <a:pos x="32" y="59"/>
              </a:cxn>
              <a:cxn ang="0">
                <a:pos x="25" y="59"/>
              </a:cxn>
              <a:cxn ang="0">
                <a:pos x="20" y="58"/>
              </a:cxn>
              <a:cxn ang="0">
                <a:pos x="14" y="56"/>
              </a:cxn>
              <a:cxn ang="0">
                <a:pos x="14" y="56"/>
              </a:cxn>
            </a:cxnLst>
            <a:rect l="0" t="0" r="r" b="b"/>
            <a:pathLst>
              <a:path w="57" h="59">
                <a:moveTo>
                  <a:pt x="14" y="56"/>
                </a:moveTo>
                <a:lnTo>
                  <a:pt x="14" y="56"/>
                </a:lnTo>
                <a:lnTo>
                  <a:pt x="9" y="53"/>
                </a:lnTo>
                <a:lnTo>
                  <a:pt x="6" y="48"/>
                </a:lnTo>
                <a:lnTo>
                  <a:pt x="3" y="43"/>
                </a:lnTo>
                <a:lnTo>
                  <a:pt x="0" y="38"/>
                </a:lnTo>
                <a:lnTo>
                  <a:pt x="0" y="32"/>
                </a:lnTo>
                <a:lnTo>
                  <a:pt x="0" y="27"/>
                </a:lnTo>
                <a:lnTo>
                  <a:pt x="1" y="21"/>
                </a:lnTo>
                <a:lnTo>
                  <a:pt x="3" y="16"/>
                </a:lnTo>
                <a:lnTo>
                  <a:pt x="3" y="16"/>
                </a:lnTo>
                <a:lnTo>
                  <a:pt x="6" y="11"/>
                </a:lnTo>
                <a:lnTo>
                  <a:pt x="11" y="6"/>
                </a:lnTo>
                <a:lnTo>
                  <a:pt x="16" y="3"/>
                </a:lnTo>
                <a:lnTo>
                  <a:pt x="20" y="1"/>
                </a:lnTo>
                <a:lnTo>
                  <a:pt x="27" y="0"/>
                </a:lnTo>
                <a:lnTo>
                  <a:pt x="32" y="0"/>
                </a:lnTo>
                <a:lnTo>
                  <a:pt x="38" y="1"/>
                </a:lnTo>
                <a:lnTo>
                  <a:pt x="43" y="5"/>
                </a:lnTo>
                <a:lnTo>
                  <a:pt x="43" y="5"/>
                </a:lnTo>
                <a:lnTo>
                  <a:pt x="48" y="8"/>
                </a:lnTo>
                <a:lnTo>
                  <a:pt x="52" y="11"/>
                </a:lnTo>
                <a:lnTo>
                  <a:pt x="56" y="16"/>
                </a:lnTo>
                <a:lnTo>
                  <a:pt x="57" y="22"/>
                </a:lnTo>
                <a:lnTo>
                  <a:pt x="57" y="27"/>
                </a:lnTo>
                <a:lnTo>
                  <a:pt x="57" y="33"/>
                </a:lnTo>
                <a:lnTo>
                  <a:pt x="57" y="38"/>
                </a:lnTo>
                <a:lnTo>
                  <a:pt x="54" y="45"/>
                </a:lnTo>
                <a:lnTo>
                  <a:pt x="54" y="45"/>
                </a:lnTo>
                <a:lnTo>
                  <a:pt x="51" y="50"/>
                </a:lnTo>
                <a:lnTo>
                  <a:pt x="46" y="53"/>
                </a:lnTo>
                <a:lnTo>
                  <a:pt x="41" y="56"/>
                </a:lnTo>
                <a:lnTo>
                  <a:pt x="36" y="58"/>
                </a:lnTo>
                <a:lnTo>
                  <a:pt x="32" y="59"/>
                </a:lnTo>
                <a:lnTo>
                  <a:pt x="25" y="59"/>
                </a:lnTo>
                <a:lnTo>
                  <a:pt x="20" y="58"/>
                </a:lnTo>
                <a:lnTo>
                  <a:pt x="14" y="56"/>
                </a:lnTo>
                <a:lnTo>
                  <a:pt x="14" y="5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iṥlide">
            <a:extLst>
              <a:ext uri="{FF2B5EF4-FFF2-40B4-BE49-F238E27FC236}">
                <a16:creationId xmlns:a16="http://schemas.microsoft.com/office/drawing/2014/main" id="{7EDE2872-0F64-46A3-9E40-96801689ED02}"/>
              </a:ext>
            </a:extLst>
          </p:cNvPr>
          <p:cNvSpPr/>
          <p:nvPr/>
        </p:nvSpPr>
        <p:spPr bwMode="auto">
          <a:xfrm rot="524917">
            <a:off x="11481700" y="2765351"/>
            <a:ext cx="117980" cy="122120"/>
          </a:xfrm>
          <a:custGeom>
            <a:avLst/>
            <a:gdLst/>
            <a:ahLst/>
            <a:cxnLst>
              <a:cxn ang="0">
                <a:pos x="14" y="56"/>
              </a:cxn>
              <a:cxn ang="0">
                <a:pos x="14" y="56"/>
              </a:cxn>
              <a:cxn ang="0">
                <a:pos x="9" y="53"/>
              </a:cxn>
              <a:cxn ang="0">
                <a:pos x="6" y="48"/>
              </a:cxn>
              <a:cxn ang="0">
                <a:pos x="3" y="43"/>
              </a:cxn>
              <a:cxn ang="0">
                <a:pos x="0" y="38"/>
              </a:cxn>
              <a:cxn ang="0">
                <a:pos x="0" y="32"/>
              </a:cxn>
              <a:cxn ang="0">
                <a:pos x="0" y="27"/>
              </a:cxn>
              <a:cxn ang="0">
                <a:pos x="1" y="21"/>
              </a:cxn>
              <a:cxn ang="0">
                <a:pos x="3" y="16"/>
              </a:cxn>
              <a:cxn ang="0">
                <a:pos x="3" y="16"/>
              </a:cxn>
              <a:cxn ang="0">
                <a:pos x="6" y="11"/>
              </a:cxn>
              <a:cxn ang="0">
                <a:pos x="11" y="6"/>
              </a:cxn>
              <a:cxn ang="0">
                <a:pos x="16" y="3"/>
              </a:cxn>
              <a:cxn ang="0">
                <a:pos x="20" y="1"/>
              </a:cxn>
              <a:cxn ang="0">
                <a:pos x="27" y="0"/>
              </a:cxn>
              <a:cxn ang="0">
                <a:pos x="32" y="0"/>
              </a:cxn>
              <a:cxn ang="0">
                <a:pos x="38" y="1"/>
              </a:cxn>
              <a:cxn ang="0">
                <a:pos x="43" y="5"/>
              </a:cxn>
              <a:cxn ang="0">
                <a:pos x="43" y="5"/>
              </a:cxn>
              <a:cxn ang="0">
                <a:pos x="48" y="8"/>
              </a:cxn>
              <a:cxn ang="0">
                <a:pos x="52" y="11"/>
              </a:cxn>
              <a:cxn ang="0">
                <a:pos x="56" y="16"/>
              </a:cxn>
              <a:cxn ang="0">
                <a:pos x="57" y="22"/>
              </a:cxn>
              <a:cxn ang="0">
                <a:pos x="57" y="27"/>
              </a:cxn>
              <a:cxn ang="0">
                <a:pos x="57" y="33"/>
              </a:cxn>
              <a:cxn ang="0">
                <a:pos x="57" y="38"/>
              </a:cxn>
              <a:cxn ang="0">
                <a:pos x="54" y="45"/>
              </a:cxn>
              <a:cxn ang="0">
                <a:pos x="54" y="45"/>
              </a:cxn>
              <a:cxn ang="0">
                <a:pos x="51" y="50"/>
              </a:cxn>
              <a:cxn ang="0">
                <a:pos x="46" y="53"/>
              </a:cxn>
              <a:cxn ang="0">
                <a:pos x="41" y="56"/>
              </a:cxn>
              <a:cxn ang="0">
                <a:pos x="36" y="58"/>
              </a:cxn>
              <a:cxn ang="0">
                <a:pos x="32" y="59"/>
              </a:cxn>
              <a:cxn ang="0">
                <a:pos x="25" y="59"/>
              </a:cxn>
              <a:cxn ang="0">
                <a:pos x="20" y="58"/>
              </a:cxn>
              <a:cxn ang="0">
                <a:pos x="14" y="56"/>
              </a:cxn>
              <a:cxn ang="0">
                <a:pos x="14" y="56"/>
              </a:cxn>
            </a:cxnLst>
            <a:rect l="0" t="0" r="r" b="b"/>
            <a:pathLst>
              <a:path w="57" h="59">
                <a:moveTo>
                  <a:pt x="14" y="56"/>
                </a:moveTo>
                <a:lnTo>
                  <a:pt x="14" y="56"/>
                </a:lnTo>
                <a:lnTo>
                  <a:pt x="9" y="53"/>
                </a:lnTo>
                <a:lnTo>
                  <a:pt x="6" y="48"/>
                </a:lnTo>
                <a:lnTo>
                  <a:pt x="3" y="43"/>
                </a:lnTo>
                <a:lnTo>
                  <a:pt x="0" y="38"/>
                </a:lnTo>
                <a:lnTo>
                  <a:pt x="0" y="32"/>
                </a:lnTo>
                <a:lnTo>
                  <a:pt x="0" y="27"/>
                </a:lnTo>
                <a:lnTo>
                  <a:pt x="1" y="21"/>
                </a:lnTo>
                <a:lnTo>
                  <a:pt x="3" y="16"/>
                </a:lnTo>
                <a:lnTo>
                  <a:pt x="3" y="16"/>
                </a:lnTo>
                <a:lnTo>
                  <a:pt x="6" y="11"/>
                </a:lnTo>
                <a:lnTo>
                  <a:pt x="11" y="6"/>
                </a:lnTo>
                <a:lnTo>
                  <a:pt x="16" y="3"/>
                </a:lnTo>
                <a:lnTo>
                  <a:pt x="20" y="1"/>
                </a:lnTo>
                <a:lnTo>
                  <a:pt x="27" y="0"/>
                </a:lnTo>
                <a:lnTo>
                  <a:pt x="32" y="0"/>
                </a:lnTo>
                <a:lnTo>
                  <a:pt x="38" y="1"/>
                </a:lnTo>
                <a:lnTo>
                  <a:pt x="43" y="5"/>
                </a:lnTo>
                <a:lnTo>
                  <a:pt x="43" y="5"/>
                </a:lnTo>
                <a:lnTo>
                  <a:pt x="48" y="8"/>
                </a:lnTo>
                <a:lnTo>
                  <a:pt x="52" y="11"/>
                </a:lnTo>
                <a:lnTo>
                  <a:pt x="56" y="16"/>
                </a:lnTo>
                <a:lnTo>
                  <a:pt x="57" y="22"/>
                </a:lnTo>
                <a:lnTo>
                  <a:pt x="57" y="27"/>
                </a:lnTo>
                <a:lnTo>
                  <a:pt x="57" y="33"/>
                </a:lnTo>
                <a:lnTo>
                  <a:pt x="57" y="38"/>
                </a:lnTo>
                <a:lnTo>
                  <a:pt x="54" y="45"/>
                </a:lnTo>
                <a:lnTo>
                  <a:pt x="54" y="45"/>
                </a:lnTo>
                <a:lnTo>
                  <a:pt x="51" y="50"/>
                </a:lnTo>
                <a:lnTo>
                  <a:pt x="46" y="53"/>
                </a:lnTo>
                <a:lnTo>
                  <a:pt x="41" y="56"/>
                </a:lnTo>
                <a:lnTo>
                  <a:pt x="36" y="58"/>
                </a:lnTo>
                <a:lnTo>
                  <a:pt x="32" y="59"/>
                </a:lnTo>
                <a:lnTo>
                  <a:pt x="25" y="59"/>
                </a:lnTo>
                <a:lnTo>
                  <a:pt x="20" y="58"/>
                </a:lnTo>
                <a:lnTo>
                  <a:pt x="14" y="56"/>
                </a:lnTo>
                <a:lnTo>
                  <a:pt x="14" y="5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iś1íďê">
            <a:extLst>
              <a:ext uri="{FF2B5EF4-FFF2-40B4-BE49-F238E27FC236}">
                <a16:creationId xmlns:a16="http://schemas.microsoft.com/office/drawing/2014/main" id="{77E40A34-38C6-4CA3-8D54-F38726CEC988}"/>
              </a:ext>
            </a:extLst>
          </p:cNvPr>
          <p:cNvSpPr/>
          <p:nvPr/>
        </p:nvSpPr>
        <p:spPr bwMode="auto">
          <a:xfrm>
            <a:off x="8358772" y="2680470"/>
            <a:ext cx="337211" cy="291880"/>
          </a:xfrm>
          <a:custGeom>
            <a:avLst/>
            <a:gdLst/>
            <a:ahLst/>
            <a:cxnLst>
              <a:cxn ang="0">
                <a:pos x="398" y="1378"/>
              </a:cxn>
              <a:cxn ang="0">
                <a:pos x="0" y="690"/>
              </a:cxn>
              <a:cxn ang="0">
                <a:pos x="398" y="0"/>
              </a:cxn>
              <a:cxn ang="0">
                <a:pos x="1194" y="0"/>
              </a:cxn>
              <a:cxn ang="0">
                <a:pos x="1592" y="690"/>
              </a:cxn>
              <a:cxn ang="0">
                <a:pos x="1194" y="1378"/>
              </a:cxn>
              <a:cxn ang="0">
                <a:pos x="398" y="1378"/>
              </a:cxn>
            </a:cxnLst>
            <a:rect l="0" t="0" r="r" b="b"/>
            <a:pathLst>
              <a:path w="1592" h="1378">
                <a:moveTo>
                  <a:pt x="398" y="1378"/>
                </a:moveTo>
                <a:lnTo>
                  <a:pt x="0" y="690"/>
                </a:lnTo>
                <a:lnTo>
                  <a:pt x="398" y="0"/>
                </a:lnTo>
                <a:lnTo>
                  <a:pt x="1194" y="0"/>
                </a:lnTo>
                <a:lnTo>
                  <a:pt x="1592" y="690"/>
                </a:lnTo>
                <a:lnTo>
                  <a:pt x="1194" y="1378"/>
                </a:lnTo>
                <a:lnTo>
                  <a:pt x="398" y="1378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íṣļidè">
            <a:extLst>
              <a:ext uri="{FF2B5EF4-FFF2-40B4-BE49-F238E27FC236}">
                <a16:creationId xmlns:a16="http://schemas.microsoft.com/office/drawing/2014/main" id="{F0C789BE-B5DA-45E8-BC74-CC89E25133B9}"/>
              </a:ext>
            </a:extLst>
          </p:cNvPr>
          <p:cNvSpPr/>
          <p:nvPr/>
        </p:nvSpPr>
        <p:spPr bwMode="auto">
          <a:xfrm>
            <a:off x="4192705" y="2680470"/>
            <a:ext cx="337211" cy="291880"/>
          </a:xfrm>
          <a:custGeom>
            <a:avLst/>
            <a:gdLst/>
            <a:ahLst/>
            <a:cxnLst>
              <a:cxn ang="0">
                <a:pos x="398" y="1378"/>
              </a:cxn>
              <a:cxn ang="0">
                <a:pos x="0" y="690"/>
              </a:cxn>
              <a:cxn ang="0">
                <a:pos x="398" y="0"/>
              </a:cxn>
              <a:cxn ang="0">
                <a:pos x="1194" y="0"/>
              </a:cxn>
              <a:cxn ang="0">
                <a:pos x="1592" y="690"/>
              </a:cxn>
              <a:cxn ang="0">
                <a:pos x="1194" y="1378"/>
              </a:cxn>
              <a:cxn ang="0">
                <a:pos x="398" y="1378"/>
              </a:cxn>
            </a:cxnLst>
            <a:rect l="0" t="0" r="r" b="b"/>
            <a:pathLst>
              <a:path w="1592" h="1378">
                <a:moveTo>
                  <a:pt x="398" y="1378"/>
                </a:moveTo>
                <a:lnTo>
                  <a:pt x="0" y="690"/>
                </a:lnTo>
                <a:lnTo>
                  <a:pt x="398" y="0"/>
                </a:lnTo>
                <a:lnTo>
                  <a:pt x="1194" y="0"/>
                </a:lnTo>
                <a:lnTo>
                  <a:pt x="1592" y="690"/>
                </a:lnTo>
                <a:lnTo>
                  <a:pt x="1194" y="1378"/>
                </a:lnTo>
                <a:lnTo>
                  <a:pt x="398" y="1378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ïŝlíḓè">
            <a:extLst>
              <a:ext uri="{FF2B5EF4-FFF2-40B4-BE49-F238E27FC236}">
                <a16:creationId xmlns:a16="http://schemas.microsoft.com/office/drawing/2014/main" id="{A587826D-6209-43A7-94FE-10388EB094AC}"/>
              </a:ext>
            </a:extLst>
          </p:cNvPr>
          <p:cNvSpPr/>
          <p:nvPr/>
        </p:nvSpPr>
        <p:spPr bwMode="auto">
          <a:xfrm>
            <a:off x="7710657" y="2680470"/>
            <a:ext cx="337211" cy="291880"/>
          </a:xfrm>
          <a:custGeom>
            <a:avLst/>
            <a:gdLst/>
            <a:ahLst/>
            <a:cxnLst>
              <a:cxn ang="0">
                <a:pos x="398" y="1378"/>
              </a:cxn>
              <a:cxn ang="0">
                <a:pos x="0" y="690"/>
              </a:cxn>
              <a:cxn ang="0">
                <a:pos x="398" y="0"/>
              </a:cxn>
              <a:cxn ang="0">
                <a:pos x="1194" y="0"/>
              </a:cxn>
              <a:cxn ang="0">
                <a:pos x="1592" y="690"/>
              </a:cxn>
              <a:cxn ang="0">
                <a:pos x="1194" y="1378"/>
              </a:cxn>
              <a:cxn ang="0">
                <a:pos x="398" y="1378"/>
              </a:cxn>
            </a:cxnLst>
            <a:rect l="0" t="0" r="r" b="b"/>
            <a:pathLst>
              <a:path w="1592" h="1378">
                <a:moveTo>
                  <a:pt x="398" y="1378"/>
                </a:moveTo>
                <a:lnTo>
                  <a:pt x="0" y="690"/>
                </a:lnTo>
                <a:lnTo>
                  <a:pt x="398" y="0"/>
                </a:lnTo>
                <a:lnTo>
                  <a:pt x="1194" y="0"/>
                </a:lnTo>
                <a:lnTo>
                  <a:pt x="1592" y="690"/>
                </a:lnTo>
                <a:lnTo>
                  <a:pt x="1194" y="1378"/>
                </a:lnTo>
                <a:lnTo>
                  <a:pt x="398" y="1378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işļíḋê">
            <a:extLst>
              <a:ext uri="{FF2B5EF4-FFF2-40B4-BE49-F238E27FC236}">
                <a16:creationId xmlns:a16="http://schemas.microsoft.com/office/drawing/2014/main" id="{6948EA43-8ABE-413F-9319-C3D23CD1BE55}"/>
              </a:ext>
            </a:extLst>
          </p:cNvPr>
          <p:cNvSpPr/>
          <p:nvPr/>
        </p:nvSpPr>
        <p:spPr bwMode="auto">
          <a:xfrm>
            <a:off x="3544589" y="2680470"/>
            <a:ext cx="337211" cy="291880"/>
          </a:xfrm>
          <a:custGeom>
            <a:avLst/>
            <a:gdLst/>
            <a:ahLst/>
            <a:cxnLst>
              <a:cxn ang="0">
                <a:pos x="398" y="1378"/>
              </a:cxn>
              <a:cxn ang="0">
                <a:pos x="0" y="690"/>
              </a:cxn>
              <a:cxn ang="0">
                <a:pos x="398" y="0"/>
              </a:cxn>
              <a:cxn ang="0">
                <a:pos x="1194" y="0"/>
              </a:cxn>
              <a:cxn ang="0">
                <a:pos x="1592" y="690"/>
              </a:cxn>
              <a:cxn ang="0">
                <a:pos x="1194" y="1378"/>
              </a:cxn>
              <a:cxn ang="0">
                <a:pos x="398" y="1378"/>
              </a:cxn>
            </a:cxnLst>
            <a:rect l="0" t="0" r="r" b="b"/>
            <a:pathLst>
              <a:path w="1592" h="1378">
                <a:moveTo>
                  <a:pt x="398" y="1378"/>
                </a:moveTo>
                <a:lnTo>
                  <a:pt x="0" y="690"/>
                </a:lnTo>
                <a:lnTo>
                  <a:pt x="398" y="0"/>
                </a:lnTo>
                <a:lnTo>
                  <a:pt x="1194" y="0"/>
                </a:lnTo>
                <a:lnTo>
                  <a:pt x="1592" y="690"/>
                </a:lnTo>
                <a:lnTo>
                  <a:pt x="1194" y="1378"/>
                </a:lnTo>
                <a:lnTo>
                  <a:pt x="398" y="1378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15" name="íṧ1iḑè">
            <a:extLst>
              <a:ext uri="{FF2B5EF4-FFF2-40B4-BE49-F238E27FC236}">
                <a16:creationId xmlns:a16="http://schemas.microsoft.com/office/drawing/2014/main" id="{63036450-FA10-45D3-AF64-B461E21813CC}"/>
              </a:ext>
            </a:extLst>
          </p:cNvPr>
          <p:cNvGrpSpPr/>
          <p:nvPr/>
        </p:nvGrpSpPr>
        <p:grpSpPr>
          <a:xfrm>
            <a:off x="4840821" y="1718945"/>
            <a:ext cx="2558932" cy="2214930"/>
            <a:chOff x="4852886" y="1880829"/>
            <a:chExt cx="2558932" cy="2214951"/>
          </a:xfrm>
        </p:grpSpPr>
        <p:sp>
          <p:nvSpPr>
            <p:cNvPr id="116" name="ïṥļîḑe">
              <a:extLst>
                <a:ext uri="{FF2B5EF4-FFF2-40B4-BE49-F238E27FC236}">
                  <a16:creationId xmlns:a16="http://schemas.microsoft.com/office/drawing/2014/main" id="{F8DE518A-3D11-4CFF-AF6F-60549A1FCDC5}"/>
                </a:ext>
              </a:extLst>
            </p:cNvPr>
            <p:cNvSpPr/>
            <p:nvPr/>
          </p:nvSpPr>
          <p:spPr bwMode="auto">
            <a:xfrm>
              <a:off x="4852886" y="1880829"/>
              <a:ext cx="2558932" cy="2214951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7" name="îšḷîdê">
              <a:extLst>
                <a:ext uri="{FF2B5EF4-FFF2-40B4-BE49-F238E27FC236}">
                  <a16:creationId xmlns:a16="http://schemas.microsoft.com/office/drawing/2014/main" id="{9EE299E3-CB78-4D4A-9D5F-69BF21F244F6}"/>
                </a:ext>
              </a:extLst>
            </p:cNvPr>
            <p:cNvGrpSpPr/>
            <p:nvPr/>
          </p:nvGrpSpPr>
          <p:grpSpPr>
            <a:xfrm>
              <a:off x="5557863" y="2479318"/>
              <a:ext cx="1148988" cy="1017962"/>
              <a:chOff x="-3276600" y="2438400"/>
              <a:chExt cx="1085850" cy="962025"/>
            </a:xfrm>
            <a:solidFill>
              <a:schemeClr val="bg1"/>
            </a:solidFill>
          </p:grpSpPr>
          <p:sp>
            <p:nvSpPr>
              <p:cNvPr id="119" name="íṧḷîḋé">
                <a:extLst>
                  <a:ext uri="{FF2B5EF4-FFF2-40B4-BE49-F238E27FC236}">
                    <a16:creationId xmlns:a16="http://schemas.microsoft.com/office/drawing/2014/main" id="{358AB624-39EE-4633-9F73-85354112646A}"/>
                  </a:ext>
                </a:extLst>
              </p:cNvPr>
              <p:cNvSpPr/>
              <p:nvPr/>
            </p:nvSpPr>
            <p:spPr bwMode="auto">
              <a:xfrm>
                <a:off x="-2825750" y="2813050"/>
                <a:ext cx="200025" cy="196850"/>
              </a:xfrm>
              <a:custGeom>
                <a:avLst/>
                <a:gdLst>
                  <a:gd name="T0" fmla="*/ 126 w 126"/>
                  <a:gd name="T1" fmla="*/ 62 h 124"/>
                  <a:gd name="T2" fmla="*/ 126 w 126"/>
                  <a:gd name="T3" fmla="*/ 62 h 124"/>
                  <a:gd name="T4" fmla="*/ 124 w 126"/>
                  <a:gd name="T5" fmla="*/ 74 h 124"/>
                  <a:gd name="T6" fmla="*/ 120 w 126"/>
                  <a:gd name="T7" fmla="*/ 86 h 124"/>
                  <a:gd name="T8" fmla="*/ 114 w 126"/>
                  <a:gd name="T9" fmla="*/ 96 h 124"/>
                  <a:gd name="T10" fmla="*/ 108 w 126"/>
                  <a:gd name="T11" fmla="*/ 106 h 124"/>
                  <a:gd name="T12" fmla="*/ 98 w 126"/>
                  <a:gd name="T13" fmla="*/ 114 h 124"/>
                  <a:gd name="T14" fmla="*/ 88 w 126"/>
                  <a:gd name="T15" fmla="*/ 120 h 124"/>
                  <a:gd name="T16" fmla="*/ 76 w 126"/>
                  <a:gd name="T17" fmla="*/ 124 h 124"/>
                  <a:gd name="T18" fmla="*/ 64 w 126"/>
                  <a:gd name="T19" fmla="*/ 124 h 124"/>
                  <a:gd name="T20" fmla="*/ 64 w 126"/>
                  <a:gd name="T21" fmla="*/ 124 h 124"/>
                  <a:gd name="T22" fmla="*/ 50 w 126"/>
                  <a:gd name="T23" fmla="*/ 124 h 124"/>
                  <a:gd name="T24" fmla="*/ 40 w 126"/>
                  <a:gd name="T25" fmla="*/ 120 h 124"/>
                  <a:gd name="T26" fmla="*/ 28 w 126"/>
                  <a:gd name="T27" fmla="*/ 114 h 124"/>
                  <a:gd name="T28" fmla="*/ 20 w 126"/>
                  <a:gd name="T29" fmla="*/ 106 h 124"/>
                  <a:gd name="T30" fmla="*/ 12 w 126"/>
                  <a:gd name="T31" fmla="*/ 96 h 124"/>
                  <a:gd name="T32" fmla="*/ 6 w 126"/>
                  <a:gd name="T33" fmla="*/ 86 h 124"/>
                  <a:gd name="T34" fmla="*/ 2 w 126"/>
                  <a:gd name="T35" fmla="*/ 74 h 124"/>
                  <a:gd name="T36" fmla="*/ 0 w 126"/>
                  <a:gd name="T37" fmla="*/ 62 h 124"/>
                  <a:gd name="T38" fmla="*/ 0 w 126"/>
                  <a:gd name="T39" fmla="*/ 62 h 124"/>
                  <a:gd name="T40" fmla="*/ 2 w 126"/>
                  <a:gd name="T41" fmla="*/ 50 h 124"/>
                  <a:gd name="T42" fmla="*/ 6 w 126"/>
                  <a:gd name="T43" fmla="*/ 38 h 124"/>
                  <a:gd name="T44" fmla="*/ 12 w 126"/>
                  <a:gd name="T45" fmla="*/ 28 h 124"/>
                  <a:gd name="T46" fmla="*/ 20 w 126"/>
                  <a:gd name="T47" fmla="*/ 18 h 124"/>
                  <a:gd name="T48" fmla="*/ 28 w 126"/>
                  <a:gd name="T49" fmla="*/ 10 h 124"/>
                  <a:gd name="T50" fmla="*/ 40 w 126"/>
                  <a:gd name="T51" fmla="*/ 4 h 124"/>
                  <a:gd name="T52" fmla="*/ 50 w 126"/>
                  <a:gd name="T53" fmla="*/ 0 h 124"/>
                  <a:gd name="T54" fmla="*/ 64 w 126"/>
                  <a:gd name="T55" fmla="*/ 0 h 124"/>
                  <a:gd name="T56" fmla="*/ 64 w 126"/>
                  <a:gd name="T57" fmla="*/ 0 h 124"/>
                  <a:gd name="T58" fmla="*/ 76 w 126"/>
                  <a:gd name="T59" fmla="*/ 0 h 124"/>
                  <a:gd name="T60" fmla="*/ 88 w 126"/>
                  <a:gd name="T61" fmla="*/ 4 h 124"/>
                  <a:gd name="T62" fmla="*/ 98 w 126"/>
                  <a:gd name="T63" fmla="*/ 10 h 124"/>
                  <a:gd name="T64" fmla="*/ 108 w 126"/>
                  <a:gd name="T65" fmla="*/ 18 h 124"/>
                  <a:gd name="T66" fmla="*/ 114 w 126"/>
                  <a:gd name="T67" fmla="*/ 28 h 124"/>
                  <a:gd name="T68" fmla="*/ 120 w 126"/>
                  <a:gd name="T69" fmla="*/ 38 h 124"/>
                  <a:gd name="T70" fmla="*/ 124 w 126"/>
                  <a:gd name="T71" fmla="*/ 50 h 124"/>
                  <a:gd name="T72" fmla="*/ 126 w 126"/>
                  <a:gd name="T73" fmla="*/ 62 h 124"/>
                  <a:gd name="T74" fmla="*/ 126 w 126"/>
                  <a:gd name="T75" fmla="*/ 6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6" h="124">
                    <a:moveTo>
                      <a:pt x="126" y="62"/>
                    </a:moveTo>
                    <a:lnTo>
                      <a:pt x="126" y="62"/>
                    </a:lnTo>
                    <a:lnTo>
                      <a:pt x="124" y="74"/>
                    </a:lnTo>
                    <a:lnTo>
                      <a:pt x="120" y="86"/>
                    </a:lnTo>
                    <a:lnTo>
                      <a:pt x="114" y="96"/>
                    </a:lnTo>
                    <a:lnTo>
                      <a:pt x="108" y="106"/>
                    </a:lnTo>
                    <a:lnTo>
                      <a:pt x="98" y="114"/>
                    </a:lnTo>
                    <a:lnTo>
                      <a:pt x="88" y="120"/>
                    </a:lnTo>
                    <a:lnTo>
                      <a:pt x="76" y="124"/>
                    </a:lnTo>
                    <a:lnTo>
                      <a:pt x="64" y="124"/>
                    </a:lnTo>
                    <a:lnTo>
                      <a:pt x="64" y="124"/>
                    </a:lnTo>
                    <a:lnTo>
                      <a:pt x="50" y="124"/>
                    </a:lnTo>
                    <a:lnTo>
                      <a:pt x="40" y="120"/>
                    </a:lnTo>
                    <a:lnTo>
                      <a:pt x="28" y="114"/>
                    </a:lnTo>
                    <a:lnTo>
                      <a:pt x="20" y="106"/>
                    </a:lnTo>
                    <a:lnTo>
                      <a:pt x="12" y="96"/>
                    </a:lnTo>
                    <a:lnTo>
                      <a:pt x="6" y="86"/>
                    </a:lnTo>
                    <a:lnTo>
                      <a:pt x="2" y="74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2" y="50"/>
                    </a:lnTo>
                    <a:lnTo>
                      <a:pt x="6" y="38"/>
                    </a:lnTo>
                    <a:lnTo>
                      <a:pt x="12" y="28"/>
                    </a:lnTo>
                    <a:lnTo>
                      <a:pt x="20" y="18"/>
                    </a:lnTo>
                    <a:lnTo>
                      <a:pt x="28" y="10"/>
                    </a:lnTo>
                    <a:lnTo>
                      <a:pt x="40" y="4"/>
                    </a:lnTo>
                    <a:lnTo>
                      <a:pt x="50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0"/>
                    </a:lnTo>
                    <a:lnTo>
                      <a:pt x="88" y="4"/>
                    </a:lnTo>
                    <a:lnTo>
                      <a:pt x="98" y="10"/>
                    </a:lnTo>
                    <a:lnTo>
                      <a:pt x="108" y="18"/>
                    </a:lnTo>
                    <a:lnTo>
                      <a:pt x="114" y="28"/>
                    </a:lnTo>
                    <a:lnTo>
                      <a:pt x="120" y="38"/>
                    </a:lnTo>
                    <a:lnTo>
                      <a:pt x="124" y="50"/>
                    </a:lnTo>
                    <a:lnTo>
                      <a:pt x="126" y="62"/>
                    </a:lnTo>
                    <a:lnTo>
                      <a:pt x="12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îŝḻiḓé">
                <a:extLst>
                  <a:ext uri="{FF2B5EF4-FFF2-40B4-BE49-F238E27FC236}">
                    <a16:creationId xmlns:a16="http://schemas.microsoft.com/office/drawing/2014/main" id="{DA52EDCB-58F1-4743-BF2C-D168B9406F98}"/>
                  </a:ext>
                </a:extLst>
              </p:cNvPr>
              <p:cNvSpPr/>
              <p:nvPr/>
            </p:nvSpPr>
            <p:spPr bwMode="auto">
              <a:xfrm>
                <a:off x="-2549525" y="2438400"/>
                <a:ext cx="120650" cy="123825"/>
              </a:xfrm>
              <a:custGeom>
                <a:avLst/>
                <a:gdLst>
                  <a:gd name="T0" fmla="*/ 38 w 76"/>
                  <a:gd name="T1" fmla="*/ 0 h 78"/>
                  <a:gd name="T2" fmla="*/ 38 w 76"/>
                  <a:gd name="T3" fmla="*/ 0 h 78"/>
                  <a:gd name="T4" fmla="*/ 30 w 76"/>
                  <a:gd name="T5" fmla="*/ 2 h 78"/>
                  <a:gd name="T6" fmla="*/ 22 w 76"/>
                  <a:gd name="T7" fmla="*/ 4 h 78"/>
                  <a:gd name="T8" fmla="*/ 16 w 76"/>
                  <a:gd name="T9" fmla="*/ 8 h 78"/>
                  <a:gd name="T10" fmla="*/ 10 w 76"/>
                  <a:gd name="T11" fmla="*/ 12 h 78"/>
                  <a:gd name="T12" fmla="*/ 6 w 76"/>
                  <a:gd name="T13" fmla="*/ 18 h 78"/>
                  <a:gd name="T14" fmla="*/ 2 w 76"/>
                  <a:gd name="T15" fmla="*/ 24 h 78"/>
                  <a:gd name="T16" fmla="*/ 0 w 76"/>
                  <a:gd name="T17" fmla="*/ 32 h 78"/>
                  <a:gd name="T18" fmla="*/ 0 w 76"/>
                  <a:gd name="T19" fmla="*/ 38 h 78"/>
                  <a:gd name="T20" fmla="*/ 0 w 76"/>
                  <a:gd name="T21" fmla="*/ 38 h 78"/>
                  <a:gd name="T22" fmla="*/ 0 w 76"/>
                  <a:gd name="T23" fmla="*/ 46 h 78"/>
                  <a:gd name="T24" fmla="*/ 2 w 76"/>
                  <a:gd name="T25" fmla="*/ 54 h 78"/>
                  <a:gd name="T26" fmla="*/ 6 w 76"/>
                  <a:gd name="T27" fmla="*/ 60 h 78"/>
                  <a:gd name="T28" fmla="*/ 10 w 76"/>
                  <a:gd name="T29" fmla="*/ 66 h 78"/>
                  <a:gd name="T30" fmla="*/ 16 w 76"/>
                  <a:gd name="T31" fmla="*/ 70 h 78"/>
                  <a:gd name="T32" fmla="*/ 22 w 76"/>
                  <a:gd name="T33" fmla="*/ 74 h 78"/>
                  <a:gd name="T34" fmla="*/ 30 w 76"/>
                  <a:gd name="T35" fmla="*/ 76 h 78"/>
                  <a:gd name="T36" fmla="*/ 38 w 76"/>
                  <a:gd name="T37" fmla="*/ 78 h 78"/>
                  <a:gd name="T38" fmla="*/ 38 w 76"/>
                  <a:gd name="T39" fmla="*/ 78 h 78"/>
                  <a:gd name="T40" fmla="*/ 46 w 76"/>
                  <a:gd name="T41" fmla="*/ 76 h 78"/>
                  <a:gd name="T42" fmla="*/ 52 w 76"/>
                  <a:gd name="T43" fmla="*/ 74 h 78"/>
                  <a:gd name="T44" fmla="*/ 60 w 76"/>
                  <a:gd name="T45" fmla="*/ 70 h 78"/>
                  <a:gd name="T46" fmla="*/ 64 w 76"/>
                  <a:gd name="T47" fmla="*/ 66 h 78"/>
                  <a:gd name="T48" fmla="*/ 70 w 76"/>
                  <a:gd name="T49" fmla="*/ 60 h 78"/>
                  <a:gd name="T50" fmla="*/ 72 w 76"/>
                  <a:gd name="T51" fmla="*/ 54 h 78"/>
                  <a:gd name="T52" fmla="*/ 76 w 76"/>
                  <a:gd name="T53" fmla="*/ 46 h 78"/>
                  <a:gd name="T54" fmla="*/ 76 w 76"/>
                  <a:gd name="T55" fmla="*/ 38 h 78"/>
                  <a:gd name="T56" fmla="*/ 76 w 76"/>
                  <a:gd name="T57" fmla="*/ 38 h 78"/>
                  <a:gd name="T58" fmla="*/ 76 w 76"/>
                  <a:gd name="T59" fmla="*/ 32 h 78"/>
                  <a:gd name="T60" fmla="*/ 72 w 76"/>
                  <a:gd name="T61" fmla="*/ 24 h 78"/>
                  <a:gd name="T62" fmla="*/ 70 w 76"/>
                  <a:gd name="T63" fmla="*/ 18 h 78"/>
                  <a:gd name="T64" fmla="*/ 64 w 76"/>
                  <a:gd name="T65" fmla="*/ 12 h 78"/>
                  <a:gd name="T66" fmla="*/ 60 w 76"/>
                  <a:gd name="T67" fmla="*/ 8 h 78"/>
                  <a:gd name="T68" fmla="*/ 52 w 76"/>
                  <a:gd name="T69" fmla="*/ 4 h 78"/>
                  <a:gd name="T70" fmla="*/ 46 w 76"/>
                  <a:gd name="T71" fmla="*/ 2 h 78"/>
                  <a:gd name="T72" fmla="*/ 38 w 76"/>
                  <a:gd name="T73" fmla="*/ 0 h 78"/>
                  <a:gd name="T74" fmla="*/ 38 w 76"/>
                  <a:gd name="T7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" h="78">
                    <a:moveTo>
                      <a:pt x="38" y="0"/>
                    </a:moveTo>
                    <a:lnTo>
                      <a:pt x="38" y="0"/>
                    </a:lnTo>
                    <a:lnTo>
                      <a:pt x="30" y="2"/>
                    </a:lnTo>
                    <a:lnTo>
                      <a:pt x="22" y="4"/>
                    </a:lnTo>
                    <a:lnTo>
                      <a:pt x="16" y="8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0"/>
                    </a:lnTo>
                    <a:lnTo>
                      <a:pt x="10" y="66"/>
                    </a:lnTo>
                    <a:lnTo>
                      <a:pt x="16" y="70"/>
                    </a:lnTo>
                    <a:lnTo>
                      <a:pt x="22" y="74"/>
                    </a:lnTo>
                    <a:lnTo>
                      <a:pt x="30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6"/>
                    </a:lnTo>
                    <a:lnTo>
                      <a:pt x="52" y="74"/>
                    </a:lnTo>
                    <a:lnTo>
                      <a:pt x="60" y="70"/>
                    </a:lnTo>
                    <a:lnTo>
                      <a:pt x="64" y="66"/>
                    </a:lnTo>
                    <a:lnTo>
                      <a:pt x="70" y="60"/>
                    </a:lnTo>
                    <a:lnTo>
                      <a:pt x="72" y="54"/>
                    </a:lnTo>
                    <a:lnTo>
                      <a:pt x="76" y="46"/>
                    </a:lnTo>
                    <a:lnTo>
                      <a:pt x="76" y="38"/>
                    </a:lnTo>
                    <a:lnTo>
                      <a:pt x="76" y="38"/>
                    </a:lnTo>
                    <a:lnTo>
                      <a:pt x="76" y="32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0" y="8"/>
                    </a:lnTo>
                    <a:lnTo>
                      <a:pt x="52" y="4"/>
                    </a:lnTo>
                    <a:lnTo>
                      <a:pt x="46" y="2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iṥľiḓé">
                <a:extLst>
                  <a:ext uri="{FF2B5EF4-FFF2-40B4-BE49-F238E27FC236}">
                    <a16:creationId xmlns:a16="http://schemas.microsoft.com/office/drawing/2014/main" id="{CAF27BEC-9146-4251-B1A4-6AC50FA8F458}"/>
                  </a:ext>
                </a:extLst>
              </p:cNvPr>
              <p:cNvSpPr/>
              <p:nvPr/>
            </p:nvSpPr>
            <p:spPr bwMode="auto">
              <a:xfrm>
                <a:off x="-3152775" y="2968625"/>
                <a:ext cx="120650" cy="120650"/>
              </a:xfrm>
              <a:custGeom>
                <a:avLst/>
                <a:gdLst>
                  <a:gd name="T0" fmla="*/ 38 w 76"/>
                  <a:gd name="T1" fmla="*/ 0 h 76"/>
                  <a:gd name="T2" fmla="*/ 38 w 76"/>
                  <a:gd name="T3" fmla="*/ 0 h 76"/>
                  <a:gd name="T4" fmla="*/ 30 w 76"/>
                  <a:gd name="T5" fmla="*/ 0 h 76"/>
                  <a:gd name="T6" fmla="*/ 24 w 76"/>
                  <a:gd name="T7" fmla="*/ 2 h 76"/>
                  <a:gd name="T8" fmla="*/ 18 w 76"/>
                  <a:gd name="T9" fmla="*/ 6 h 76"/>
                  <a:gd name="T10" fmla="*/ 12 w 76"/>
                  <a:gd name="T11" fmla="*/ 10 h 76"/>
                  <a:gd name="T12" fmla="*/ 6 w 76"/>
                  <a:gd name="T13" fmla="*/ 16 h 76"/>
                  <a:gd name="T14" fmla="*/ 4 w 76"/>
                  <a:gd name="T15" fmla="*/ 24 h 76"/>
                  <a:gd name="T16" fmla="*/ 2 w 76"/>
                  <a:gd name="T17" fmla="*/ 30 h 76"/>
                  <a:gd name="T18" fmla="*/ 0 w 76"/>
                  <a:gd name="T19" fmla="*/ 38 h 76"/>
                  <a:gd name="T20" fmla="*/ 0 w 76"/>
                  <a:gd name="T21" fmla="*/ 38 h 76"/>
                  <a:gd name="T22" fmla="*/ 2 w 76"/>
                  <a:gd name="T23" fmla="*/ 46 h 76"/>
                  <a:gd name="T24" fmla="*/ 4 w 76"/>
                  <a:gd name="T25" fmla="*/ 52 h 76"/>
                  <a:gd name="T26" fmla="*/ 6 w 76"/>
                  <a:gd name="T27" fmla="*/ 60 h 76"/>
                  <a:gd name="T28" fmla="*/ 12 w 76"/>
                  <a:gd name="T29" fmla="*/ 64 h 76"/>
                  <a:gd name="T30" fmla="*/ 18 w 76"/>
                  <a:gd name="T31" fmla="*/ 70 h 76"/>
                  <a:gd name="T32" fmla="*/ 24 w 76"/>
                  <a:gd name="T33" fmla="*/ 72 h 76"/>
                  <a:gd name="T34" fmla="*/ 30 w 76"/>
                  <a:gd name="T35" fmla="*/ 76 h 76"/>
                  <a:gd name="T36" fmla="*/ 38 w 76"/>
                  <a:gd name="T37" fmla="*/ 76 h 76"/>
                  <a:gd name="T38" fmla="*/ 38 w 76"/>
                  <a:gd name="T39" fmla="*/ 76 h 76"/>
                  <a:gd name="T40" fmla="*/ 46 w 76"/>
                  <a:gd name="T41" fmla="*/ 76 h 76"/>
                  <a:gd name="T42" fmla="*/ 54 w 76"/>
                  <a:gd name="T43" fmla="*/ 72 h 76"/>
                  <a:gd name="T44" fmla="*/ 60 w 76"/>
                  <a:gd name="T45" fmla="*/ 70 h 76"/>
                  <a:gd name="T46" fmla="*/ 66 w 76"/>
                  <a:gd name="T47" fmla="*/ 64 h 76"/>
                  <a:gd name="T48" fmla="*/ 70 w 76"/>
                  <a:gd name="T49" fmla="*/ 60 h 76"/>
                  <a:gd name="T50" fmla="*/ 74 w 76"/>
                  <a:gd name="T51" fmla="*/ 52 h 76"/>
                  <a:gd name="T52" fmla="*/ 76 w 76"/>
                  <a:gd name="T53" fmla="*/ 46 h 76"/>
                  <a:gd name="T54" fmla="*/ 76 w 76"/>
                  <a:gd name="T55" fmla="*/ 38 h 76"/>
                  <a:gd name="T56" fmla="*/ 76 w 76"/>
                  <a:gd name="T57" fmla="*/ 38 h 76"/>
                  <a:gd name="T58" fmla="*/ 76 w 76"/>
                  <a:gd name="T59" fmla="*/ 30 h 76"/>
                  <a:gd name="T60" fmla="*/ 74 w 76"/>
                  <a:gd name="T61" fmla="*/ 24 h 76"/>
                  <a:gd name="T62" fmla="*/ 70 w 76"/>
                  <a:gd name="T63" fmla="*/ 16 h 76"/>
                  <a:gd name="T64" fmla="*/ 66 w 76"/>
                  <a:gd name="T65" fmla="*/ 10 h 76"/>
                  <a:gd name="T66" fmla="*/ 60 w 76"/>
                  <a:gd name="T67" fmla="*/ 6 h 76"/>
                  <a:gd name="T68" fmla="*/ 54 w 76"/>
                  <a:gd name="T69" fmla="*/ 2 h 76"/>
                  <a:gd name="T70" fmla="*/ 46 w 76"/>
                  <a:gd name="T71" fmla="*/ 0 h 76"/>
                  <a:gd name="T72" fmla="*/ 38 w 76"/>
                  <a:gd name="T73" fmla="*/ 0 h 76"/>
                  <a:gd name="T74" fmla="*/ 38 w 76"/>
                  <a:gd name="T7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30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2" y="10"/>
                    </a:lnTo>
                    <a:lnTo>
                      <a:pt x="6" y="16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6" y="60"/>
                    </a:lnTo>
                    <a:lnTo>
                      <a:pt x="12" y="64"/>
                    </a:lnTo>
                    <a:lnTo>
                      <a:pt x="18" y="70"/>
                    </a:lnTo>
                    <a:lnTo>
                      <a:pt x="24" y="72"/>
                    </a:lnTo>
                    <a:lnTo>
                      <a:pt x="30" y="76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6" y="76"/>
                    </a:lnTo>
                    <a:lnTo>
                      <a:pt x="54" y="72"/>
                    </a:lnTo>
                    <a:lnTo>
                      <a:pt x="60" y="70"/>
                    </a:lnTo>
                    <a:lnTo>
                      <a:pt x="66" y="64"/>
                    </a:lnTo>
                    <a:lnTo>
                      <a:pt x="70" y="60"/>
                    </a:lnTo>
                    <a:lnTo>
                      <a:pt x="74" y="52"/>
                    </a:lnTo>
                    <a:lnTo>
                      <a:pt x="76" y="46"/>
                    </a:lnTo>
                    <a:lnTo>
                      <a:pt x="76" y="38"/>
                    </a:lnTo>
                    <a:lnTo>
                      <a:pt x="76" y="38"/>
                    </a:lnTo>
                    <a:lnTo>
                      <a:pt x="76" y="30"/>
                    </a:lnTo>
                    <a:lnTo>
                      <a:pt x="74" y="24"/>
                    </a:lnTo>
                    <a:lnTo>
                      <a:pt x="70" y="16"/>
                    </a:lnTo>
                    <a:lnTo>
                      <a:pt x="66" y="10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íşḷïde">
                <a:extLst>
                  <a:ext uri="{FF2B5EF4-FFF2-40B4-BE49-F238E27FC236}">
                    <a16:creationId xmlns:a16="http://schemas.microsoft.com/office/drawing/2014/main" id="{64325CC1-2076-493E-A0A3-085A03711AFC}"/>
                  </a:ext>
                </a:extLst>
              </p:cNvPr>
              <p:cNvSpPr/>
              <p:nvPr/>
            </p:nvSpPr>
            <p:spPr bwMode="auto">
              <a:xfrm>
                <a:off x="-2514600" y="3117850"/>
                <a:ext cx="120650" cy="120650"/>
              </a:xfrm>
              <a:custGeom>
                <a:avLst/>
                <a:gdLst>
                  <a:gd name="T0" fmla="*/ 38 w 76"/>
                  <a:gd name="T1" fmla="*/ 0 h 76"/>
                  <a:gd name="T2" fmla="*/ 38 w 76"/>
                  <a:gd name="T3" fmla="*/ 0 h 76"/>
                  <a:gd name="T4" fmla="*/ 30 w 76"/>
                  <a:gd name="T5" fmla="*/ 0 h 76"/>
                  <a:gd name="T6" fmla="*/ 24 w 76"/>
                  <a:gd name="T7" fmla="*/ 2 h 76"/>
                  <a:gd name="T8" fmla="*/ 16 w 76"/>
                  <a:gd name="T9" fmla="*/ 6 h 76"/>
                  <a:gd name="T10" fmla="*/ 10 w 76"/>
                  <a:gd name="T11" fmla="*/ 10 h 76"/>
                  <a:gd name="T12" fmla="*/ 6 w 76"/>
                  <a:gd name="T13" fmla="*/ 16 h 76"/>
                  <a:gd name="T14" fmla="*/ 2 w 76"/>
                  <a:gd name="T15" fmla="*/ 22 h 76"/>
                  <a:gd name="T16" fmla="*/ 0 w 76"/>
                  <a:gd name="T17" fmla="*/ 30 h 76"/>
                  <a:gd name="T18" fmla="*/ 0 w 76"/>
                  <a:gd name="T19" fmla="*/ 38 h 76"/>
                  <a:gd name="T20" fmla="*/ 0 w 76"/>
                  <a:gd name="T21" fmla="*/ 38 h 76"/>
                  <a:gd name="T22" fmla="*/ 0 w 76"/>
                  <a:gd name="T23" fmla="*/ 44 h 76"/>
                  <a:gd name="T24" fmla="*/ 2 w 76"/>
                  <a:gd name="T25" fmla="*/ 52 h 76"/>
                  <a:gd name="T26" fmla="*/ 6 w 76"/>
                  <a:gd name="T27" fmla="*/ 58 h 76"/>
                  <a:gd name="T28" fmla="*/ 10 w 76"/>
                  <a:gd name="T29" fmla="*/ 64 h 76"/>
                  <a:gd name="T30" fmla="*/ 16 w 76"/>
                  <a:gd name="T31" fmla="*/ 68 h 76"/>
                  <a:gd name="T32" fmla="*/ 24 w 76"/>
                  <a:gd name="T33" fmla="*/ 72 h 76"/>
                  <a:gd name="T34" fmla="*/ 30 w 76"/>
                  <a:gd name="T35" fmla="*/ 74 h 76"/>
                  <a:gd name="T36" fmla="*/ 38 w 76"/>
                  <a:gd name="T37" fmla="*/ 76 h 76"/>
                  <a:gd name="T38" fmla="*/ 38 w 76"/>
                  <a:gd name="T39" fmla="*/ 76 h 76"/>
                  <a:gd name="T40" fmla="*/ 46 w 76"/>
                  <a:gd name="T41" fmla="*/ 74 h 76"/>
                  <a:gd name="T42" fmla="*/ 52 w 76"/>
                  <a:gd name="T43" fmla="*/ 72 h 76"/>
                  <a:gd name="T44" fmla="*/ 60 w 76"/>
                  <a:gd name="T45" fmla="*/ 68 h 76"/>
                  <a:gd name="T46" fmla="*/ 64 w 76"/>
                  <a:gd name="T47" fmla="*/ 64 h 76"/>
                  <a:gd name="T48" fmla="*/ 70 w 76"/>
                  <a:gd name="T49" fmla="*/ 58 h 76"/>
                  <a:gd name="T50" fmla="*/ 74 w 76"/>
                  <a:gd name="T51" fmla="*/ 52 h 76"/>
                  <a:gd name="T52" fmla="*/ 76 w 76"/>
                  <a:gd name="T53" fmla="*/ 44 h 76"/>
                  <a:gd name="T54" fmla="*/ 76 w 76"/>
                  <a:gd name="T55" fmla="*/ 38 h 76"/>
                  <a:gd name="T56" fmla="*/ 76 w 76"/>
                  <a:gd name="T57" fmla="*/ 38 h 76"/>
                  <a:gd name="T58" fmla="*/ 76 w 76"/>
                  <a:gd name="T59" fmla="*/ 30 h 76"/>
                  <a:gd name="T60" fmla="*/ 74 w 76"/>
                  <a:gd name="T61" fmla="*/ 22 h 76"/>
                  <a:gd name="T62" fmla="*/ 70 w 76"/>
                  <a:gd name="T63" fmla="*/ 16 h 76"/>
                  <a:gd name="T64" fmla="*/ 64 w 76"/>
                  <a:gd name="T65" fmla="*/ 10 h 76"/>
                  <a:gd name="T66" fmla="*/ 60 w 76"/>
                  <a:gd name="T67" fmla="*/ 6 h 76"/>
                  <a:gd name="T68" fmla="*/ 52 w 76"/>
                  <a:gd name="T69" fmla="*/ 2 h 76"/>
                  <a:gd name="T70" fmla="*/ 46 w 76"/>
                  <a:gd name="T71" fmla="*/ 0 h 76"/>
                  <a:gd name="T72" fmla="*/ 38 w 76"/>
                  <a:gd name="T73" fmla="*/ 0 h 76"/>
                  <a:gd name="T74" fmla="*/ 38 w 76"/>
                  <a:gd name="T7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30" y="0"/>
                    </a:lnTo>
                    <a:lnTo>
                      <a:pt x="24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6" y="58"/>
                    </a:lnTo>
                    <a:lnTo>
                      <a:pt x="10" y="64"/>
                    </a:lnTo>
                    <a:lnTo>
                      <a:pt x="16" y="68"/>
                    </a:lnTo>
                    <a:lnTo>
                      <a:pt x="24" y="72"/>
                    </a:lnTo>
                    <a:lnTo>
                      <a:pt x="30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6" y="74"/>
                    </a:lnTo>
                    <a:lnTo>
                      <a:pt x="52" y="72"/>
                    </a:lnTo>
                    <a:lnTo>
                      <a:pt x="60" y="68"/>
                    </a:lnTo>
                    <a:lnTo>
                      <a:pt x="64" y="64"/>
                    </a:lnTo>
                    <a:lnTo>
                      <a:pt x="70" y="58"/>
                    </a:lnTo>
                    <a:lnTo>
                      <a:pt x="74" y="52"/>
                    </a:lnTo>
                    <a:lnTo>
                      <a:pt x="76" y="44"/>
                    </a:lnTo>
                    <a:lnTo>
                      <a:pt x="76" y="38"/>
                    </a:lnTo>
                    <a:lnTo>
                      <a:pt x="76" y="38"/>
                    </a:lnTo>
                    <a:lnTo>
                      <a:pt x="76" y="30"/>
                    </a:lnTo>
                    <a:lnTo>
                      <a:pt x="74" y="22"/>
                    </a:lnTo>
                    <a:lnTo>
                      <a:pt x="70" y="16"/>
                    </a:lnTo>
                    <a:lnTo>
                      <a:pt x="64" y="10"/>
                    </a:lnTo>
                    <a:lnTo>
                      <a:pt x="60" y="6"/>
                    </a:lnTo>
                    <a:lnTo>
                      <a:pt x="52" y="2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íŝ1iḑè">
                <a:extLst>
                  <a:ext uri="{FF2B5EF4-FFF2-40B4-BE49-F238E27FC236}">
                    <a16:creationId xmlns:a16="http://schemas.microsoft.com/office/drawing/2014/main" id="{4671B041-5624-4BBA-A5CC-3462A4BA645A}"/>
                  </a:ext>
                </a:extLst>
              </p:cNvPr>
              <p:cNvSpPr/>
              <p:nvPr/>
            </p:nvSpPr>
            <p:spPr bwMode="auto">
              <a:xfrm>
                <a:off x="-3276600" y="2441575"/>
                <a:ext cx="1085850" cy="958850"/>
              </a:xfrm>
              <a:custGeom>
                <a:avLst/>
                <a:gdLst>
                  <a:gd name="T0" fmla="*/ 480 w 684"/>
                  <a:gd name="T1" fmla="*/ 348 h 604"/>
                  <a:gd name="T2" fmla="*/ 424 w 684"/>
                  <a:gd name="T3" fmla="*/ 390 h 604"/>
                  <a:gd name="T4" fmla="*/ 460 w 684"/>
                  <a:gd name="T5" fmla="*/ 276 h 604"/>
                  <a:gd name="T6" fmla="*/ 416 w 684"/>
                  <a:gd name="T7" fmla="*/ 200 h 604"/>
                  <a:gd name="T8" fmla="*/ 316 w 684"/>
                  <a:gd name="T9" fmla="*/ 154 h 604"/>
                  <a:gd name="T10" fmla="*/ 392 w 684"/>
                  <a:gd name="T11" fmla="*/ 188 h 604"/>
                  <a:gd name="T12" fmla="*/ 304 w 684"/>
                  <a:gd name="T13" fmla="*/ 150 h 604"/>
                  <a:gd name="T14" fmla="*/ 262 w 684"/>
                  <a:gd name="T15" fmla="*/ 62 h 604"/>
                  <a:gd name="T16" fmla="*/ 200 w 684"/>
                  <a:gd name="T17" fmla="*/ 68 h 604"/>
                  <a:gd name="T18" fmla="*/ 190 w 684"/>
                  <a:gd name="T19" fmla="*/ 172 h 604"/>
                  <a:gd name="T20" fmla="*/ 360 w 684"/>
                  <a:gd name="T21" fmla="*/ 480 h 604"/>
                  <a:gd name="T22" fmla="*/ 446 w 684"/>
                  <a:gd name="T23" fmla="*/ 542 h 604"/>
                  <a:gd name="T24" fmla="*/ 502 w 684"/>
                  <a:gd name="T25" fmla="*/ 522 h 604"/>
                  <a:gd name="T26" fmla="*/ 540 w 684"/>
                  <a:gd name="T27" fmla="*/ 520 h 604"/>
                  <a:gd name="T28" fmla="*/ 526 w 684"/>
                  <a:gd name="T29" fmla="*/ 586 h 604"/>
                  <a:gd name="T30" fmla="*/ 490 w 684"/>
                  <a:gd name="T31" fmla="*/ 604 h 604"/>
                  <a:gd name="T32" fmla="*/ 368 w 684"/>
                  <a:gd name="T33" fmla="*/ 530 h 604"/>
                  <a:gd name="T34" fmla="*/ 244 w 684"/>
                  <a:gd name="T35" fmla="*/ 588 h 604"/>
                  <a:gd name="T36" fmla="*/ 170 w 684"/>
                  <a:gd name="T37" fmla="*/ 598 h 604"/>
                  <a:gd name="T38" fmla="*/ 144 w 684"/>
                  <a:gd name="T39" fmla="*/ 546 h 604"/>
                  <a:gd name="T40" fmla="*/ 188 w 684"/>
                  <a:gd name="T41" fmla="*/ 354 h 604"/>
                  <a:gd name="T42" fmla="*/ 150 w 684"/>
                  <a:gd name="T43" fmla="*/ 224 h 604"/>
                  <a:gd name="T44" fmla="*/ 68 w 684"/>
                  <a:gd name="T45" fmla="*/ 284 h 604"/>
                  <a:gd name="T46" fmla="*/ 76 w 684"/>
                  <a:gd name="T47" fmla="*/ 324 h 604"/>
                  <a:gd name="T48" fmla="*/ 32 w 684"/>
                  <a:gd name="T49" fmla="*/ 352 h 604"/>
                  <a:gd name="T50" fmla="*/ 0 w 684"/>
                  <a:gd name="T51" fmla="*/ 302 h 604"/>
                  <a:gd name="T52" fmla="*/ 26 w 684"/>
                  <a:gd name="T53" fmla="*/ 256 h 604"/>
                  <a:gd name="T54" fmla="*/ 170 w 684"/>
                  <a:gd name="T55" fmla="*/ 202 h 604"/>
                  <a:gd name="T56" fmla="*/ 150 w 684"/>
                  <a:gd name="T57" fmla="*/ 32 h 604"/>
                  <a:gd name="T58" fmla="*/ 178 w 684"/>
                  <a:gd name="T59" fmla="*/ 2 h 604"/>
                  <a:gd name="T60" fmla="*/ 268 w 684"/>
                  <a:gd name="T61" fmla="*/ 32 h 604"/>
                  <a:gd name="T62" fmla="*/ 392 w 684"/>
                  <a:gd name="T63" fmla="*/ 52 h 604"/>
                  <a:gd name="T64" fmla="*/ 434 w 684"/>
                  <a:gd name="T65" fmla="*/ 36 h 604"/>
                  <a:gd name="T66" fmla="*/ 376 w 684"/>
                  <a:gd name="T67" fmla="*/ 92 h 604"/>
                  <a:gd name="T68" fmla="*/ 450 w 684"/>
                  <a:gd name="T69" fmla="*/ 192 h 604"/>
                  <a:gd name="T70" fmla="*/ 498 w 684"/>
                  <a:gd name="T71" fmla="*/ 98 h 604"/>
                  <a:gd name="T72" fmla="*/ 540 w 684"/>
                  <a:gd name="T73" fmla="*/ 78 h 604"/>
                  <a:gd name="T74" fmla="*/ 552 w 684"/>
                  <a:gd name="T75" fmla="*/ 210 h 604"/>
                  <a:gd name="T76" fmla="*/ 678 w 684"/>
                  <a:gd name="T77" fmla="*/ 278 h 604"/>
                  <a:gd name="T78" fmla="*/ 680 w 684"/>
                  <a:gd name="T79" fmla="*/ 322 h 604"/>
                  <a:gd name="T80" fmla="*/ 606 w 684"/>
                  <a:gd name="T81" fmla="*/ 376 h 604"/>
                  <a:gd name="T82" fmla="*/ 290 w 684"/>
                  <a:gd name="T83" fmla="*/ 392 h 604"/>
                  <a:gd name="T84" fmla="*/ 424 w 684"/>
                  <a:gd name="T85" fmla="*/ 346 h 604"/>
                  <a:gd name="T86" fmla="*/ 434 w 684"/>
                  <a:gd name="T87" fmla="*/ 252 h 604"/>
                  <a:gd name="T88" fmla="*/ 282 w 684"/>
                  <a:gd name="T89" fmla="*/ 200 h 604"/>
                  <a:gd name="T90" fmla="*/ 246 w 684"/>
                  <a:gd name="T91" fmla="*/ 318 h 604"/>
                  <a:gd name="T92" fmla="*/ 510 w 684"/>
                  <a:gd name="T93" fmla="*/ 216 h 604"/>
                  <a:gd name="T94" fmla="*/ 506 w 684"/>
                  <a:gd name="T95" fmla="*/ 376 h 604"/>
                  <a:gd name="T96" fmla="*/ 612 w 684"/>
                  <a:gd name="T97" fmla="*/ 320 h 604"/>
                  <a:gd name="T98" fmla="*/ 602 w 684"/>
                  <a:gd name="T99" fmla="*/ 262 h 604"/>
                  <a:gd name="T100" fmla="*/ 510 w 684"/>
                  <a:gd name="T101" fmla="*/ 216 h 604"/>
                  <a:gd name="T102" fmla="*/ 268 w 684"/>
                  <a:gd name="T103" fmla="*/ 202 h 604"/>
                  <a:gd name="T104" fmla="*/ 224 w 684"/>
                  <a:gd name="T105" fmla="*/ 274 h 604"/>
                  <a:gd name="T106" fmla="*/ 224 w 684"/>
                  <a:gd name="T107" fmla="*/ 386 h 604"/>
                  <a:gd name="T108" fmla="*/ 218 w 684"/>
                  <a:gd name="T109" fmla="*/ 316 h 604"/>
                  <a:gd name="T110" fmla="*/ 230 w 684"/>
                  <a:gd name="T111" fmla="*/ 412 h 604"/>
                  <a:gd name="T112" fmla="*/ 174 w 684"/>
                  <a:gd name="T113" fmla="*/ 490 h 604"/>
                  <a:gd name="T114" fmla="*/ 210 w 684"/>
                  <a:gd name="T115" fmla="*/ 542 h 604"/>
                  <a:gd name="T116" fmla="*/ 306 w 684"/>
                  <a:gd name="T117" fmla="*/ 498 h 604"/>
                  <a:gd name="T118" fmla="*/ 342 w 684"/>
                  <a:gd name="T119" fmla="*/ 418 h 604"/>
                  <a:gd name="T120" fmla="*/ 360 w 684"/>
                  <a:gd name="T121" fmla="*/ 44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84" h="604">
                    <a:moveTo>
                      <a:pt x="424" y="390"/>
                    </a:moveTo>
                    <a:lnTo>
                      <a:pt x="424" y="390"/>
                    </a:lnTo>
                    <a:lnTo>
                      <a:pt x="460" y="386"/>
                    </a:lnTo>
                    <a:lnTo>
                      <a:pt x="492" y="380"/>
                    </a:lnTo>
                    <a:lnTo>
                      <a:pt x="492" y="380"/>
                    </a:lnTo>
                    <a:lnTo>
                      <a:pt x="480" y="348"/>
                    </a:lnTo>
                    <a:lnTo>
                      <a:pt x="466" y="316"/>
                    </a:lnTo>
                    <a:lnTo>
                      <a:pt x="466" y="316"/>
                    </a:lnTo>
                    <a:lnTo>
                      <a:pt x="442" y="360"/>
                    </a:lnTo>
                    <a:lnTo>
                      <a:pt x="442" y="360"/>
                    </a:lnTo>
                    <a:lnTo>
                      <a:pt x="424" y="390"/>
                    </a:lnTo>
                    <a:lnTo>
                      <a:pt x="424" y="390"/>
                    </a:lnTo>
                    <a:close/>
                    <a:moveTo>
                      <a:pt x="416" y="200"/>
                    </a:moveTo>
                    <a:lnTo>
                      <a:pt x="416" y="200"/>
                    </a:lnTo>
                    <a:lnTo>
                      <a:pt x="442" y="244"/>
                    </a:lnTo>
                    <a:lnTo>
                      <a:pt x="442" y="244"/>
                    </a:lnTo>
                    <a:lnTo>
                      <a:pt x="460" y="276"/>
                    </a:lnTo>
                    <a:lnTo>
                      <a:pt x="460" y="276"/>
                    </a:lnTo>
                    <a:lnTo>
                      <a:pt x="474" y="242"/>
                    </a:lnTo>
                    <a:lnTo>
                      <a:pt x="484" y="210"/>
                    </a:lnTo>
                    <a:lnTo>
                      <a:pt x="484" y="210"/>
                    </a:lnTo>
                    <a:lnTo>
                      <a:pt x="452" y="204"/>
                    </a:lnTo>
                    <a:lnTo>
                      <a:pt x="416" y="200"/>
                    </a:lnTo>
                    <a:lnTo>
                      <a:pt x="416" y="200"/>
                    </a:lnTo>
                    <a:close/>
                    <a:moveTo>
                      <a:pt x="392" y="188"/>
                    </a:moveTo>
                    <a:lnTo>
                      <a:pt x="392" y="188"/>
                    </a:lnTo>
                    <a:lnTo>
                      <a:pt x="368" y="154"/>
                    </a:lnTo>
                    <a:lnTo>
                      <a:pt x="342" y="124"/>
                    </a:lnTo>
                    <a:lnTo>
                      <a:pt x="342" y="124"/>
                    </a:lnTo>
                    <a:lnTo>
                      <a:pt x="316" y="154"/>
                    </a:lnTo>
                    <a:lnTo>
                      <a:pt x="292" y="188"/>
                    </a:lnTo>
                    <a:lnTo>
                      <a:pt x="292" y="188"/>
                    </a:lnTo>
                    <a:lnTo>
                      <a:pt x="342" y="186"/>
                    </a:lnTo>
                    <a:lnTo>
                      <a:pt x="342" y="186"/>
                    </a:lnTo>
                    <a:lnTo>
                      <a:pt x="392" y="188"/>
                    </a:lnTo>
                    <a:lnTo>
                      <a:pt x="392" y="188"/>
                    </a:lnTo>
                    <a:close/>
                    <a:moveTo>
                      <a:pt x="196" y="198"/>
                    </a:moveTo>
                    <a:lnTo>
                      <a:pt x="196" y="198"/>
                    </a:lnTo>
                    <a:lnTo>
                      <a:pt x="236" y="192"/>
                    </a:lnTo>
                    <a:lnTo>
                      <a:pt x="276" y="188"/>
                    </a:lnTo>
                    <a:lnTo>
                      <a:pt x="276" y="188"/>
                    </a:lnTo>
                    <a:lnTo>
                      <a:pt x="304" y="150"/>
                    </a:lnTo>
                    <a:lnTo>
                      <a:pt x="332" y="114"/>
                    </a:lnTo>
                    <a:lnTo>
                      <a:pt x="332" y="114"/>
                    </a:lnTo>
                    <a:lnTo>
                      <a:pt x="314" y="98"/>
                    </a:lnTo>
                    <a:lnTo>
                      <a:pt x="296" y="82"/>
                    </a:lnTo>
                    <a:lnTo>
                      <a:pt x="278" y="72"/>
                    </a:lnTo>
                    <a:lnTo>
                      <a:pt x="262" y="62"/>
                    </a:lnTo>
                    <a:lnTo>
                      <a:pt x="248" y="56"/>
                    </a:lnTo>
                    <a:lnTo>
                      <a:pt x="232" y="54"/>
                    </a:lnTo>
                    <a:lnTo>
                      <a:pt x="220" y="56"/>
                    </a:lnTo>
                    <a:lnTo>
                      <a:pt x="208" y="60"/>
                    </a:lnTo>
                    <a:lnTo>
                      <a:pt x="208" y="60"/>
                    </a:lnTo>
                    <a:lnTo>
                      <a:pt x="200" y="68"/>
                    </a:lnTo>
                    <a:lnTo>
                      <a:pt x="192" y="78"/>
                    </a:lnTo>
                    <a:lnTo>
                      <a:pt x="188" y="92"/>
                    </a:lnTo>
                    <a:lnTo>
                      <a:pt x="184" y="108"/>
                    </a:lnTo>
                    <a:lnTo>
                      <a:pt x="184" y="128"/>
                    </a:lnTo>
                    <a:lnTo>
                      <a:pt x="186" y="148"/>
                    </a:lnTo>
                    <a:lnTo>
                      <a:pt x="190" y="172"/>
                    </a:lnTo>
                    <a:lnTo>
                      <a:pt x="196" y="198"/>
                    </a:lnTo>
                    <a:lnTo>
                      <a:pt x="196" y="198"/>
                    </a:lnTo>
                    <a:close/>
                    <a:moveTo>
                      <a:pt x="408" y="416"/>
                    </a:moveTo>
                    <a:lnTo>
                      <a:pt x="408" y="416"/>
                    </a:lnTo>
                    <a:lnTo>
                      <a:pt x="384" y="450"/>
                    </a:lnTo>
                    <a:lnTo>
                      <a:pt x="360" y="480"/>
                    </a:lnTo>
                    <a:lnTo>
                      <a:pt x="360" y="480"/>
                    </a:lnTo>
                    <a:lnTo>
                      <a:pt x="378" y="498"/>
                    </a:lnTo>
                    <a:lnTo>
                      <a:pt x="396" y="514"/>
                    </a:lnTo>
                    <a:lnTo>
                      <a:pt x="414" y="526"/>
                    </a:lnTo>
                    <a:lnTo>
                      <a:pt x="430" y="536"/>
                    </a:lnTo>
                    <a:lnTo>
                      <a:pt x="446" y="542"/>
                    </a:lnTo>
                    <a:lnTo>
                      <a:pt x="460" y="544"/>
                    </a:lnTo>
                    <a:lnTo>
                      <a:pt x="474" y="544"/>
                    </a:lnTo>
                    <a:lnTo>
                      <a:pt x="486" y="538"/>
                    </a:lnTo>
                    <a:lnTo>
                      <a:pt x="486" y="538"/>
                    </a:lnTo>
                    <a:lnTo>
                      <a:pt x="494" y="532"/>
                    </a:lnTo>
                    <a:lnTo>
                      <a:pt x="502" y="522"/>
                    </a:lnTo>
                    <a:lnTo>
                      <a:pt x="502" y="522"/>
                    </a:lnTo>
                    <a:lnTo>
                      <a:pt x="510" y="524"/>
                    </a:lnTo>
                    <a:lnTo>
                      <a:pt x="518" y="524"/>
                    </a:lnTo>
                    <a:lnTo>
                      <a:pt x="518" y="524"/>
                    </a:lnTo>
                    <a:lnTo>
                      <a:pt x="530" y="524"/>
                    </a:lnTo>
                    <a:lnTo>
                      <a:pt x="540" y="520"/>
                    </a:lnTo>
                    <a:lnTo>
                      <a:pt x="540" y="520"/>
                    </a:lnTo>
                    <a:lnTo>
                      <a:pt x="540" y="546"/>
                    </a:lnTo>
                    <a:lnTo>
                      <a:pt x="538" y="558"/>
                    </a:lnTo>
                    <a:lnTo>
                      <a:pt x="534" y="570"/>
                    </a:lnTo>
                    <a:lnTo>
                      <a:pt x="532" y="578"/>
                    </a:lnTo>
                    <a:lnTo>
                      <a:pt x="526" y="586"/>
                    </a:lnTo>
                    <a:lnTo>
                      <a:pt x="520" y="594"/>
                    </a:lnTo>
                    <a:lnTo>
                      <a:pt x="514" y="598"/>
                    </a:lnTo>
                    <a:lnTo>
                      <a:pt x="514" y="598"/>
                    </a:lnTo>
                    <a:lnTo>
                      <a:pt x="506" y="602"/>
                    </a:lnTo>
                    <a:lnTo>
                      <a:pt x="498" y="604"/>
                    </a:lnTo>
                    <a:lnTo>
                      <a:pt x="490" y="604"/>
                    </a:lnTo>
                    <a:lnTo>
                      <a:pt x="480" y="604"/>
                    </a:lnTo>
                    <a:lnTo>
                      <a:pt x="460" y="598"/>
                    </a:lnTo>
                    <a:lnTo>
                      <a:pt x="440" y="588"/>
                    </a:lnTo>
                    <a:lnTo>
                      <a:pt x="416" y="572"/>
                    </a:lnTo>
                    <a:lnTo>
                      <a:pt x="392" y="552"/>
                    </a:lnTo>
                    <a:lnTo>
                      <a:pt x="368" y="530"/>
                    </a:lnTo>
                    <a:lnTo>
                      <a:pt x="342" y="502"/>
                    </a:lnTo>
                    <a:lnTo>
                      <a:pt x="342" y="502"/>
                    </a:lnTo>
                    <a:lnTo>
                      <a:pt x="316" y="530"/>
                    </a:lnTo>
                    <a:lnTo>
                      <a:pt x="292" y="552"/>
                    </a:lnTo>
                    <a:lnTo>
                      <a:pt x="268" y="572"/>
                    </a:lnTo>
                    <a:lnTo>
                      <a:pt x="244" y="588"/>
                    </a:lnTo>
                    <a:lnTo>
                      <a:pt x="224" y="598"/>
                    </a:lnTo>
                    <a:lnTo>
                      <a:pt x="204" y="604"/>
                    </a:lnTo>
                    <a:lnTo>
                      <a:pt x="194" y="604"/>
                    </a:lnTo>
                    <a:lnTo>
                      <a:pt x="186" y="604"/>
                    </a:lnTo>
                    <a:lnTo>
                      <a:pt x="178" y="602"/>
                    </a:lnTo>
                    <a:lnTo>
                      <a:pt x="170" y="598"/>
                    </a:lnTo>
                    <a:lnTo>
                      <a:pt x="170" y="598"/>
                    </a:lnTo>
                    <a:lnTo>
                      <a:pt x="162" y="592"/>
                    </a:lnTo>
                    <a:lnTo>
                      <a:pt x="156" y="584"/>
                    </a:lnTo>
                    <a:lnTo>
                      <a:pt x="150" y="572"/>
                    </a:lnTo>
                    <a:lnTo>
                      <a:pt x="146" y="560"/>
                    </a:lnTo>
                    <a:lnTo>
                      <a:pt x="144" y="546"/>
                    </a:lnTo>
                    <a:lnTo>
                      <a:pt x="144" y="530"/>
                    </a:lnTo>
                    <a:lnTo>
                      <a:pt x="144" y="512"/>
                    </a:lnTo>
                    <a:lnTo>
                      <a:pt x="146" y="492"/>
                    </a:lnTo>
                    <a:lnTo>
                      <a:pt x="154" y="450"/>
                    </a:lnTo>
                    <a:lnTo>
                      <a:pt x="168" y="404"/>
                    </a:lnTo>
                    <a:lnTo>
                      <a:pt x="188" y="354"/>
                    </a:lnTo>
                    <a:lnTo>
                      <a:pt x="210" y="302"/>
                    </a:lnTo>
                    <a:lnTo>
                      <a:pt x="210" y="302"/>
                    </a:lnTo>
                    <a:lnTo>
                      <a:pt x="190" y="258"/>
                    </a:lnTo>
                    <a:lnTo>
                      <a:pt x="174" y="218"/>
                    </a:lnTo>
                    <a:lnTo>
                      <a:pt x="174" y="218"/>
                    </a:lnTo>
                    <a:lnTo>
                      <a:pt x="150" y="224"/>
                    </a:lnTo>
                    <a:lnTo>
                      <a:pt x="130" y="232"/>
                    </a:lnTo>
                    <a:lnTo>
                      <a:pt x="110" y="242"/>
                    </a:lnTo>
                    <a:lnTo>
                      <a:pt x="94" y="252"/>
                    </a:lnTo>
                    <a:lnTo>
                      <a:pt x="82" y="262"/>
                    </a:lnTo>
                    <a:lnTo>
                      <a:pt x="74" y="272"/>
                    </a:lnTo>
                    <a:lnTo>
                      <a:pt x="68" y="284"/>
                    </a:lnTo>
                    <a:lnTo>
                      <a:pt x="66" y="296"/>
                    </a:lnTo>
                    <a:lnTo>
                      <a:pt x="66" y="296"/>
                    </a:lnTo>
                    <a:lnTo>
                      <a:pt x="66" y="304"/>
                    </a:lnTo>
                    <a:lnTo>
                      <a:pt x="68" y="310"/>
                    </a:lnTo>
                    <a:lnTo>
                      <a:pt x="76" y="324"/>
                    </a:lnTo>
                    <a:lnTo>
                      <a:pt x="76" y="324"/>
                    </a:lnTo>
                    <a:lnTo>
                      <a:pt x="68" y="332"/>
                    </a:lnTo>
                    <a:lnTo>
                      <a:pt x="62" y="342"/>
                    </a:lnTo>
                    <a:lnTo>
                      <a:pt x="58" y="354"/>
                    </a:lnTo>
                    <a:lnTo>
                      <a:pt x="56" y="366"/>
                    </a:lnTo>
                    <a:lnTo>
                      <a:pt x="56" y="366"/>
                    </a:lnTo>
                    <a:lnTo>
                      <a:pt x="32" y="352"/>
                    </a:lnTo>
                    <a:lnTo>
                      <a:pt x="22" y="344"/>
                    </a:lnTo>
                    <a:lnTo>
                      <a:pt x="14" y="336"/>
                    </a:lnTo>
                    <a:lnTo>
                      <a:pt x="8" y="328"/>
                    </a:lnTo>
                    <a:lnTo>
                      <a:pt x="4" y="320"/>
                    </a:lnTo>
                    <a:lnTo>
                      <a:pt x="0" y="310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0" y="294"/>
                    </a:lnTo>
                    <a:lnTo>
                      <a:pt x="2" y="286"/>
                    </a:lnTo>
                    <a:lnTo>
                      <a:pt x="6" y="278"/>
                    </a:lnTo>
                    <a:lnTo>
                      <a:pt x="12" y="272"/>
                    </a:lnTo>
                    <a:lnTo>
                      <a:pt x="26" y="256"/>
                    </a:lnTo>
                    <a:lnTo>
                      <a:pt x="46" y="244"/>
                    </a:lnTo>
                    <a:lnTo>
                      <a:pt x="70" y="232"/>
                    </a:lnTo>
                    <a:lnTo>
                      <a:pt x="100" y="220"/>
                    </a:lnTo>
                    <a:lnTo>
                      <a:pt x="132" y="210"/>
                    </a:lnTo>
                    <a:lnTo>
                      <a:pt x="170" y="202"/>
                    </a:lnTo>
                    <a:lnTo>
                      <a:pt x="170" y="202"/>
                    </a:lnTo>
                    <a:lnTo>
                      <a:pt x="158" y="166"/>
                    </a:lnTo>
                    <a:lnTo>
                      <a:pt x="150" y="134"/>
                    </a:lnTo>
                    <a:lnTo>
                      <a:pt x="146" y="102"/>
                    </a:lnTo>
                    <a:lnTo>
                      <a:pt x="144" y="74"/>
                    </a:lnTo>
                    <a:lnTo>
                      <a:pt x="146" y="52"/>
                    </a:lnTo>
                    <a:lnTo>
                      <a:pt x="150" y="32"/>
                    </a:lnTo>
                    <a:lnTo>
                      <a:pt x="154" y="22"/>
                    </a:lnTo>
                    <a:lnTo>
                      <a:pt x="158" y="16"/>
                    </a:lnTo>
                    <a:lnTo>
                      <a:pt x="164" y="10"/>
                    </a:lnTo>
                    <a:lnTo>
                      <a:pt x="170" y="6"/>
                    </a:lnTo>
                    <a:lnTo>
                      <a:pt x="170" y="6"/>
                    </a:lnTo>
                    <a:lnTo>
                      <a:pt x="178" y="2"/>
                    </a:lnTo>
                    <a:lnTo>
                      <a:pt x="186" y="0"/>
                    </a:lnTo>
                    <a:lnTo>
                      <a:pt x="194" y="0"/>
                    </a:lnTo>
                    <a:lnTo>
                      <a:pt x="204" y="0"/>
                    </a:lnTo>
                    <a:lnTo>
                      <a:pt x="224" y="6"/>
                    </a:lnTo>
                    <a:lnTo>
                      <a:pt x="244" y="16"/>
                    </a:lnTo>
                    <a:lnTo>
                      <a:pt x="268" y="32"/>
                    </a:lnTo>
                    <a:lnTo>
                      <a:pt x="292" y="52"/>
                    </a:lnTo>
                    <a:lnTo>
                      <a:pt x="316" y="74"/>
                    </a:lnTo>
                    <a:lnTo>
                      <a:pt x="342" y="102"/>
                    </a:lnTo>
                    <a:lnTo>
                      <a:pt x="342" y="102"/>
                    </a:lnTo>
                    <a:lnTo>
                      <a:pt x="368" y="76"/>
                    </a:lnTo>
                    <a:lnTo>
                      <a:pt x="392" y="52"/>
                    </a:lnTo>
                    <a:lnTo>
                      <a:pt x="416" y="32"/>
                    </a:lnTo>
                    <a:lnTo>
                      <a:pt x="438" y="18"/>
                    </a:lnTo>
                    <a:lnTo>
                      <a:pt x="438" y="18"/>
                    </a:lnTo>
                    <a:lnTo>
                      <a:pt x="436" y="26"/>
                    </a:lnTo>
                    <a:lnTo>
                      <a:pt x="434" y="36"/>
                    </a:lnTo>
                    <a:lnTo>
                      <a:pt x="434" y="36"/>
                    </a:lnTo>
                    <a:lnTo>
                      <a:pt x="436" y="46"/>
                    </a:lnTo>
                    <a:lnTo>
                      <a:pt x="438" y="56"/>
                    </a:lnTo>
                    <a:lnTo>
                      <a:pt x="438" y="56"/>
                    </a:lnTo>
                    <a:lnTo>
                      <a:pt x="418" y="64"/>
                    </a:lnTo>
                    <a:lnTo>
                      <a:pt x="398" y="76"/>
                    </a:lnTo>
                    <a:lnTo>
                      <a:pt x="376" y="92"/>
                    </a:lnTo>
                    <a:lnTo>
                      <a:pt x="352" y="114"/>
                    </a:lnTo>
                    <a:lnTo>
                      <a:pt x="352" y="114"/>
                    </a:lnTo>
                    <a:lnTo>
                      <a:pt x="380" y="150"/>
                    </a:lnTo>
                    <a:lnTo>
                      <a:pt x="408" y="188"/>
                    </a:lnTo>
                    <a:lnTo>
                      <a:pt x="408" y="188"/>
                    </a:lnTo>
                    <a:lnTo>
                      <a:pt x="450" y="192"/>
                    </a:lnTo>
                    <a:lnTo>
                      <a:pt x="488" y="198"/>
                    </a:lnTo>
                    <a:lnTo>
                      <a:pt x="488" y="198"/>
                    </a:lnTo>
                    <a:lnTo>
                      <a:pt x="496" y="168"/>
                    </a:lnTo>
                    <a:lnTo>
                      <a:pt x="500" y="142"/>
                    </a:lnTo>
                    <a:lnTo>
                      <a:pt x="500" y="118"/>
                    </a:lnTo>
                    <a:lnTo>
                      <a:pt x="498" y="98"/>
                    </a:lnTo>
                    <a:lnTo>
                      <a:pt x="498" y="98"/>
                    </a:lnTo>
                    <a:lnTo>
                      <a:pt x="510" y="96"/>
                    </a:lnTo>
                    <a:lnTo>
                      <a:pt x="522" y="92"/>
                    </a:lnTo>
                    <a:lnTo>
                      <a:pt x="532" y="86"/>
                    </a:lnTo>
                    <a:lnTo>
                      <a:pt x="540" y="78"/>
                    </a:lnTo>
                    <a:lnTo>
                      <a:pt x="540" y="78"/>
                    </a:lnTo>
                    <a:lnTo>
                      <a:pt x="538" y="106"/>
                    </a:lnTo>
                    <a:lnTo>
                      <a:pt x="534" y="136"/>
                    </a:lnTo>
                    <a:lnTo>
                      <a:pt x="526" y="168"/>
                    </a:lnTo>
                    <a:lnTo>
                      <a:pt x="516" y="202"/>
                    </a:lnTo>
                    <a:lnTo>
                      <a:pt x="516" y="202"/>
                    </a:lnTo>
                    <a:lnTo>
                      <a:pt x="552" y="210"/>
                    </a:lnTo>
                    <a:lnTo>
                      <a:pt x="584" y="220"/>
                    </a:lnTo>
                    <a:lnTo>
                      <a:pt x="614" y="232"/>
                    </a:lnTo>
                    <a:lnTo>
                      <a:pt x="638" y="244"/>
                    </a:lnTo>
                    <a:lnTo>
                      <a:pt x="658" y="256"/>
                    </a:lnTo>
                    <a:lnTo>
                      <a:pt x="672" y="272"/>
                    </a:lnTo>
                    <a:lnTo>
                      <a:pt x="678" y="278"/>
                    </a:lnTo>
                    <a:lnTo>
                      <a:pt x="682" y="286"/>
                    </a:lnTo>
                    <a:lnTo>
                      <a:pt x="684" y="294"/>
                    </a:lnTo>
                    <a:lnTo>
                      <a:pt x="684" y="302"/>
                    </a:lnTo>
                    <a:lnTo>
                      <a:pt x="684" y="302"/>
                    </a:lnTo>
                    <a:lnTo>
                      <a:pt x="684" y="312"/>
                    </a:lnTo>
                    <a:lnTo>
                      <a:pt x="680" y="322"/>
                    </a:lnTo>
                    <a:lnTo>
                      <a:pt x="672" y="332"/>
                    </a:lnTo>
                    <a:lnTo>
                      <a:pt x="664" y="342"/>
                    </a:lnTo>
                    <a:lnTo>
                      <a:pt x="652" y="352"/>
                    </a:lnTo>
                    <a:lnTo>
                      <a:pt x="638" y="360"/>
                    </a:lnTo>
                    <a:lnTo>
                      <a:pt x="622" y="368"/>
                    </a:lnTo>
                    <a:lnTo>
                      <a:pt x="606" y="376"/>
                    </a:lnTo>
                    <a:lnTo>
                      <a:pt x="564" y="390"/>
                    </a:lnTo>
                    <a:lnTo>
                      <a:pt x="518" y="402"/>
                    </a:lnTo>
                    <a:lnTo>
                      <a:pt x="464" y="410"/>
                    </a:lnTo>
                    <a:lnTo>
                      <a:pt x="408" y="416"/>
                    </a:lnTo>
                    <a:lnTo>
                      <a:pt x="408" y="416"/>
                    </a:lnTo>
                    <a:close/>
                    <a:moveTo>
                      <a:pt x="290" y="392"/>
                    </a:moveTo>
                    <a:lnTo>
                      <a:pt x="290" y="392"/>
                    </a:lnTo>
                    <a:lnTo>
                      <a:pt x="344" y="394"/>
                    </a:lnTo>
                    <a:lnTo>
                      <a:pt x="344" y="394"/>
                    </a:lnTo>
                    <a:lnTo>
                      <a:pt x="394" y="392"/>
                    </a:lnTo>
                    <a:lnTo>
                      <a:pt x="394" y="392"/>
                    </a:lnTo>
                    <a:lnTo>
                      <a:pt x="424" y="346"/>
                    </a:lnTo>
                    <a:lnTo>
                      <a:pt x="424" y="346"/>
                    </a:lnTo>
                    <a:lnTo>
                      <a:pt x="440" y="318"/>
                    </a:lnTo>
                    <a:lnTo>
                      <a:pt x="454" y="288"/>
                    </a:lnTo>
                    <a:lnTo>
                      <a:pt x="454" y="288"/>
                    </a:lnTo>
                    <a:lnTo>
                      <a:pt x="434" y="252"/>
                    </a:lnTo>
                    <a:lnTo>
                      <a:pt x="434" y="252"/>
                    </a:lnTo>
                    <a:lnTo>
                      <a:pt x="418" y="224"/>
                    </a:lnTo>
                    <a:lnTo>
                      <a:pt x="400" y="200"/>
                    </a:lnTo>
                    <a:lnTo>
                      <a:pt x="400" y="200"/>
                    </a:lnTo>
                    <a:lnTo>
                      <a:pt x="344" y="198"/>
                    </a:lnTo>
                    <a:lnTo>
                      <a:pt x="344" y="198"/>
                    </a:lnTo>
                    <a:lnTo>
                      <a:pt x="282" y="200"/>
                    </a:lnTo>
                    <a:lnTo>
                      <a:pt x="282" y="200"/>
                    </a:lnTo>
                    <a:lnTo>
                      <a:pt x="252" y="248"/>
                    </a:lnTo>
                    <a:lnTo>
                      <a:pt x="252" y="248"/>
                    </a:lnTo>
                    <a:lnTo>
                      <a:pt x="230" y="288"/>
                    </a:lnTo>
                    <a:lnTo>
                      <a:pt x="230" y="288"/>
                    </a:lnTo>
                    <a:lnTo>
                      <a:pt x="246" y="318"/>
                    </a:lnTo>
                    <a:lnTo>
                      <a:pt x="262" y="350"/>
                    </a:lnTo>
                    <a:lnTo>
                      <a:pt x="262" y="350"/>
                    </a:lnTo>
                    <a:lnTo>
                      <a:pt x="290" y="392"/>
                    </a:lnTo>
                    <a:lnTo>
                      <a:pt x="290" y="392"/>
                    </a:lnTo>
                    <a:close/>
                    <a:moveTo>
                      <a:pt x="510" y="216"/>
                    </a:moveTo>
                    <a:lnTo>
                      <a:pt x="510" y="216"/>
                    </a:lnTo>
                    <a:lnTo>
                      <a:pt x="494" y="258"/>
                    </a:lnTo>
                    <a:lnTo>
                      <a:pt x="474" y="302"/>
                    </a:lnTo>
                    <a:lnTo>
                      <a:pt x="474" y="302"/>
                    </a:lnTo>
                    <a:lnTo>
                      <a:pt x="490" y="340"/>
                    </a:lnTo>
                    <a:lnTo>
                      <a:pt x="506" y="376"/>
                    </a:lnTo>
                    <a:lnTo>
                      <a:pt x="506" y="376"/>
                    </a:lnTo>
                    <a:lnTo>
                      <a:pt x="530" y="370"/>
                    </a:lnTo>
                    <a:lnTo>
                      <a:pt x="552" y="360"/>
                    </a:lnTo>
                    <a:lnTo>
                      <a:pt x="572" y="352"/>
                    </a:lnTo>
                    <a:lnTo>
                      <a:pt x="588" y="342"/>
                    </a:lnTo>
                    <a:lnTo>
                      <a:pt x="602" y="332"/>
                    </a:lnTo>
                    <a:lnTo>
                      <a:pt x="612" y="320"/>
                    </a:lnTo>
                    <a:lnTo>
                      <a:pt x="618" y="308"/>
                    </a:lnTo>
                    <a:lnTo>
                      <a:pt x="620" y="296"/>
                    </a:lnTo>
                    <a:lnTo>
                      <a:pt x="620" y="296"/>
                    </a:lnTo>
                    <a:lnTo>
                      <a:pt x="618" y="284"/>
                    </a:lnTo>
                    <a:lnTo>
                      <a:pt x="612" y="272"/>
                    </a:lnTo>
                    <a:lnTo>
                      <a:pt x="602" y="262"/>
                    </a:lnTo>
                    <a:lnTo>
                      <a:pt x="590" y="250"/>
                    </a:lnTo>
                    <a:lnTo>
                      <a:pt x="574" y="242"/>
                    </a:lnTo>
                    <a:lnTo>
                      <a:pt x="556" y="232"/>
                    </a:lnTo>
                    <a:lnTo>
                      <a:pt x="534" y="224"/>
                    </a:lnTo>
                    <a:lnTo>
                      <a:pt x="510" y="216"/>
                    </a:lnTo>
                    <a:lnTo>
                      <a:pt x="510" y="216"/>
                    </a:lnTo>
                    <a:close/>
                    <a:moveTo>
                      <a:pt x="224" y="274"/>
                    </a:moveTo>
                    <a:lnTo>
                      <a:pt x="224" y="274"/>
                    </a:lnTo>
                    <a:lnTo>
                      <a:pt x="242" y="244"/>
                    </a:lnTo>
                    <a:lnTo>
                      <a:pt x="242" y="244"/>
                    </a:lnTo>
                    <a:lnTo>
                      <a:pt x="268" y="202"/>
                    </a:lnTo>
                    <a:lnTo>
                      <a:pt x="268" y="202"/>
                    </a:lnTo>
                    <a:lnTo>
                      <a:pt x="234" y="206"/>
                    </a:lnTo>
                    <a:lnTo>
                      <a:pt x="200" y="212"/>
                    </a:lnTo>
                    <a:lnTo>
                      <a:pt x="200" y="212"/>
                    </a:lnTo>
                    <a:lnTo>
                      <a:pt x="212" y="242"/>
                    </a:lnTo>
                    <a:lnTo>
                      <a:pt x="224" y="274"/>
                    </a:lnTo>
                    <a:lnTo>
                      <a:pt x="224" y="274"/>
                    </a:lnTo>
                    <a:close/>
                    <a:moveTo>
                      <a:pt x="218" y="316"/>
                    </a:moveTo>
                    <a:lnTo>
                      <a:pt x="218" y="316"/>
                    </a:lnTo>
                    <a:lnTo>
                      <a:pt x="204" y="348"/>
                    </a:lnTo>
                    <a:lnTo>
                      <a:pt x="192" y="380"/>
                    </a:lnTo>
                    <a:lnTo>
                      <a:pt x="192" y="380"/>
                    </a:lnTo>
                    <a:lnTo>
                      <a:pt x="224" y="386"/>
                    </a:lnTo>
                    <a:lnTo>
                      <a:pt x="260" y="390"/>
                    </a:lnTo>
                    <a:lnTo>
                      <a:pt x="260" y="390"/>
                    </a:lnTo>
                    <a:lnTo>
                      <a:pt x="242" y="360"/>
                    </a:lnTo>
                    <a:lnTo>
                      <a:pt x="242" y="360"/>
                    </a:lnTo>
                    <a:lnTo>
                      <a:pt x="218" y="316"/>
                    </a:lnTo>
                    <a:lnTo>
                      <a:pt x="218" y="316"/>
                    </a:lnTo>
                    <a:close/>
                    <a:moveTo>
                      <a:pt x="324" y="480"/>
                    </a:moveTo>
                    <a:lnTo>
                      <a:pt x="324" y="480"/>
                    </a:lnTo>
                    <a:lnTo>
                      <a:pt x="300" y="450"/>
                    </a:lnTo>
                    <a:lnTo>
                      <a:pt x="276" y="416"/>
                    </a:lnTo>
                    <a:lnTo>
                      <a:pt x="276" y="416"/>
                    </a:lnTo>
                    <a:lnTo>
                      <a:pt x="230" y="412"/>
                    </a:lnTo>
                    <a:lnTo>
                      <a:pt x="184" y="404"/>
                    </a:lnTo>
                    <a:lnTo>
                      <a:pt x="184" y="404"/>
                    </a:lnTo>
                    <a:lnTo>
                      <a:pt x="180" y="430"/>
                    </a:lnTo>
                    <a:lnTo>
                      <a:pt x="176" y="452"/>
                    </a:lnTo>
                    <a:lnTo>
                      <a:pt x="174" y="472"/>
                    </a:lnTo>
                    <a:lnTo>
                      <a:pt x="174" y="490"/>
                    </a:lnTo>
                    <a:lnTo>
                      <a:pt x="178" y="506"/>
                    </a:lnTo>
                    <a:lnTo>
                      <a:pt x="182" y="520"/>
                    </a:lnTo>
                    <a:lnTo>
                      <a:pt x="190" y="530"/>
                    </a:lnTo>
                    <a:lnTo>
                      <a:pt x="198" y="538"/>
                    </a:lnTo>
                    <a:lnTo>
                      <a:pt x="198" y="538"/>
                    </a:lnTo>
                    <a:lnTo>
                      <a:pt x="210" y="542"/>
                    </a:lnTo>
                    <a:lnTo>
                      <a:pt x="224" y="544"/>
                    </a:lnTo>
                    <a:lnTo>
                      <a:pt x="238" y="540"/>
                    </a:lnTo>
                    <a:lnTo>
                      <a:pt x="254" y="534"/>
                    </a:lnTo>
                    <a:lnTo>
                      <a:pt x="270" y="526"/>
                    </a:lnTo>
                    <a:lnTo>
                      <a:pt x="288" y="514"/>
                    </a:lnTo>
                    <a:lnTo>
                      <a:pt x="306" y="498"/>
                    </a:lnTo>
                    <a:lnTo>
                      <a:pt x="324" y="480"/>
                    </a:lnTo>
                    <a:lnTo>
                      <a:pt x="324" y="480"/>
                    </a:lnTo>
                    <a:close/>
                    <a:moveTo>
                      <a:pt x="378" y="418"/>
                    </a:moveTo>
                    <a:lnTo>
                      <a:pt x="378" y="418"/>
                    </a:lnTo>
                    <a:lnTo>
                      <a:pt x="342" y="418"/>
                    </a:lnTo>
                    <a:lnTo>
                      <a:pt x="342" y="418"/>
                    </a:lnTo>
                    <a:lnTo>
                      <a:pt x="306" y="418"/>
                    </a:lnTo>
                    <a:lnTo>
                      <a:pt x="306" y="418"/>
                    </a:lnTo>
                    <a:lnTo>
                      <a:pt x="324" y="440"/>
                    </a:lnTo>
                    <a:lnTo>
                      <a:pt x="342" y="462"/>
                    </a:lnTo>
                    <a:lnTo>
                      <a:pt x="342" y="462"/>
                    </a:lnTo>
                    <a:lnTo>
                      <a:pt x="360" y="440"/>
                    </a:lnTo>
                    <a:lnTo>
                      <a:pt x="378" y="418"/>
                    </a:lnTo>
                    <a:lnTo>
                      <a:pt x="378" y="4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8" name="íş1íḓè">
              <a:extLst>
                <a:ext uri="{FF2B5EF4-FFF2-40B4-BE49-F238E27FC236}">
                  <a16:creationId xmlns:a16="http://schemas.microsoft.com/office/drawing/2014/main" id="{78BA4BEA-49BF-458F-A951-39EDA0C7E903}"/>
                </a:ext>
              </a:extLst>
            </p:cNvPr>
            <p:cNvSpPr/>
            <p:nvPr/>
          </p:nvSpPr>
          <p:spPr bwMode="auto">
            <a:xfrm>
              <a:off x="4950834" y="1965611"/>
              <a:ext cx="2363036" cy="2045389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24" name="íSḻíďe">
            <a:extLst>
              <a:ext uri="{FF2B5EF4-FFF2-40B4-BE49-F238E27FC236}">
                <a16:creationId xmlns:a16="http://schemas.microsoft.com/office/drawing/2014/main" id="{0E82BB58-723A-4546-B518-AE9CD9DE99CC}"/>
              </a:ext>
            </a:extLst>
          </p:cNvPr>
          <p:cNvGrpSpPr/>
          <p:nvPr/>
        </p:nvGrpSpPr>
        <p:grpSpPr>
          <a:xfrm>
            <a:off x="1112926" y="1910261"/>
            <a:ext cx="2120758" cy="1835658"/>
            <a:chOff x="1124991" y="2072147"/>
            <a:chExt cx="2120758" cy="1835676"/>
          </a:xfrm>
        </p:grpSpPr>
        <p:sp>
          <p:nvSpPr>
            <p:cNvPr id="125" name="îśľîḑe">
              <a:extLst>
                <a:ext uri="{FF2B5EF4-FFF2-40B4-BE49-F238E27FC236}">
                  <a16:creationId xmlns:a16="http://schemas.microsoft.com/office/drawing/2014/main" id="{9BB1DF59-5190-44F2-96EB-DCAAE291C50E}"/>
                </a:ext>
              </a:extLst>
            </p:cNvPr>
            <p:cNvSpPr/>
            <p:nvPr/>
          </p:nvSpPr>
          <p:spPr bwMode="auto">
            <a:xfrm>
              <a:off x="1186797" y="2123962"/>
              <a:ext cx="1997147" cy="1728685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6" name="íš1ïḍé">
              <a:extLst>
                <a:ext uri="{FF2B5EF4-FFF2-40B4-BE49-F238E27FC236}">
                  <a16:creationId xmlns:a16="http://schemas.microsoft.com/office/drawing/2014/main" id="{35351973-38DD-454D-960C-D97F697FB758}"/>
                </a:ext>
              </a:extLst>
            </p:cNvPr>
            <p:cNvGrpSpPr/>
            <p:nvPr/>
          </p:nvGrpSpPr>
          <p:grpSpPr>
            <a:xfrm>
              <a:off x="1900953" y="2539420"/>
              <a:ext cx="568863" cy="897788"/>
              <a:chOff x="-3248025" y="803275"/>
              <a:chExt cx="669925" cy="1057275"/>
            </a:xfrm>
            <a:solidFill>
              <a:schemeClr val="bg1"/>
            </a:solidFill>
          </p:grpSpPr>
          <p:sp>
            <p:nvSpPr>
              <p:cNvPr id="128" name="îşlïḋé">
                <a:extLst>
                  <a:ext uri="{FF2B5EF4-FFF2-40B4-BE49-F238E27FC236}">
                    <a16:creationId xmlns:a16="http://schemas.microsoft.com/office/drawing/2014/main" id="{B137308A-0BBB-4DA4-989B-92012ED6A165}"/>
                  </a:ext>
                </a:extLst>
              </p:cNvPr>
              <p:cNvSpPr/>
              <p:nvPr/>
            </p:nvSpPr>
            <p:spPr bwMode="auto">
              <a:xfrm>
                <a:off x="-2940050" y="1489075"/>
                <a:ext cx="361950" cy="53975"/>
              </a:xfrm>
              <a:custGeom>
                <a:avLst/>
                <a:gdLst>
                  <a:gd name="T0" fmla="*/ 228 w 228"/>
                  <a:gd name="T1" fmla="*/ 24 h 34"/>
                  <a:gd name="T2" fmla="*/ 228 w 228"/>
                  <a:gd name="T3" fmla="*/ 24 h 34"/>
                  <a:gd name="T4" fmla="*/ 228 w 228"/>
                  <a:gd name="T5" fmla="*/ 28 h 34"/>
                  <a:gd name="T6" fmla="*/ 224 w 228"/>
                  <a:gd name="T7" fmla="*/ 32 h 34"/>
                  <a:gd name="T8" fmla="*/ 222 w 228"/>
                  <a:gd name="T9" fmla="*/ 34 h 34"/>
                  <a:gd name="T10" fmla="*/ 218 w 228"/>
                  <a:gd name="T11" fmla="*/ 34 h 34"/>
                  <a:gd name="T12" fmla="*/ 12 w 228"/>
                  <a:gd name="T13" fmla="*/ 34 h 34"/>
                  <a:gd name="T14" fmla="*/ 12 w 228"/>
                  <a:gd name="T15" fmla="*/ 34 h 34"/>
                  <a:gd name="T16" fmla="*/ 8 w 228"/>
                  <a:gd name="T17" fmla="*/ 34 h 34"/>
                  <a:gd name="T18" fmla="*/ 4 w 228"/>
                  <a:gd name="T19" fmla="*/ 32 h 34"/>
                  <a:gd name="T20" fmla="*/ 2 w 228"/>
                  <a:gd name="T21" fmla="*/ 28 h 34"/>
                  <a:gd name="T22" fmla="*/ 0 w 228"/>
                  <a:gd name="T23" fmla="*/ 24 h 34"/>
                  <a:gd name="T24" fmla="*/ 0 w 228"/>
                  <a:gd name="T25" fmla="*/ 10 h 34"/>
                  <a:gd name="T26" fmla="*/ 0 w 228"/>
                  <a:gd name="T27" fmla="*/ 10 h 34"/>
                  <a:gd name="T28" fmla="*/ 2 w 228"/>
                  <a:gd name="T29" fmla="*/ 6 h 34"/>
                  <a:gd name="T30" fmla="*/ 4 w 228"/>
                  <a:gd name="T31" fmla="*/ 2 h 34"/>
                  <a:gd name="T32" fmla="*/ 8 w 228"/>
                  <a:gd name="T33" fmla="*/ 0 h 34"/>
                  <a:gd name="T34" fmla="*/ 12 w 228"/>
                  <a:gd name="T35" fmla="*/ 0 h 34"/>
                  <a:gd name="T36" fmla="*/ 218 w 228"/>
                  <a:gd name="T37" fmla="*/ 0 h 34"/>
                  <a:gd name="T38" fmla="*/ 218 w 228"/>
                  <a:gd name="T39" fmla="*/ 0 h 34"/>
                  <a:gd name="T40" fmla="*/ 222 w 228"/>
                  <a:gd name="T41" fmla="*/ 0 h 34"/>
                  <a:gd name="T42" fmla="*/ 224 w 228"/>
                  <a:gd name="T43" fmla="*/ 2 h 34"/>
                  <a:gd name="T44" fmla="*/ 228 w 228"/>
                  <a:gd name="T45" fmla="*/ 6 h 34"/>
                  <a:gd name="T46" fmla="*/ 228 w 228"/>
                  <a:gd name="T47" fmla="*/ 10 h 34"/>
                  <a:gd name="T48" fmla="*/ 228 w 228"/>
                  <a:gd name="T49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8" h="34">
                    <a:moveTo>
                      <a:pt x="228" y="24"/>
                    </a:moveTo>
                    <a:lnTo>
                      <a:pt x="228" y="24"/>
                    </a:lnTo>
                    <a:lnTo>
                      <a:pt x="228" y="28"/>
                    </a:lnTo>
                    <a:lnTo>
                      <a:pt x="224" y="32"/>
                    </a:lnTo>
                    <a:lnTo>
                      <a:pt x="222" y="34"/>
                    </a:lnTo>
                    <a:lnTo>
                      <a:pt x="218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8" y="34"/>
                    </a:lnTo>
                    <a:lnTo>
                      <a:pt x="4" y="32"/>
                    </a:lnTo>
                    <a:lnTo>
                      <a:pt x="2" y="28"/>
                    </a:lnTo>
                    <a:lnTo>
                      <a:pt x="0" y="2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22" y="0"/>
                    </a:lnTo>
                    <a:lnTo>
                      <a:pt x="224" y="2"/>
                    </a:lnTo>
                    <a:lnTo>
                      <a:pt x="228" y="6"/>
                    </a:lnTo>
                    <a:lnTo>
                      <a:pt x="228" y="10"/>
                    </a:lnTo>
                    <a:lnTo>
                      <a:pt x="228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ṣḷidé">
                <a:extLst>
                  <a:ext uri="{FF2B5EF4-FFF2-40B4-BE49-F238E27FC236}">
                    <a16:creationId xmlns:a16="http://schemas.microsoft.com/office/drawing/2014/main" id="{F7C0DBB6-83FF-4254-A36A-544F5F1EA38B}"/>
                  </a:ext>
                </a:extLst>
              </p:cNvPr>
              <p:cNvSpPr/>
              <p:nvPr/>
            </p:nvSpPr>
            <p:spPr bwMode="auto">
              <a:xfrm>
                <a:off x="-2841625" y="1279525"/>
                <a:ext cx="158750" cy="107950"/>
              </a:xfrm>
              <a:custGeom>
                <a:avLst/>
                <a:gdLst>
                  <a:gd name="T0" fmla="*/ 88 w 100"/>
                  <a:gd name="T1" fmla="*/ 28 h 68"/>
                  <a:gd name="T2" fmla="*/ 88 w 100"/>
                  <a:gd name="T3" fmla="*/ 28 h 68"/>
                  <a:gd name="T4" fmla="*/ 94 w 100"/>
                  <a:gd name="T5" fmla="*/ 24 h 68"/>
                  <a:gd name="T6" fmla="*/ 98 w 100"/>
                  <a:gd name="T7" fmla="*/ 18 h 68"/>
                  <a:gd name="T8" fmla="*/ 100 w 100"/>
                  <a:gd name="T9" fmla="*/ 12 h 68"/>
                  <a:gd name="T10" fmla="*/ 98 w 100"/>
                  <a:gd name="T11" fmla="*/ 6 h 68"/>
                  <a:gd name="T12" fmla="*/ 98 w 100"/>
                  <a:gd name="T13" fmla="*/ 6 h 68"/>
                  <a:gd name="T14" fmla="*/ 94 w 100"/>
                  <a:gd name="T15" fmla="*/ 2 h 68"/>
                  <a:gd name="T16" fmla="*/ 88 w 100"/>
                  <a:gd name="T17" fmla="*/ 0 h 68"/>
                  <a:gd name="T18" fmla="*/ 80 w 100"/>
                  <a:gd name="T19" fmla="*/ 0 h 68"/>
                  <a:gd name="T20" fmla="*/ 74 w 100"/>
                  <a:gd name="T21" fmla="*/ 2 h 68"/>
                  <a:gd name="T22" fmla="*/ 10 w 100"/>
                  <a:gd name="T23" fmla="*/ 38 h 68"/>
                  <a:gd name="T24" fmla="*/ 10 w 100"/>
                  <a:gd name="T25" fmla="*/ 38 h 68"/>
                  <a:gd name="T26" fmla="*/ 4 w 100"/>
                  <a:gd name="T27" fmla="*/ 44 h 68"/>
                  <a:gd name="T28" fmla="*/ 2 w 100"/>
                  <a:gd name="T29" fmla="*/ 50 h 68"/>
                  <a:gd name="T30" fmla="*/ 0 w 100"/>
                  <a:gd name="T31" fmla="*/ 56 h 68"/>
                  <a:gd name="T32" fmla="*/ 2 w 100"/>
                  <a:gd name="T33" fmla="*/ 62 h 68"/>
                  <a:gd name="T34" fmla="*/ 2 w 100"/>
                  <a:gd name="T35" fmla="*/ 62 h 68"/>
                  <a:gd name="T36" fmla="*/ 6 w 100"/>
                  <a:gd name="T37" fmla="*/ 66 h 68"/>
                  <a:gd name="T38" fmla="*/ 12 w 100"/>
                  <a:gd name="T39" fmla="*/ 68 h 68"/>
                  <a:gd name="T40" fmla="*/ 18 w 100"/>
                  <a:gd name="T41" fmla="*/ 66 h 68"/>
                  <a:gd name="T42" fmla="*/ 26 w 100"/>
                  <a:gd name="T43" fmla="*/ 64 h 68"/>
                  <a:gd name="T44" fmla="*/ 88 w 100"/>
                  <a:gd name="T45" fmla="*/ 2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" h="68">
                    <a:moveTo>
                      <a:pt x="88" y="28"/>
                    </a:moveTo>
                    <a:lnTo>
                      <a:pt x="88" y="28"/>
                    </a:lnTo>
                    <a:lnTo>
                      <a:pt x="94" y="24"/>
                    </a:lnTo>
                    <a:lnTo>
                      <a:pt x="98" y="18"/>
                    </a:lnTo>
                    <a:lnTo>
                      <a:pt x="100" y="12"/>
                    </a:lnTo>
                    <a:lnTo>
                      <a:pt x="98" y="6"/>
                    </a:lnTo>
                    <a:lnTo>
                      <a:pt x="98" y="6"/>
                    </a:lnTo>
                    <a:lnTo>
                      <a:pt x="94" y="2"/>
                    </a:lnTo>
                    <a:lnTo>
                      <a:pt x="88" y="0"/>
                    </a:lnTo>
                    <a:lnTo>
                      <a:pt x="80" y="0"/>
                    </a:lnTo>
                    <a:lnTo>
                      <a:pt x="74" y="2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4" y="44"/>
                    </a:lnTo>
                    <a:lnTo>
                      <a:pt x="2" y="50"/>
                    </a:lnTo>
                    <a:lnTo>
                      <a:pt x="0" y="56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6" y="66"/>
                    </a:lnTo>
                    <a:lnTo>
                      <a:pt x="12" y="68"/>
                    </a:lnTo>
                    <a:lnTo>
                      <a:pt x="18" y="66"/>
                    </a:lnTo>
                    <a:lnTo>
                      <a:pt x="26" y="64"/>
                    </a:lnTo>
                    <a:lnTo>
                      <a:pt x="88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íṣļîḋé">
                <a:extLst>
                  <a:ext uri="{FF2B5EF4-FFF2-40B4-BE49-F238E27FC236}">
                    <a16:creationId xmlns:a16="http://schemas.microsoft.com/office/drawing/2014/main" id="{37F3B3A6-5383-4DDD-BF92-C9495371B84C}"/>
                  </a:ext>
                </a:extLst>
              </p:cNvPr>
              <p:cNvSpPr/>
              <p:nvPr/>
            </p:nvSpPr>
            <p:spPr bwMode="auto">
              <a:xfrm>
                <a:off x="-3095625" y="803275"/>
                <a:ext cx="101600" cy="79375"/>
              </a:xfrm>
              <a:custGeom>
                <a:avLst/>
                <a:gdLst>
                  <a:gd name="T0" fmla="*/ 58 w 64"/>
                  <a:gd name="T1" fmla="*/ 28 h 50"/>
                  <a:gd name="T2" fmla="*/ 58 w 64"/>
                  <a:gd name="T3" fmla="*/ 28 h 50"/>
                  <a:gd name="T4" fmla="*/ 62 w 64"/>
                  <a:gd name="T5" fmla="*/ 24 h 50"/>
                  <a:gd name="T6" fmla="*/ 64 w 64"/>
                  <a:gd name="T7" fmla="*/ 20 h 50"/>
                  <a:gd name="T8" fmla="*/ 64 w 64"/>
                  <a:gd name="T9" fmla="*/ 16 h 50"/>
                  <a:gd name="T10" fmla="*/ 62 w 64"/>
                  <a:gd name="T11" fmla="*/ 12 h 50"/>
                  <a:gd name="T12" fmla="*/ 58 w 64"/>
                  <a:gd name="T13" fmla="*/ 4 h 50"/>
                  <a:gd name="T14" fmla="*/ 58 w 64"/>
                  <a:gd name="T15" fmla="*/ 4 h 50"/>
                  <a:gd name="T16" fmla="*/ 54 w 64"/>
                  <a:gd name="T17" fmla="*/ 2 h 50"/>
                  <a:gd name="T18" fmla="*/ 50 w 64"/>
                  <a:gd name="T19" fmla="*/ 0 h 50"/>
                  <a:gd name="T20" fmla="*/ 46 w 64"/>
                  <a:gd name="T21" fmla="*/ 0 h 50"/>
                  <a:gd name="T22" fmla="*/ 42 w 64"/>
                  <a:gd name="T23" fmla="*/ 0 h 50"/>
                  <a:gd name="T24" fmla="*/ 4 w 64"/>
                  <a:gd name="T25" fmla="*/ 22 h 50"/>
                  <a:gd name="T26" fmla="*/ 4 w 64"/>
                  <a:gd name="T27" fmla="*/ 22 h 50"/>
                  <a:gd name="T28" fmla="*/ 2 w 64"/>
                  <a:gd name="T29" fmla="*/ 26 h 50"/>
                  <a:gd name="T30" fmla="*/ 0 w 64"/>
                  <a:gd name="T31" fmla="*/ 30 h 50"/>
                  <a:gd name="T32" fmla="*/ 0 w 64"/>
                  <a:gd name="T33" fmla="*/ 34 h 50"/>
                  <a:gd name="T34" fmla="*/ 0 w 64"/>
                  <a:gd name="T35" fmla="*/ 38 h 50"/>
                  <a:gd name="T36" fmla="*/ 4 w 64"/>
                  <a:gd name="T37" fmla="*/ 46 h 50"/>
                  <a:gd name="T38" fmla="*/ 4 w 64"/>
                  <a:gd name="T39" fmla="*/ 46 h 50"/>
                  <a:gd name="T40" fmla="*/ 8 w 64"/>
                  <a:gd name="T41" fmla="*/ 48 h 50"/>
                  <a:gd name="T42" fmla="*/ 12 w 64"/>
                  <a:gd name="T43" fmla="*/ 50 h 50"/>
                  <a:gd name="T44" fmla="*/ 16 w 64"/>
                  <a:gd name="T45" fmla="*/ 50 h 50"/>
                  <a:gd name="T46" fmla="*/ 20 w 64"/>
                  <a:gd name="T47" fmla="*/ 50 h 50"/>
                  <a:gd name="T48" fmla="*/ 58 w 64"/>
                  <a:gd name="T4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4" h="50">
                    <a:moveTo>
                      <a:pt x="58" y="28"/>
                    </a:moveTo>
                    <a:lnTo>
                      <a:pt x="58" y="28"/>
                    </a:lnTo>
                    <a:lnTo>
                      <a:pt x="62" y="24"/>
                    </a:lnTo>
                    <a:lnTo>
                      <a:pt x="64" y="20"/>
                    </a:lnTo>
                    <a:lnTo>
                      <a:pt x="64" y="16"/>
                    </a:lnTo>
                    <a:lnTo>
                      <a:pt x="62" y="12"/>
                    </a:lnTo>
                    <a:lnTo>
                      <a:pt x="58" y="4"/>
                    </a:lnTo>
                    <a:lnTo>
                      <a:pt x="58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2" y="26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8" y="48"/>
                    </a:lnTo>
                    <a:lnTo>
                      <a:pt x="12" y="50"/>
                    </a:lnTo>
                    <a:lnTo>
                      <a:pt x="16" y="50"/>
                    </a:lnTo>
                    <a:lnTo>
                      <a:pt x="20" y="50"/>
                    </a:lnTo>
                    <a:lnTo>
                      <a:pt x="58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ṣ1îḓé">
                <a:extLst>
                  <a:ext uri="{FF2B5EF4-FFF2-40B4-BE49-F238E27FC236}">
                    <a16:creationId xmlns:a16="http://schemas.microsoft.com/office/drawing/2014/main" id="{861524E3-9CA8-467D-800D-1F5238C0E763}"/>
                  </a:ext>
                </a:extLst>
              </p:cNvPr>
              <p:cNvSpPr/>
              <p:nvPr/>
            </p:nvSpPr>
            <p:spPr bwMode="auto">
              <a:xfrm>
                <a:off x="-3130550" y="1771650"/>
                <a:ext cx="396875" cy="88900"/>
              </a:xfrm>
              <a:custGeom>
                <a:avLst/>
                <a:gdLst>
                  <a:gd name="T0" fmla="*/ 250 w 250"/>
                  <a:gd name="T1" fmla="*/ 42 h 56"/>
                  <a:gd name="T2" fmla="*/ 250 w 250"/>
                  <a:gd name="T3" fmla="*/ 42 h 56"/>
                  <a:gd name="T4" fmla="*/ 248 w 250"/>
                  <a:gd name="T5" fmla="*/ 48 h 56"/>
                  <a:gd name="T6" fmla="*/ 244 w 250"/>
                  <a:gd name="T7" fmla="*/ 52 h 56"/>
                  <a:gd name="T8" fmla="*/ 240 w 250"/>
                  <a:gd name="T9" fmla="*/ 56 h 56"/>
                  <a:gd name="T10" fmla="*/ 234 w 250"/>
                  <a:gd name="T11" fmla="*/ 56 h 56"/>
                  <a:gd name="T12" fmla="*/ 14 w 250"/>
                  <a:gd name="T13" fmla="*/ 56 h 56"/>
                  <a:gd name="T14" fmla="*/ 14 w 250"/>
                  <a:gd name="T15" fmla="*/ 56 h 56"/>
                  <a:gd name="T16" fmla="*/ 8 w 250"/>
                  <a:gd name="T17" fmla="*/ 56 h 56"/>
                  <a:gd name="T18" fmla="*/ 4 w 250"/>
                  <a:gd name="T19" fmla="*/ 52 h 56"/>
                  <a:gd name="T20" fmla="*/ 0 w 250"/>
                  <a:gd name="T21" fmla="*/ 48 h 56"/>
                  <a:gd name="T22" fmla="*/ 0 w 250"/>
                  <a:gd name="T23" fmla="*/ 42 h 56"/>
                  <a:gd name="T24" fmla="*/ 0 w 250"/>
                  <a:gd name="T25" fmla="*/ 42 h 56"/>
                  <a:gd name="T26" fmla="*/ 0 w 250"/>
                  <a:gd name="T27" fmla="*/ 36 h 56"/>
                  <a:gd name="T28" fmla="*/ 6 w 250"/>
                  <a:gd name="T29" fmla="*/ 30 h 56"/>
                  <a:gd name="T30" fmla="*/ 12 w 250"/>
                  <a:gd name="T31" fmla="*/ 24 h 56"/>
                  <a:gd name="T32" fmla="*/ 22 w 250"/>
                  <a:gd name="T33" fmla="*/ 18 h 56"/>
                  <a:gd name="T34" fmla="*/ 46 w 250"/>
                  <a:gd name="T35" fmla="*/ 8 h 56"/>
                  <a:gd name="T36" fmla="*/ 74 w 250"/>
                  <a:gd name="T37" fmla="*/ 0 h 56"/>
                  <a:gd name="T38" fmla="*/ 74 w 250"/>
                  <a:gd name="T39" fmla="*/ 0 h 56"/>
                  <a:gd name="T40" fmla="*/ 84 w 250"/>
                  <a:gd name="T41" fmla="*/ 12 h 56"/>
                  <a:gd name="T42" fmla="*/ 96 w 250"/>
                  <a:gd name="T43" fmla="*/ 22 h 56"/>
                  <a:gd name="T44" fmla="*/ 112 w 250"/>
                  <a:gd name="T45" fmla="*/ 28 h 56"/>
                  <a:gd name="T46" fmla="*/ 128 w 250"/>
                  <a:gd name="T47" fmla="*/ 30 h 56"/>
                  <a:gd name="T48" fmla="*/ 128 w 250"/>
                  <a:gd name="T49" fmla="*/ 30 h 56"/>
                  <a:gd name="T50" fmla="*/ 144 w 250"/>
                  <a:gd name="T51" fmla="*/ 28 h 56"/>
                  <a:gd name="T52" fmla="*/ 158 w 250"/>
                  <a:gd name="T53" fmla="*/ 22 h 56"/>
                  <a:gd name="T54" fmla="*/ 172 w 250"/>
                  <a:gd name="T55" fmla="*/ 12 h 56"/>
                  <a:gd name="T56" fmla="*/ 180 w 250"/>
                  <a:gd name="T57" fmla="*/ 0 h 56"/>
                  <a:gd name="T58" fmla="*/ 180 w 250"/>
                  <a:gd name="T59" fmla="*/ 0 h 56"/>
                  <a:gd name="T60" fmla="*/ 208 w 250"/>
                  <a:gd name="T61" fmla="*/ 10 h 56"/>
                  <a:gd name="T62" fmla="*/ 230 w 250"/>
                  <a:gd name="T63" fmla="*/ 20 h 56"/>
                  <a:gd name="T64" fmla="*/ 238 w 250"/>
                  <a:gd name="T65" fmla="*/ 26 h 56"/>
                  <a:gd name="T66" fmla="*/ 244 w 250"/>
                  <a:gd name="T67" fmla="*/ 32 h 56"/>
                  <a:gd name="T68" fmla="*/ 248 w 250"/>
                  <a:gd name="T69" fmla="*/ 36 h 56"/>
                  <a:gd name="T70" fmla="*/ 250 w 250"/>
                  <a:gd name="T71" fmla="*/ 42 h 56"/>
                  <a:gd name="T72" fmla="*/ 250 w 250"/>
                  <a:gd name="T73" fmla="*/ 4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0" h="56">
                    <a:moveTo>
                      <a:pt x="250" y="42"/>
                    </a:moveTo>
                    <a:lnTo>
                      <a:pt x="250" y="42"/>
                    </a:lnTo>
                    <a:lnTo>
                      <a:pt x="248" y="48"/>
                    </a:lnTo>
                    <a:lnTo>
                      <a:pt x="244" y="52"/>
                    </a:lnTo>
                    <a:lnTo>
                      <a:pt x="240" y="56"/>
                    </a:lnTo>
                    <a:lnTo>
                      <a:pt x="234" y="56"/>
                    </a:lnTo>
                    <a:lnTo>
                      <a:pt x="14" y="56"/>
                    </a:lnTo>
                    <a:lnTo>
                      <a:pt x="14" y="56"/>
                    </a:lnTo>
                    <a:lnTo>
                      <a:pt x="8" y="56"/>
                    </a:lnTo>
                    <a:lnTo>
                      <a:pt x="4" y="52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6" y="30"/>
                    </a:lnTo>
                    <a:lnTo>
                      <a:pt x="12" y="24"/>
                    </a:lnTo>
                    <a:lnTo>
                      <a:pt x="22" y="18"/>
                    </a:lnTo>
                    <a:lnTo>
                      <a:pt x="46" y="8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84" y="12"/>
                    </a:lnTo>
                    <a:lnTo>
                      <a:pt x="96" y="22"/>
                    </a:lnTo>
                    <a:lnTo>
                      <a:pt x="112" y="28"/>
                    </a:lnTo>
                    <a:lnTo>
                      <a:pt x="128" y="30"/>
                    </a:lnTo>
                    <a:lnTo>
                      <a:pt x="128" y="30"/>
                    </a:lnTo>
                    <a:lnTo>
                      <a:pt x="144" y="28"/>
                    </a:lnTo>
                    <a:lnTo>
                      <a:pt x="158" y="22"/>
                    </a:lnTo>
                    <a:lnTo>
                      <a:pt x="172" y="12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208" y="10"/>
                    </a:lnTo>
                    <a:lnTo>
                      <a:pt x="230" y="20"/>
                    </a:lnTo>
                    <a:lnTo>
                      <a:pt x="238" y="26"/>
                    </a:lnTo>
                    <a:lnTo>
                      <a:pt x="244" y="32"/>
                    </a:lnTo>
                    <a:lnTo>
                      <a:pt x="248" y="36"/>
                    </a:lnTo>
                    <a:lnTo>
                      <a:pt x="250" y="42"/>
                    </a:lnTo>
                    <a:lnTo>
                      <a:pt x="250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îŝḻiḑè">
                <a:extLst>
                  <a:ext uri="{FF2B5EF4-FFF2-40B4-BE49-F238E27FC236}">
                    <a16:creationId xmlns:a16="http://schemas.microsoft.com/office/drawing/2014/main" id="{DF7D7F5D-F401-4E12-A460-2AC9ADC78D79}"/>
                  </a:ext>
                </a:extLst>
              </p:cNvPr>
              <p:cNvSpPr/>
              <p:nvPr/>
            </p:nvSpPr>
            <p:spPr bwMode="auto">
              <a:xfrm>
                <a:off x="-2994025" y="1657350"/>
                <a:ext cx="133350" cy="133350"/>
              </a:xfrm>
              <a:custGeom>
                <a:avLst/>
                <a:gdLst>
                  <a:gd name="T0" fmla="*/ 42 w 84"/>
                  <a:gd name="T1" fmla="*/ 0 h 84"/>
                  <a:gd name="T2" fmla="*/ 42 w 84"/>
                  <a:gd name="T3" fmla="*/ 0 h 84"/>
                  <a:gd name="T4" fmla="*/ 34 w 84"/>
                  <a:gd name="T5" fmla="*/ 2 h 84"/>
                  <a:gd name="T6" fmla="*/ 26 w 84"/>
                  <a:gd name="T7" fmla="*/ 4 h 84"/>
                  <a:gd name="T8" fmla="*/ 18 w 84"/>
                  <a:gd name="T9" fmla="*/ 8 h 84"/>
                  <a:gd name="T10" fmla="*/ 12 w 84"/>
                  <a:gd name="T11" fmla="*/ 12 h 84"/>
                  <a:gd name="T12" fmla="*/ 8 w 84"/>
                  <a:gd name="T13" fmla="*/ 18 h 84"/>
                  <a:gd name="T14" fmla="*/ 4 w 84"/>
                  <a:gd name="T15" fmla="*/ 26 h 84"/>
                  <a:gd name="T16" fmla="*/ 2 w 84"/>
                  <a:gd name="T17" fmla="*/ 34 h 84"/>
                  <a:gd name="T18" fmla="*/ 0 w 84"/>
                  <a:gd name="T19" fmla="*/ 42 h 84"/>
                  <a:gd name="T20" fmla="*/ 0 w 84"/>
                  <a:gd name="T21" fmla="*/ 42 h 84"/>
                  <a:gd name="T22" fmla="*/ 2 w 84"/>
                  <a:gd name="T23" fmla="*/ 50 h 84"/>
                  <a:gd name="T24" fmla="*/ 4 w 84"/>
                  <a:gd name="T25" fmla="*/ 58 h 84"/>
                  <a:gd name="T26" fmla="*/ 8 w 84"/>
                  <a:gd name="T27" fmla="*/ 64 h 84"/>
                  <a:gd name="T28" fmla="*/ 12 w 84"/>
                  <a:gd name="T29" fmla="*/ 70 h 84"/>
                  <a:gd name="T30" fmla="*/ 18 w 84"/>
                  <a:gd name="T31" fmla="*/ 76 h 84"/>
                  <a:gd name="T32" fmla="*/ 26 w 84"/>
                  <a:gd name="T33" fmla="*/ 80 h 84"/>
                  <a:gd name="T34" fmla="*/ 34 w 84"/>
                  <a:gd name="T35" fmla="*/ 82 h 84"/>
                  <a:gd name="T36" fmla="*/ 42 w 84"/>
                  <a:gd name="T37" fmla="*/ 84 h 84"/>
                  <a:gd name="T38" fmla="*/ 42 w 84"/>
                  <a:gd name="T39" fmla="*/ 84 h 84"/>
                  <a:gd name="T40" fmla="*/ 50 w 84"/>
                  <a:gd name="T41" fmla="*/ 82 h 84"/>
                  <a:gd name="T42" fmla="*/ 58 w 84"/>
                  <a:gd name="T43" fmla="*/ 80 h 84"/>
                  <a:gd name="T44" fmla="*/ 66 w 84"/>
                  <a:gd name="T45" fmla="*/ 76 h 84"/>
                  <a:gd name="T46" fmla="*/ 72 w 84"/>
                  <a:gd name="T47" fmla="*/ 70 h 84"/>
                  <a:gd name="T48" fmla="*/ 76 w 84"/>
                  <a:gd name="T49" fmla="*/ 64 h 84"/>
                  <a:gd name="T50" fmla="*/ 80 w 84"/>
                  <a:gd name="T51" fmla="*/ 58 h 84"/>
                  <a:gd name="T52" fmla="*/ 82 w 84"/>
                  <a:gd name="T53" fmla="*/ 50 h 84"/>
                  <a:gd name="T54" fmla="*/ 84 w 84"/>
                  <a:gd name="T55" fmla="*/ 42 h 84"/>
                  <a:gd name="T56" fmla="*/ 84 w 84"/>
                  <a:gd name="T57" fmla="*/ 42 h 84"/>
                  <a:gd name="T58" fmla="*/ 82 w 84"/>
                  <a:gd name="T59" fmla="*/ 34 h 84"/>
                  <a:gd name="T60" fmla="*/ 80 w 84"/>
                  <a:gd name="T61" fmla="*/ 26 h 84"/>
                  <a:gd name="T62" fmla="*/ 76 w 84"/>
                  <a:gd name="T63" fmla="*/ 18 h 84"/>
                  <a:gd name="T64" fmla="*/ 72 w 84"/>
                  <a:gd name="T65" fmla="*/ 12 h 84"/>
                  <a:gd name="T66" fmla="*/ 66 w 84"/>
                  <a:gd name="T67" fmla="*/ 8 h 84"/>
                  <a:gd name="T68" fmla="*/ 58 w 84"/>
                  <a:gd name="T69" fmla="*/ 4 h 84"/>
                  <a:gd name="T70" fmla="*/ 50 w 84"/>
                  <a:gd name="T71" fmla="*/ 2 h 84"/>
                  <a:gd name="T72" fmla="*/ 42 w 84"/>
                  <a:gd name="T73" fmla="*/ 0 h 84"/>
                  <a:gd name="T74" fmla="*/ 42 w 84"/>
                  <a:gd name="T7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lnTo>
                      <a:pt x="42" y="0"/>
                    </a:lnTo>
                    <a:lnTo>
                      <a:pt x="34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4"/>
                    </a:lnTo>
                    <a:lnTo>
                      <a:pt x="12" y="70"/>
                    </a:lnTo>
                    <a:lnTo>
                      <a:pt x="18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8" y="80"/>
                    </a:lnTo>
                    <a:lnTo>
                      <a:pt x="66" y="76"/>
                    </a:lnTo>
                    <a:lnTo>
                      <a:pt x="72" y="70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2" y="50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2" y="34"/>
                    </a:lnTo>
                    <a:lnTo>
                      <a:pt x="80" y="26"/>
                    </a:lnTo>
                    <a:lnTo>
                      <a:pt x="76" y="18"/>
                    </a:lnTo>
                    <a:lnTo>
                      <a:pt x="72" y="12"/>
                    </a:lnTo>
                    <a:lnTo>
                      <a:pt x="66" y="8"/>
                    </a:lnTo>
                    <a:lnTo>
                      <a:pt x="58" y="4"/>
                    </a:lnTo>
                    <a:lnTo>
                      <a:pt x="50" y="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iṧľîḋe">
                <a:extLst>
                  <a:ext uri="{FF2B5EF4-FFF2-40B4-BE49-F238E27FC236}">
                    <a16:creationId xmlns:a16="http://schemas.microsoft.com/office/drawing/2014/main" id="{965DF0B6-8557-4A77-9AB6-318BA31E17C2}"/>
                  </a:ext>
                </a:extLst>
              </p:cNvPr>
              <p:cNvSpPr/>
              <p:nvPr/>
            </p:nvSpPr>
            <p:spPr bwMode="auto">
              <a:xfrm>
                <a:off x="-3248025" y="854075"/>
                <a:ext cx="584200" cy="847725"/>
              </a:xfrm>
              <a:custGeom>
                <a:avLst/>
                <a:gdLst>
                  <a:gd name="T0" fmla="*/ 358 w 368"/>
                  <a:gd name="T1" fmla="*/ 470 h 534"/>
                  <a:gd name="T2" fmla="*/ 322 w 368"/>
                  <a:gd name="T3" fmla="*/ 504 h 534"/>
                  <a:gd name="T4" fmla="*/ 278 w 368"/>
                  <a:gd name="T5" fmla="*/ 528 h 534"/>
                  <a:gd name="T6" fmla="*/ 258 w 368"/>
                  <a:gd name="T7" fmla="*/ 524 h 534"/>
                  <a:gd name="T8" fmla="*/ 240 w 368"/>
                  <a:gd name="T9" fmla="*/ 500 h 534"/>
                  <a:gd name="T10" fmla="*/ 212 w 368"/>
                  <a:gd name="T11" fmla="*/ 488 h 534"/>
                  <a:gd name="T12" fmla="*/ 192 w 368"/>
                  <a:gd name="T13" fmla="*/ 488 h 534"/>
                  <a:gd name="T14" fmla="*/ 164 w 368"/>
                  <a:gd name="T15" fmla="*/ 500 h 534"/>
                  <a:gd name="T16" fmla="*/ 146 w 368"/>
                  <a:gd name="T17" fmla="*/ 524 h 534"/>
                  <a:gd name="T18" fmla="*/ 128 w 368"/>
                  <a:gd name="T19" fmla="*/ 530 h 534"/>
                  <a:gd name="T20" fmla="*/ 86 w 368"/>
                  <a:gd name="T21" fmla="*/ 506 h 534"/>
                  <a:gd name="T22" fmla="*/ 50 w 368"/>
                  <a:gd name="T23" fmla="*/ 474 h 534"/>
                  <a:gd name="T24" fmla="*/ 22 w 368"/>
                  <a:gd name="T25" fmla="*/ 436 h 534"/>
                  <a:gd name="T26" fmla="*/ 6 w 368"/>
                  <a:gd name="T27" fmla="*/ 390 h 534"/>
                  <a:gd name="T28" fmla="*/ 0 w 368"/>
                  <a:gd name="T29" fmla="*/ 342 h 534"/>
                  <a:gd name="T30" fmla="*/ 2 w 368"/>
                  <a:gd name="T31" fmla="*/ 306 h 534"/>
                  <a:gd name="T32" fmla="*/ 18 w 368"/>
                  <a:gd name="T33" fmla="*/ 258 h 534"/>
                  <a:gd name="T34" fmla="*/ 42 w 368"/>
                  <a:gd name="T35" fmla="*/ 216 h 534"/>
                  <a:gd name="T36" fmla="*/ 78 w 368"/>
                  <a:gd name="T37" fmla="*/ 182 h 534"/>
                  <a:gd name="T38" fmla="*/ 120 w 368"/>
                  <a:gd name="T39" fmla="*/ 156 h 534"/>
                  <a:gd name="T40" fmla="*/ 106 w 368"/>
                  <a:gd name="T41" fmla="*/ 66 h 534"/>
                  <a:gd name="T42" fmla="*/ 104 w 368"/>
                  <a:gd name="T43" fmla="*/ 52 h 534"/>
                  <a:gd name="T44" fmla="*/ 174 w 368"/>
                  <a:gd name="T45" fmla="*/ 4 h 534"/>
                  <a:gd name="T46" fmla="*/ 190 w 368"/>
                  <a:gd name="T47" fmla="*/ 2 h 534"/>
                  <a:gd name="T48" fmla="*/ 328 w 368"/>
                  <a:gd name="T49" fmla="*/ 228 h 534"/>
                  <a:gd name="T50" fmla="*/ 330 w 368"/>
                  <a:gd name="T51" fmla="*/ 244 h 534"/>
                  <a:gd name="T52" fmla="*/ 258 w 368"/>
                  <a:gd name="T53" fmla="*/ 292 h 534"/>
                  <a:gd name="T54" fmla="*/ 244 w 368"/>
                  <a:gd name="T55" fmla="*/ 294 h 534"/>
                  <a:gd name="T56" fmla="*/ 180 w 368"/>
                  <a:gd name="T57" fmla="*/ 196 h 534"/>
                  <a:gd name="T58" fmla="*/ 154 w 368"/>
                  <a:gd name="T59" fmla="*/ 200 h 534"/>
                  <a:gd name="T60" fmla="*/ 92 w 368"/>
                  <a:gd name="T61" fmla="*/ 238 h 534"/>
                  <a:gd name="T62" fmla="*/ 62 w 368"/>
                  <a:gd name="T63" fmla="*/ 290 h 534"/>
                  <a:gd name="T64" fmla="*/ 56 w 368"/>
                  <a:gd name="T65" fmla="*/ 328 h 534"/>
                  <a:gd name="T66" fmla="*/ 58 w 368"/>
                  <a:gd name="T67" fmla="*/ 356 h 534"/>
                  <a:gd name="T68" fmla="*/ 72 w 368"/>
                  <a:gd name="T69" fmla="*/ 392 h 534"/>
                  <a:gd name="T70" fmla="*/ 96 w 368"/>
                  <a:gd name="T71" fmla="*/ 424 h 534"/>
                  <a:gd name="T72" fmla="*/ 126 w 368"/>
                  <a:gd name="T73" fmla="*/ 446 h 534"/>
                  <a:gd name="T74" fmla="*/ 162 w 368"/>
                  <a:gd name="T75" fmla="*/ 460 h 534"/>
                  <a:gd name="T76" fmla="*/ 190 w 368"/>
                  <a:gd name="T77" fmla="*/ 462 h 534"/>
                  <a:gd name="T78" fmla="*/ 368 w 368"/>
                  <a:gd name="T79" fmla="*/ 456 h 534"/>
                  <a:gd name="T80" fmla="*/ 258 w 368"/>
                  <a:gd name="T81" fmla="*/ 212 h 534"/>
                  <a:gd name="T82" fmla="*/ 268 w 368"/>
                  <a:gd name="T83" fmla="*/ 218 h 534"/>
                  <a:gd name="T84" fmla="*/ 276 w 368"/>
                  <a:gd name="T85" fmla="*/ 214 h 534"/>
                  <a:gd name="T86" fmla="*/ 278 w 368"/>
                  <a:gd name="T87" fmla="*/ 200 h 534"/>
                  <a:gd name="T88" fmla="*/ 198 w 368"/>
                  <a:gd name="T89" fmla="*/ 62 h 534"/>
                  <a:gd name="T90" fmla="*/ 186 w 368"/>
                  <a:gd name="T91" fmla="*/ 60 h 534"/>
                  <a:gd name="T92" fmla="*/ 180 w 368"/>
                  <a:gd name="T93" fmla="*/ 68 h 534"/>
                  <a:gd name="T94" fmla="*/ 182 w 368"/>
                  <a:gd name="T95" fmla="*/ 76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8" h="534">
                    <a:moveTo>
                      <a:pt x="368" y="456"/>
                    </a:moveTo>
                    <a:lnTo>
                      <a:pt x="368" y="456"/>
                    </a:lnTo>
                    <a:lnTo>
                      <a:pt x="358" y="470"/>
                    </a:lnTo>
                    <a:lnTo>
                      <a:pt x="346" y="482"/>
                    </a:lnTo>
                    <a:lnTo>
                      <a:pt x="334" y="494"/>
                    </a:lnTo>
                    <a:lnTo>
                      <a:pt x="322" y="504"/>
                    </a:lnTo>
                    <a:lnTo>
                      <a:pt x="308" y="514"/>
                    </a:lnTo>
                    <a:lnTo>
                      <a:pt x="292" y="522"/>
                    </a:lnTo>
                    <a:lnTo>
                      <a:pt x="278" y="528"/>
                    </a:lnTo>
                    <a:lnTo>
                      <a:pt x="262" y="534"/>
                    </a:lnTo>
                    <a:lnTo>
                      <a:pt x="262" y="534"/>
                    </a:lnTo>
                    <a:lnTo>
                      <a:pt x="258" y="524"/>
                    </a:lnTo>
                    <a:lnTo>
                      <a:pt x="254" y="516"/>
                    </a:lnTo>
                    <a:lnTo>
                      <a:pt x="248" y="508"/>
                    </a:lnTo>
                    <a:lnTo>
                      <a:pt x="240" y="500"/>
                    </a:lnTo>
                    <a:lnTo>
                      <a:pt x="232" y="494"/>
                    </a:lnTo>
                    <a:lnTo>
                      <a:pt x="222" y="490"/>
                    </a:lnTo>
                    <a:lnTo>
                      <a:pt x="212" y="488"/>
                    </a:lnTo>
                    <a:lnTo>
                      <a:pt x="202" y="486"/>
                    </a:lnTo>
                    <a:lnTo>
                      <a:pt x="202" y="486"/>
                    </a:lnTo>
                    <a:lnTo>
                      <a:pt x="192" y="488"/>
                    </a:lnTo>
                    <a:lnTo>
                      <a:pt x="182" y="490"/>
                    </a:lnTo>
                    <a:lnTo>
                      <a:pt x="172" y="494"/>
                    </a:lnTo>
                    <a:lnTo>
                      <a:pt x="164" y="500"/>
                    </a:lnTo>
                    <a:lnTo>
                      <a:pt x="156" y="508"/>
                    </a:lnTo>
                    <a:lnTo>
                      <a:pt x="150" y="516"/>
                    </a:lnTo>
                    <a:lnTo>
                      <a:pt x="146" y="524"/>
                    </a:lnTo>
                    <a:lnTo>
                      <a:pt x="142" y="534"/>
                    </a:lnTo>
                    <a:lnTo>
                      <a:pt x="142" y="534"/>
                    </a:lnTo>
                    <a:lnTo>
                      <a:pt x="128" y="530"/>
                    </a:lnTo>
                    <a:lnTo>
                      <a:pt x="112" y="522"/>
                    </a:lnTo>
                    <a:lnTo>
                      <a:pt x="98" y="516"/>
                    </a:lnTo>
                    <a:lnTo>
                      <a:pt x="86" y="506"/>
                    </a:lnTo>
                    <a:lnTo>
                      <a:pt x="72" y="496"/>
                    </a:lnTo>
                    <a:lnTo>
                      <a:pt x="60" y="486"/>
                    </a:lnTo>
                    <a:lnTo>
                      <a:pt x="50" y="474"/>
                    </a:lnTo>
                    <a:lnTo>
                      <a:pt x="40" y="462"/>
                    </a:lnTo>
                    <a:lnTo>
                      <a:pt x="30" y="450"/>
                    </a:lnTo>
                    <a:lnTo>
                      <a:pt x="22" y="436"/>
                    </a:lnTo>
                    <a:lnTo>
                      <a:pt x="16" y="422"/>
                    </a:lnTo>
                    <a:lnTo>
                      <a:pt x="10" y="406"/>
                    </a:lnTo>
                    <a:lnTo>
                      <a:pt x="6" y="390"/>
                    </a:lnTo>
                    <a:lnTo>
                      <a:pt x="2" y="374"/>
                    </a:lnTo>
                    <a:lnTo>
                      <a:pt x="0" y="358"/>
                    </a:lnTo>
                    <a:lnTo>
                      <a:pt x="0" y="342"/>
                    </a:lnTo>
                    <a:lnTo>
                      <a:pt x="0" y="342"/>
                    </a:lnTo>
                    <a:lnTo>
                      <a:pt x="0" y="324"/>
                    </a:lnTo>
                    <a:lnTo>
                      <a:pt x="2" y="306"/>
                    </a:lnTo>
                    <a:lnTo>
                      <a:pt x="6" y="290"/>
                    </a:lnTo>
                    <a:lnTo>
                      <a:pt x="10" y="274"/>
                    </a:lnTo>
                    <a:lnTo>
                      <a:pt x="18" y="258"/>
                    </a:lnTo>
                    <a:lnTo>
                      <a:pt x="24" y="244"/>
                    </a:lnTo>
                    <a:lnTo>
                      <a:pt x="32" y="230"/>
                    </a:lnTo>
                    <a:lnTo>
                      <a:pt x="42" y="216"/>
                    </a:lnTo>
                    <a:lnTo>
                      <a:pt x="54" y="204"/>
                    </a:lnTo>
                    <a:lnTo>
                      <a:pt x="64" y="192"/>
                    </a:lnTo>
                    <a:lnTo>
                      <a:pt x="78" y="182"/>
                    </a:lnTo>
                    <a:lnTo>
                      <a:pt x="90" y="172"/>
                    </a:lnTo>
                    <a:lnTo>
                      <a:pt x="104" y="164"/>
                    </a:lnTo>
                    <a:lnTo>
                      <a:pt x="120" y="156"/>
                    </a:lnTo>
                    <a:lnTo>
                      <a:pt x="134" y="150"/>
                    </a:lnTo>
                    <a:lnTo>
                      <a:pt x="152" y="146"/>
                    </a:lnTo>
                    <a:lnTo>
                      <a:pt x="106" y="66"/>
                    </a:lnTo>
                    <a:lnTo>
                      <a:pt x="106" y="66"/>
                    </a:lnTo>
                    <a:lnTo>
                      <a:pt x="102" y="58"/>
                    </a:lnTo>
                    <a:lnTo>
                      <a:pt x="104" y="52"/>
                    </a:lnTo>
                    <a:lnTo>
                      <a:pt x="106" y="44"/>
                    </a:lnTo>
                    <a:lnTo>
                      <a:pt x="112" y="40"/>
                    </a:lnTo>
                    <a:lnTo>
                      <a:pt x="174" y="4"/>
                    </a:lnTo>
                    <a:lnTo>
                      <a:pt x="174" y="4"/>
                    </a:lnTo>
                    <a:lnTo>
                      <a:pt x="182" y="0"/>
                    </a:lnTo>
                    <a:lnTo>
                      <a:pt x="190" y="2"/>
                    </a:lnTo>
                    <a:lnTo>
                      <a:pt x="196" y="4"/>
                    </a:lnTo>
                    <a:lnTo>
                      <a:pt x="202" y="10"/>
                    </a:lnTo>
                    <a:lnTo>
                      <a:pt x="328" y="228"/>
                    </a:lnTo>
                    <a:lnTo>
                      <a:pt x="328" y="228"/>
                    </a:lnTo>
                    <a:lnTo>
                      <a:pt x="330" y="236"/>
                    </a:lnTo>
                    <a:lnTo>
                      <a:pt x="330" y="244"/>
                    </a:lnTo>
                    <a:lnTo>
                      <a:pt x="326" y="250"/>
                    </a:lnTo>
                    <a:lnTo>
                      <a:pt x="320" y="256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50" y="294"/>
                    </a:lnTo>
                    <a:lnTo>
                      <a:pt x="244" y="294"/>
                    </a:lnTo>
                    <a:lnTo>
                      <a:pt x="236" y="290"/>
                    </a:lnTo>
                    <a:lnTo>
                      <a:pt x="232" y="284"/>
                    </a:lnTo>
                    <a:lnTo>
                      <a:pt x="180" y="196"/>
                    </a:lnTo>
                    <a:lnTo>
                      <a:pt x="180" y="196"/>
                    </a:lnTo>
                    <a:lnTo>
                      <a:pt x="168" y="198"/>
                    </a:lnTo>
                    <a:lnTo>
                      <a:pt x="154" y="200"/>
                    </a:lnTo>
                    <a:lnTo>
                      <a:pt x="132" y="208"/>
                    </a:lnTo>
                    <a:lnTo>
                      <a:pt x="110" y="222"/>
                    </a:lnTo>
                    <a:lnTo>
                      <a:pt x="92" y="238"/>
                    </a:lnTo>
                    <a:lnTo>
                      <a:pt x="76" y="258"/>
                    </a:lnTo>
                    <a:lnTo>
                      <a:pt x="66" y="280"/>
                    </a:lnTo>
                    <a:lnTo>
                      <a:pt x="62" y="290"/>
                    </a:lnTo>
                    <a:lnTo>
                      <a:pt x="58" y="304"/>
                    </a:lnTo>
                    <a:lnTo>
                      <a:pt x="56" y="316"/>
                    </a:lnTo>
                    <a:lnTo>
                      <a:pt x="56" y="328"/>
                    </a:lnTo>
                    <a:lnTo>
                      <a:pt x="56" y="328"/>
                    </a:lnTo>
                    <a:lnTo>
                      <a:pt x="56" y="342"/>
                    </a:lnTo>
                    <a:lnTo>
                      <a:pt x="58" y="356"/>
                    </a:lnTo>
                    <a:lnTo>
                      <a:pt x="62" y="368"/>
                    </a:lnTo>
                    <a:lnTo>
                      <a:pt x="66" y="380"/>
                    </a:lnTo>
                    <a:lnTo>
                      <a:pt x="72" y="392"/>
                    </a:lnTo>
                    <a:lnTo>
                      <a:pt x="78" y="404"/>
                    </a:lnTo>
                    <a:lnTo>
                      <a:pt x="86" y="414"/>
                    </a:lnTo>
                    <a:lnTo>
                      <a:pt x="96" y="424"/>
                    </a:lnTo>
                    <a:lnTo>
                      <a:pt x="104" y="432"/>
                    </a:lnTo>
                    <a:lnTo>
                      <a:pt x="114" y="440"/>
                    </a:lnTo>
                    <a:lnTo>
                      <a:pt x="126" y="446"/>
                    </a:lnTo>
                    <a:lnTo>
                      <a:pt x="138" y="452"/>
                    </a:lnTo>
                    <a:lnTo>
                      <a:pt x="150" y="456"/>
                    </a:lnTo>
                    <a:lnTo>
                      <a:pt x="162" y="460"/>
                    </a:lnTo>
                    <a:lnTo>
                      <a:pt x="176" y="462"/>
                    </a:lnTo>
                    <a:lnTo>
                      <a:pt x="190" y="462"/>
                    </a:lnTo>
                    <a:lnTo>
                      <a:pt x="190" y="462"/>
                    </a:lnTo>
                    <a:lnTo>
                      <a:pt x="210" y="462"/>
                    </a:lnTo>
                    <a:lnTo>
                      <a:pt x="228" y="456"/>
                    </a:lnTo>
                    <a:lnTo>
                      <a:pt x="368" y="456"/>
                    </a:lnTo>
                    <a:close/>
                    <a:moveTo>
                      <a:pt x="182" y="76"/>
                    </a:moveTo>
                    <a:lnTo>
                      <a:pt x="258" y="212"/>
                    </a:lnTo>
                    <a:lnTo>
                      <a:pt x="258" y="212"/>
                    </a:lnTo>
                    <a:lnTo>
                      <a:pt x="262" y="216"/>
                    </a:lnTo>
                    <a:lnTo>
                      <a:pt x="268" y="218"/>
                    </a:lnTo>
                    <a:lnTo>
                      <a:pt x="268" y="218"/>
                    </a:lnTo>
                    <a:lnTo>
                      <a:pt x="274" y="216"/>
                    </a:lnTo>
                    <a:lnTo>
                      <a:pt x="274" y="216"/>
                    </a:lnTo>
                    <a:lnTo>
                      <a:pt x="276" y="214"/>
                    </a:lnTo>
                    <a:lnTo>
                      <a:pt x="278" y="210"/>
                    </a:lnTo>
                    <a:lnTo>
                      <a:pt x="278" y="206"/>
                    </a:lnTo>
                    <a:lnTo>
                      <a:pt x="278" y="200"/>
                    </a:lnTo>
                    <a:lnTo>
                      <a:pt x="202" y="64"/>
                    </a:lnTo>
                    <a:lnTo>
                      <a:pt x="202" y="64"/>
                    </a:lnTo>
                    <a:lnTo>
                      <a:pt x="198" y="62"/>
                    </a:lnTo>
                    <a:lnTo>
                      <a:pt x="194" y="60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86" y="60"/>
                    </a:lnTo>
                    <a:lnTo>
                      <a:pt x="182" y="64"/>
                    </a:lnTo>
                    <a:lnTo>
                      <a:pt x="180" y="68"/>
                    </a:lnTo>
                    <a:lnTo>
                      <a:pt x="180" y="72"/>
                    </a:lnTo>
                    <a:lnTo>
                      <a:pt x="182" y="76"/>
                    </a:lnTo>
                    <a:lnTo>
                      <a:pt x="182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27" name="ïṩļíḑe">
              <a:extLst>
                <a:ext uri="{FF2B5EF4-FFF2-40B4-BE49-F238E27FC236}">
                  <a16:creationId xmlns:a16="http://schemas.microsoft.com/office/drawing/2014/main" id="{CB63D4E1-9654-4274-81D2-8BF0A468EA55}"/>
                </a:ext>
              </a:extLst>
            </p:cNvPr>
            <p:cNvSpPr/>
            <p:nvPr/>
          </p:nvSpPr>
          <p:spPr bwMode="auto">
            <a:xfrm>
              <a:off x="1124991" y="2072147"/>
              <a:ext cx="2120758" cy="1835676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34" name="í$ļïḍè">
            <a:extLst>
              <a:ext uri="{FF2B5EF4-FFF2-40B4-BE49-F238E27FC236}">
                <a16:creationId xmlns:a16="http://schemas.microsoft.com/office/drawing/2014/main" id="{C9B388A4-3F02-4EBF-BEDA-C9BF44F139A8}"/>
              </a:ext>
            </a:extLst>
          </p:cNvPr>
          <p:cNvGrpSpPr/>
          <p:nvPr/>
        </p:nvGrpSpPr>
        <p:grpSpPr>
          <a:xfrm>
            <a:off x="9006887" y="1910261"/>
            <a:ext cx="2120758" cy="1835658"/>
            <a:chOff x="9018952" y="2072147"/>
            <a:chExt cx="2120758" cy="1835676"/>
          </a:xfrm>
        </p:grpSpPr>
        <p:sp>
          <p:nvSpPr>
            <p:cNvPr id="135" name="î$ḻíde">
              <a:extLst>
                <a:ext uri="{FF2B5EF4-FFF2-40B4-BE49-F238E27FC236}">
                  <a16:creationId xmlns:a16="http://schemas.microsoft.com/office/drawing/2014/main" id="{6BD5BC99-728C-4485-A650-F6CA91BF0DAF}"/>
                </a:ext>
              </a:extLst>
            </p:cNvPr>
            <p:cNvSpPr/>
            <p:nvPr/>
          </p:nvSpPr>
          <p:spPr bwMode="auto">
            <a:xfrm>
              <a:off x="9080759" y="2123962"/>
              <a:ext cx="1997147" cy="1728685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6" name="îṩḻiḋè">
              <a:extLst>
                <a:ext uri="{FF2B5EF4-FFF2-40B4-BE49-F238E27FC236}">
                  <a16:creationId xmlns:a16="http://schemas.microsoft.com/office/drawing/2014/main" id="{8307A4D0-DF8C-45EF-8BB7-1015F22A016B}"/>
                </a:ext>
              </a:extLst>
            </p:cNvPr>
            <p:cNvGrpSpPr/>
            <p:nvPr/>
          </p:nvGrpSpPr>
          <p:grpSpPr>
            <a:xfrm>
              <a:off x="9634484" y="2629732"/>
              <a:ext cx="889693" cy="717145"/>
              <a:chOff x="685800" y="622300"/>
              <a:chExt cx="1047750" cy="844550"/>
            </a:xfrm>
            <a:solidFill>
              <a:schemeClr val="bg1"/>
            </a:solidFill>
          </p:grpSpPr>
          <p:sp>
            <p:nvSpPr>
              <p:cNvPr id="138" name="îş1ïdê">
                <a:extLst>
                  <a:ext uri="{FF2B5EF4-FFF2-40B4-BE49-F238E27FC236}">
                    <a16:creationId xmlns:a16="http://schemas.microsoft.com/office/drawing/2014/main" id="{1B00199F-36C4-4F14-AD90-D78DA51EFD27}"/>
                  </a:ext>
                </a:extLst>
              </p:cNvPr>
              <p:cNvSpPr/>
              <p:nvPr/>
            </p:nvSpPr>
            <p:spPr bwMode="auto">
              <a:xfrm>
                <a:off x="1209675" y="1089025"/>
                <a:ext cx="454025" cy="311150"/>
              </a:xfrm>
              <a:custGeom>
                <a:avLst/>
                <a:gdLst>
                  <a:gd name="T0" fmla="*/ 286 w 286"/>
                  <a:gd name="T1" fmla="*/ 52 h 196"/>
                  <a:gd name="T2" fmla="*/ 286 w 286"/>
                  <a:gd name="T3" fmla="*/ 52 h 196"/>
                  <a:gd name="T4" fmla="*/ 286 w 286"/>
                  <a:gd name="T5" fmla="*/ 72 h 196"/>
                  <a:gd name="T6" fmla="*/ 282 w 286"/>
                  <a:gd name="T7" fmla="*/ 92 h 196"/>
                  <a:gd name="T8" fmla="*/ 276 w 286"/>
                  <a:gd name="T9" fmla="*/ 112 h 196"/>
                  <a:gd name="T10" fmla="*/ 268 w 286"/>
                  <a:gd name="T11" fmla="*/ 132 h 196"/>
                  <a:gd name="T12" fmla="*/ 256 w 286"/>
                  <a:gd name="T13" fmla="*/ 148 h 196"/>
                  <a:gd name="T14" fmla="*/ 244 w 286"/>
                  <a:gd name="T15" fmla="*/ 164 h 196"/>
                  <a:gd name="T16" fmla="*/ 230 w 286"/>
                  <a:gd name="T17" fmla="*/ 180 h 196"/>
                  <a:gd name="T18" fmla="*/ 214 w 286"/>
                  <a:gd name="T19" fmla="*/ 192 h 196"/>
                  <a:gd name="T20" fmla="*/ 212 w 286"/>
                  <a:gd name="T21" fmla="*/ 194 h 196"/>
                  <a:gd name="T22" fmla="*/ 210 w 286"/>
                  <a:gd name="T23" fmla="*/ 194 h 196"/>
                  <a:gd name="T24" fmla="*/ 210 w 286"/>
                  <a:gd name="T25" fmla="*/ 196 h 196"/>
                  <a:gd name="T26" fmla="*/ 112 w 286"/>
                  <a:gd name="T27" fmla="*/ 196 h 196"/>
                  <a:gd name="T28" fmla="*/ 112 w 286"/>
                  <a:gd name="T29" fmla="*/ 196 h 196"/>
                  <a:gd name="T30" fmla="*/ 108 w 286"/>
                  <a:gd name="T31" fmla="*/ 180 h 196"/>
                  <a:gd name="T32" fmla="*/ 100 w 286"/>
                  <a:gd name="T33" fmla="*/ 166 h 196"/>
                  <a:gd name="T34" fmla="*/ 0 w 286"/>
                  <a:gd name="T35" fmla="*/ 0 h 196"/>
                  <a:gd name="T36" fmla="*/ 280 w 286"/>
                  <a:gd name="T37" fmla="*/ 0 h 196"/>
                  <a:gd name="T38" fmla="*/ 280 w 286"/>
                  <a:gd name="T39" fmla="*/ 0 h 196"/>
                  <a:gd name="T40" fmla="*/ 284 w 286"/>
                  <a:gd name="T41" fmla="*/ 26 h 196"/>
                  <a:gd name="T42" fmla="*/ 286 w 286"/>
                  <a:gd name="T43" fmla="*/ 52 h 196"/>
                  <a:gd name="T44" fmla="*/ 286 w 286"/>
                  <a:gd name="T45" fmla="*/ 5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6" h="196">
                    <a:moveTo>
                      <a:pt x="286" y="52"/>
                    </a:moveTo>
                    <a:lnTo>
                      <a:pt x="286" y="52"/>
                    </a:lnTo>
                    <a:lnTo>
                      <a:pt x="286" y="72"/>
                    </a:lnTo>
                    <a:lnTo>
                      <a:pt x="282" y="92"/>
                    </a:lnTo>
                    <a:lnTo>
                      <a:pt x="276" y="112"/>
                    </a:lnTo>
                    <a:lnTo>
                      <a:pt x="268" y="132"/>
                    </a:lnTo>
                    <a:lnTo>
                      <a:pt x="256" y="148"/>
                    </a:lnTo>
                    <a:lnTo>
                      <a:pt x="244" y="164"/>
                    </a:lnTo>
                    <a:lnTo>
                      <a:pt x="230" y="180"/>
                    </a:lnTo>
                    <a:lnTo>
                      <a:pt x="214" y="192"/>
                    </a:lnTo>
                    <a:lnTo>
                      <a:pt x="212" y="194"/>
                    </a:lnTo>
                    <a:lnTo>
                      <a:pt x="210" y="194"/>
                    </a:lnTo>
                    <a:lnTo>
                      <a:pt x="210" y="196"/>
                    </a:lnTo>
                    <a:lnTo>
                      <a:pt x="112" y="196"/>
                    </a:lnTo>
                    <a:lnTo>
                      <a:pt x="112" y="196"/>
                    </a:lnTo>
                    <a:lnTo>
                      <a:pt x="108" y="180"/>
                    </a:lnTo>
                    <a:lnTo>
                      <a:pt x="100" y="166"/>
                    </a:lnTo>
                    <a:lnTo>
                      <a:pt x="0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84" y="26"/>
                    </a:lnTo>
                    <a:lnTo>
                      <a:pt x="286" y="52"/>
                    </a:lnTo>
                    <a:lnTo>
                      <a:pt x="286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işlîḍè">
                <a:extLst>
                  <a:ext uri="{FF2B5EF4-FFF2-40B4-BE49-F238E27FC236}">
                    <a16:creationId xmlns:a16="http://schemas.microsoft.com/office/drawing/2014/main" id="{04D32084-1355-4408-98F5-745AF3DA6B87}"/>
                  </a:ext>
                </a:extLst>
              </p:cNvPr>
              <p:cNvSpPr/>
              <p:nvPr/>
            </p:nvSpPr>
            <p:spPr bwMode="auto">
              <a:xfrm>
                <a:off x="1450975" y="923925"/>
                <a:ext cx="146050" cy="111125"/>
              </a:xfrm>
              <a:custGeom>
                <a:avLst/>
                <a:gdLst>
                  <a:gd name="T0" fmla="*/ 6 w 92"/>
                  <a:gd name="T1" fmla="*/ 16 h 70"/>
                  <a:gd name="T2" fmla="*/ 6 w 92"/>
                  <a:gd name="T3" fmla="*/ 16 h 70"/>
                  <a:gd name="T4" fmla="*/ 2 w 92"/>
                  <a:gd name="T5" fmla="*/ 16 h 70"/>
                  <a:gd name="T6" fmla="*/ 0 w 92"/>
                  <a:gd name="T7" fmla="*/ 12 h 70"/>
                  <a:gd name="T8" fmla="*/ 0 w 92"/>
                  <a:gd name="T9" fmla="*/ 10 h 70"/>
                  <a:gd name="T10" fmla="*/ 0 w 92"/>
                  <a:gd name="T11" fmla="*/ 6 h 70"/>
                  <a:gd name="T12" fmla="*/ 0 w 92"/>
                  <a:gd name="T13" fmla="*/ 6 h 70"/>
                  <a:gd name="T14" fmla="*/ 2 w 92"/>
                  <a:gd name="T15" fmla="*/ 4 h 70"/>
                  <a:gd name="T16" fmla="*/ 4 w 92"/>
                  <a:gd name="T17" fmla="*/ 2 h 70"/>
                  <a:gd name="T18" fmla="*/ 8 w 92"/>
                  <a:gd name="T19" fmla="*/ 0 h 70"/>
                  <a:gd name="T20" fmla="*/ 10 w 92"/>
                  <a:gd name="T21" fmla="*/ 0 h 70"/>
                  <a:gd name="T22" fmla="*/ 10 w 92"/>
                  <a:gd name="T23" fmla="*/ 0 h 70"/>
                  <a:gd name="T24" fmla="*/ 34 w 92"/>
                  <a:gd name="T25" fmla="*/ 10 h 70"/>
                  <a:gd name="T26" fmla="*/ 56 w 92"/>
                  <a:gd name="T27" fmla="*/ 22 h 70"/>
                  <a:gd name="T28" fmla="*/ 74 w 92"/>
                  <a:gd name="T29" fmla="*/ 38 h 70"/>
                  <a:gd name="T30" fmla="*/ 92 w 92"/>
                  <a:gd name="T31" fmla="*/ 56 h 70"/>
                  <a:gd name="T32" fmla="*/ 92 w 92"/>
                  <a:gd name="T33" fmla="*/ 56 h 70"/>
                  <a:gd name="T34" fmla="*/ 92 w 92"/>
                  <a:gd name="T35" fmla="*/ 60 h 70"/>
                  <a:gd name="T36" fmla="*/ 92 w 92"/>
                  <a:gd name="T37" fmla="*/ 62 h 70"/>
                  <a:gd name="T38" fmla="*/ 92 w 92"/>
                  <a:gd name="T39" fmla="*/ 66 h 70"/>
                  <a:gd name="T40" fmla="*/ 90 w 92"/>
                  <a:gd name="T41" fmla="*/ 68 h 70"/>
                  <a:gd name="T42" fmla="*/ 90 w 92"/>
                  <a:gd name="T43" fmla="*/ 68 h 70"/>
                  <a:gd name="T44" fmla="*/ 84 w 92"/>
                  <a:gd name="T45" fmla="*/ 70 h 70"/>
                  <a:gd name="T46" fmla="*/ 84 w 92"/>
                  <a:gd name="T47" fmla="*/ 70 h 70"/>
                  <a:gd name="T48" fmla="*/ 80 w 92"/>
                  <a:gd name="T49" fmla="*/ 70 h 70"/>
                  <a:gd name="T50" fmla="*/ 78 w 92"/>
                  <a:gd name="T51" fmla="*/ 66 h 70"/>
                  <a:gd name="T52" fmla="*/ 78 w 92"/>
                  <a:gd name="T53" fmla="*/ 66 h 70"/>
                  <a:gd name="T54" fmla="*/ 64 w 92"/>
                  <a:gd name="T55" fmla="*/ 50 h 70"/>
                  <a:gd name="T56" fmla="*/ 46 w 92"/>
                  <a:gd name="T57" fmla="*/ 36 h 70"/>
                  <a:gd name="T58" fmla="*/ 26 w 92"/>
                  <a:gd name="T59" fmla="*/ 26 h 70"/>
                  <a:gd name="T60" fmla="*/ 6 w 92"/>
                  <a:gd name="T61" fmla="*/ 16 h 70"/>
                  <a:gd name="T62" fmla="*/ 6 w 92"/>
                  <a:gd name="T63" fmla="*/ 1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70">
                    <a:moveTo>
                      <a:pt x="6" y="16"/>
                    </a:moveTo>
                    <a:lnTo>
                      <a:pt x="6" y="16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34" y="10"/>
                    </a:lnTo>
                    <a:lnTo>
                      <a:pt x="56" y="22"/>
                    </a:lnTo>
                    <a:lnTo>
                      <a:pt x="74" y="38"/>
                    </a:lnTo>
                    <a:lnTo>
                      <a:pt x="92" y="56"/>
                    </a:lnTo>
                    <a:lnTo>
                      <a:pt x="92" y="56"/>
                    </a:lnTo>
                    <a:lnTo>
                      <a:pt x="92" y="60"/>
                    </a:lnTo>
                    <a:lnTo>
                      <a:pt x="92" y="62"/>
                    </a:lnTo>
                    <a:lnTo>
                      <a:pt x="92" y="66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84" y="70"/>
                    </a:lnTo>
                    <a:lnTo>
                      <a:pt x="84" y="70"/>
                    </a:lnTo>
                    <a:lnTo>
                      <a:pt x="80" y="70"/>
                    </a:lnTo>
                    <a:lnTo>
                      <a:pt x="78" y="66"/>
                    </a:lnTo>
                    <a:lnTo>
                      <a:pt x="78" y="66"/>
                    </a:lnTo>
                    <a:lnTo>
                      <a:pt x="64" y="50"/>
                    </a:lnTo>
                    <a:lnTo>
                      <a:pt x="46" y="36"/>
                    </a:lnTo>
                    <a:lnTo>
                      <a:pt x="26" y="26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ïś1íde">
                <a:extLst>
                  <a:ext uri="{FF2B5EF4-FFF2-40B4-BE49-F238E27FC236}">
                    <a16:creationId xmlns:a16="http://schemas.microsoft.com/office/drawing/2014/main" id="{9B29DB0A-2256-4DC9-9551-9F157CFED8C7}"/>
                  </a:ext>
                </a:extLst>
              </p:cNvPr>
              <p:cNvSpPr/>
              <p:nvPr/>
            </p:nvSpPr>
            <p:spPr bwMode="auto">
              <a:xfrm>
                <a:off x="1111250" y="622300"/>
                <a:ext cx="622300" cy="841375"/>
              </a:xfrm>
              <a:custGeom>
                <a:avLst/>
                <a:gdLst>
                  <a:gd name="T0" fmla="*/ 392 w 392"/>
                  <a:gd name="T1" fmla="*/ 346 h 530"/>
                  <a:gd name="T2" fmla="*/ 386 w 392"/>
                  <a:gd name="T3" fmla="*/ 400 h 530"/>
                  <a:gd name="T4" fmla="*/ 366 w 392"/>
                  <a:gd name="T5" fmla="*/ 452 h 530"/>
                  <a:gd name="T6" fmla="*/ 332 w 392"/>
                  <a:gd name="T7" fmla="*/ 496 h 530"/>
                  <a:gd name="T8" fmla="*/ 288 w 392"/>
                  <a:gd name="T9" fmla="*/ 530 h 530"/>
                  <a:gd name="T10" fmla="*/ 122 w 392"/>
                  <a:gd name="T11" fmla="*/ 530 h 530"/>
                  <a:gd name="T12" fmla="*/ 140 w 392"/>
                  <a:gd name="T13" fmla="*/ 522 h 530"/>
                  <a:gd name="T14" fmla="*/ 150 w 392"/>
                  <a:gd name="T15" fmla="*/ 508 h 530"/>
                  <a:gd name="T16" fmla="*/ 282 w 392"/>
                  <a:gd name="T17" fmla="*/ 506 h 530"/>
                  <a:gd name="T18" fmla="*/ 302 w 392"/>
                  <a:gd name="T19" fmla="*/ 492 h 530"/>
                  <a:gd name="T20" fmla="*/ 334 w 392"/>
                  <a:gd name="T21" fmla="*/ 456 h 530"/>
                  <a:gd name="T22" fmla="*/ 356 w 392"/>
                  <a:gd name="T23" fmla="*/ 416 h 530"/>
                  <a:gd name="T24" fmla="*/ 368 w 392"/>
                  <a:gd name="T25" fmla="*/ 370 h 530"/>
                  <a:gd name="T26" fmla="*/ 370 w 392"/>
                  <a:gd name="T27" fmla="*/ 346 h 530"/>
                  <a:gd name="T28" fmla="*/ 368 w 392"/>
                  <a:gd name="T29" fmla="*/ 314 h 530"/>
                  <a:gd name="T30" fmla="*/ 360 w 392"/>
                  <a:gd name="T31" fmla="*/ 284 h 530"/>
                  <a:gd name="T32" fmla="*/ 348 w 392"/>
                  <a:gd name="T33" fmla="*/ 256 h 530"/>
                  <a:gd name="T34" fmla="*/ 312 w 392"/>
                  <a:gd name="T35" fmla="*/ 208 h 530"/>
                  <a:gd name="T36" fmla="*/ 290 w 392"/>
                  <a:gd name="T37" fmla="*/ 188 h 530"/>
                  <a:gd name="T38" fmla="*/ 262 w 392"/>
                  <a:gd name="T39" fmla="*/ 172 h 530"/>
                  <a:gd name="T40" fmla="*/ 234 w 392"/>
                  <a:gd name="T41" fmla="*/ 162 h 530"/>
                  <a:gd name="T42" fmla="*/ 214 w 392"/>
                  <a:gd name="T43" fmla="*/ 154 h 530"/>
                  <a:gd name="T44" fmla="*/ 124 w 392"/>
                  <a:gd name="T45" fmla="*/ 38 h 530"/>
                  <a:gd name="T46" fmla="*/ 122 w 392"/>
                  <a:gd name="T47" fmla="*/ 160 h 530"/>
                  <a:gd name="T48" fmla="*/ 106 w 392"/>
                  <a:gd name="T49" fmla="*/ 166 h 530"/>
                  <a:gd name="T50" fmla="*/ 76 w 392"/>
                  <a:gd name="T51" fmla="*/ 180 h 530"/>
                  <a:gd name="T52" fmla="*/ 50 w 392"/>
                  <a:gd name="T53" fmla="*/ 200 h 530"/>
                  <a:gd name="T54" fmla="*/ 28 w 392"/>
                  <a:gd name="T55" fmla="*/ 224 h 530"/>
                  <a:gd name="T56" fmla="*/ 10 w 392"/>
                  <a:gd name="T57" fmla="*/ 250 h 530"/>
                  <a:gd name="T58" fmla="*/ 0 w 392"/>
                  <a:gd name="T59" fmla="*/ 222 h 530"/>
                  <a:gd name="T60" fmla="*/ 20 w 392"/>
                  <a:gd name="T61" fmla="*/ 198 h 530"/>
                  <a:gd name="T62" fmla="*/ 68 w 392"/>
                  <a:gd name="T63" fmla="*/ 158 h 530"/>
                  <a:gd name="T64" fmla="*/ 98 w 392"/>
                  <a:gd name="T65" fmla="*/ 144 h 530"/>
                  <a:gd name="T66" fmla="*/ 102 w 392"/>
                  <a:gd name="T67" fmla="*/ 36 h 530"/>
                  <a:gd name="T68" fmla="*/ 92 w 392"/>
                  <a:gd name="T69" fmla="*/ 36 h 530"/>
                  <a:gd name="T70" fmla="*/ 78 w 392"/>
                  <a:gd name="T71" fmla="*/ 32 h 530"/>
                  <a:gd name="T72" fmla="*/ 72 w 392"/>
                  <a:gd name="T73" fmla="*/ 18 h 530"/>
                  <a:gd name="T74" fmla="*/ 72 w 392"/>
                  <a:gd name="T75" fmla="*/ 10 h 530"/>
                  <a:gd name="T76" fmla="*/ 86 w 392"/>
                  <a:gd name="T77" fmla="*/ 0 h 530"/>
                  <a:gd name="T78" fmla="*/ 246 w 392"/>
                  <a:gd name="T79" fmla="*/ 0 h 530"/>
                  <a:gd name="T80" fmla="*/ 254 w 392"/>
                  <a:gd name="T81" fmla="*/ 0 h 530"/>
                  <a:gd name="T82" fmla="*/ 266 w 392"/>
                  <a:gd name="T83" fmla="*/ 10 h 530"/>
                  <a:gd name="T84" fmla="*/ 268 w 392"/>
                  <a:gd name="T85" fmla="*/ 18 h 530"/>
                  <a:gd name="T86" fmla="*/ 260 w 392"/>
                  <a:gd name="T87" fmla="*/ 32 h 530"/>
                  <a:gd name="T88" fmla="*/ 246 w 392"/>
                  <a:gd name="T89" fmla="*/ 36 h 530"/>
                  <a:gd name="T90" fmla="*/ 236 w 392"/>
                  <a:gd name="T91" fmla="*/ 138 h 530"/>
                  <a:gd name="T92" fmla="*/ 240 w 392"/>
                  <a:gd name="T93" fmla="*/ 140 h 530"/>
                  <a:gd name="T94" fmla="*/ 272 w 392"/>
                  <a:gd name="T95" fmla="*/ 152 h 530"/>
                  <a:gd name="T96" fmla="*/ 302 w 392"/>
                  <a:gd name="T97" fmla="*/ 170 h 530"/>
                  <a:gd name="T98" fmla="*/ 328 w 392"/>
                  <a:gd name="T99" fmla="*/ 192 h 530"/>
                  <a:gd name="T100" fmla="*/ 350 w 392"/>
                  <a:gd name="T101" fmla="*/ 218 h 530"/>
                  <a:gd name="T102" fmla="*/ 368 w 392"/>
                  <a:gd name="T103" fmla="*/ 246 h 530"/>
                  <a:gd name="T104" fmla="*/ 382 w 392"/>
                  <a:gd name="T105" fmla="*/ 278 h 530"/>
                  <a:gd name="T106" fmla="*/ 390 w 392"/>
                  <a:gd name="T107" fmla="*/ 310 h 530"/>
                  <a:gd name="T108" fmla="*/ 392 w 392"/>
                  <a:gd name="T109" fmla="*/ 346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2" h="530">
                    <a:moveTo>
                      <a:pt x="392" y="346"/>
                    </a:moveTo>
                    <a:lnTo>
                      <a:pt x="392" y="346"/>
                    </a:lnTo>
                    <a:lnTo>
                      <a:pt x="390" y="374"/>
                    </a:lnTo>
                    <a:lnTo>
                      <a:pt x="386" y="400"/>
                    </a:lnTo>
                    <a:lnTo>
                      <a:pt x="376" y="426"/>
                    </a:lnTo>
                    <a:lnTo>
                      <a:pt x="366" y="452"/>
                    </a:lnTo>
                    <a:lnTo>
                      <a:pt x="350" y="474"/>
                    </a:lnTo>
                    <a:lnTo>
                      <a:pt x="332" y="496"/>
                    </a:lnTo>
                    <a:lnTo>
                      <a:pt x="312" y="514"/>
                    </a:lnTo>
                    <a:lnTo>
                      <a:pt x="288" y="530"/>
                    </a:lnTo>
                    <a:lnTo>
                      <a:pt x="122" y="530"/>
                    </a:lnTo>
                    <a:lnTo>
                      <a:pt x="122" y="530"/>
                    </a:lnTo>
                    <a:lnTo>
                      <a:pt x="132" y="526"/>
                    </a:lnTo>
                    <a:lnTo>
                      <a:pt x="140" y="522"/>
                    </a:lnTo>
                    <a:lnTo>
                      <a:pt x="146" y="516"/>
                    </a:lnTo>
                    <a:lnTo>
                      <a:pt x="150" y="508"/>
                    </a:lnTo>
                    <a:lnTo>
                      <a:pt x="282" y="508"/>
                    </a:lnTo>
                    <a:lnTo>
                      <a:pt x="282" y="506"/>
                    </a:lnTo>
                    <a:lnTo>
                      <a:pt x="282" y="506"/>
                    </a:lnTo>
                    <a:lnTo>
                      <a:pt x="302" y="492"/>
                    </a:lnTo>
                    <a:lnTo>
                      <a:pt x="320" y="476"/>
                    </a:lnTo>
                    <a:lnTo>
                      <a:pt x="334" y="456"/>
                    </a:lnTo>
                    <a:lnTo>
                      <a:pt x="346" y="436"/>
                    </a:lnTo>
                    <a:lnTo>
                      <a:pt x="356" y="416"/>
                    </a:lnTo>
                    <a:lnTo>
                      <a:pt x="364" y="394"/>
                    </a:lnTo>
                    <a:lnTo>
                      <a:pt x="368" y="370"/>
                    </a:lnTo>
                    <a:lnTo>
                      <a:pt x="370" y="346"/>
                    </a:lnTo>
                    <a:lnTo>
                      <a:pt x="370" y="346"/>
                    </a:lnTo>
                    <a:lnTo>
                      <a:pt x="370" y="330"/>
                    </a:lnTo>
                    <a:lnTo>
                      <a:pt x="368" y="314"/>
                    </a:lnTo>
                    <a:lnTo>
                      <a:pt x="364" y="300"/>
                    </a:lnTo>
                    <a:lnTo>
                      <a:pt x="360" y="284"/>
                    </a:lnTo>
                    <a:lnTo>
                      <a:pt x="354" y="270"/>
                    </a:lnTo>
                    <a:lnTo>
                      <a:pt x="348" y="256"/>
                    </a:lnTo>
                    <a:lnTo>
                      <a:pt x="332" y="230"/>
                    </a:lnTo>
                    <a:lnTo>
                      <a:pt x="312" y="208"/>
                    </a:lnTo>
                    <a:lnTo>
                      <a:pt x="302" y="198"/>
                    </a:lnTo>
                    <a:lnTo>
                      <a:pt x="290" y="188"/>
                    </a:lnTo>
                    <a:lnTo>
                      <a:pt x="276" y="180"/>
                    </a:lnTo>
                    <a:lnTo>
                      <a:pt x="262" y="172"/>
                    </a:lnTo>
                    <a:lnTo>
                      <a:pt x="248" y="166"/>
                    </a:lnTo>
                    <a:lnTo>
                      <a:pt x="234" y="162"/>
                    </a:lnTo>
                    <a:lnTo>
                      <a:pt x="216" y="156"/>
                    </a:lnTo>
                    <a:lnTo>
                      <a:pt x="214" y="154"/>
                    </a:lnTo>
                    <a:lnTo>
                      <a:pt x="214" y="38"/>
                    </a:lnTo>
                    <a:lnTo>
                      <a:pt x="124" y="38"/>
                    </a:lnTo>
                    <a:lnTo>
                      <a:pt x="124" y="160"/>
                    </a:lnTo>
                    <a:lnTo>
                      <a:pt x="122" y="160"/>
                    </a:lnTo>
                    <a:lnTo>
                      <a:pt x="106" y="166"/>
                    </a:lnTo>
                    <a:lnTo>
                      <a:pt x="106" y="166"/>
                    </a:lnTo>
                    <a:lnTo>
                      <a:pt x="90" y="172"/>
                    </a:lnTo>
                    <a:lnTo>
                      <a:pt x="76" y="180"/>
                    </a:lnTo>
                    <a:lnTo>
                      <a:pt x="62" y="190"/>
                    </a:lnTo>
                    <a:lnTo>
                      <a:pt x="50" y="200"/>
                    </a:lnTo>
                    <a:lnTo>
                      <a:pt x="38" y="212"/>
                    </a:lnTo>
                    <a:lnTo>
                      <a:pt x="28" y="224"/>
                    </a:lnTo>
                    <a:lnTo>
                      <a:pt x="18" y="236"/>
                    </a:lnTo>
                    <a:lnTo>
                      <a:pt x="10" y="250"/>
                    </a:lnTo>
                    <a:lnTo>
                      <a:pt x="0" y="234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20" y="198"/>
                    </a:lnTo>
                    <a:lnTo>
                      <a:pt x="42" y="176"/>
                    </a:lnTo>
                    <a:lnTo>
                      <a:pt x="68" y="158"/>
                    </a:lnTo>
                    <a:lnTo>
                      <a:pt x="82" y="152"/>
                    </a:lnTo>
                    <a:lnTo>
                      <a:pt x="98" y="144"/>
                    </a:lnTo>
                    <a:lnTo>
                      <a:pt x="102" y="144"/>
                    </a:lnTo>
                    <a:lnTo>
                      <a:pt x="102" y="36"/>
                    </a:lnTo>
                    <a:lnTo>
                      <a:pt x="92" y="36"/>
                    </a:lnTo>
                    <a:lnTo>
                      <a:pt x="92" y="36"/>
                    </a:lnTo>
                    <a:lnTo>
                      <a:pt x="86" y="34"/>
                    </a:lnTo>
                    <a:lnTo>
                      <a:pt x="78" y="32"/>
                    </a:lnTo>
                    <a:lnTo>
                      <a:pt x="72" y="26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72" y="10"/>
                    </a:lnTo>
                    <a:lnTo>
                      <a:pt x="78" y="4"/>
                    </a:lnTo>
                    <a:lnTo>
                      <a:pt x="86" y="0"/>
                    </a:lnTo>
                    <a:lnTo>
                      <a:pt x="92" y="0"/>
                    </a:lnTo>
                    <a:lnTo>
                      <a:pt x="246" y="0"/>
                    </a:lnTo>
                    <a:lnTo>
                      <a:pt x="246" y="0"/>
                    </a:lnTo>
                    <a:lnTo>
                      <a:pt x="254" y="0"/>
                    </a:lnTo>
                    <a:lnTo>
                      <a:pt x="260" y="4"/>
                    </a:lnTo>
                    <a:lnTo>
                      <a:pt x="266" y="10"/>
                    </a:lnTo>
                    <a:lnTo>
                      <a:pt x="268" y="18"/>
                    </a:lnTo>
                    <a:lnTo>
                      <a:pt x="268" y="18"/>
                    </a:lnTo>
                    <a:lnTo>
                      <a:pt x="266" y="26"/>
                    </a:lnTo>
                    <a:lnTo>
                      <a:pt x="260" y="32"/>
                    </a:lnTo>
                    <a:lnTo>
                      <a:pt x="254" y="34"/>
                    </a:lnTo>
                    <a:lnTo>
                      <a:pt x="246" y="36"/>
                    </a:lnTo>
                    <a:lnTo>
                      <a:pt x="236" y="36"/>
                    </a:lnTo>
                    <a:lnTo>
                      <a:pt x="236" y="138"/>
                    </a:lnTo>
                    <a:lnTo>
                      <a:pt x="240" y="140"/>
                    </a:lnTo>
                    <a:lnTo>
                      <a:pt x="240" y="140"/>
                    </a:lnTo>
                    <a:lnTo>
                      <a:pt x="256" y="146"/>
                    </a:lnTo>
                    <a:lnTo>
                      <a:pt x="272" y="152"/>
                    </a:lnTo>
                    <a:lnTo>
                      <a:pt x="288" y="160"/>
                    </a:lnTo>
                    <a:lnTo>
                      <a:pt x="302" y="170"/>
                    </a:lnTo>
                    <a:lnTo>
                      <a:pt x="316" y="180"/>
                    </a:lnTo>
                    <a:lnTo>
                      <a:pt x="328" y="192"/>
                    </a:lnTo>
                    <a:lnTo>
                      <a:pt x="340" y="204"/>
                    </a:lnTo>
                    <a:lnTo>
                      <a:pt x="350" y="218"/>
                    </a:lnTo>
                    <a:lnTo>
                      <a:pt x="360" y="232"/>
                    </a:lnTo>
                    <a:lnTo>
                      <a:pt x="368" y="246"/>
                    </a:lnTo>
                    <a:lnTo>
                      <a:pt x="376" y="262"/>
                    </a:lnTo>
                    <a:lnTo>
                      <a:pt x="382" y="278"/>
                    </a:lnTo>
                    <a:lnTo>
                      <a:pt x="386" y="294"/>
                    </a:lnTo>
                    <a:lnTo>
                      <a:pt x="390" y="310"/>
                    </a:lnTo>
                    <a:lnTo>
                      <a:pt x="392" y="328"/>
                    </a:lnTo>
                    <a:lnTo>
                      <a:pt x="392" y="346"/>
                    </a:lnTo>
                    <a:lnTo>
                      <a:pt x="392" y="3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iŝlíḓé">
                <a:extLst>
                  <a:ext uri="{FF2B5EF4-FFF2-40B4-BE49-F238E27FC236}">
                    <a16:creationId xmlns:a16="http://schemas.microsoft.com/office/drawing/2014/main" id="{586C43C3-38E9-4B8F-A4B5-C34C670A36DA}"/>
                  </a:ext>
                </a:extLst>
              </p:cNvPr>
              <p:cNvSpPr/>
              <p:nvPr/>
            </p:nvSpPr>
            <p:spPr bwMode="auto">
              <a:xfrm>
                <a:off x="685800" y="723900"/>
                <a:ext cx="666750" cy="742950"/>
              </a:xfrm>
              <a:custGeom>
                <a:avLst/>
                <a:gdLst>
                  <a:gd name="T0" fmla="*/ 42 w 420"/>
                  <a:gd name="T1" fmla="*/ 468 h 468"/>
                  <a:gd name="T2" fmla="*/ 28 w 420"/>
                  <a:gd name="T3" fmla="*/ 466 h 468"/>
                  <a:gd name="T4" fmla="*/ 10 w 420"/>
                  <a:gd name="T5" fmla="*/ 456 h 468"/>
                  <a:gd name="T6" fmla="*/ 0 w 420"/>
                  <a:gd name="T7" fmla="*/ 440 h 468"/>
                  <a:gd name="T8" fmla="*/ 2 w 420"/>
                  <a:gd name="T9" fmla="*/ 420 h 468"/>
                  <a:gd name="T10" fmla="*/ 152 w 420"/>
                  <a:gd name="T11" fmla="*/ 170 h 468"/>
                  <a:gd name="T12" fmla="*/ 146 w 420"/>
                  <a:gd name="T13" fmla="*/ 34 h 468"/>
                  <a:gd name="T14" fmla="*/ 138 w 420"/>
                  <a:gd name="T15" fmla="*/ 32 h 468"/>
                  <a:gd name="T16" fmla="*/ 128 w 420"/>
                  <a:gd name="T17" fmla="*/ 24 h 468"/>
                  <a:gd name="T18" fmla="*/ 126 w 420"/>
                  <a:gd name="T19" fmla="*/ 18 h 468"/>
                  <a:gd name="T20" fmla="*/ 132 w 420"/>
                  <a:gd name="T21" fmla="*/ 6 h 468"/>
                  <a:gd name="T22" fmla="*/ 146 w 420"/>
                  <a:gd name="T23" fmla="*/ 0 h 468"/>
                  <a:gd name="T24" fmla="*/ 274 w 420"/>
                  <a:gd name="T25" fmla="*/ 0 h 468"/>
                  <a:gd name="T26" fmla="*/ 286 w 420"/>
                  <a:gd name="T27" fmla="*/ 6 h 468"/>
                  <a:gd name="T28" fmla="*/ 292 w 420"/>
                  <a:gd name="T29" fmla="*/ 18 h 468"/>
                  <a:gd name="T30" fmla="*/ 290 w 420"/>
                  <a:gd name="T31" fmla="*/ 24 h 468"/>
                  <a:gd name="T32" fmla="*/ 280 w 420"/>
                  <a:gd name="T33" fmla="*/ 32 h 468"/>
                  <a:gd name="T34" fmla="*/ 268 w 420"/>
                  <a:gd name="T35" fmla="*/ 34 h 468"/>
                  <a:gd name="T36" fmla="*/ 412 w 420"/>
                  <a:gd name="T37" fmla="*/ 408 h 468"/>
                  <a:gd name="T38" fmla="*/ 416 w 420"/>
                  <a:gd name="T39" fmla="*/ 420 h 468"/>
                  <a:gd name="T40" fmla="*/ 420 w 420"/>
                  <a:gd name="T41" fmla="*/ 440 h 468"/>
                  <a:gd name="T42" fmla="*/ 410 w 420"/>
                  <a:gd name="T43" fmla="*/ 456 h 468"/>
                  <a:gd name="T44" fmla="*/ 390 w 420"/>
                  <a:gd name="T45" fmla="*/ 466 h 468"/>
                  <a:gd name="T46" fmla="*/ 378 w 420"/>
                  <a:gd name="T47" fmla="*/ 468 h 468"/>
                  <a:gd name="T48" fmla="*/ 250 w 420"/>
                  <a:gd name="T49" fmla="*/ 180 h 468"/>
                  <a:gd name="T50" fmla="*/ 246 w 420"/>
                  <a:gd name="T51" fmla="*/ 34 h 468"/>
                  <a:gd name="T52" fmla="*/ 174 w 420"/>
                  <a:gd name="T53" fmla="*/ 176 h 468"/>
                  <a:gd name="T54" fmla="*/ 26 w 420"/>
                  <a:gd name="T55" fmla="*/ 420 h 468"/>
                  <a:gd name="T56" fmla="*/ 24 w 420"/>
                  <a:gd name="T57" fmla="*/ 426 h 468"/>
                  <a:gd name="T58" fmla="*/ 22 w 420"/>
                  <a:gd name="T59" fmla="*/ 436 h 468"/>
                  <a:gd name="T60" fmla="*/ 22 w 420"/>
                  <a:gd name="T61" fmla="*/ 440 h 468"/>
                  <a:gd name="T62" fmla="*/ 28 w 420"/>
                  <a:gd name="T63" fmla="*/ 444 h 468"/>
                  <a:gd name="T64" fmla="*/ 42 w 420"/>
                  <a:gd name="T65" fmla="*/ 446 h 468"/>
                  <a:gd name="T66" fmla="*/ 378 w 420"/>
                  <a:gd name="T67" fmla="*/ 446 h 468"/>
                  <a:gd name="T68" fmla="*/ 392 w 420"/>
                  <a:gd name="T69" fmla="*/ 444 h 468"/>
                  <a:gd name="T70" fmla="*/ 398 w 420"/>
                  <a:gd name="T71" fmla="*/ 440 h 468"/>
                  <a:gd name="T72" fmla="*/ 398 w 420"/>
                  <a:gd name="T73" fmla="*/ 436 h 468"/>
                  <a:gd name="T74" fmla="*/ 396 w 420"/>
                  <a:gd name="T75" fmla="*/ 426 h 468"/>
                  <a:gd name="T76" fmla="*/ 392 w 420"/>
                  <a:gd name="T77" fmla="*/ 42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0" h="468">
                    <a:moveTo>
                      <a:pt x="378" y="468"/>
                    </a:moveTo>
                    <a:lnTo>
                      <a:pt x="42" y="468"/>
                    </a:lnTo>
                    <a:lnTo>
                      <a:pt x="42" y="468"/>
                    </a:lnTo>
                    <a:lnTo>
                      <a:pt x="28" y="466"/>
                    </a:lnTo>
                    <a:lnTo>
                      <a:pt x="18" y="462"/>
                    </a:lnTo>
                    <a:lnTo>
                      <a:pt x="10" y="456"/>
                    </a:lnTo>
                    <a:lnTo>
                      <a:pt x="4" y="450"/>
                    </a:lnTo>
                    <a:lnTo>
                      <a:pt x="0" y="440"/>
                    </a:lnTo>
                    <a:lnTo>
                      <a:pt x="0" y="430"/>
                    </a:lnTo>
                    <a:lnTo>
                      <a:pt x="2" y="420"/>
                    </a:lnTo>
                    <a:lnTo>
                      <a:pt x="8" y="408"/>
                    </a:lnTo>
                    <a:lnTo>
                      <a:pt x="152" y="170"/>
                    </a:lnTo>
                    <a:lnTo>
                      <a:pt x="152" y="34"/>
                    </a:lnTo>
                    <a:lnTo>
                      <a:pt x="146" y="34"/>
                    </a:lnTo>
                    <a:lnTo>
                      <a:pt x="146" y="34"/>
                    </a:lnTo>
                    <a:lnTo>
                      <a:pt x="138" y="32"/>
                    </a:lnTo>
                    <a:lnTo>
                      <a:pt x="132" y="30"/>
                    </a:lnTo>
                    <a:lnTo>
                      <a:pt x="128" y="24"/>
                    </a:lnTo>
                    <a:lnTo>
                      <a:pt x="126" y="18"/>
                    </a:lnTo>
                    <a:lnTo>
                      <a:pt x="126" y="18"/>
                    </a:lnTo>
                    <a:lnTo>
                      <a:pt x="128" y="10"/>
                    </a:lnTo>
                    <a:lnTo>
                      <a:pt x="132" y="6"/>
                    </a:lnTo>
                    <a:lnTo>
                      <a:pt x="138" y="2"/>
                    </a:lnTo>
                    <a:lnTo>
                      <a:pt x="146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80" y="2"/>
                    </a:lnTo>
                    <a:lnTo>
                      <a:pt x="286" y="6"/>
                    </a:lnTo>
                    <a:lnTo>
                      <a:pt x="290" y="10"/>
                    </a:lnTo>
                    <a:lnTo>
                      <a:pt x="292" y="18"/>
                    </a:lnTo>
                    <a:lnTo>
                      <a:pt x="292" y="18"/>
                    </a:lnTo>
                    <a:lnTo>
                      <a:pt x="290" y="24"/>
                    </a:lnTo>
                    <a:lnTo>
                      <a:pt x="286" y="30"/>
                    </a:lnTo>
                    <a:lnTo>
                      <a:pt x="280" y="32"/>
                    </a:lnTo>
                    <a:lnTo>
                      <a:pt x="274" y="34"/>
                    </a:lnTo>
                    <a:lnTo>
                      <a:pt x="268" y="34"/>
                    </a:lnTo>
                    <a:lnTo>
                      <a:pt x="268" y="170"/>
                    </a:lnTo>
                    <a:lnTo>
                      <a:pt x="412" y="408"/>
                    </a:lnTo>
                    <a:lnTo>
                      <a:pt x="412" y="408"/>
                    </a:lnTo>
                    <a:lnTo>
                      <a:pt x="416" y="420"/>
                    </a:lnTo>
                    <a:lnTo>
                      <a:pt x="420" y="430"/>
                    </a:lnTo>
                    <a:lnTo>
                      <a:pt x="420" y="440"/>
                    </a:lnTo>
                    <a:lnTo>
                      <a:pt x="416" y="450"/>
                    </a:lnTo>
                    <a:lnTo>
                      <a:pt x="410" y="456"/>
                    </a:lnTo>
                    <a:lnTo>
                      <a:pt x="402" y="462"/>
                    </a:lnTo>
                    <a:lnTo>
                      <a:pt x="390" y="466"/>
                    </a:lnTo>
                    <a:lnTo>
                      <a:pt x="378" y="468"/>
                    </a:lnTo>
                    <a:lnTo>
                      <a:pt x="378" y="468"/>
                    </a:lnTo>
                    <a:close/>
                    <a:moveTo>
                      <a:pt x="392" y="420"/>
                    </a:moveTo>
                    <a:lnTo>
                      <a:pt x="250" y="180"/>
                    </a:lnTo>
                    <a:lnTo>
                      <a:pt x="246" y="176"/>
                    </a:lnTo>
                    <a:lnTo>
                      <a:pt x="246" y="34"/>
                    </a:lnTo>
                    <a:lnTo>
                      <a:pt x="174" y="34"/>
                    </a:lnTo>
                    <a:lnTo>
                      <a:pt x="174" y="176"/>
                    </a:lnTo>
                    <a:lnTo>
                      <a:pt x="170" y="180"/>
                    </a:lnTo>
                    <a:lnTo>
                      <a:pt x="26" y="420"/>
                    </a:lnTo>
                    <a:lnTo>
                      <a:pt x="26" y="420"/>
                    </a:lnTo>
                    <a:lnTo>
                      <a:pt x="24" y="426"/>
                    </a:lnTo>
                    <a:lnTo>
                      <a:pt x="22" y="432"/>
                    </a:lnTo>
                    <a:lnTo>
                      <a:pt x="22" y="436"/>
                    </a:lnTo>
                    <a:lnTo>
                      <a:pt x="22" y="440"/>
                    </a:lnTo>
                    <a:lnTo>
                      <a:pt x="22" y="440"/>
                    </a:lnTo>
                    <a:lnTo>
                      <a:pt x="24" y="442"/>
                    </a:lnTo>
                    <a:lnTo>
                      <a:pt x="28" y="444"/>
                    </a:lnTo>
                    <a:lnTo>
                      <a:pt x="34" y="446"/>
                    </a:lnTo>
                    <a:lnTo>
                      <a:pt x="42" y="446"/>
                    </a:lnTo>
                    <a:lnTo>
                      <a:pt x="378" y="446"/>
                    </a:lnTo>
                    <a:lnTo>
                      <a:pt x="378" y="446"/>
                    </a:lnTo>
                    <a:lnTo>
                      <a:pt x="386" y="446"/>
                    </a:lnTo>
                    <a:lnTo>
                      <a:pt x="392" y="444"/>
                    </a:lnTo>
                    <a:lnTo>
                      <a:pt x="396" y="442"/>
                    </a:lnTo>
                    <a:lnTo>
                      <a:pt x="398" y="440"/>
                    </a:lnTo>
                    <a:lnTo>
                      <a:pt x="398" y="440"/>
                    </a:lnTo>
                    <a:lnTo>
                      <a:pt x="398" y="436"/>
                    </a:lnTo>
                    <a:lnTo>
                      <a:pt x="398" y="432"/>
                    </a:lnTo>
                    <a:lnTo>
                      <a:pt x="396" y="426"/>
                    </a:lnTo>
                    <a:lnTo>
                      <a:pt x="392" y="420"/>
                    </a:lnTo>
                    <a:lnTo>
                      <a:pt x="392" y="4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ïśḻidé">
                <a:extLst>
                  <a:ext uri="{FF2B5EF4-FFF2-40B4-BE49-F238E27FC236}">
                    <a16:creationId xmlns:a16="http://schemas.microsoft.com/office/drawing/2014/main" id="{7DB66B23-3FD0-4578-8D44-A7C6F538CFB1}"/>
                  </a:ext>
                </a:extLst>
              </p:cNvPr>
              <p:cNvSpPr/>
              <p:nvPr/>
            </p:nvSpPr>
            <p:spPr bwMode="auto">
              <a:xfrm>
                <a:off x="762000" y="1079500"/>
                <a:ext cx="511175" cy="317500"/>
              </a:xfrm>
              <a:custGeom>
                <a:avLst/>
                <a:gdLst>
                  <a:gd name="T0" fmla="*/ 0 w 322"/>
                  <a:gd name="T1" fmla="*/ 200 h 200"/>
                  <a:gd name="T2" fmla="*/ 220 w 322"/>
                  <a:gd name="T3" fmla="*/ 28 h 200"/>
                  <a:gd name="T4" fmla="*/ 140 w 322"/>
                  <a:gd name="T5" fmla="*/ 64 h 200"/>
                  <a:gd name="T6" fmla="*/ 134 w 322"/>
                  <a:gd name="T7" fmla="*/ 62 h 200"/>
                  <a:gd name="T8" fmla="*/ 124 w 322"/>
                  <a:gd name="T9" fmla="*/ 52 h 200"/>
                  <a:gd name="T10" fmla="*/ 118 w 322"/>
                  <a:gd name="T11" fmla="*/ 42 h 200"/>
                  <a:gd name="T12" fmla="*/ 116 w 322"/>
                  <a:gd name="T13" fmla="*/ 30 h 200"/>
                  <a:gd name="T14" fmla="*/ 118 w 322"/>
                  <a:gd name="T15" fmla="*/ 24 h 200"/>
                  <a:gd name="T16" fmla="*/ 124 w 322"/>
                  <a:gd name="T17" fmla="*/ 12 h 200"/>
                  <a:gd name="T18" fmla="*/ 134 w 322"/>
                  <a:gd name="T19" fmla="*/ 4 h 200"/>
                  <a:gd name="T20" fmla="*/ 146 w 322"/>
                  <a:gd name="T21" fmla="*/ 0 h 200"/>
                  <a:gd name="T22" fmla="*/ 158 w 322"/>
                  <a:gd name="T23" fmla="*/ 2 h 200"/>
                  <a:gd name="T24" fmla="*/ 164 w 322"/>
                  <a:gd name="T25" fmla="*/ 4 h 200"/>
                  <a:gd name="T26" fmla="*/ 174 w 322"/>
                  <a:gd name="T27" fmla="*/ 12 h 200"/>
                  <a:gd name="T28" fmla="*/ 180 w 322"/>
                  <a:gd name="T29" fmla="*/ 24 h 200"/>
                  <a:gd name="T30" fmla="*/ 182 w 322"/>
                  <a:gd name="T31" fmla="*/ 36 h 200"/>
                  <a:gd name="T32" fmla="*/ 180 w 322"/>
                  <a:gd name="T33" fmla="*/ 42 h 200"/>
                  <a:gd name="T34" fmla="*/ 174 w 322"/>
                  <a:gd name="T35" fmla="*/ 54 h 200"/>
                  <a:gd name="T36" fmla="*/ 164 w 322"/>
                  <a:gd name="T37" fmla="*/ 62 h 200"/>
                  <a:gd name="T38" fmla="*/ 152 w 322"/>
                  <a:gd name="T39" fmla="*/ 64 h 200"/>
                  <a:gd name="T40" fmla="*/ 140 w 322"/>
                  <a:gd name="T41" fmla="*/ 64 h 200"/>
                  <a:gd name="T42" fmla="*/ 190 w 322"/>
                  <a:gd name="T43" fmla="*/ 100 h 200"/>
                  <a:gd name="T44" fmla="*/ 182 w 322"/>
                  <a:gd name="T45" fmla="*/ 96 h 200"/>
                  <a:gd name="T46" fmla="*/ 176 w 322"/>
                  <a:gd name="T47" fmla="*/ 84 h 200"/>
                  <a:gd name="T48" fmla="*/ 178 w 322"/>
                  <a:gd name="T49" fmla="*/ 76 h 200"/>
                  <a:gd name="T50" fmla="*/ 186 w 322"/>
                  <a:gd name="T51" fmla="*/ 66 h 200"/>
                  <a:gd name="T52" fmla="*/ 200 w 322"/>
                  <a:gd name="T53" fmla="*/ 64 h 200"/>
                  <a:gd name="T54" fmla="*/ 206 w 322"/>
                  <a:gd name="T55" fmla="*/ 68 h 200"/>
                  <a:gd name="T56" fmla="*/ 212 w 322"/>
                  <a:gd name="T57" fmla="*/ 80 h 200"/>
                  <a:gd name="T58" fmla="*/ 212 w 322"/>
                  <a:gd name="T59" fmla="*/ 88 h 200"/>
                  <a:gd name="T60" fmla="*/ 204 w 322"/>
                  <a:gd name="T61" fmla="*/ 98 h 200"/>
                  <a:gd name="T62" fmla="*/ 190 w 322"/>
                  <a:gd name="T63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2" h="200">
                    <a:moveTo>
                      <a:pt x="104" y="28"/>
                    </a:moveTo>
                    <a:lnTo>
                      <a:pt x="0" y="200"/>
                    </a:lnTo>
                    <a:lnTo>
                      <a:pt x="322" y="200"/>
                    </a:lnTo>
                    <a:lnTo>
                      <a:pt x="220" y="28"/>
                    </a:lnTo>
                    <a:lnTo>
                      <a:pt x="104" y="28"/>
                    </a:lnTo>
                    <a:close/>
                    <a:moveTo>
                      <a:pt x="140" y="64"/>
                    </a:moveTo>
                    <a:lnTo>
                      <a:pt x="140" y="64"/>
                    </a:lnTo>
                    <a:lnTo>
                      <a:pt x="134" y="62"/>
                    </a:lnTo>
                    <a:lnTo>
                      <a:pt x="128" y="58"/>
                    </a:lnTo>
                    <a:lnTo>
                      <a:pt x="124" y="52"/>
                    </a:lnTo>
                    <a:lnTo>
                      <a:pt x="120" y="48"/>
                    </a:lnTo>
                    <a:lnTo>
                      <a:pt x="118" y="42"/>
                    </a:lnTo>
                    <a:lnTo>
                      <a:pt x="116" y="36"/>
                    </a:lnTo>
                    <a:lnTo>
                      <a:pt x="116" y="30"/>
                    </a:lnTo>
                    <a:lnTo>
                      <a:pt x="118" y="24"/>
                    </a:lnTo>
                    <a:lnTo>
                      <a:pt x="118" y="24"/>
                    </a:lnTo>
                    <a:lnTo>
                      <a:pt x="120" y="16"/>
                    </a:lnTo>
                    <a:lnTo>
                      <a:pt x="124" y="12"/>
                    </a:lnTo>
                    <a:lnTo>
                      <a:pt x="128" y="8"/>
                    </a:lnTo>
                    <a:lnTo>
                      <a:pt x="134" y="4"/>
                    </a:lnTo>
                    <a:lnTo>
                      <a:pt x="140" y="2"/>
                    </a:lnTo>
                    <a:lnTo>
                      <a:pt x="146" y="0"/>
                    </a:lnTo>
                    <a:lnTo>
                      <a:pt x="152" y="0"/>
                    </a:lnTo>
                    <a:lnTo>
                      <a:pt x="158" y="2"/>
                    </a:lnTo>
                    <a:lnTo>
                      <a:pt x="158" y="2"/>
                    </a:lnTo>
                    <a:lnTo>
                      <a:pt x="164" y="4"/>
                    </a:lnTo>
                    <a:lnTo>
                      <a:pt x="170" y="8"/>
                    </a:lnTo>
                    <a:lnTo>
                      <a:pt x="174" y="12"/>
                    </a:lnTo>
                    <a:lnTo>
                      <a:pt x="178" y="18"/>
                    </a:lnTo>
                    <a:lnTo>
                      <a:pt x="180" y="24"/>
                    </a:lnTo>
                    <a:lnTo>
                      <a:pt x="182" y="30"/>
                    </a:lnTo>
                    <a:lnTo>
                      <a:pt x="182" y="36"/>
                    </a:lnTo>
                    <a:lnTo>
                      <a:pt x="180" y="42"/>
                    </a:lnTo>
                    <a:lnTo>
                      <a:pt x="180" y="42"/>
                    </a:lnTo>
                    <a:lnTo>
                      <a:pt x="178" y="48"/>
                    </a:lnTo>
                    <a:lnTo>
                      <a:pt x="174" y="54"/>
                    </a:lnTo>
                    <a:lnTo>
                      <a:pt x="170" y="58"/>
                    </a:lnTo>
                    <a:lnTo>
                      <a:pt x="164" y="62"/>
                    </a:lnTo>
                    <a:lnTo>
                      <a:pt x="158" y="64"/>
                    </a:lnTo>
                    <a:lnTo>
                      <a:pt x="152" y="64"/>
                    </a:lnTo>
                    <a:lnTo>
                      <a:pt x="146" y="64"/>
                    </a:lnTo>
                    <a:lnTo>
                      <a:pt x="140" y="64"/>
                    </a:lnTo>
                    <a:lnTo>
                      <a:pt x="140" y="64"/>
                    </a:lnTo>
                    <a:close/>
                    <a:moveTo>
                      <a:pt x="190" y="100"/>
                    </a:moveTo>
                    <a:lnTo>
                      <a:pt x="190" y="100"/>
                    </a:lnTo>
                    <a:lnTo>
                      <a:pt x="182" y="96"/>
                    </a:lnTo>
                    <a:lnTo>
                      <a:pt x="178" y="90"/>
                    </a:lnTo>
                    <a:lnTo>
                      <a:pt x="176" y="84"/>
                    </a:lnTo>
                    <a:lnTo>
                      <a:pt x="178" y="76"/>
                    </a:lnTo>
                    <a:lnTo>
                      <a:pt x="178" y="76"/>
                    </a:lnTo>
                    <a:lnTo>
                      <a:pt x="180" y="70"/>
                    </a:lnTo>
                    <a:lnTo>
                      <a:pt x="186" y="66"/>
                    </a:lnTo>
                    <a:lnTo>
                      <a:pt x="192" y="64"/>
                    </a:lnTo>
                    <a:lnTo>
                      <a:pt x="200" y="64"/>
                    </a:lnTo>
                    <a:lnTo>
                      <a:pt x="200" y="64"/>
                    </a:lnTo>
                    <a:lnTo>
                      <a:pt x="206" y="68"/>
                    </a:lnTo>
                    <a:lnTo>
                      <a:pt x="210" y="74"/>
                    </a:lnTo>
                    <a:lnTo>
                      <a:pt x="212" y="80"/>
                    </a:lnTo>
                    <a:lnTo>
                      <a:pt x="212" y="88"/>
                    </a:lnTo>
                    <a:lnTo>
                      <a:pt x="212" y="88"/>
                    </a:lnTo>
                    <a:lnTo>
                      <a:pt x="208" y="94"/>
                    </a:lnTo>
                    <a:lnTo>
                      <a:pt x="204" y="98"/>
                    </a:lnTo>
                    <a:lnTo>
                      <a:pt x="196" y="100"/>
                    </a:lnTo>
                    <a:lnTo>
                      <a:pt x="190" y="100"/>
                    </a:lnTo>
                    <a:lnTo>
                      <a:pt x="190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7" name="ïsḷîḍé">
              <a:extLst>
                <a:ext uri="{FF2B5EF4-FFF2-40B4-BE49-F238E27FC236}">
                  <a16:creationId xmlns:a16="http://schemas.microsoft.com/office/drawing/2014/main" id="{16A430A7-FD6D-4A84-A076-63E3B3AEECCB}"/>
                </a:ext>
              </a:extLst>
            </p:cNvPr>
            <p:cNvSpPr/>
            <p:nvPr/>
          </p:nvSpPr>
          <p:spPr bwMode="auto">
            <a:xfrm>
              <a:off x="9018952" y="2072147"/>
              <a:ext cx="2120758" cy="1835676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43" name="ísḷíḑè">
            <a:extLst>
              <a:ext uri="{FF2B5EF4-FFF2-40B4-BE49-F238E27FC236}">
                <a16:creationId xmlns:a16="http://schemas.microsoft.com/office/drawing/2014/main" id="{8185EDC4-8D63-4A94-B8D3-828D090C40C6}"/>
              </a:ext>
            </a:extLst>
          </p:cNvPr>
          <p:cNvSpPr txBox="1"/>
          <p:nvPr/>
        </p:nvSpPr>
        <p:spPr>
          <a:xfrm>
            <a:off x="1527296" y="4053054"/>
            <a:ext cx="9137408" cy="4438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                                        具体工作                                        目前成果</a:t>
            </a:r>
          </a:p>
        </p:txBody>
      </p:sp>
      <p:sp>
        <p:nvSpPr>
          <p:cNvPr id="144" name="ïṡ1iḑè">
            <a:extLst>
              <a:ext uri="{FF2B5EF4-FFF2-40B4-BE49-F238E27FC236}">
                <a16:creationId xmlns:a16="http://schemas.microsoft.com/office/drawing/2014/main" id="{B3260D5D-19C3-43ED-B570-E042D8382A75}"/>
              </a:ext>
            </a:extLst>
          </p:cNvPr>
          <p:cNvSpPr txBox="1"/>
          <p:nvPr/>
        </p:nvSpPr>
        <p:spPr>
          <a:xfrm>
            <a:off x="614354" y="4555078"/>
            <a:ext cx="3445032" cy="14012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设计一套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装置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搭建装置，进行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145" name="ï$líďê">
            <a:extLst>
              <a:ext uri="{FF2B5EF4-FFF2-40B4-BE49-F238E27FC236}">
                <a16:creationId xmlns:a16="http://schemas.microsoft.com/office/drawing/2014/main" id="{A7C33657-FBC5-4A66-A2D8-4A19FC51C316}"/>
              </a:ext>
            </a:extLst>
          </p:cNvPr>
          <p:cNvSpPr txBox="1"/>
          <p:nvPr/>
        </p:nvSpPr>
        <p:spPr>
          <a:xfrm>
            <a:off x="4301063" y="4550874"/>
            <a:ext cx="3924541" cy="158995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建模：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利用</a:t>
            </a:r>
            <a:r>
              <a:rPr lang="en-US" altLang="zh-CN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Soildworks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搭建了一套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XX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装置</a:t>
            </a:r>
            <a:endParaRPr lang="zh-CN" altLang="en-US" sz="15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仿真：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利用</a:t>
            </a:r>
            <a:r>
              <a:rPr lang="en-US" altLang="zh-CN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Comsol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对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XXXXX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进行了仿真</a:t>
            </a:r>
            <a:endParaRPr lang="zh-CN" altLang="en-US" sz="15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实验：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进行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XX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混合特性激发实验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charset="0"/>
            </a:endParaRPr>
          </a:p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数据处理：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使用</a:t>
            </a:r>
            <a:r>
              <a:rPr lang="en-US" altLang="zh-CN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Matlab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进行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XX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数据处理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6" name="îsḻídê">
            <a:extLst>
              <a:ext uri="{FF2B5EF4-FFF2-40B4-BE49-F238E27FC236}">
                <a16:creationId xmlns:a16="http://schemas.microsoft.com/office/drawing/2014/main" id="{DCDF4EF6-D038-4114-967C-A0EE930B7D57}"/>
              </a:ext>
            </a:extLst>
          </p:cNvPr>
          <p:cNvSpPr txBox="1"/>
          <p:nvPr/>
        </p:nvSpPr>
        <p:spPr>
          <a:xfrm>
            <a:off x="8333343" y="4566516"/>
            <a:ext cx="3501601" cy="14012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国家级大创项目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—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面向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XXXX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装置</a:t>
            </a:r>
          </a:p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实用新型专利（申请中）</a:t>
            </a: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1251C96E-B138-45B1-833A-5D39483149E3}"/>
              </a:ext>
            </a:extLst>
          </p:cNvPr>
          <p:cNvCxnSpPr/>
          <p:nvPr/>
        </p:nvCxnSpPr>
        <p:spPr>
          <a:xfrm>
            <a:off x="4198747" y="4582999"/>
            <a:ext cx="0" cy="170563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B1352271-87DD-4221-8E8C-F83EA32499C9}"/>
              </a:ext>
            </a:extLst>
          </p:cNvPr>
          <p:cNvCxnSpPr/>
          <p:nvPr/>
        </p:nvCxnSpPr>
        <p:spPr>
          <a:xfrm>
            <a:off x="8174416" y="4532857"/>
            <a:ext cx="0" cy="170563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B8C76F32-5357-4CB3-BBA9-B46927B9DE10}"/>
              </a:ext>
            </a:extLst>
          </p:cNvPr>
          <p:cNvSpPr>
            <a:spLocks/>
          </p:cNvSpPr>
          <p:nvPr/>
        </p:nvSpPr>
        <p:spPr>
          <a:xfrm>
            <a:off x="1606502" y="2360135"/>
            <a:ext cx="1156460" cy="95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75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E4BA9B3-A46B-499F-91E8-1BB7A362E682}"/>
              </a:ext>
            </a:extLst>
          </p:cNvPr>
          <p:cNvSpPr>
            <a:spLocks/>
          </p:cNvSpPr>
          <p:nvPr/>
        </p:nvSpPr>
        <p:spPr>
          <a:xfrm>
            <a:off x="5520852" y="2048287"/>
            <a:ext cx="1232395" cy="1488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75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7CB26B49-9704-4F42-9A48-C7E1E6831AA1}"/>
              </a:ext>
            </a:extLst>
          </p:cNvPr>
          <p:cNvSpPr>
            <a:spLocks/>
          </p:cNvSpPr>
          <p:nvPr/>
        </p:nvSpPr>
        <p:spPr>
          <a:xfrm>
            <a:off x="9506792" y="2377529"/>
            <a:ext cx="1156460" cy="95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75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</a:p>
        </p:txBody>
      </p:sp>
      <p:sp>
        <p:nvSpPr>
          <p:cNvPr id="152" name="标题 1">
            <a:extLst>
              <a:ext uri="{FF2B5EF4-FFF2-40B4-BE49-F238E27FC236}">
                <a16:creationId xmlns:a16="http://schemas.microsoft.com/office/drawing/2014/main" id="{DE8794D2-8FE7-49D2-8152-5F995C20C573}"/>
              </a:ext>
            </a:extLst>
          </p:cNvPr>
          <p:cNvSpPr txBox="1">
            <a:spLocks/>
          </p:cNvSpPr>
          <p:nvPr/>
        </p:nvSpPr>
        <p:spPr>
          <a:xfrm>
            <a:off x="44703" y="195834"/>
            <a:ext cx="10850563" cy="828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学科竞赛</a:t>
            </a:r>
            <a:r>
              <a:rPr 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XXXX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竞赛</a:t>
            </a:r>
          </a:p>
        </p:txBody>
      </p:sp>
    </p:spTree>
    <p:extLst>
      <p:ext uri="{BB962C8B-B14F-4D97-AF65-F5344CB8AC3E}">
        <p14:creationId xmlns:p14="http://schemas.microsoft.com/office/powerpoint/2010/main" val="8580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517FDE4D-26C6-430B-BC4D-7DB81846BA32}"/>
              </a:ext>
            </a:extLst>
          </p:cNvPr>
          <p:cNvCxnSpPr/>
          <p:nvPr/>
        </p:nvCxnSpPr>
        <p:spPr>
          <a:xfrm>
            <a:off x="-12065" y="2826410"/>
            <a:ext cx="12192000" cy="0"/>
          </a:xfrm>
          <a:prstGeom prst="line">
            <a:avLst/>
          </a:prstGeom>
          <a:solidFill>
            <a:srgbClr val="2B394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îṣľîḋê">
            <a:extLst>
              <a:ext uri="{FF2B5EF4-FFF2-40B4-BE49-F238E27FC236}">
                <a16:creationId xmlns:a16="http://schemas.microsoft.com/office/drawing/2014/main" id="{B0282CFB-C43B-4BB4-BD22-FEAE64EB8990}"/>
              </a:ext>
            </a:extLst>
          </p:cNvPr>
          <p:cNvSpPr/>
          <p:nvPr/>
        </p:nvSpPr>
        <p:spPr bwMode="auto">
          <a:xfrm rot="524917">
            <a:off x="555364" y="2765351"/>
            <a:ext cx="117980" cy="122120"/>
          </a:xfrm>
          <a:custGeom>
            <a:avLst/>
            <a:gdLst/>
            <a:ahLst/>
            <a:cxnLst>
              <a:cxn ang="0">
                <a:pos x="14" y="56"/>
              </a:cxn>
              <a:cxn ang="0">
                <a:pos x="14" y="56"/>
              </a:cxn>
              <a:cxn ang="0">
                <a:pos x="9" y="53"/>
              </a:cxn>
              <a:cxn ang="0">
                <a:pos x="6" y="48"/>
              </a:cxn>
              <a:cxn ang="0">
                <a:pos x="3" y="43"/>
              </a:cxn>
              <a:cxn ang="0">
                <a:pos x="0" y="38"/>
              </a:cxn>
              <a:cxn ang="0">
                <a:pos x="0" y="32"/>
              </a:cxn>
              <a:cxn ang="0">
                <a:pos x="0" y="27"/>
              </a:cxn>
              <a:cxn ang="0">
                <a:pos x="1" y="21"/>
              </a:cxn>
              <a:cxn ang="0">
                <a:pos x="3" y="16"/>
              </a:cxn>
              <a:cxn ang="0">
                <a:pos x="3" y="16"/>
              </a:cxn>
              <a:cxn ang="0">
                <a:pos x="6" y="11"/>
              </a:cxn>
              <a:cxn ang="0">
                <a:pos x="11" y="6"/>
              </a:cxn>
              <a:cxn ang="0">
                <a:pos x="16" y="3"/>
              </a:cxn>
              <a:cxn ang="0">
                <a:pos x="20" y="1"/>
              </a:cxn>
              <a:cxn ang="0">
                <a:pos x="27" y="0"/>
              </a:cxn>
              <a:cxn ang="0">
                <a:pos x="32" y="0"/>
              </a:cxn>
              <a:cxn ang="0">
                <a:pos x="38" y="1"/>
              </a:cxn>
              <a:cxn ang="0">
                <a:pos x="43" y="5"/>
              </a:cxn>
              <a:cxn ang="0">
                <a:pos x="43" y="5"/>
              </a:cxn>
              <a:cxn ang="0">
                <a:pos x="48" y="8"/>
              </a:cxn>
              <a:cxn ang="0">
                <a:pos x="52" y="11"/>
              </a:cxn>
              <a:cxn ang="0">
                <a:pos x="56" y="16"/>
              </a:cxn>
              <a:cxn ang="0">
                <a:pos x="57" y="22"/>
              </a:cxn>
              <a:cxn ang="0">
                <a:pos x="57" y="27"/>
              </a:cxn>
              <a:cxn ang="0">
                <a:pos x="57" y="33"/>
              </a:cxn>
              <a:cxn ang="0">
                <a:pos x="57" y="38"/>
              </a:cxn>
              <a:cxn ang="0">
                <a:pos x="54" y="45"/>
              </a:cxn>
              <a:cxn ang="0">
                <a:pos x="54" y="45"/>
              </a:cxn>
              <a:cxn ang="0">
                <a:pos x="51" y="50"/>
              </a:cxn>
              <a:cxn ang="0">
                <a:pos x="46" y="53"/>
              </a:cxn>
              <a:cxn ang="0">
                <a:pos x="41" y="56"/>
              </a:cxn>
              <a:cxn ang="0">
                <a:pos x="36" y="58"/>
              </a:cxn>
              <a:cxn ang="0">
                <a:pos x="32" y="59"/>
              </a:cxn>
              <a:cxn ang="0">
                <a:pos x="25" y="59"/>
              </a:cxn>
              <a:cxn ang="0">
                <a:pos x="20" y="58"/>
              </a:cxn>
              <a:cxn ang="0">
                <a:pos x="14" y="56"/>
              </a:cxn>
              <a:cxn ang="0">
                <a:pos x="14" y="56"/>
              </a:cxn>
            </a:cxnLst>
            <a:rect l="0" t="0" r="r" b="b"/>
            <a:pathLst>
              <a:path w="57" h="59">
                <a:moveTo>
                  <a:pt x="14" y="56"/>
                </a:moveTo>
                <a:lnTo>
                  <a:pt x="14" y="56"/>
                </a:lnTo>
                <a:lnTo>
                  <a:pt x="9" y="53"/>
                </a:lnTo>
                <a:lnTo>
                  <a:pt x="6" y="48"/>
                </a:lnTo>
                <a:lnTo>
                  <a:pt x="3" y="43"/>
                </a:lnTo>
                <a:lnTo>
                  <a:pt x="0" y="38"/>
                </a:lnTo>
                <a:lnTo>
                  <a:pt x="0" y="32"/>
                </a:lnTo>
                <a:lnTo>
                  <a:pt x="0" y="27"/>
                </a:lnTo>
                <a:lnTo>
                  <a:pt x="1" y="21"/>
                </a:lnTo>
                <a:lnTo>
                  <a:pt x="3" y="16"/>
                </a:lnTo>
                <a:lnTo>
                  <a:pt x="3" y="16"/>
                </a:lnTo>
                <a:lnTo>
                  <a:pt x="6" y="11"/>
                </a:lnTo>
                <a:lnTo>
                  <a:pt x="11" y="6"/>
                </a:lnTo>
                <a:lnTo>
                  <a:pt x="16" y="3"/>
                </a:lnTo>
                <a:lnTo>
                  <a:pt x="20" y="1"/>
                </a:lnTo>
                <a:lnTo>
                  <a:pt x="27" y="0"/>
                </a:lnTo>
                <a:lnTo>
                  <a:pt x="32" y="0"/>
                </a:lnTo>
                <a:lnTo>
                  <a:pt x="38" y="1"/>
                </a:lnTo>
                <a:lnTo>
                  <a:pt x="43" y="5"/>
                </a:lnTo>
                <a:lnTo>
                  <a:pt x="43" y="5"/>
                </a:lnTo>
                <a:lnTo>
                  <a:pt x="48" y="8"/>
                </a:lnTo>
                <a:lnTo>
                  <a:pt x="52" y="11"/>
                </a:lnTo>
                <a:lnTo>
                  <a:pt x="56" y="16"/>
                </a:lnTo>
                <a:lnTo>
                  <a:pt x="57" y="22"/>
                </a:lnTo>
                <a:lnTo>
                  <a:pt x="57" y="27"/>
                </a:lnTo>
                <a:lnTo>
                  <a:pt x="57" y="33"/>
                </a:lnTo>
                <a:lnTo>
                  <a:pt x="57" y="38"/>
                </a:lnTo>
                <a:lnTo>
                  <a:pt x="54" y="45"/>
                </a:lnTo>
                <a:lnTo>
                  <a:pt x="54" y="45"/>
                </a:lnTo>
                <a:lnTo>
                  <a:pt x="51" y="50"/>
                </a:lnTo>
                <a:lnTo>
                  <a:pt x="46" y="53"/>
                </a:lnTo>
                <a:lnTo>
                  <a:pt x="41" y="56"/>
                </a:lnTo>
                <a:lnTo>
                  <a:pt x="36" y="58"/>
                </a:lnTo>
                <a:lnTo>
                  <a:pt x="32" y="59"/>
                </a:lnTo>
                <a:lnTo>
                  <a:pt x="25" y="59"/>
                </a:lnTo>
                <a:lnTo>
                  <a:pt x="20" y="58"/>
                </a:lnTo>
                <a:lnTo>
                  <a:pt x="14" y="56"/>
                </a:lnTo>
                <a:lnTo>
                  <a:pt x="14" y="5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iṥlide">
            <a:extLst>
              <a:ext uri="{FF2B5EF4-FFF2-40B4-BE49-F238E27FC236}">
                <a16:creationId xmlns:a16="http://schemas.microsoft.com/office/drawing/2014/main" id="{7EDE2872-0F64-46A3-9E40-96801689ED02}"/>
              </a:ext>
            </a:extLst>
          </p:cNvPr>
          <p:cNvSpPr/>
          <p:nvPr/>
        </p:nvSpPr>
        <p:spPr bwMode="auto">
          <a:xfrm rot="524917">
            <a:off x="11481700" y="2765351"/>
            <a:ext cx="117980" cy="122120"/>
          </a:xfrm>
          <a:custGeom>
            <a:avLst/>
            <a:gdLst/>
            <a:ahLst/>
            <a:cxnLst>
              <a:cxn ang="0">
                <a:pos x="14" y="56"/>
              </a:cxn>
              <a:cxn ang="0">
                <a:pos x="14" y="56"/>
              </a:cxn>
              <a:cxn ang="0">
                <a:pos x="9" y="53"/>
              </a:cxn>
              <a:cxn ang="0">
                <a:pos x="6" y="48"/>
              </a:cxn>
              <a:cxn ang="0">
                <a:pos x="3" y="43"/>
              </a:cxn>
              <a:cxn ang="0">
                <a:pos x="0" y="38"/>
              </a:cxn>
              <a:cxn ang="0">
                <a:pos x="0" y="32"/>
              </a:cxn>
              <a:cxn ang="0">
                <a:pos x="0" y="27"/>
              </a:cxn>
              <a:cxn ang="0">
                <a:pos x="1" y="21"/>
              </a:cxn>
              <a:cxn ang="0">
                <a:pos x="3" y="16"/>
              </a:cxn>
              <a:cxn ang="0">
                <a:pos x="3" y="16"/>
              </a:cxn>
              <a:cxn ang="0">
                <a:pos x="6" y="11"/>
              </a:cxn>
              <a:cxn ang="0">
                <a:pos x="11" y="6"/>
              </a:cxn>
              <a:cxn ang="0">
                <a:pos x="16" y="3"/>
              </a:cxn>
              <a:cxn ang="0">
                <a:pos x="20" y="1"/>
              </a:cxn>
              <a:cxn ang="0">
                <a:pos x="27" y="0"/>
              </a:cxn>
              <a:cxn ang="0">
                <a:pos x="32" y="0"/>
              </a:cxn>
              <a:cxn ang="0">
                <a:pos x="38" y="1"/>
              </a:cxn>
              <a:cxn ang="0">
                <a:pos x="43" y="5"/>
              </a:cxn>
              <a:cxn ang="0">
                <a:pos x="43" y="5"/>
              </a:cxn>
              <a:cxn ang="0">
                <a:pos x="48" y="8"/>
              </a:cxn>
              <a:cxn ang="0">
                <a:pos x="52" y="11"/>
              </a:cxn>
              <a:cxn ang="0">
                <a:pos x="56" y="16"/>
              </a:cxn>
              <a:cxn ang="0">
                <a:pos x="57" y="22"/>
              </a:cxn>
              <a:cxn ang="0">
                <a:pos x="57" y="27"/>
              </a:cxn>
              <a:cxn ang="0">
                <a:pos x="57" y="33"/>
              </a:cxn>
              <a:cxn ang="0">
                <a:pos x="57" y="38"/>
              </a:cxn>
              <a:cxn ang="0">
                <a:pos x="54" y="45"/>
              </a:cxn>
              <a:cxn ang="0">
                <a:pos x="54" y="45"/>
              </a:cxn>
              <a:cxn ang="0">
                <a:pos x="51" y="50"/>
              </a:cxn>
              <a:cxn ang="0">
                <a:pos x="46" y="53"/>
              </a:cxn>
              <a:cxn ang="0">
                <a:pos x="41" y="56"/>
              </a:cxn>
              <a:cxn ang="0">
                <a:pos x="36" y="58"/>
              </a:cxn>
              <a:cxn ang="0">
                <a:pos x="32" y="59"/>
              </a:cxn>
              <a:cxn ang="0">
                <a:pos x="25" y="59"/>
              </a:cxn>
              <a:cxn ang="0">
                <a:pos x="20" y="58"/>
              </a:cxn>
              <a:cxn ang="0">
                <a:pos x="14" y="56"/>
              </a:cxn>
              <a:cxn ang="0">
                <a:pos x="14" y="56"/>
              </a:cxn>
            </a:cxnLst>
            <a:rect l="0" t="0" r="r" b="b"/>
            <a:pathLst>
              <a:path w="57" h="59">
                <a:moveTo>
                  <a:pt x="14" y="56"/>
                </a:moveTo>
                <a:lnTo>
                  <a:pt x="14" y="56"/>
                </a:lnTo>
                <a:lnTo>
                  <a:pt x="9" y="53"/>
                </a:lnTo>
                <a:lnTo>
                  <a:pt x="6" y="48"/>
                </a:lnTo>
                <a:lnTo>
                  <a:pt x="3" y="43"/>
                </a:lnTo>
                <a:lnTo>
                  <a:pt x="0" y="38"/>
                </a:lnTo>
                <a:lnTo>
                  <a:pt x="0" y="32"/>
                </a:lnTo>
                <a:lnTo>
                  <a:pt x="0" y="27"/>
                </a:lnTo>
                <a:lnTo>
                  <a:pt x="1" y="21"/>
                </a:lnTo>
                <a:lnTo>
                  <a:pt x="3" y="16"/>
                </a:lnTo>
                <a:lnTo>
                  <a:pt x="3" y="16"/>
                </a:lnTo>
                <a:lnTo>
                  <a:pt x="6" y="11"/>
                </a:lnTo>
                <a:lnTo>
                  <a:pt x="11" y="6"/>
                </a:lnTo>
                <a:lnTo>
                  <a:pt x="16" y="3"/>
                </a:lnTo>
                <a:lnTo>
                  <a:pt x="20" y="1"/>
                </a:lnTo>
                <a:lnTo>
                  <a:pt x="27" y="0"/>
                </a:lnTo>
                <a:lnTo>
                  <a:pt x="32" y="0"/>
                </a:lnTo>
                <a:lnTo>
                  <a:pt x="38" y="1"/>
                </a:lnTo>
                <a:lnTo>
                  <a:pt x="43" y="5"/>
                </a:lnTo>
                <a:lnTo>
                  <a:pt x="43" y="5"/>
                </a:lnTo>
                <a:lnTo>
                  <a:pt x="48" y="8"/>
                </a:lnTo>
                <a:lnTo>
                  <a:pt x="52" y="11"/>
                </a:lnTo>
                <a:lnTo>
                  <a:pt x="56" y="16"/>
                </a:lnTo>
                <a:lnTo>
                  <a:pt x="57" y="22"/>
                </a:lnTo>
                <a:lnTo>
                  <a:pt x="57" y="27"/>
                </a:lnTo>
                <a:lnTo>
                  <a:pt x="57" y="33"/>
                </a:lnTo>
                <a:lnTo>
                  <a:pt x="57" y="38"/>
                </a:lnTo>
                <a:lnTo>
                  <a:pt x="54" y="45"/>
                </a:lnTo>
                <a:lnTo>
                  <a:pt x="54" y="45"/>
                </a:lnTo>
                <a:lnTo>
                  <a:pt x="51" y="50"/>
                </a:lnTo>
                <a:lnTo>
                  <a:pt x="46" y="53"/>
                </a:lnTo>
                <a:lnTo>
                  <a:pt x="41" y="56"/>
                </a:lnTo>
                <a:lnTo>
                  <a:pt x="36" y="58"/>
                </a:lnTo>
                <a:lnTo>
                  <a:pt x="32" y="59"/>
                </a:lnTo>
                <a:lnTo>
                  <a:pt x="25" y="59"/>
                </a:lnTo>
                <a:lnTo>
                  <a:pt x="20" y="58"/>
                </a:lnTo>
                <a:lnTo>
                  <a:pt x="14" y="56"/>
                </a:lnTo>
                <a:lnTo>
                  <a:pt x="14" y="5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iś1íďê">
            <a:extLst>
              <a:ext uri="{FF2B5EF4-FFF2-40B4-BE49-F238E27FC236}">
                <a16:creationId xmlns:a16="http://schemas.microsoft.com/office/drawing/2014/main" id="{77E40A34-38C6-4CA3-8D54-F38726CEC988}"/>
              </a:ext>
            </a:extLst>
          </p:cNvPr>
          <p:cNvSpPr/>
          <p:nvPr/>
        </p:nvSpPr>
        <p:spPr bwMode="auto">
          <a:xfrm>
            <a:off x="8358772" y="2680470"/>
            <a:ext cx="337211" cy="291880"/>
          </a:xfrm>
          <a:custGeom>
            <a:avLst/>
            <a:gdLst/>
            <a:ahLst/>
            <a:cxnLst>
              <a:cxn ang="0">
                <a:pos x="398" y="1378"/>
              </a:cxn>
              <a:cxn ang="0">
                <a:pos x="0" y="690"/>
              </a:cxn>
              <a:cxn ang="0">
                <a:pos x="398" y="0"/>
              </a:cxn>
              <a:cxn ang="0">
                <a:pos x="1194" y="0"/>
              </a:cxn>
              <a:cxn ang="0">
                <a:pos x="1592" y="690"/>
              </a:cxn>
              <a:cxn ang="0">
                <a:pos x="1194" y="1378"/>
              </a:cxn>
              <a:cxn ang="0">
                <a:pos x="398" y="1378"/>
              </a:cxn>
            </a:cxnLst>
            <a:rect l="0" t="0" r="r" b="b"/>
            <a:pathLst>
              <a:path w="1592" h="1378">
                <a:moveTo>
                  <a:pt x="398" y="1378"/>
                </a:moveTo>
                <a:lnTo>
                  <a:pt x="0" y="690"/>
                </a:lnTo>
                <a:lnTo>
                  <a:pt x="398" y="0"/>
                </a:lnTo>
                <a:lnTo>
                  <a:pt x="1194" y="0"/>
                </a:lnTo>
                <a:lnTo>
                  <a:pt x="1592" y="690"/>
                </a:lnTo>
                <a:lnTo>
                  <a:pt x="1194" y="1378"/>
                </a:lnTo>
                <a:lnTo>
                  <a:pt x="398" y="1378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íṣļidè">
            <a:extLst>
              <a:ext uri="{FF2B5EF4-FFF2-40B4-BE49-F238E27FC236}">
                <a16:creationId xmlns:a16="http://schemas.microsoft.com/office/drawing/2014/main" id="{F0C789BE-B5DA-45E8-BC74-CC89E25133B9}"/>
              </a:ext>
            </a:extLst>
          </p:cNvPr>
          <p:cNvSpPr/>
          <p:nvPr/>
        </p:nvSpPr>
        <p:spPr bwMode="auto">
          <a:xfrm>
            <a:off x="4192705" y="2680470"/>
            <a:ext cx="337211" cy="291880"/>
          </a:xfrm>
          <a:custGeom>
            <a:avLst/>
            <a:gdLst/>
            <a:ahLst/>
            <a:cxnLst>
              <a:cxn ang="0">
                <a:pos x="398" y="1378"/>
              </a:cxn>
              <a:cxn ang="0">
                <a:pos x="0" y="690"/>
              </a:cxn>
              <a:cxn ang="0">
                <a:pos x="398" y="0"/>
              </a:cxn>
              <a:cxn ang="0">
                <a:pos x="1194" y="0"/>
              </a:cxn>
              <a:cxn ang="0">
                <a:pos x="1592" y="690"/>
              </a:cxn>
              <a:cxn ang="0">
                <a:pos x="1194" y="1378"/>
              </a:cxn>
              <a:cxn ang="0">
                <a:pos x="398" y="1378"/>
              </a:cxn>
            </a:cxnLst>
            <a:rect l="0" t="0" r="r" b="b"/>
            <a:pathLst>
              <a:path w="1592" h="1378">
                <a:moveTo>
                  <a:pt x="398" y="1378"/>
                </a:moveTo>
                <a:lnTo>
                  <a:pt x="0" y="690"/>
                </a:lnTo>
                <a:lnTo>
                  <a:pt x="398" y="0"/>
                </a:lnTo>
                <a:lnTo>
                  <a:pt x="1194" y="0"/>
                </a:lnTo>
                <a:lnTo>
                  <a:pt x="1592" y="690"/>
                </a:lnTo>
                <a:lnTo>
                  <a:pt x="1194" y="1378"/>
                </a:lnTo>
                <a:lnTo>
                  <a:pt x="398" y="1378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ïŝlíḓè">
            <a:extLst>
              <a:ext uri="{FF2B5EF4-FFF2-40B4-BE49-F238E27FC236}">
                <a16:creationId xmlns:a16="http://schemas.microsoft.com/office/drawing/2014/main" id="{A587826D-6209-43A7-94FE-10388EB094AC}"/>
              </a:ext>
            </a:extLst>
          </p:cNvPr>
          <p:cNvSpPr/>
          <p:nvPr/>
        </p:nvSpPr>
        <p:spPr bwMode="auto">
          <a:xfrm>
            <a:off x="7710657" y="2680470"/>
            <a:ext cx="337211" cy="291880"/>
          </a:xfrm>
          <a:custGeom>
            <a:avLst/>
            <a:gdLst/>
            <a:ahLst/>
            <a:cxnLst>
              <a:cxn ang="0">
                <a:pos x="398" y="1378"/>
              </a:cxn>
              <a:cxn ang="0">
                <a:pos x="0" y="690"/>
              </a:cxn>
              <a:cxn ang="0">
                <a:pos x="398" y="0"/>
              </a:cxn>
              <a:cxn ang="0">
                <a:pos x="1194" y="0"/>
              </a:cxn>
              <a:cxn ang="0">
                <a:pos x="1592" y="690"/>
              </a:cxn>
              <a:cxn ang="0">
                <a:pos x="1194" y="1378"/>
              </a:cxn>
              <a:cxn ang="0">
                <a:pos x="398" y="1378"/>
              </a:cxn>
            </a:cxnLst>
            <a:rect l="0" t="0" r="r" b="b"/>
            <a:pathLst>
              <a:path w="1592" h="1378">
                <a:moveTo>
                  <a:pt x="398" y="1378"/>
                </a:moveTo>
                <a:lnTo>
                  <a:pt x="0" y="690"/>
                </a:lnTo>
                <a:lnTo>
                  <a:pt x="398" y="0"/>
                </a:lnTo>
                <a:lnTo>
                  <a:pt x="1194" y="0"/>
                </a:lnTo>
                <a:lnTo>
                  <a:pt x="1592" y="690"/>
                </a:lnTo>
                <a:lnTo>
                  <a:pt x="1194" y="1378"/>
                </a:lnTo>
                <a:lnTo>
                  <a:pt x="398" y="1378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işļíḋê">
            <a:extLst>
              <a:ext uri="{FF2B5EF4-FFF2-40B4-BE49-F238E27FC236}">
                <a16:creationId xmlns:a16="http://schemas.microsoft.com/office/drawing/2014/main" id="{6948EA43-8ABE-413F-9319-C3D23CD1BE55}"/>
              </a:ext>
            </a:extLst>
          </p:cNvPr>
          <p:cNvSpPr/>
          <p:nvPr/>
        </p:nvSpPr>
        <p:spPr bwMode="auto">
          <a:xfrm>
            <a:off x="3544589" y="2680470"/>
            <a:ext cx="337211" cy="291880"/>
          </a:xfrm>
          <a:custGeom>
            <a:avLst/>
            <a:gdLst/>
            <a:ahLst/>
            <a:cxnLst>
              <a:cxn ang="0">
                <a:pos x="398" y="1378"/>
              </a:cxn>
              <a:cxn ang="0">
                <a:pos x="0" y="690"/>
              </a:cxn>
              <a:cxn ang="0">
                <a:pos x="398" y="0"/>
              </a:cxn>
              <a:cxn ang="0">
                <a:pos x="1194" y="0"/>
              </a:cxn>
              <a:cxn ang="0">
                <a:pos x="1592" y="690"/>
              </a:cxn>
              <a:cxn ang="0">
                <a:pos x="1194" y="1378"/>
              </a:cxn>
              <a:cxn ang="0">
                <a:pos x="398" y="1378"/>
              </a:cxn>
            </a:cxnLst>
            <a:rect l="0" t="0" r="r" b="b"/>
            <a:pathLst>
              <a:path w="1592" h="1378">
                <a:moveTo>
                  <a:pt x="398" y="1378"/>
                </a:moveTo>
                <a:lnTo>
                  <a:pt x="0" y="690"/>
                </a:lnTo>
                <a:lnTo>
                  <a:pt x="398" y="0"/>
                </a:lnTo>
                <a:lnTo>
                  <a:pt x="1194" y="0"/>
                </a:lnTo>
                <a:lnTo>
                  <a:pt x="1592" y="690"/>
                </a:lnTo>
                <a:lnTo>
                  <a:pt x="1194" y="1378"/>
                </a:lnTo>
                <a:lnTo>
                  <a:pt x="398" y="1378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15" name="íṧ1iḑè">
            <a:extLst>
              <a:ext uri="{FF2B5EF4-FFF2-40B4-BE49-F238E27FC236}">
                <a16:creationId xmlns:a16="http://schemas.microsoft.com/office/drawing/2014/main" id="{63036450-FA10-45D3-AF64-B461E21813CC}"/>
              </a:ext>
            </a:extLst>
          </p:cNvPr>
          <p:cNvGrpSpPr/>
          <p:nvPr/>
        </p:nvGrpSpPr>
        <p:grpSpPr>
          <a:xfrm>
            <a:off x="4840821" y="1718945"/>
            <a:ext cx="2558932" cy="2214930"/>
            <a:chOff x="4852886" y="1880829"/>
            <a:chExt cx="2558932" cy="2214951"/>
          </a:xfrm>
        </p:grpSpPr>
        <p:sp>
          <p:nvSpPr>
            <p:cNvPr id="116" name="ïṥļîḑe">
              <a:extLst>
                <a:ext uri="{FF2B5EF4-FFF2-40B4-BE49-F238E27FC236}">
                  <a16:creationId xmlns:a16="http://schemas.microsoft.com/office/drawing/2014/main" id="{F8DE518A-3D11-4CFF-AF6F-60549A1FCDC5}"/>
                </a:ext>
              </a:extLst>
            </p:cNvPr>
            <p:cNvSpPr/>
            <p:nvPr/>
          </p:nvSpPr>
          <p:spPr bwMode="auto">
            <a:xfrm>
              <a:off x="4852886" y="1880829"/>
              <a:ext cx="2558932" cy="2214951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7" name="îšḷîdê">
              <a:extLst>
                <a:ext uri="{FF2B5EF4-FFF2-40B4-BE49-F238E27FC236}">
                  <a16:creationId xmlns:a16="http://schemas.microsoft.com/office/drawing/2014/main" id="{9EE299E3-CB78-4D4A-9D5F-69BF21F244F6}"/>
                </a:ext>
              </a:extLst>
            </p:cNvPr>
            <p:cNvGrpSpPr/>
            <p:nvPr/>
          </p:nvGrpSpPr>
          <p:grpSpPr>
            <a:xfrm>
              <a:off x="5557863" y="2479318"/>
              <a:ext cx="1148988" cy="1017962"/>
              <a:chOff x="-3276600" y="2438400"/>
              <a:chExt cx="1085850" cy="962025"/>
            </a:xfrm>
            <a:solidFill>
              <a:schemeClr val="bg1"/>
            </a:solidFill>
          </p:grpSpPr>
          <p:sp>
            <p:nvSpPr>
              <p:cNvPr id="119" name="íṧḷîḋé">
                <a:extLst>
                  <a:ext uri="{FF2B5EF4-FFF2-40B4-BE49-F238E27FC236}">
                    <a16:creationId xmlns:a16="http://schemas.microsoft.com/office/drawing/2014/main" id="{358AB624-39EE-4633-9F73-85354112646A}"/>
                  </a:ext>
                </a:extLst>
              </p:cNvPr>
              <p:cNvSpPr/>
              <p:nvPr/>
            </p:nvSpPr>
            <p:spPr bwMode="auto">
              <a:xfrm>
                <a:off x="-2825750" y="2813050"/>
                <a:ext cx="200025" cy="196850"/>
              </a:xfrm>
              <a:custGeom>
                <a:avLst/>
                <a:gdLst>
                  <a:gd name="T0" fmla="*/ 126 w 126"/>
                  <a:gd name="T1" fmla="*/ 62 h 124"/>
                  <a:gd name="T2" fmla="*/ 126 w 126"/>
                  <a:gd name="T3" fmla="*/ 62 h 124"/>
                  <a:gd name="T4" fmla="*/ 124 w 126"/>
                  <a:gd name="T5" fmla="*/ 74 h 124"/>
                  <a:gd name="T6" fmla="*/ 120 w 126"/>
                  <a:gd name="T7" fmla="*/ 86 h 124"/>
                  <a:gd name="T8" fmla="*/ 114 w 126"/>
                  <a:gd name="T9" fmla="*/ 96 h 124"/>
                  <a:gd name="T10" fmla="*/ 108 w 126"/>
                  <a:gd name="T11" fmla="*/ 106 h 124"/>
                  <a:gd name="T12" fmla="*/ 98 w 126"/>
                  <a:gd name="T13" fmla="*/ 114 h 124"/>
                  <a:gd name="T14" fmla="*/ 88 w 126"/>
                  <a:gd name="T15" fmla="*/ 120 h 124"/>
                  <a:gd name="T16" fmla="*/ 76 w 126"/>
                  <a:gd name="T17" fmla="*/ 124 h 124"/>
                  <a:gd name="T18" fmla="*/ 64 w 126"/>
                  <a:gd name="T19" fmla="*/ 124 h 124"/>
                  <a:gd name="T20" fmla="*/ 64 w 126"/>
                  <a:gd name="T21" fmla="*/ 124 h 124"/>
                  <a:gd name="T22" fmla="*/ 50 w 126"/>
                  <a:gd name="T23" fmla="*/ 124 h 124"/>
                  <a:gd name="T24" fmla="*/ 40 w 126"/>
                  <a:gd name="T25" fmla="*/ 120 h 124"/>
                  <a:gd name="T26" fmla="*/ 28 w 126"/>
                  <a:gd name="T27" fmla="*/ 114 h 124"/>
                  <a:gd name="T28" fmla="*/ 20 w 126"/>
                  <a:gd name="T29" fmla="*/ 106 h 124"/>
                  <a:gd name="T30" fmla="*/ 12 w 126"/>
                  <a:gd name="T31" fmla="*/ 96 h 124"/>
                  <a:gd name="T32" fmla="*/ 6 w 126"/>
                  <a:gd name="T33" fmla="*/ 86 h 124"/>
                  <a:gd name="T34" fmla="*/ 2 w 126"/>
                  <a:gd name="T35" fmla="*/ 74 h 124"/>
                  <a:gd name="T36" fmla="*/ 0 w 126"/>
                  <a:gd name="T37" fmla="*/ 62 h 124"/>
                  <a:gd name="T38" fmla="*/ 0 w 126"/>
                  <a:gd name="T39" fmla="*/ 62 h 124"/>
                  <a:gd name="T40" fmla="*/ 2 w 126"/>
                  <a:gd name="T41" fmla="*/ 50 h 124"/>
                  <a:gd name="T42" fmla="*/ 6 w 126"/>
                  <a:gd name="T43" fmla="*/ 38 h 124"/>
                  <a:gd name="T44" fmla="*/ 12 w 126"/>
                  <a:gd name="T45" fmla="*/ 28 h 124"/>
                  <a:gd name="T46" fmla="*/ 20 w 126"/>
                  <a:gd name="T47" fmla="*/ 18 h 124"/>
                  <a:gd name="T48" fmla="*/ 28 w 126"/>
                  <a:gd name="T49" fmla="*/ 10 h 124"/>
                  <a:gd name="T50" fmla="*/ 40 w 126"/>
                  <a:gd name="T51" fmla="*/ 4 h 124"/>
                  <a:gd name="T52" fmla="*/ 50 w 126"/>
                  <a:gd name="T53" fmla="*/ 0 h 124"/>
                  <a:gd name="T54" fmla="*/ 64 w 126"/>
                  <a:gd name="T55" fmla="*/ 0 h 124"/>
                  <a:gd name="T56" fmla="*/ 64 w 126"/>
                  <a:gd name="T57" fmla="*/ 0 h 124"/>
                  <a:gd name="T58" fmla="*/ 76 w 126"/>
                  <a:gd name="T59" fmla="*/ 0 h 124"/>
                  <a:gd name="T60" fmla="*/ 88 w 126"/>
                  <a:gd name="T61" fmla="*/ 4 h 124"/>
                  <a:gd name="T62" fmla="*/ 98 w 126"/>
                  <a:gd name="T63" fmla="*/ 10 h 124"/>
                  <a:gd name="T64" fmla="*/ 108 w 126"/>
                  <a:gd name="T65" fmla="*/ 18 h 124"/>
                  <a:gd name="T66" fmla="*/ 114 w 126"/>
                  <a:gd name="T67" fmla="*/ 28 h 124"/>
                  <a:gd name="T68" fmla="*/ 120 w 126"/>
                  <a:gd name="T69" fmla="*/ 38 h 124"/>
                  <a:gd name="T70" fmla="*/ 124 w 126"/>
                  <a:gd name="T71" fmla="*/ 50 h 124"/>
                  <a:gd name="T72" fmla="*/ 126 w 126"/>
                  <a:gd name="T73" fmla="*/ 62 h 124"/>
                  <a:gd name="T74" fmla="*/ 126 w 126"/>
                  <a:gd name="T75" fmla="*/ 6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6" h="124">
                    <a:moveTo>
                      <a:pt x="126" y="62"/>
                    </a:moveTo>
                    <a:lnTo>
                      <a:pt x="126" y="62"/>
                    </a:lnTo>
                    <a:lnTo>
                      <a:pt x="124" y="74"/>
                    </a:lnTo>
                    <a:lnTo>
                      <a:pt x="120" y="86"/>
                    </a:lnTo>
                    <a:lnTo>
                      <a:pt x="114" y="96"/>
                    </a:lnTo>
                    <a:lnTo>
                      <a:pt x="108" y="106"/>
                    </a:lnTo>
                    <a:lnTo>
                      <a:pt x="98" y="114"/>
                    </a:lnTo>
                    <a:lnTo>
                      <a:pt x="88" y="120"/>
                    </a:lnTo>
                    <a:lnTo>
                      <a:pt x="76" y="124"/>
                    </a:lnTo>
                    <a:lnTo>
                      <a:pt x="64" y="124"/>
                    </a:lnTo>
                    <a:lnTo>
                      <a:pt x="64" y="124"/>
                    </a:lnTo>
                    <a:lnTo>
                      <a:pt x="50" y="124"/>
                    </a:lnTo>
                    <a:lnTo>
                      <a:pt x="40" y="120"/>
                    </a:lnTo>
                    <a:lnTo>
                      <a:pt x="28" y="114"/>
                    </a:lnTo>
                    <a:lnTo>
                      <a:pt x="20" y="106"/>
                    </a:lnTo>
                    <a:lnTo>
                      <a:pt x="12" y="96"/>
                    </a:lnTo>
                    <a:lnTo>
                      <a:pt x="6" y="86"/>
                    </a:lnTo>
                    <a:lnTo>
                      <a:pt x="2" y="74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2" y="50"/>
                    </a:lnTo>
                    <a:lnTo>
                      <a:pt x="6" y="38"/>
                    </a:lnTo>
                    <a:lnTo>
                      <a:pt x="12" y="28"/>
                    </a:lnTo>
                    <a:lnTo>
                      <a:pt x="20" y="18"/>
                    </a:lnTo>
                    <a:lnTo>
                      <a:pt x="28" y="10"/>
                    </a:lnTo>
                    <a:lnTo>
                      <a:pt x="40" y="4"/>
                    </a:lnTo>
                    <a:lnTo>
                      <a:pt x="50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0"/>
                    </a:lnTo>
                    <a:lnTo>
                      <a:pt x="88" y="4"/>
                    </a:lnTo>
                    <a:lnTo>
                      <a:pt x="98" y="10"/>
                    </a:lnTo>
                    <a:lnTo>
                      <a:pt x="108" y="18"/>
                    </a:lnTo>
                    <a:lnTo>
                      <a:pt x="114" y="28"/>
                    </a:lnTo>
                    <a:lnTo>
                      <a:pt x="120" y="38"/>
                    </a:lnTo>
                    <a:lnTo>
                      <a:pt x="124" y="50"/>
                    </a:lnTo>
                    <a:lnTo>
                      <a:pt x="126" y="62"/>
                    </a:lnTo>
                    <a:lnTo>
                      <a:pt x="12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îŝḻiḓé">
                <a:extLst>
                  <a:ext uri="{FF2B5EF4-FFF2-40B4-BE49-F238E27FC236}">
                    <a16:creationId xmlns:a16="http://schemas.microsoft.com/office/drawing/2014/main" id="{DA52EDCB-58F1-4743-BF2C-D168B9406F98}"/>
                  </a:ext>
                </a:extLst>
              </p:cNvPr>
              <p:cNvSpPr/>
              <p:nvPr/>
            </p:nvSpPr>
            <p:spPr bwMode="auto">
              <a:xfrm>
                <a:off x="-2549525" y="2438400"/>
                <a:ext cx="120650" cy="123825"/>
              </a:xfrm>
              <a:custGeom>
                <a:avLst/>
                <a:gdLst>
                  <a:gd name="T0" fmla="*/ 38 w 76"/>
                  <a:gd name="T1" fmla="*/ 0 h 78"/>
                  <a:gd name="T2" fmla="*/ 38 w 76"/>
                  <a:gd name="T3" fmla="*/ 0 h 78"/>
                  <a:gd name="T4" fmla="*/ 30 w 76"/>
                  <a:gd name="T5" fmla="*/ 2 h 78"/>
                  <a:gd name="T6" fmla="*/ 22 w 76"/>
                  <a:gd name="T7" fmla="*/ 4 h 78"/>
                  <a:gd name="T8" fmla="*/ 16 w 76"/>
                  <a:gd name="T9" fmla="*/ 8 h 78"/>
                  <a:gd name="T10" fmla="*/ 10 w 76"/>
                  <a:gd name="T11" fmla="*/ 12 h 78"/>
                  <a:gd name="T12" fmla="*/ 6 w 76"/>
                  <a:gd name="T13" fmla="*/ 18 h 78"/>
                  <a:gd name="T14" fmla="*/ 2 w 76"/>
                  <a:gd name="T15" fmla="*/ 24 h 78"/>
                  <a:gd name="T16" fmla="*/ 0 w 76"/>
                  <a:gd name="T17" fmla="*/ 32 h 78"/>
                  <a:gd name="T18" fmla="*/ 0 w 76"/>
                  <a:gd name="T19" fmla="*/ 38 h 78"/>
                  <a:gd name="T20" fmla="*/ 0 w 76"/>
                  <a:gd name="T21" fmla="*/ 38 h 78"/>
                  <a:gd name="T22" fmla="*/ 0 w 76"/>
                  <a:gd name="T23" fmla="*/ 46 h 78"/>
                  <a:gd name="T24" fmla="*/ 2 w 76"/>
                  <a:gd name="T25" fmla="*/ 54 h 78"/>
                  <a:gd name="T26" fmla="*/ 6 w 76"/>
                  <a:gd name="T27" fmla="*/ 60 h 78"/>
                  <a:gd name="T28" fmla="*/ 10 w 76"/>
                  <a:gd name="T29" fmla="*/ 66 h 78"/>
                  <a:gd name="T30" fmla="*/ 16 w 76"/>
                  <a:gd name="T31" fmla="*/ 70 h 78"/>
                  <a:gd name="T32" fmla="*/ 22 w 76"/>
                  <a:gd name="T33" fmla="*/ 74 h 78"/>
                  <a:gd name="T34" fmla="*/ 30 w 76"/>
                  <a:gd name="T35" fmla="*/ 76 h 78"/>
                  <a:gd name="T36" fmla="*/ 38 w 76"/>
                  <a:gd name="T37" fmla="*/ 78 h 78"/>
                  <a:gd name="T38" fmla="*/ 38 w 76"/>
                  <a:gd name="T39" fmla="*/ 78 h 78"/>
                  <a:gd name="T40" fmla="*/ 46 w 76"/>
                  <a:gd name="T41" fmla="*/ 76 h 78"/>
                  <a:gd name="T42" fmla="*/ 52 w 76"/>
                  <a:gd name="T43" fmla="*/ 74 h 78"/>
                  <a:gd name="T44" fmla="*/ 60 w 76"/>
                  <a:gd name="T45" fmla="*/ 70 h 78"/>
                  <a:gd name="T46" fmla="*/ 64 w 76"/>
                  <a:gd name="T47" fmla="*/ 66 h 78"/>
                  <a:gd name="T48" fmla="*/ 70 w 76"/>
                  <a:gd name="T49" fmla="*/ 60 h 78"/>
                  <a:gd name="T50" fmla="*/ 72 w 76"/>
                  <a:gd name="T51" fmla="*/ 54 h 78"/>
                  <a:gd name="T52" fmla="*/ 76 w 76"/>
                  <a:gd name="T53" fmla="*/ 46 h 78"/>
                  <a:gd name="T54" fmla="*/ 76 w 76"/>
                  <a:gd name="T55" fmla="*/ 38 h 78"/>
                  <a:gd name="T56" fmla="*/ 76 w 76"/>
                  <a:gd name="T57" fmla="*/ 38 h 78"/>
                  <a:gd name="T58" fmla="*/ 76 w 76"/>
                  <a:gd name="T59" fmla="*/ 32 h 78"/>
                  <a:gd name="T60" fmla="*/ 72 w 76"/>
                  <a:gd name="T61" fmla="*/ 24 h 78"/>
                  <a:gd name="T62" fmla="*/ 70 w 76"/>
                  <a:gd name="T63" fmla="*/ 18 h 78"/>
                  <a:gd name="T64" fmla="*/ 64 w 76"/>
                  <a:gd name="T65" fmla="*/ 12 h 78"/>
                  <a:gd name="T66" fmla="*/ 60 w 76"/>
                  <a:gd name="T67" fmla="*/ 8 h 78"/>
                  <a:gd name="T68" fmla="*/ 52 w 76"/>
                  <a:gd name="T69" fmla="*/ 4 h 78"/>
                  <a:gd name="T70" fmla="*/ 46 w 76"/>
                  <a:gd name="T71" fmla="*/ 2 h 78"/>
                  <a:gd name="T72" fmla="*/ 38 w 76"/>
                  <a:gd name="T73" fmla="*/ 0 h 78"/>
                  <a:gd name="T74" fmla="*/ 38 w 76"/>
                  <a:gd name="T7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" h="78">
                    <a:moveTo>
                      <a:pt x="38" y="0"/>
                    </a:moveTo>
                    <a:lnTo>
                      <a:pt x="38" y="0"/>
                    </a:lnTo>
                    <a:lnTo>
                      <a:pt x="30" y="2"/>
                    </a:lnTo>
                    <a:lnTo>
                      <a:pt x="22" y="4"/>
                    </a:lnTo>
                    <a:lnTo>
                      <a:pt x="16" y="8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0"/>
                    </a:lnTo>
                    <a:lnTo>
                      <a:pt x="10" y="66"/>
                    </a:lnTo>
                    <a:lnTo>
                      <a:pt x="16" y="70"/>
                    </a:lnTo>
                    <a:lnTo>
                      <a:pt x="22" y="74"/>
                    </a:lnTo>
                    <a:lnTo>
                      <a:pt x="30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6"/>
                    </a:lnTo>
                    <a:lnTo>
                      <a:pt x="52" y="74"/>
                    </a:lnTo>
                    <a:lnTo>
                      <a:pt x="60" y="70"/>
                    </a:lnTo>
                    <a:lnTo>
                      <a:pt x="64" y="66"/>
                    </a:lnTo>
                    <a:lnTo>
                      <a:pt x="70" y="60"/>
                    </a:lnTo>
                    <a:lnTo>
                      <a:pt x="72" y="54"/>
                    </a:lnTo>
                    <a:lnTo>
                      <a:pt x="76" y="46"/>
                    </a:lnTo>
                    <a:lnTo>
                      <a:pt x="76" y="38"/>
                    </a:lnTo>
                    <a:lnTo>
                      <a:pt x="76" y="38"/>
                    </a:lnTo>
                    <a:lnTo>
                      <a:pt x="76" y="32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0" y="8"/>
                    </a:lnTo>
                    <a:lnTo>
                      <a:pt x="52" y="4"/>
                    </a:lnTo>
                    <a:lnTo>
                      <a:pt x="46" y="2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iṥľiḓé">
                <a:extLst>
                  <a:ext uri="{FF2B5EF4-FFF2-40B4-BE49-F238E27FC236}">
                    <a16:creationId xmlns:a16="http://schemas.microsoft.com/office/drawing/2014/main" id="{CAF27BEC-9146-4251-B1A4-6AC50FA8F458}"/>
                  </a:ext>
                </a:extLst>
              </p:cNvPr>
              <p:cNvSpPr/>
              <p:nvPr/>
            </p:nvSpPr>
            <p:spPr bwMode="auto">
              <a:xfrm>
                <a:off x="-3152775" y="2968625"/>
                <a:ext cx="120650" cy="120650"/>
              </a:xfrm>
              <a:custGeom>
                <a:avLst/>
                <a:gdLst>
                  <a:gd name="T0" fmla="*/ 38 w 76"/>
                  <a:gd name="T1" fmla="*/ 0 h 76"/>
                  <a:gd name="T2" fmla="*/ 38 w 76"/>
                  <a:gd name="T3" fmla="*/ 0 h 76"/>
                  <a:gd name="T4" fmla="*/ 30 w 76"/>
                  <a:gd name="T5" fmla="*/ 0 h 76"/>
                  <a:gd name="T6" fmla="*/ 24 w 76"/>
                  <a:gd name="T7" fmla="*/ 2 h 76"/>
                  <a:gd name="T8" fmla="*/ 18 w 76"/>
                  <a:gd name="T9" fmla="*/ 6 h 76"/>
                  <a:gd name="T10" fmla="*/ 12 w 76"/>
                  <a:gd name="T11" fmla="*/ 10 h 76"/>
                  <a:gd name="T12" fmla="*/ 6 w 76"/>
                  <a:gd name="T13" fmla="*/ 16 h 76"/>
                  <a:gd name="T14" fmla="*/ 4 w 76"/>
                  <a:gd name="T15" fmla="*/ 24 h 76"/>
                  <a:gd name="T16" fmla="*/ 2 w 76"/>
                  <a:gd name="T17" fmla="*/ 30 h 76"/>
                  <a:gd name="T18" fmla="*/ 0 w 76"/>
                  <a:gd name="T19" fmla="*/ 38 h 76"/>
                  <a:gd name="T20" fmla="*/ 0 w 76"/>
                  <a:gd name="T21" fmla="*/ 38 h 76"/>
                  <a:gd name="T22" fmla="*/ 2 w 76"/>
                  <a:gd name="T23" fmla="*/ 46 h 76"/>
                  <a:gd name="T24" fmla="*/ 4 w 76"/>
                  <a:gd name="T25" fmla="*/ 52 h 76"/>
                  <a:gd name="T26" fmla="*/ 6 w 76"/>
                  <a:gd name="T27" fmla="*/ 60 h 76"/>
                  <a:gd name="T28" fmla="*/ 12 w 76"/>
                  <a:gd name="T29" fmla="*/ 64 h 76"/>
                  <a:gd name="T30" fmla="*/ 18 w 76"/>
                  <a:gd name="T31" fmla="*/ 70 h 76"/>
                  <a:gd name="T32" fmla="*/ 24 w 76"/>
                  <a:gd name="T33" fmla="*/ 72 h 76"/>
                  <a:gd name="T34" fmla="*/ 30 w 76"/>
                  <a:gd name="T35" fmla="*/ 76 h 76"/>
                  <a:gd name="T36" fmla="*/ 38 w 76"/>
                  <a:gd name="T37" fmla="*/ 76 h 76"/>
                  <a:gd name="T38" fmla="*/ 38 w 76"/>
                  <a:gd name="T39" fmla="*/ 76 h 76"/>
                  <a:gd name="T40" fmla="*/ 46 w 76"/>
                  <a:gd name="T41" fmla="*/ 76 h 76"/>
                  <a:gd name="T42" fmla="*/ 54 w 76"/>
                  <a:gd name="T43" fmla="*/ 72 h 76"/>
                  <a:gd name="T44" fmla="*/ 60 w 76"/>
                  <a:gd name="T45" fmla="*/ 70 h 76"/>
                  <a:gd name="T46" fmla="*/ 66 w 76"/>
                  <a:gd name="T47" fmla="*/ 64 h 76"/>
                  <a:gd name="T48" fmla="*/ 70 w 76"/>
                  <a:gd name="T49" fmla="*/ 60 h 76"/>
                  <a:gd name="T50" fmla="*/ 74 w 76"/>
                  <a:gd name="T51" fmla="*/ 52 h 76"/>
                  <a:gd name="T52" fmla="*/ 76 w 76"/>
                  <a:gd name="T53" fmla="*/ 46 h 76"/>
                  <a:gd name="T54" fmla="*/ 76 w 76"/>
                  <a:gd name="T55" fmla="*/ 38 h 76"/>
                  <a:gd name="T56" fmla="*/ 76 w 76"/>
                  <a:gd name="T57" fmla="*/ 38 h 76"/>
                  <a:gd name="T58" fmla="*/ 76 w 76"/>
                  <a:gd name="T59" fmla="*/ 30 h 76"/>
                  <a:gd name="T60" fmla="*/ 74 w 76"/>
                  <a:gd name="T61" fmla="*/ 24 h 76"/>
                  <a:gd name="T62" fmla="*/ 70 w 76"/>
                  <a:gd name="T63" fmla="*/ 16 h 76"/>
                  <a:gd name="T64" fmla="*/ 66 w 76"/>
                  <a:gd name="T65" fmla="*/ 10 h 76"/>
                  <a:gd name="T66" fmla="*/ 60 w 76"/>
                  <a:gd name="T67" fmla="*/ 6 h 76"/>
                  <a:gd name="T68" fmla="*/ 54 w 76"/>
                  <a:gd name="T69" fmla="*/ 2 h 76"/>
                  <a:gd name="T70" fmla="*/ 46 w 76"/>
                  <a:gd name="T71" fmla="*/ 0 h 76"/>
                  <a:gd name="T72" fmla="*/ 38 w 76"/>
                  <a:gd name="T73" fmla="*/ 0 h 76"/>
                  <a:gd name="T74" fmla="*/ 38 w 76"/>
                  <a:gd name="T7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30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2" y="10"/>
                    </a:lnTo>
                    <a:lnTo>
                      <a:pt x="6" y="16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6" y="60"/>
                    </a:lnTo>
                    <a:lnTo>
                      <a:pt x="12" y="64"/>
                    </a:lnTo>
                    <a:lnTo>
                      <a:pt x="18" y="70"/>
                    </a:lnTo>
                    <a:lnTo>
                      <a:pt x="24" y="72"/>
                    </a:lnTo>
                    <a:lnTo>
                      <a:pt x="30" y="76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6" y="76"/>
                    </a:lnTo>
                    <a:lnTo>
                      <a:pt x="54" y="72"/>
                    </a:lnTo>
                    <a:lnTo>
                      <a:pt x="60" y="70"/>
                    </a:lnTo>
                    <a:lnTo>
                      <a:pt x="66" y="64"/>
                    </a:lnTo>
                    <a:lnTo>
                      <a:pt x="70" y="60"/>
                    </a:lnTo>
                    <a:lnTo>
                      <a:pt x="74" y="52"/>
                    </a:lnTo>
                    <a:lnTo>
                      <a:pt x="76" y="46"/>
                    </a:lnTo>
                    <a:lnTo>
                      <a:pt x="76" y="38"/>
                    </a:lnTo>
                    <a:lnTo>
                      <a:pt x="76" y="38"/>
                    </a:lnTo>
                    <a:lnTo>
                      <a:pt x="76" y="30"/>
                    </a:lnTo>
                    <a:lnTo>
                      <a:pt x="74" y="24"/>
                    </a:lnTo>
                    <a:lnTo>
                      <a:pt x="70" y="16"/>
                    </a:lnTo>
                    <a:lnTo>
                      <a:pt x="66" y="10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íşḷïde">
                <a:extLst>
                  <a:ext uri="{FF2B5EF4-FFF2-40B4-BE49-F238E27FC236}">
                    <a16:creationId xmlns:a16="http://schemas.microsoft.com/office/drawing/2014/main" id="{64325CC1-2076-493E-A0A3-085A03711AFC}"/>
                  </a:ext>
                </a:extLst>
              </p:cNvPr>
              <p:cNvSpPr/>
              <p:nvPr/>
            </p:nvSpPr>
            <p:spPr bwMode="auto">
              <a:xfrm>
                <a:off x="-2514600" y="3117850"/>
                <a:ext cx="120650" cy="120650"/>
              </a:xfrm>
              <a:custGeom>
                <a:avLst/>
                <a:gdLst>
                  <a:gd name="T0" fmla="*/ 38 w 76"/>
                  <a:gd name="T1" fmla="*/ 0 h 76"/>
                  <a:gd name="T2" fmla="*/ 38 w 76"/>
                  <a:gd name="T3" fmla="*/ 0 h 76"/>
                  <a:gd name="T4" fmla="*/ 30 w 76"/>
                  <a:gd name="T5" fmla="*/ 0 h 76"/>
                  <a:gd name="T6" fmla="*/ 24 w 76"/>
                  <a:gd name="T7" fmla="*/ 2 h 76"/>
                  <a:gd name="T8" fmla="*/ 16 w 76"/>
                  <a:gd name="T9" fmla="*/ 6 h 76"/>
                  <a:gd name="T10" fmla="*/ 10 w 76"/>
                  <a:gd name="T11" fmla="*/ 10 h 76"/>
                  <a:gd name="T12" fmla="*/ 6 w 76"/>
                  <a:gd name="T13" fmla="*/ 16 h 76"/>
                  <a:gd name="T14" fmla="*/ 2 w 76"/>
                  <a:gd name="T15" fmla="*/ 22 h 76"/>
                  <a:gd name="T16" fmla="*/ 0 w 76"/>
                  <a:gd name="T17" fmla="*/ 30 h 76"/>
                  <a:gd name="T18" fmla="*/ 0 w 76"/>
                  <a:gd name="T19" fmla="*/ 38 h 76"/>
                  <a:gd name="T20" fmla="*/ 0 w 76"/>
                  <a:gd name="T21" fmla="*/ 38 h 76"/>
                  <a:gd name="T22" fmla="*/ 0 w 76"/>
                  <a:gd name="T23" fmla="*/ 44 h 76"/>
                  <a:gd name="T24" fmla="*/ 2 w 76"/>
                  <a:gd name="T25" fmla="*/ 52 h 76"/>
                  <a:gd name="T26" fmla="*/ 6 w 76"/>
                  <a:gd name="T27" fmla="*/ 58 h 76"/>
                  <a:gd name="T28" fmla="*/ 10 w 76"/>
                  <a:gd name="T29" fmla="*/ 64 h 76"/>
                  <a:gd name="T30" fmla="*/ 16 w 76"/>
                  <a:gd name="T31" fmla="*/ 68 h 76"/>
                  <a:gd name="T32" fmla="*/ 24 w 76"/>
                  <a:gd name="T33" fmla="*/ 72 h 76"/>
                  <a:gd name="T34" fmla="*/ 30 w 76"/>
                  <a:gd name="T35" fmla="*/ 74 h 76"/>
                  <a:gd name="T36" fmla="*/ 38 w 76"/>
                  <a:gd name="T37" fmla="*/ 76 h 76"/>
                  <a:gd name="T38" fmla="*/ 38 w 76"/>
                  <a:gd name="T39" fmla="*/ 76 h 76"/>
                  <a:gd name="T40" fmla="*/ 46 w 76"/>
                  <a:gd name="T41" fmla="*/ 74 h 76"/>
                  <a:gd name="T42" fmla="*/ 52 w 76"/>
                  <a:gd name="T43" fmla="*/ 72 h 76"/>
                  <a:gd name="T44" fmla="*/ 60 w 76"/>
                  <a:gd name="T45" fmla="*/ 68 h 76"/>
                  <a:gd name="T46" fmla="*/ 64 w 76"/>
                  <a:gd name="T47" fmla="*/ 64 h 76"/>
                  <a:gd name="T48" fmla="*/ 70 w 76"/>
                  <a:gd name="T49" fmla="*/ 58 h 76"/>
                  <a:gd name="T50" fmla="*/ 74 w 76"/>
                  <a:gd name="T51" fmla="*/ 52 h 76"/>
                  <a:gd name="T52" fmla="*/ 76 w 76"/>
                  <a:gd name="T53" fmla="*/ 44 h 76"/>
                  <a:gd name="T54" fmla="*/ 76 w 76"/>
                  <a:gd name="T55" fmla="*/ 38 h 76"/>
                  <a:gd name="T56" fmla="*/ 76 w 76"/>
                  <a:gd name="T57" fmla="*/ 38 h 76"/>
                  <a:gd name="T58" fmla="*/ 76 w 76"/>
                  <a:gd name="T59" fmla="*/ 30 h 76"/>
                  <a:gd name="T60" fmla="*/ 74 w 76"/>
                  <a:gd name="T61" fmla="*/ 22 h 76"/>
                  <a:gd name="T62" fmla="*/ 70 w 76"/>
                  <a:gd name="T63" fmla="*/ 16 h 76"/>
                  <a:gd name="T64" fmla="*/ 64 w 76"/>
                  <a:gd name="T65" fmla="*/ 10 h 76"/>
                  <a:gd name="T66" fmla="*/ 60 w 76"/>
                  <a:gd name="T67" fmla="*/ 6 h 76"/>
                  <a:gd name="T68" fmla="*/ 52 w 76"/>
                  <a:gd name="T69" fmla="*/ 2 h 76"/>
                  <a:gd name="T70" fmla="*/ 46 w 76"/>
                  <a:gd name="T71" fmla="*/ 0 h 76"/>
                  <a:gd name="T72" fmla="*/ 38 w 76"/>
                  <a:gd name="T73" fmla="*/ 0 h 76"/>
                  <a:gd name="T74" fmla="*/ 38 w 76"/>
                  <a:gd name="T7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30" y="0"/>
                    </a:lnTo>
                    <a:lnTo>
                      <a:pt x="24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6" y="58"/>
                    </a:lnTo>
                    <a:lnTo>
                      <a:pt x="10" y="64"/>
                    </a:lnTo>
                    <a:lnTo>
                      <a:pt x="16" y="68"/>
                    </a:lnTo>
                    <a:lnTo>
                      <a:pt x="24" y="72"/>
                    </a:lnTo>
                    <a:lnTo>
                      <a:pt x="30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6" y="74"/>
                    </a:lnTo>
                    <a:lnTo>
                      <a:pt x="52" y="72"/>
                    </a:lnTo>
                    <a:lnTo>
                      <a:pt x="60" y="68"/>
                    </a:lnTo>
                    <a:lnTo>
                      <a:pt x="64" y="64"/>
                    </a:lnTo>
                    <a:lnTo>
                      <a:pt x="70" y="58"/>
                    </a:lnTo>
                    <a:lnTo>
                      <a:pt x="74" y="52"/>
                    </a:lnTo>
                    <a:lnTo>
                      <a:pt x="76" y="44"/>
                    </a:lnTo>
                    <a:lnTo>
                      <a:pt x="76" y="38"/>
                    </a:lnTo>
                    <a:lnTo>
                      <a:pt x="76" y="38"/>
                    </a:lnTo>
                    <a:lnTo>
                      <a:pt x="76" y="30"/>
                    </a:lnTo>
                    <a:lnTo>
                      <a:pt x="74" y="22"/>
                    </a:lnTo>
                    <a:lnTo>
                      <a:pt x="70" y="16"/>
                    </a:lnTo>
                    <a:lnTo>
                      <a:pt x="64" y="10"/>
                    </a:lnTo>
                    <a:lnTo>
                      <a:pt x="60" y="6"/>
                    </a:lnTo>
                    <a:lnTo>
                      <a:pt x="52" y="2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íŝ1iḑè">
                <a:extLst>
                  <a:ext uri="{FF2B5EF4-FFF2-40B4-BE49-F238E27FC236}">
                    <a16:creationId xmlns:a16="http://schemas.microsoft.com/office/drawing/2014/main" id="{4671B041-5624-4BBA-A5CC-3462A4BA645A}"/>
                  </a:ext>
                </a:extLst>
              </p:cNvPr>
              <p:cNvSpPr/>
              <p:nvPr/>
            </p:nvSpPr>
            <p:spPr bwMode="auto">
              <a:xfrm>
                <a:off x="-3276600" y="2441575"/>
                <a:ext cx="1085850" cy="958850"/>
              </a:xfrm>
              <a:custGeom>
                <a:avLst/>
                <a:gdLst>
                  <a:gd name="T0" fmla="*/ 480 w 684"/>
                  <a:gd name="T1" fmla="*/ 348 h 604"/>
                  <a:gd name="T2" fmla="*/ 424 w 684"/>
                  <a:gd name="T3" fmla="*/ 390 h 604"/>
                  <a:gd name="T4" fmla="*/ 460 w 684"/>
                  <a:gd name="T5" fmla="*/ 276 h 604"/>
                  <a:gd name="T6" fmla="*/ 416 w 684"/>
                  <a:gd name="T7" fmla="*/ 200 h 604"/>
                  <a:gd name="T8" fmla="*/ 316 w 684"/>
                  <a:gd name="T9" fmla="*/ 154 h 604"/>
                  <a:gd name="T10" fmla="*/ 392 w 684"/>
                  <a:gd name="T11" fmla="*/ 188 h 604"/>
                  <a:gd name="T12" fmla="*/ 304 w 684"/>
                  <a:gd name="T13" fmla="*/ 150 h 604"/>
                  <a:gd name="T14" fmla="*/ 262 w 684"/>
                  <a:gd name="T15" fmla="*/ 62 h 604"/>
                  <a:gd name="T16" fmla="*/ 200 w 684"/>
                  <a:gd name="T17" fmla="*/ 68 h 604"/>
                  <a:gd name="T18" fmla="*/ 190 w 684"/>
                  <a:gd name="T19" fmla="*/ 172 h 604"/>
                  <a:gd name="T20" fmla="*/ 360 w 684"/>
                  <a:gd name="T21" fmla="*/ 480 h 604"/>
                  <a:gd name="T22" fmla="*/ 446 w 684"/>
                  <a:gd name="T23" fmla="*/ 542 h 604"/>
                  <a:gd name="T24" fmla="*/ 502 w 684"/>
                  <a:gd name="T25" fmla="*/ 522 h 604"/>
                  <a:gd name="T26" fmla="*/ 540 w 684"/>
                  <a:gd name="T27" fmla="*/ 520 h 604"/>
                  <a:gd name="T28" fmla="*/ 526 w 684"/>
                  <a:gd name="T29" fmla="*/ 586 h 604"/>
                  <a:gd name="T30" fmla="*/ 490 w 684"/>
                  <a:gd name="T31" fmla="*/ 604 h 604"/>
                  <a:gd name="T32" fmla="*/ 368 w 684"/>
                  <a:gd name="T33" fmla="*/ 530 h 604"/>
                  <a:gd name="T34" fmla="*/ 244 w 684"/>
                  <a:gd name="T35" fmla="*/ 588 h 604"/>
                  <a:gd name="T36" fmla="*/ 170 w 684"/>
                  <a:gd name="T37" fmla="*/ 598 h 604"/>
                  <a:gd name="T38" fmla="*/ 144 w 684"/>
                  <a:gd name="T39" fmla="*/ 546 h 604"/>
                  <a:gd name="T40" fmla="*/ 188 w 684"/>
                  <a:gd name="T41" fmla="*/ 354 h 604"/>
                  <a:gd name="T42" fmla="*/ 150 w 684"/>
                  <a:gd name="T43" fmla="*/ 224 h 604"/>
                  <a:gd name="T44" fmla="*/ 68 w 684"/>
                  <a:gd name="T45" fmla="*/ 284 h 604"/>
                  <a:gd name="T46" fmla="*/ 76 w 684"/>
                  <a:gd name="T47" fmla="*/ 324 h 604"/>
                  <a:gd name="T48" fmla="*/ 32 w 684"/>
                  <a:gd name="T49" fmla="*/ 352 h 604"/>
                  <a:gd name="T50" fmla="*/ 0 w 684"/>
                  <a:gd name="T51" fmla="*/ 302 h 604"/>
                  <a:gd name="T52" fmla="*/ 26 w 684"/>
                  <a:gd name="T53" fmla="*/ 256 h 604"/>
                  <a:gd name="T54" fmla="*/ 170 w 684"/>
                  <a:gd name="T55" fmla="*/ 202 h 604"/>
                  <a:gd name="T56" fmla="*/ 150 w 684"/>
                  <a:gd name="T57" fmla="*/ 32 h 604"/>
                  <a:gd name="T58" fmla="*/ 178 w 684"/>
                  <a:gd name="T59" fmla="*/ 2 h 604"/>
                  <a:gd name="T60" fmla="*/ 268 w 684"/>
                  <a:gd name="T61" fmla="*/ 32 h 604"/>
                  <a:gd name="T62" fmla="*/ 392 w 684"/>
                  <a:gd name="T63" fmla="*/ 52 h 604"/>
                  <a:gd name="T64" fmla="*/ 434 w 684"/>
                  <a:gd name="T65" fmla="*/ 36 h 604"/>
                  <a:gd name="T66" fmla="*/ 376 w 684"/>
                  <a:gd name="T67" fmla="*/ 92 h 604"/>
                  <a:gd name="T68" fmla="*/ 450 w 684"/>
                  <a:gd name="T69" fmla="*/ 192 h 604"/>
                  <a:gd name="T70" fmla="*/ 498 w 684"/>
                  <a:gd name="T71" fmla="*/ 98 h 604"/>
                  <a:gd name="T72" fmla="*/ 540 w 684"/>
                  <a:gd name="T73" fmla="*/ 78 h 604"/>
                  <a:gd name="T74" fmla="*/ 552 w 684"/>
                  <a:gd name="T75" fmla="*/ 210 h 604"/>
                  <a:gd name="T76" fmla="*/ 678 w 684"/>
                  <a:gd name="T77" fmla="*/ 278 h 604"/>
                  <a:gd name="T78" fmla="*/ 680 w 684"/>
                  <a:gd name="T79" fmla="*/ 322 h 604"/>
                  <a:gd name="T80" fmla="*/ 606 w 684"/>
                  <a:gd name="T81" fmla="*/ 376 h 604"/>
                  <a:gd name="T82" fmla="*/ 290 w 684"/>
                  <a:gd name="T83" fmla="*/ 392 h 604"/>
                  <a:gd name="T84" fmla="*/ 424 w 684"/>
                  <a:gd name="T85" fmla="*/ 346 h 604"/>
                  <a:gd name="T86" fmla="*/ 434 w 684"/>
                  <a:gd name="T87" fmla="*/ 252 h 604"/>
                  <a:gd name="T88" fmla="*/ 282 w 684"/>
                  <a:gd name="T89" fmla="*/ 200 h 604"/>
                  <a:gd name="T90" fmla="*/ 246 w 684"/>
                  <a:gd name="T91" fmla="*/ 318 h 604"/>
                  <a:gd name="T92" fmla="*/ 510 w 684"/>
                  <a:gd name="T93" fmla="*/ 216 h 604"/>
                  <a:gd name="T94" fmla="*/ 506 w 684"/>
                  <a:gd name="T95" fmla="*/ 376 h 604"/>
                  <a:gd name="T96" fmla="*/ 612 w 684"/>
                  <a:gd name="T97" fmla="*/ 320 h 604"/>
                  <a:gd name="T98" fmla="*/ 602 w 684"/>
                  <a:gd name="T99" fmla="*/ 262 h 604"/>
                  <a:gd name="T100" fmla="*/ 510 w 684"/>
                  <a:gd name="T101" fmla="*/ 216 h 604"/>
                  <a:gd name="T102" fmla="*/ 268 w 684"/>
                  <a:gd name="T103" fmla="*/ 202 h 604"/>
                  <a:gd name="T104" fmla="*/ 224 w 684"/>
                  <a:gd name="T105" fmla="*/ 274 h 604"/>
                  <a:gd name="T106" fmla="*/ 224 w 684"/>
                  <a:gd name="T107" fmla="*/ 386 h 604"/>
                  <a:gd name="T108" fmla="*/ 218 w 684"/>
                  <a:gd name="T109" fmla="*/ 316 h 604"/>
                  <a:gd name="T110" fmla="*/ 230 w 684"/>
                  <a:gd name="T111" fmla="*/ 412 h 604"/>
                  <a:gd name="T112" fmla="*/ 174 w 684"/>
                  <a:gd name="T113" fmla="*/ 490 h 604"/>
                  <a:gd name="T114" fmla="*/ 210 w 684"/>
                  <a:gd name="T115" fmla="*/ 542 h 604"/>
                  <a:gd name="T116" fmla="*/ 306 w 684"/>
                  <a:gd name="T117" fmla="*/ 498 h 604"/>
                  <a:gd name="T118" fmla="*/ 342 w 684"/>
                  <a:gd name="T119" fmla="*/ 418 h 604"/>
                  <a:gd name="T120" fmla="*/ 360 w 684"/>
                  <a:gd name="T121" fmla="*/ 44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84" h="604">
                    <a:moveTo>
                      <a:pt x="424" y="390"/>
                    </a:moveTo>
                    <a:lnTo>
                      <a:pt x="424" y="390"/>
                    </a:lnTo>
                    <a:lnTo>
                      <a:pt x="460" y="386"/>
                    </a:lnTo>
                    <a:lnTo>
                      <a:pt x="492" y="380"/>
                    </a:lnTo>
                    <a:lnTo>
                      <a:pt x="492" y="380"/>
                    </a:lnTo>
                    <a:lnTo>
                      <a:pt x="480" y="348"/>
                    </a:lnTo>
                    <a:lnTo>
                      <a:pt x="466" y="316"/>
                    </a:lnTo>
                    <a:lnTo>
                      <a:pt x="466" y="316"/>
                    </a:lnTo>
                    <a:lnTo>
                      <a:pt x="442" y="360"/>
                    </a:lnTo>
                    <a:lnTo>
                      <a:pt x="442" y="360"/>
                    </a:lnTo>
                    <a:lnTo>
                      <a:pt x="424" y="390"/>
                    </a:lnTo>
                    <a:lnTo>
                      <a:pt x="424" y="390"/>
                    </a:lnTo>
                    <a:close/>
                    <a:moveTo>
                      <a:pt x="416" y="200"/>
                    </a:moveTo>
                    <a:lnTo>
                      <a:pt x="416" y="200"/>
                    </a:lnTo>
                    <a:lnTo>
                      <a:pt x="442" y="244"/>
                    </a:lnTo>
                    <a:lnTo>
                      <a:pt x="442" y="244"/>
                    </a:lnTo>
                    <a:lnTo>
                      <a:pt x="460" y="276"/>
                    </a:lnTo>
                    <a:lnTo>
                      <a:pt x="460" y="276"/>
                    </a:lnTo>
                    <a:lnTo>
                      <a:pt x="474" y="242"/>
                    </a:lnTo>
                    <a:lnTo>
                      <a:pt x="484" y="210"/>
                    </a:lnTo>
                    <a:lnTo>
                      <a:pt x="484" y="210"/>
                    </a:lnTo>
                    <a:lnTo>
                      <a:pt x="452" y="204"/>
                    </a:lnTo>
                    <a:lnTo>
                      <a:pt x="416" y="200"/>
                    </a:lnTo>
                    <a:lnTo>
                      <a:pt x="416" y="200"/>
                    </a:lnTo>
                    <a:close/>
                    <a:moveTo>
                      <a:pt x="392" y="188"/>
                    </a:moveTo>
                    <a:lnTo>
                      <a:pt x="392" y="188"/>
                    </a:lnTo>
                    <a:lnTo>
                      <a:pt x="368" y="154"/>
                    </a:lnTo>
                    <a:lnTo>
                      <a:pt x="342" y="124"/>
                    </a:lnTo>
                    <a:lnTo>
                      <a:pt x="342" y="124"/>
                    </a:lnTo>
                    <a:lnTo>
                      <a:pt x="316" y="154"/>
                    </a:lnTo>
                    <a:lnTo>
                      <a:pt x="292" y="188"/>
                    </a:lnTo>
                    <a:lnTo>
                      <a:pt x="292" y="188"/>
                    </a:lnTo>
                    <a:lnTo>
                      <a:pt x="342" y="186"/>
                    </a:lnTo>
                    <a:lnTo>
                      <a:pt x="342" y="186"/>
                    </a:lnTo>
                    <a:lnTo>
                      <a:pt x="392" y="188"/>
                    </a:lnTo>
                    <a:lnTo>
                      <a:pt x="392" y="188"/>
                    </a:lnTo>
                    <a:close/>
                    <a:moveTo>
                      <a:pt x="196" y="198"/>
                    </a:moveTo>
                    <a:lnTo>
                      <a:pt x="196" y="198"/>
                    </a:lnTo>
                    <a:lnTo>
                      <a:pt x="236" y="192"/>
                    </a:lnTo>
                    <a:lnTo>
                      <a:pt x="276" y="188"/>
                    </a:lnTo>
                    <a:lnTo>
                      <a:pt x="276" y="188"/>
                    </a:lnTo>
                    <a:lnTo>
                      <a:pt x="304" y="150"/>
                    </a:lnTo>
                    <a:lnTo>
                      <a:pt x="332" y="114"/>
                    </a:lnTo>
                    <a:lnTo>
                      <a:pt x="332" y="114"/>
                    </a:lnTo>
                    <a:lnTo>
                      <a:pt x="314" y="98"/>
                    </a:lnTo>
                    <a:lnTo>
                      <a:pt x="296" y="82"/>
                    </a:lnTo>
                    <a:lnTo>
                      <a:pt x="278" y="72"/>
                    </a:lnTo>
                    <a:lnTo>
                      <a:pt x="262" y="62"/>
                    </a:lnTo>
                    <a:lnTo>
                      <a:pt x="248" y="56"/>
                    </a:lnTo>
                    <a:lnTo>
                      <a:pt x="232" y="54"/>
                    </a:lnTo>
                    <a:lnTo>
                      <a:pt x="220" y="56"/>
                    </a:lnTo>
                    <a:lnTo>
                      <a:pt x="208" y="60"/>
                    </a:lnTo>
                    <a:lnTo>
                      <a:pt x="208" y="60"/>
                    </a:lnTo>
                    <a:lnTo>
                      <a:pt x="200" y="68"/>
                    </a:lnTo>
                    <a:lnTo>
                      <a:pt x="192" y="78"/>
                    </a:lnTo>
                    <a:lnTo>
                      <a:pt x="188" y="92"/>
                    </a:lnTo>
                    <a:lnTo>
                      <a:pt x="184" y="108"/>
                    </a:lnTo>
                    <a:lnTo>
                      <a:pt x="184" y="128"/>
                    </a:lnTo>
                    <a:lnTo>
                      <a:pt x="186" y="148"/>
                    </a:lnTo>
                    <a:lnTo>
                      <a:pt x="190" y="172"/>
                    </a:lnTo>
                    <a:lnTo>
                      <a:pt x="196" y="198"/>
                    </a:lnTo>
                    <a:lnTo>
                      <a:pt x="196" y="198"/>
                    </a:lnTo>
                    <a:close/>
                    <a:moveTo>
                      <a:pt x="408" y="416"/>
                    </a:moveTo>
                    <a:lnTo>
                      <a:pt x="408" y="416"/>
                    </a:lnTo>
                    <a:lnTo>
                      <a:pt x="384" y="450"/>
                    </a:lnTo>
                    <a:lnTo>
                      <a:pt x="360" y="480"/>
                    </a:lnTo>
                    <a:lnTo>
                      <a:pt x="360" y="480"/>
                    </a:lnTo>
                    <a:lnTo>
                      <a:pt x="378" y="498"/>
                    </a:lnTo>
                    <a:lnTo>
                      <a:pt x="396" y="514"/>
                    </a:lnTo>
                    <a:lnTo>
                      <a:pt x="414" y="526"/>
                    </a:lnTo>
                    <a:lnTo>
                      <a:pt x="430" y="536"/>
                    </a:lnTo>
                    <a:lnTo>
                      <a:pt x="446" y="542"/>
                    </a:lnTo>
                    <a:lnTo>
                      <a:pt x="460" y="544"/>
                    </a:lnTo>
                    <a:lnTo>
                      <a:pt x="474" y="544"/>
                    </a:lnTo>
                    <a:lnTo>
                      <a:pt x="486" y="538"/>
                    </a:lnTo>
                    <a:lnTo>
                      <a:pt x="486" y="538"/>
                    </a:lnTo>
                    <a:lnTo>
                      <a:pt x="494" y="532"/>
                    </a:lnTo>
                    <a:lnTo>
                      <a:pt x="502" y="522"/>
                    </a:lnTo>
                    <a:lnTo>
                      <a:pt x="502" y="522"/>
                    </a:lnTo>
                    <a:lnTo>
                      <a:pt x="510" y="524"/>
                    </a:lnTo>
                    <a:lnTo>
                      <a:pt x="518" y="524"/>
                    </a:lnTo>
                    <a:lnTo>
                      <a:pt x="518" y="524"/>
                    </a:lnTo>
                    <a:lnTo>
                      <a:pt x="530" y="524"/>
                    </a:lnTo>
                    <a:lnTo>
                      <a:pt x="540" y="520"/>
                    </a:lnTo>
                    <a:lnTo>
                      <a:pt x="540" y="520"/>
                    </a:lnTo>
                    <a:lnTo>
                      <a:pt x="540" y="546"/>
                    </a:lnTo>
                    <a:lnTo>
                      <a:pt x="538" y="558"/>
                    </a:lnTo>
                    <a:lnTo>
                      <a:pt x="534" y="570"/>
                    </a:lnTo>
                    <a:lnTo>
                      <a:pt x="532" y="578"/>
                    </a:lnTo>
                    <a:lnTo>
                      <a:pt x="526" y="586"/>
                    </a:lnTo>
                    <a:lnTo>
                      <a:pt x="520" y="594"/>
                    </a:lnTo>
                    <a:lnTo>
                      <a:pt x="514" y="598"/>
                    </a:lnTo>
                    <a:lnTo>
                      <a:pt x="514" y="598"/>
                    </a:lnTo>
                    <a:lnTo>
                      <a:pt x="506" y="602"/>
                    </a:lnTo>
                    <a:lnTo>
                      <a:pt x="498" y="604"/>
                    </a:lnTo>
                    <a:lnTo>
                      <a:pt x="490" y="604"/>
                    </a:lnTo>
                    <a:lnTo>
                      <a:pt x="480" y="604"/>
                    </a:lnTo>
                    <a:lnTo>
                      <a:pt x="460" y="598"/>
                    </a:lnTo>
                    <a:lnTo>
                      <a:pt x="440" y="588"/>
                    </a:lnTo>
                    <a:lnTo>
                      <a:pt x="416" y="572"/>
                    </a:lnTo>
                    <a:lnTo>
                      <a:pt x="392" y="552"/>
                    </a:lnTo>
                    <a:lnTo>
                      <a:pt x="368" y="530"/>
                    </a:lnTo>
                    <a:lnTo>
                      <a:pt x="342" y="502"/>
                    </a:lnTo>
                    <a:lnTo>
                      <a:pt x="342" y="502"/>
                    </a:lnTo>
                    <a:lnTo>
                      <a:pt x="316" y="530"/>
                    </a:lnTo>
                    <a:lnTo>
                      <a:pt x="292" y="552"/>
                    </a:lnTo>
                    <a:lnTo>
                      <a:pt x="268" y="572"/>
                    </a:lnTo>
                    <a:lnTo>
                      <a:pt x="244" y="588"/>
                    </a:lnTo>
                    <a:lnTo>
                      <a:pt x="224" y="598"/>
                    </a:lnTo>
                    <a:lnTo>
                      <a:pt x="204" y="604"/>
                    </a:lnTo>
                    <a:lnTo>
                      <a:pt x="194" y="604"/>
                    </a:lnTo>
                    <a:lnTo>
                      <a:pt x="186" y="604"/>
                    </a:lnTo>
                    <a:lnTo>
                      <a:pt x="178" y="602"/>
                    </a:lnTo>
                    <a:lnTo>
                      <a:pt x="170" y="598"/>
                    </a:lnTo>
                    <a:lnTo>
                      <a:pt x="170" y="598"/>
                    </a:lnTo>
                    <a:lnTo>
                      <a:pt x="162" y="592"/>
                    </a:lnTo>
                    <a:lnTo>
                      <a:pt x="156" y="584"/>
                    </a:lnTo>
                    <a:lnTo>
                      <a:pt x="150" y="572"/>
                    </a:lnTo>
                    <a:lnTo>
                      <a:pt x="146" y="560"/>
                    </a:lnTo>
                    <a:lnTo>
                      <a:pt x="144" y="546"/>
                    </a:lnTo>
                    <a:lnTo>
                      <a:pt x="144" y="530"/>
                    </a:lnTo>
                    <a:lnTo>
                      <a:pt x="144" y="512"/>
                    </a:lnTo>
                    <a:lnTo>
                      <a:pt x="146" y="492"/>
                    </a:lnTo>
                    <a:lnTo>
                      <a:pt x="154" y="450"/>
                    </a:lnTo>
                    <a:lnTo>
                      <a:pt x="168" y="404"/>
                    </a:lnTo>
                    <a:lnTo>
                      <a:pt x="188" y="354"/>
                    </a:lnTo>
                    <a:lnTo>
                      <a:pt x="210" y="302"/>
                    </a:lnTo>
                    <a:lnTo>
                      <a:pt x="210" y="302"/>
                    </a:lnTo>
                    <a:lnTo>
                      <a:pt x="190" y="258"/>
                    </a:lnTo>
                    <a:lnTo>
                      <a:pt x="174" y="218"/>
                    </a:lnTo>
                    <a:lnTo>
                      <a:pt x="174" y="218"/>
                    </a:lnTo>
                    <a:lnTo>
                      <a:pt x="150" y="224"/>
                    </a:lnTo>
                    <a:lnTo>
                      <a:pt x="130" y="232"/>
                    </a:lnTo>
                    <a:lnTo>
                      <a:pt x="110" y="242"/>
                    </a:lnTo>
                    <a:lnTo>
                      <a:pt x="94" y="252"/>
                    </a:lnTo>
                    <a:lnTo>
                      <a:pt x="82" y="262"/>
                    </a:lnTo>
                    <a:lnTo>
                      <a:pt x="74" y="272"/>
                    </a:lnTo>
                    <a:lnTo>
                      <a:pt x="68" y="284"/>
                    </a:lnTo>
                    <a:lnTo>
                      <a:pt x="66" y="296"/>
                    </a:lnTo>
                    <a:lnTo>
                      <a:pt x="66" y="296"/>
                    </a:lnTo>
                    <a:lnTo>
                      <a:pt x="66" y="304"/>
                    </a:lnTo>
                    <a:lnTo>
                      <a:pt x="68" y="310"/>
                    </a:lnTo>
                    <a:lnTo>
                      <a:pt x="76" y="324"/>
                    </a:lnTo>
                    <a:lnTo>
                      <a:pt x="76" y="324"/>
                    </a:lnTo>
                    <a:lnTo>
                      <a:pt x="68" y="332"/>
                    </a:lnTo>
                    <a:lnTo>
                      <a:pt x="62" y="342"/>
                    </a:lnTo>
                    <a:lnTo>
                      <a:pt x="58" y="354"/>
                    </a:lnTo>
                    <a:lnTo>
                      <a:pt x="56" y="366"/>
                    </a:lnTo>
                    <a:lnTo>
                      <a:pt x="56" y="366"/>
                    </a:lnTo>
                    <a:lnTo>
                      <a:pt x="32" y="352"/>
                    </a:lnTo>
                    <a:lnTo>
                      <a:pt x="22" y="344"/>
                    </a:lnTo>
                    <a:lnTo>
                      <a:pt x="14" y="336"/>
                    </a:lnTo>
                    <a:lnTo>
                      <a:pt x="8" y="328"/>
                    </a:lnTo>
                    <a:lnTo>
                      <a:pt x="4" y="320"/>
                    </a:lnTo>
                    <a:lnTo>
                      <a:pt x="0" y="310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0" y="294"/>
                    </a:lnTo>
                    <a:lnTo>
                      <a:pt x="2" y="286"/>
                    </a:lnTo>
                    <a:lnTo>
                      <a:pt x="6" y="278"/>
                    </a:lnTo>
                    <a:lnTo>
                      <a:pt x="12" y="272"/>
                    </a:lnTo>
                    <a:lnTo>
                      <a:pt x="26" y="256"/>
                    </a:lnTo>
                    <a:lnTo>
                      <a:pt x="46" y="244"/>
                    </a:lnTo>
                    <a:lnTo>
                      <a:pt x="70" y="232"/>
                    </a:lnTo>
                    <a:lnTo>
                      <a:pt x="100" y="220"/>
                    </a:lnTo>
                    <a:lnTo>
                      <a:pt x="132" y="210"/>
                    </a:lnTo>
                    <a:lnTo>
                      <a:pt x="170" y="202"/>
                    </a:lnTo>
                    <a:lnTo>
                      <a:pt x="170" y="202"/>
                    </a:lnTo>
                    <a:lnTo>
                      <a:pt x="158" y="166"/>
                    </a:lnTo>
                    <a:lnTo>
                      <a:pt x="150" y="134"/>
                    </a:lnTo>
                    <a:lnTo>
                      <a:pt x="146" y="102"/>
                    </a:lnTo>
                    <a:lnTo>
                      <a:pt x="144" y="74"/>
                    </a:lnTo>
                    <a:lnTo>
                      <a:pt x="146" y="52"/>
                    </a:lnTo>
                    <a:lnTo>
                      <a:pt x="150" y="32"/>
                    </a:lnTo>
                    <a:lnTo>
                      <a:pt x="154" y="22"/>
                    </a:lnTo>
                    <a:lnTo>
                      <a:pt x="158" y="16"/>
                    </a:lnTo>
                    <a:lnTo>
                      <a:pt x="164" y="10"/>
                    </a:lnTo>
                    <a:lnTo>
                      <a:pt x="170" y="6"/>
                    </a:lnTo>
                    <a:lnTo>
                      <a:pt x="170" y="6"/>
                    </a:lnTo>
                    <a:lnTo>
                      <a:pt x="178" y="2"/>
                    </a:lnTo>
                    <a:lnTo>
                      <a:pt x="186" y="0"/>
                    </a:lnTo>
                    <a:lnTo>
                      <a:pt x="194" y="0"/>
                    </a:lnTo>
                    <a:lnTo>
                      <a:pt x="204" y="0"/>
                    </a:lnTo>
                    <a:lnTo>
                      <a:pt x="224" y="6"/>
                    </a:lnTo>
                    <a:lnTo>
                      <a:pt x="244" y="16"/>
                    </a:lnTo>
                    <a:lnTo>
                      <a:pt x="268" y="32"/>
                    </a:lnTo>
                    <a:lnTo>
                      <a:pt x="292" y="52"/>
                    </a:lnTo>
                    <a:lnTo>
                      <a:pt x="316" y="74"/>
                    </a:lnTo>
                    <a:lnTo>
                      <a:pt x="342" y="102"/>
                    </a:lnTo>
                    <a:lnTo>
                      <a:pt x="342" y="102"/>
                    </a:lnTo>
                    <a:lnTo>
                      <a:pt x="368" y="76"/>
                    </a:lnTo>
                    <a:lnTo>
                      <a:pt x="392" y="52"/>
                    </a:lnTo>
                    <a:lnTo>
                      <a:pt x="416" y="32"/>
                    </a:lnTo>
                    <a:lnTo>
                      <a:pt x="438" y="18"/>
                    </a:lnTo>
                    <a:lnTo>
                      <a:pt x="438" y="18"/>
                    </a:lnTo>
                    <a:lnTo>
                      <a:pt x="436" y="26"/>
                    </a:lnTo>
                    <a:lnTo>
                      <a:pt x="434" y="36"/>
                    </a:lnTo>
                    <a:lnTo>
                      <a:pt x="434" y="36"/>
                    </a:lnTo>
                    <a:lnTo>
                      <a:pt x="436" y="46"/>
                    </a:lnTo>
                    <a:lnTo>
                      <a:pt x="438" y="56"/>
                    </a:lnTo>
                    <a:lnTo>
                      <a:pt x="438" y="56"/>
                    </a:lnTo>
                    <a:lnTo>
                      <a:pt x="418" y="64"/>
                    </a:lnTo>
                    <a:lnTo>
                      <a:pt x="398" y="76"/>
                    </a:lnTo>
                    <a:lnTo>
                      <a:pt x="376" y="92"/>
                    </a:lnTo>
                    <a:lnTo>
                      <a:pt x="352" y="114"/>
                    </a:lnTo>
                    <a:lnTo>
                      <a:pt x="352" y="114"/>
                    </a:lnTo>
                    <a:lnTo>
                      <a:pt x="380" y="150"/>
                    </a:lnTo>
                    <a:lnTo>
                      <a:pt x="408" y="188"/>
                    </a:lnTo>
                    <a:lnTo>
                      <a:pt x="408" y="188"/>
                    </a:lnTo>
                    <a:lnTo>
                      <a:pt x="450" y="192"/>
                    </a:lnTo>
                    <a:lnTo>
                      <a:pt x="488" y="198"/>
                    </a:lnTo>
                    <a:lnTo>
                      <a:pt x="488" y="198"/>
                    </a:lnTo>
                    <a:lnTo>
                      <a:pt x="496" y="168"/>
                    </a:lnTo>
                    <a:lnTo>
                      <a:pt x="500" y="142"/>
                    </a:lnTo>
                    <a:lnTo>
                      <a:pt x="500" y="118"/>
                    </a:lnTo>
                    <a:lnTo>
                      <a:pt x="498" y="98"/>
                    </a:lnTo>
                    <a:lnTo>
                      <a:pt x="498" y="98"/>
                    </a:lnTo>
                    <a:lnTo>
                      <a:pt x="510" y="96"/>
                    </a:lnTo>
                    <a:lnTo>
                      <a:pt x="522" y="92"/>
                    </a:lnTo>
                    <a:lnTo>
                      <a:pt x="532" y="86"/>
                    </a:lnTo>
                    <a:lnTo>
                      <a:pt x="540" y="78"/>
                    </a:lnTo>
                    <a:lnTo>
                      <a:pt x="540" y="78"/>
                    </a:lnTo>
                    <a:lnTo>
                      <a:pt x="538" y="106"/>
                    </a:lnTo>
                    <a:lnTo>
                      <a:pt x="534" y="136"/>
                    </a:lnTo>
                    <a:lnTo>
                      <a:pt x="526" y="168"/>
                    </a:lnTo>
                    <a:lnTo>
                      <a:pt x="516" y="202"/>
                    </a:lnTo>
                    <a:lnTo>
                      <a:pt x="516" y="202"/>
                    </a:lnTo>
                    <a:lnTo>
                      <a:pt x="552" y="210"/>
                    </a:lnTo>
                    <a:lnTo>
                      <a:pt x="584" y="220"/>
                    </a:lnTo>
                    <a:lnTo>
                      <a:pt x="614" y="232"/>
                    </a:lnTo>
                    <a:lnTo>
                      <a:pt x="638" y="244"/>
                    </a:lnTo>
                    <a:lnTo>
                      <a:pt x="658" y="256"/>
                    </a:lnTo>
                    <a:lnTo>
                      <a:pt x="672" y="272"/>
                    </a:lnTo>
                    <a:lnTo>
                      <a:pt x="678" y="278"/>
                    </a:lnTo>
                    <a:lnTo>
                      <a:pt x="682" y="286"/>
                    </a:lnTo>
                    <a:lnTo>
                      <a:pt x="684" y="294"/>
                    </a:lnTo>
                    <a:lnTo>
                      <a:pt x="684" y="302"/>
                    </a:lnTo>
                    <a:lnTo>
                      <a:pt x="684" y="302"/>
                    </a:lnTo>
                    <a:lnTo>
                      <a:pt x="684" y="312"/>
                    </a:lnTo>
                    <a:lnTo>
                      <a:pt x="680" y="322"/>
                    </a:lnTo>
                    <a:lnTo>
                      <a:pt x="672" y="332"/>
                    </a:lnTo>
                    <a:lnTo>
                      <a:pt x="664" y="342"/>
                    </a:lnTo>
                    <a:lnTo>
                      <a:pt x="652" y="352"/>
                    </a:lnTo>
                    <a:lnTo>
                      <a:pt x="638" y="360"/>
                    </a:lnTo>
                    <a:lnTo>
                      <a:pt x="622" y="368"/>
                    </a:lnTo>
                    <a:lnTo>
                      <a:pt x="606" y="376"/>
                    </a:lnTo>
                    <a:lnTo>
                      <a:pt x="564" y="390"/>
                    </a:lnTo>
                    <a:lnTo>
                      <a:pt x="518" y="402"/>
                    </a:lnTo>
                    <a:lnTo>
                      <a:pt x="464" y="410"/>
                    </a:lnTo>
                    <a:lnTo>
                      <a:pt x="408" y="416"/>
                    </a:lnTo>
                    <a:lnTo>
                      <a:pt x="408" y="416"/>
                    </a:lnTo>
                    <a:close/>
                    <a:moveTo>
                      <a:pt x="290" y="392"/>
                    </a:moveTo>
                    <a:lnTo>
                      <a:pt x="290" y="392"/>
                    </a:lnTo>
                    <a:lnTo>
                      <a:pt x="344" y="394"/>
                    </a:lnTo>
                    <a:lnTo>
                      <a:pt x="344" y="394"/>
                    </a:lnTo>
                    <a:lnTo>
                      <a:pt x="394" y="392"/>
                    </a:lnTo>
                    <a:lnTo>
                      <a:pt x="394" y="392"/>
                    </a:lnTo>
                    <a:lnTo>
                      <a:pt x="424" y="346"/>
                    </a:lnTo>
                    <a:lnTo>
                      <a:pt x="424" y="346"/>
                    </a:lnTo>
                    <a:lnTo>
                      <a:pt x="440" y="318"/>
                    </a:lnTo>
                    <a:lnTo>
                      <a:pt x="454" y="288"/>
                    </a:lnTo>
                    <a:lnTo>
                      <a:pt x="454" y="288"/>
                    </a:lnTo>
                    <a:lnTo>
                      <a:pt x="434" y="252"/>
                    </a:lnTo>
                    <a:lnTo>
                      <a:pt x="434" y="252"/>
                    </a:lnTo>
                    <a:lnTo>
                      <a:pt x="418" y="224"/>
                    </a:lnTo>
                    <a:lnTo>
                      <a:pt x="400" y="200"/>
                    </a:lnTo>
                    <a:lnTo>
                      <a:pt x="400" y="200"/>
                    </a:lnTo>
                    <a:lnTo>
                      <a:pt x="344" y="198"/>
                    </a:lnTo>
                    <a:lnTo>
                      <a:pt x="344" y="198"/>
                    </a:lnTo>
                    <a:lnTo>
                      <a:pt x="282" y="200"/>
                    </a:lnTo>
                    <a:lnTo>
                      <a:pt x="282" y="200"/>
                    </a:lnTo>
                    <a:lnTo>
                      <a:pt x="252" y="248"/>
                    </a:lnTo>
                    <a:lnTo>
                      <a:pt x="252" y="248"/>
                    </a:lnTo>
                    <a:lnTo>
                      <a:pt x="230" y="288"/>
                    </a:lnTo>
                    <a:lnTo>
                      <a:pt x="230" y="288"/>
                    </a:lnTo>
                    <a:lnTo>
                      <a:pt x="246" y="318"/>
                    </a:lnTo>
                    <a:lnTo>
                      <a:pt x="262" y="350"/>
                    </a:lnTo>
                    <a:lnTo>
                      <a:pt x="262" y="350"/>
                    </a:lnTo>
                    <a:lnTo>
                      <a:pt x="290" y="392"/>
                    </a:lnTo>
                    <a:lnTo>
                      <a:pt x="290" y="392"/>
                    </a:lnTo>
                    <a:close/>
                    <a:moveTo>
                      <a:pt x="510" y="216"/>
                    </a:moveTo>
                    <a:lnTo>
                      <a:pt x="510" y="216"/>
                    </a:lnTo>
                    <a:lnTo>
                      <a:pt x="494" y="258"/>
                    </a:lnTo>
                    <a:lnTo>
                      <a:pt x="474" y="302"/>
                    </a:lnTo>
                    <a:lnTo>
                      <a:pt x="474" y="302"/>
                    </a:lnTo>
                    <a:lnTo>
                      <a:pt x="490" y="340"/>
                    </a:lnTo>
                    <a:lnTo>
                      <a:pt x="506" y="376"/>
                    </a:lnTo>
                    <a:lnTo>
                      <a:pt x="506" y="376"/>
                    </a:lnTo>
                    <a:lnTo>
                      <a:pt x="530" y="370"/>
                    </a:lnTo>
                    <a:lnTo>
                      <a:pt x="552" y="360"/>
                    </a:lnTo>
                    <a:lnTo>
                      <a:pt x="572" y="352"/>
                    </a:lnTo>
                    <a:lnTo>
                      <a:pt x="588" y="342"/>
                    </a:lnTo>
                    <a:lnTo>
                      <a:pt x="602" y="332"/>
                    </a:lnTo>
                    <a:lnTo>
                      <a:pt x="612" y="320"/>
                    </a:lnTo>
                    <a:lnTo>
                      <a:pt x="618" y="308"/>
                    </a:lnTo>
                    <a:lnTo>
                      <a:pt x="620" y="296"/>
                    </a:lnTo>
                    <a:lnTo>
                      <a:pt x="620" y="296"/>
                    </a:lnTo>
                    <a:lnTo>
                      <a:pt x="618" y="284"/>
                    </a:lnTo>
                    <a:lnTo>
                      <a:pt x="612" y="272"/>
                    </a:lnTo>
                    <a:lnTo>
                      <a:pt x="602" y="262"/>
                    </a:lnTo>
                    <a:lnTo>
                      <a:pt x="590" y="250"/>
                    </a:lnTo>
                    <a:lnTo>
                      <a:pt x="574" y="242"/>
                    </a:lnTo>
                    <a:lnTo>
                      <a:pt x="556" y="232"/>
                    </a:lnTo>
                    <a:lnTo>
                      <a:pt x="534" y="224"/>
                    </a:lnTo>
                    <a:lnTo>
                      <a:pt x="510" y="216"/>
                    </a:lnTo>
                    <a:lnTo>
                      <a:pt x="510" y="216"/>
                    </a:lnTo>
                    <a:close/>
                    <a:moveTo>
                      <a:pt x="224" y="274"/>
                    </a:moveTo>
                    <a:lnTo>
                      <a:pt x="224" y="274"/>
                    </a:lnTo>
                    <a:lnTo>
                      <a:pt x="242" y="244"/>
                    </a:lnTo>
                    <a:lnTo>
                      <a:pt x="242" y="244"/>
                    </a:lnTo>
                    <a:lnTo>
                      <a:pt x="268" y="202"/>
                    </a:lnTo>
                    <a:lnTo>
                      <a:pt x="268" y="202"/>
                    </a:lnTo>
                    <a:lnTo>
                      <a:pt x="234" y="206"/>
                    </a:lnTo>
                    <a:lnTo>
                      <a:pt x="200" y="212"/>
                    </a:lnTo>
                    <a:lnTo>
                      <a:pt x="200" y="212"/>
                    </a:lnTo>
                    <a:lnTo>
                      <a:pt x="212" y="242"/>
                    </a:lnTo>
                    <a:lnTo>
                      <a:pt x="224" y="274"/>
                    </a:lnTo>
                    <a:lnTo>
                      <a:pt x="224" y="274"/>
                    </a:lnTo>
                    <a:close/>
                    <a:moveTo>
                      <a:pt x="218" y="316"/>
                    </a:moveTo>
                    <a:lnTo>
                      <a:pt x="218" y="316"/>
                    </a:lnTo>
                    <a:lnTo>
                      <a:pt x="204" y="348"/>
                    </a:lnTo>
                    <a:lnTo>
                      <a:pt x="192" y="380"/>
                    </a:lnTo>
                    <a:lnTo>
                      <a:pt x="192" y="380"/>
                    </a:lnTo>
                    <a:lnTo>
                      <a:pt x="224" y="386"/>
                    </a:lnTo>
                    <a:lnTo>
                      <a:pt x="260" y="390"/>
                    </a:lnTo>
                    <a:lnTo>
                      <a:pt x="260" y="390"/>
                    </a:lnTo>
                    <a:lnTo>
                      <a:pt x="242" y="360"/>
                    </a:lnTo>
                    <a:lnTo>
                      <a:pt x="242" y="360"/>
                    </a:lnTo>
                    <a:lnTo>
                      <a:pt x="218" y="316"/>
                    </a:lnTo>
                    <a:lnTo>
                      <a:pt x="218" y="316"/>
                    </a:lnTo>
                    <a:close/>
                    <a:moveTo>
                      <a:pt x="324" y="480"/>
                    </a:moveTo>
                    <a:lnTo>
                      <a:pt x="324" y="480"/>
                    </a:lnTo>
                    <a:lnTo>
                      <a:pt x="300" y="450"/>
                    </a:lnTo>
                    <a:lnTo>
                      <a:pt x="276" y="416"/>
                    </a:lnTo>
                    <a:lnTo>
                      <a:pt x="276" y="416"/>
                    </a:lnTo>
                    <a:lnTo>
                      <a:pt x="230" y="412"/>
                    </a:lnTo>
                    <a:lnTo>
                      <a:pt x="184" y="404"/>
                    </a:lnTo>
                    <a:lnTo>
                      <a:pt x="184" y="404"/>
                    </a:lnTo>
                    <a:lnTo>
                      <a:pt x="180" y="430"/>
                    </a:lnTo>
                    <a:lnTo>
                      <a:pt x="176" y="452"/>
                    </a:lnTo>
                    <a:lnTo>
                      <a:pt x="174" y="472"/>
                    </a:lnTo>
                    <a:lnTo>
                      <a:pt x="174" y="490"/>
                    </a:lnTo>
                    <a:lnTo>
                      <a:pt x="178" y="506"/>
                    </a:lnTo>
                    <a:lnTo>
                      <a:pt x="182" y="520"/>
                    </a:lnTo>
                    <a:lnTo>
                      <a:pt x="190" y="530"/>
                    </a:lnTo>
                    <a:lnTo>
                      <a:pt x="198" y="538"/>
                    </a:lnTo>
                    <a:lnTo>
                      <a:pt x="198" y="538"/>
                    </a:lnTo>
                    <a:lnTo>
                      <a:pt x="210" y="542"/>
                    </a:lnTo>
                    <a:lnTo>
                      <a:pt x="224" y="544"/>
                    </a:lnTo>
                    <a:lnTo>
                      <a:pt x="238" y="540"/>
                    </a:lnTo>
                    <a:lnTo>
                      <a:pt x="254" y="534"/>
                    </a:lnTo>
                    <a:lnTo>
                      <a:pt x="270" y="526"/>
                    </a:lnTo>
                    <a:lnTo>
                      <a:pt x="288" y="514"/>
                    </a:lnTo>
                    <a:lnTo>
                      <a:pt x="306" y="498"/>
                    </a:lnTo>
                    <a:lnTo>
                      <a:pt x="324" y="480"/>
                    </a:lnTo>
                    <a:lnTo>
                      <a:pt x="324" y="480"/>
                    </a:lnTo>
                    <a:close/>
                    <a:moveTo>
                      <a:pt x="378" y="418"/>
                    </a:moveTo>
                    <a:lnTo>
                      <a:pt x="378" y="418"/>
                    </a:lnTo>
                    <a:lnTo>
                      <a:pt x="342" y="418"/>
                    </a:lnTo>
                    <a:lnTo>
                      <a:pt x="342" y="418"/>
                    </a:lnTo>
                    <a:lnTo>
                      <a:pt x="306" y="418"/>
                    </a:lnTo>
                    <a:lnTo>
                      <a:pt x="306" y="418"/>
                    </a:lnTo>
                    <a:lnTo>
                      <a:pt x="324" y="440"/>
                    </a:lnTo>
                    <a:lnTo>
                      <a:pt x="342" y="462"/>
                    </a:lnTo>
                    <a:lnTo>
                      <a:pt x="342" y="462"/>
                    </a:lnTo>
                    <a:lnTo>
                      <a:pt x="360" y="440"/>
                    </a:lnTo>
                    <a:lnTo>
                      <a:pt x="378" y="418"/>
                    </a:lnTo>
                    <a:lnTo>
                      <a:pt x="378" y="4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8" name="íş1íḓè">
              <a:extLst>
                <a:ext uri="{FF2B5EF4-FFF2-40B4-BE49-F238E27FC236}">
                  <a16:creationId xmlns:a16="http://schemas.microsoft.com/office/drawing/2014/main" id="{78BA4BEA-49BF-458F-A951-39EDA0C7E903}"/>
                </a:ext>
              </a:extLst>
            </p:cNvPr>
            <p:cNvSpPr/>
            <p:nvPr/>
          </p:nvSpPr>
          <p:spPr bwMode="auto">
            <a:xfrm>
              <a:off x="4950834" y="1965611"/>
              <a:ext cx="2363036" cy="2045389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24" name="íSḻíďe">
            <a:extLst>
              <a:ext uri="{FF2B5EF4-FFF2-40B4-BE49-F238E27FC236}">
                <a16:creationId xmlns:a16="http://schemas.microsoft.com/office/drawing/2014/main" id="{0E82BB58-723A-4546-B518-AE9CD9DE99CC}"/>
              </a:ext>
            </a:extLst>
          </p:cNvPr>
          <p:cNvGrpSpPr/>
          <p:nvPr/>
        </p:nvGrpSpPr>
        <p:grpSpPr>
          <a:xfrm>
            <a:off x="1112926" y="1910261"/>
            <a:ext cx="2120758" cy="1835658"/>
            <a:chOff x="1124991" y="2072147"/>
            <a:chExt cx="2120758" cy="1835676"/>
          </a:xfrm>
        </p:grpSpPr>
        <p:sp>
          <p:nvSpPr>
            <p:cNvPr id="125" name="îśľîḑe">
              <a:extLst>
                <a:ext uri="{FF2B5EF4-FFF2-40B4-BE49-F238E27FC236}">
                  <a16:creationId xmlns:a16="http://schemas.microsoft.com/office/drawing/2014/main" id="{9BB1DF59-5190-44F2-96EB-DCAAE291C50E}"/>
                </a:ext>
              </a:extLst>
            </p:cNvPr>
            <p:cNvSpPr/>
            <p:nvPr/>
          </p:nvSpPr>
          <p:spPr bwMode="auto">
            <a:xfrm>
              <a:off x="1186797" y="2123962"/>
              <a:ext cx="1997147" cy="1728685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6" name="íš1ïḍé">
              <a:extLst>
                <a:ext uri="{FF2B5EF4-FFF2-40B4-BE49-F238E27FC236}">
                  <a16:creationId xmlns:a16="http://schemas.microsoft.com/office/drawing/2014/main" id="{35351973-38DD-454D-960C-D97F697FB758}"/>
                </a:ext>
              </a:extLst>
            </p:cNvPr>
            <p:cNvGrpSpPr/>
            <p:nvPr/>
          </p:nvGrpSpPr>
          <p:grpSpPr>
            <a:xfrm>
              <a:off x="1900953" y="2539420"/>
              <a:ext cx="568863" cy="897788"/>
              <a:chOff x="-3248025" y="803275"/>
              <a:chExt cx="669925" cy="1057275"/>
            </a:xfrm>
            <a:solidFill>
              <a:schemeClr val="bg1"/>
            </a:solidFill>
          </p:grpSpPr>
          <p:sp>
            <p:nvSpPr>
              <p:cNvPr id="128" name="îşlïḋé">
                <a:extLst>
                  <a:ext uri="{FF2B5EF4-FFF2-40B4-BE49-F238E27FC236}">
                    <a16:creationId xmlns:a16="http://schemas.microsoft.com/office/drawing/2014/main" id="{B137308A-0BBB-4DA4-989B-92012ED6A165}"/>
                  </a:ext>
                </a:extLst>
              </p:cNvPr>
              <p:cNvSpPr/>
              <p:nvPr/>
            </p:nvSpPr>
            <p:spPr bwMode="auto">
              <a:xfrm>
                <a:off x="-2940050" y="1489075"/>
                <a:ext cx="361950" cy="53975"/>
              </a:xfrm>
              <a:custGeom>
                <a:avLst/>
                <a:gdLst>
                  <a:gd name="T0" fmla="*/ 228 w 228"/>
                  <a:gd name="T1" fmla="*/ 24 h 34"/>
                  <a:gd name="T2" fmla="*/ 228 w 228"/>
                  <a:gd name="T3" fmla="*/ 24 h 34"/>
                  <a:gd name="T4" fmla="*/ 228 w 228"/>
                  <a:gd name="T5" fmla="*/ 28 h 34"/>
                  <a:gd name="T6" fmla="*/ 224 w 228"/>
                  <a:gd name="T7" fmla="*/ 32 h 34"/>
                  <a:gd name="T8" fmla="*/ 222 w 228"/>
                  <a:gd name="T9" fmla="*/ 34 h 34"/>
                  <a:gd name="T10" fmla="*/ 218 w 228"/>
                  <a:gd name="T11" fmla="*/ 34 h 34"/>
                  <a:gd name="T12" fmla="*/ 12 w 228"/>
                  <a:gd name="T13" fmla="*/ 34 h 34"/>
                  <a:gd name="T14" fmla="*/ 12 w 228"/>
                  <a:gd name="T15" fmla="*/ 34 h 34"/>
                  <a:gd name="T16" fmla="*/ 8 w 228"/>
                  <a:gd name="T17" fmla="*/ 34 h 34"/>
                  <a:gd name="T18" fmla="*/ 4 w 228"/>
                  <a:gd name="T19" fmla="*/ 32 h 34"/>
                  <a:gd name="T20" fmla="*/ 2 w 228"/>
                  <a:gd name="T21" fmla="*/ 28 h 34"/>
                  <a:gd name="T22" fmla="*/ 0 w 228"/>
                  <a:gd name="T23" fmla="*/ 24 h 34"/>
                  <a:gd name="T24" fmla="*/ 0 w 228"/>
                  <a:gd name="T25" fmla="*/ 10 h 34"/>
                  <a:gd name="T26" fmla="*/ 0 w 228"/>
                  <a:gd name="T27" fmla="*/ 10 h 34"/>
                  <a:gd name="T28" fmla="*/ 2 w 228"/>
                  <a:gd name="T29" fmla="*/ 6 h 34"/>
                  <a:gd name="T30" fmla="*/ 4 w 228"/>
                  <a:gd name="T31" fmla="*/ 2 h 34"/>
                  <a:gd name="T32" fmla="*/ 8 w 228"/>
                  <a:gd name="T33" fmla="*/ 0 h 34"/>
                  <a:gd name="T34" fmla="*/ 12 w 228"/>
                  <a:gd name="T35" fmla="*/ 0 h 34"/>
                  <a:gd name="T36" fmla="*/ 218 w 228"/>
                  <a:gd name="T37" fmla="*/ 0 h 34"/>
                  <a:gd name="T38" fmla="*/ 218 w 228"/>
                  <a:gd name="T39" fmla="*/ 0 h 34"/>
                  <a:gd name="T40" fmla="*/ 222 w 228"/>
                  <a:gd name="T41" fmla="*/ 0 h 34"/>
                  <a:gd name="T42" fmla="*/ 224 w 228"/>
                  <a:gd name="T43" fmla="*/ 2 h 34"/>
                  <a:gd name="T44" fmla="*/ 228 w 228"/>
                  <a:gd name="T45" fmla="*/ 6 h 34"/>
                  <a:gd name="T46" fmla="*/ 228 w 228"/>
                  <a:gd name="T47" fmla="*/ 10 h 34"/>
                  <a:gd name="T48" fmla="*/ 228 w 228"/>
                  <a:gd name="T49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8" h="34">
                    <a:moveTo>
                      <a:pt x="228" y="24"/>
                    </a:moveTo>
                    <a:lnTo>
                      <a:pt x="228" y="24"/>
                    </a:lnTo>
                    <a:lnTo>
                      <a:pt x="228" y="28"/>
                    </a:lnTo>
                    <a:lnTo>
                      <a:pt x="224" y="32"/>
                    </a:lnTo>
                    <a:lnTo>
                      <a:pt x="222" y="34"/>
                    </a:lnTo>
                    <a:lnTo>
                      <a:pt x="218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8" y="34"/>
                    </a:lnTo>
                    <a:lnTo>
                      <a:pt x="4" y="32"/>
                    </a:lnTo>
                    <a:lnTo>
                      <a:pt x="2" y="28"/>
                    </a:lnTo>
                    <a:lnTo>
                      <a:pt x="0" y="2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22" y="0"/>
                    </a:lnTo>
                    <a:lnTo>
                      <a:pt x="224" y="2"/>
                    </a:lnTo>
                    <a:lnTo>
                      <a:pt x="228" y="6"/>
                    </a:lnTo>
                    <a:lnTo>
                      <a:pt x="228" y="10"/>
                    </a:lnTo>
                    <a:lnTo>
                      <a:pt x="228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ṣḷidé">
                <a:extLst>
                  <a:ext uri="{FF2B5EF4-FFF2-40B4-BE49-F238E27FC236}">
                    <a16:creationId xmlns:a16="http://schemas.microsoft.com/office/drawing/2014/main" id="{F7C0DBB6-83FF-4254-A36A-544F5F1EA38B}"/>
                  </a:ext>
                </a:extLst>
              </p:cNvPr>
              <p:cNvSpPr/>
              <p:nvPr/>
            </p:nvSpPr>
            <p:spPr bwMode="auto">
              <a:xfrm>
                <a:off x="-2841625" y="1279525"/>
                <a:ext cx="158750" cy="107950"/>
              </a:xfrm>
              <a:custGeom>
                <a:avLst/>
                <a:gdLst>
                  <a:gd name="T0" fmla="*/ 88 w 100"/>
                  <a:gd name="T1" fmla="*/ 28 h 68"/>
                  <a:gd name="T2" fmla="*/ 88 w 100"/>
                  <a:gd name="T3" fmla="*/ 28 h 68"/>
                  <a:gd name="T4" fmla="*/ 94 w 100"/>
                  <a:gd name="T5" fmla="*/ 24 h 68"/>
                  <a:gd name="T6" fmla="*/ 98 w 100"/>
                  <a:gd name="T7" fmla="*/ 18 h 68"/>
                  <a:gd name="T8" fmla="*/ 100 w 100"/>
                  <a:gd name="T9" fmla="*/ 12 h 68"/>
                  <a:gd name="T10" fmla="*/ 98 w 100"/>
                  <a:gd name="T11" fmla="*/ 6 h 68"/>
                  <a:gd name="T12" fmla="*/ 98 w 100"/>
                  <a:gd name="T13" fmla="*/ 6 h 68"/>
                  <a:gd name="T14" fmla="*/ 94 w 100"/>
                  <a:gd name="T15" fmla="*/ 2 h 68"/>
                  <a:gd name="T16" fmla="*/ 88 w 100"/>
                  <a:gd name="T17" fmla="*/ 0 h 68"/>
                  <a:gd name="T18" fmla="*/ 80 w 100"/>
                  <a:gd name="T19" fmla="*/ 0 h 68"/>
                  <a:gd name="T20" fmla="*/ 74 w 100"/>
                  <a:gd name="T21" fmla="*/ 2 h 68"/>
                  <a:gd name="T22" fmla="*/ 10 w 100"/>
                  <a:gd name="T23" fmla="*/ 38 h 68"/>
                  <a:gd name="T24" fmla="*/ 10 w 100"/>
                  <a:gd name="T25" fmla="*/ 38 h 68"/>
                  <a:gd name="T26" fmla="*/ 4 w 100"/>
                  <a:gd name="T27" fmla="*/ 44 h 68"/>
                  <a:gd name="T28" fmla="*/ 2 w 100"/>
                  <a:gd name="T29" fmla="*/ 50 h 68"/>
                  <a:gd name="T30" fmla="*/ 0 w 100"/>
                  <a:gd name="T31" fmla="*/ 56 h 68"/>
                  <a:gd name="T32" fmla="*/ 2 w 100"/>
                  <a:gd name="T33" fmla="*/ 62 h 68"/>
                  <a:gd name="T34" fmla="*/ 2 w 100"/>
                  <a:gd name="T35" fmla="*/ 62 h 68"/>
                  <a:gd name="T36" fmla="*/ 6 w 100"/>
                  <a:gd name="T37" fmla="*/ 66 h 68"/>
                  <a:gd name="T38" fmla="*/ 12 w 100"/>
                  <a:gd name="T39" fmla="*/ 68 h 68"/>
                  <a:gd name="T40" fmla="*/ 18 w 100"/>
                  <a:gd name="T41" fmla="*/ 66 h 68"/>
                  <a:gd name="T42" fmla="*/ 26 w 100"/>
                  <a:gd name="T43" fmla="*/ 64 h 68"/>
                  <a:gd name="T44" fmla="*/ 88 w 100"/>
                  <a:gd name="T45" fmla="*/ 2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" h="68">
                    <a:moveTo>
                      <a:pt x="88" y="28"/>
                    </a:moveTo>
                    <a:lnTo>
                      <a:pt x="88" y="28"/>
                    </a:lnTo>
                    <a:lnTo>
                      <a:pt x="94" y="24"/>
                    </a:lnTo>
                    <a:lnTo>
                      <a:pt x="98" y="18"/>
                    </a:lnTo>
                    <a:lnTo>
                      <a:pt x="100" y="12"/>
                    </a:lnTo>
                    <a:lnTo>
                      <a:pt x="98" y="6"/>
                    </a:lnTo>
                    <a:lnTo>
                      <a:pt x="98" y="6"/>
                    </a:lnTo>
                    <a:lnTo>
                      <a:pt x="94" y="2"/>
                    </a:lnTo>
                    <a:lnTo>
                      <a:pt x="88" y="0"/>
                    </a:lnTo>
                    <a:lnTo>
                      <a:pt x="80" y="0"/>
                    </a:lnTo>
                    <a:lnTo>
                      <a:pt x="74" y="2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4" y="44"/>
                    </a:lnTo>
                    <a:lnTo>
                      <a:pt x="2" y="50"/>
                    </a:lnTo>
                    <a:lnTo>
                      <a:pt x="0" y="56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6" y="66"/>
                    </a:lnTo>
                    <a:lnTo>
                      <a:pt x="12" y="68"/>
                    </a:lnTo>
                    <a:lnTo>
                      <a:pt x="18" y="66"/>
                    </a:lnTo>
                    <a:lnTo>
                      <a:pt x="26" y="64"/>
                    </a:lnTo>
                    <a:lnTo>
                      <a:pt x="88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íṣļîḋé">
                <a:extLst>
                  <a:ext uri="{FF2B5EF4-FFF2-40B4-BE49-F238E27FC236}">
                    <a16:creationId xmlns:a16="http://schemas.microsoft.com/office/drawing/2014/main" id="{37F3B3A6-5383-4DDD-BF92-C9495371B84C}"/>
                  </a:ext>
                </a:extLst>
              </p:cNvPr>
              <p:cNvSpPr/>
              <p:nvPr/>
            </p:nvSpPr>
            <p:spPr bwMode="auto">
              <a:xfrm>
                <a:off x="-3095625" y="803275"/>
                <a:ext cx="101600" cy="79375"/>
              </a:xfrm>
              <a:custGeom>
                <a:avLst/>
                <a:gdLst>
                  <a:gd name="T0" fmla="*/ 58 w 64"/>
                  <a:gd name="T1" fmla="*/ 28 h 50"/>
                  <a:gd name="T2" fmla="*/ 58 w 64"/>
                  <a:gd name="T3" fmla="*/ 28 h 50"/>
                  <a:gd name="T4" fmla="*/ 62 w 64"/>
                  <a:gd name="T5" fmla="*/ 24 h 50"/>
                  <a:gd name="T6" fmla="*/ 64 w 64"/>
                  <a:gd name="T7" fmla="*/ 20 h 50"/>
                  <a:gd name="T8" fmla="*/ 64 w 64"/>
                  <a:gd name="T9" fmla="*/ 16 h 50"/>
                  <a:gd name="T10" fmla="*/ 62 w 64"/>
                  <a:gd name="T11" fmla="*/ 12 h 50"/>
                  <a:gd name="T12" fmla="*/ 58 w 64"/>
                  <a:gd name="T13" fmla="*/ 4 h 50"/>
                  <a:gd name="T14" fmla="*/ 58 w 64"/>
                  <a:gd name="T15" fmla="*/ 4 h 50"/>
                  <a:gd name="T16" fmla="*/ 54 w 64"/>
                  <a:gd name="T17" fmla="*/ 2 h 50"/>
                  <a:gd name="T18" fmla="*/ 50 w 64"/>
                  <a:gd name="T19" fmla="*/ 0 h 50"/>
                  <a:gd name="T20" fmla="*/ 46 w 64"/>
                  <a:gd name="T21" fmla="*/ 0 h 50"/>
                  <a:gd name="T22" fmla="*/ 42 w 64"/>
                  <a:gd name="T23" fmla="*/ 0 h 50"/>
                  <a:gd name="T24" fmla="*/ 4 w 64"/>
                  <a:gd name="T25" fmla="*/ 22 h 50"/>
                  <a:gd name="T26" fmla="*/ 4 w 64"/>
                  <a:gd name="T27" fmla="*/ 22 h 50"/>
                  <a:gd name="T28" fmla="*/ 2 w 64"/>
                  <a:gd name="T29" fmla="*/ 26 h 50"/>
                  <a:gd name="T30" fmla="*/ 0 w 64"/>
                  <a:gd name="T31" fmla="*/ 30 h 50"/>
                  <a:gd name="T32" fmla="*/ 0 w 64"/>
                  <a:gd name="T33" fmla="*/ 34 h 50"/>
                  <a:gd name="T34" fmla="*/ 0 w 64"/>
                  <a:gd name="T35" fmla="*/ 38 h 50"/>
                  <a:gd name="T36" fmla="*/ 4 w 64"/>
                  <a:gd name="T37" fmla="*/ 46 h 50"/>
                  <a:gd name="T38" fmla="*/ 4 w 64"/>
                  <a:gd name="T39" fmla="*/ 46 h 50"/>
                  <a:gd name="T40" fmla="*/ 8 w 64"/>
                  <a:gd name="T41" fmla="*/ 48 h 50"/>
                  <a:gd name="T42" fmla="*/ 12 w 64"/>
                  <a:gd name="T43" fmla="*/ 50 h 50"/>
                  <a:gd name="T44" fmla="*/ 16 w 64"/>
                  <a:gd name="T45" fmla="*/ 50 h 50"/>
                  <a:gd name="T46" fmla="*/ 20 w 64"/>
                  <a:gd name="T47" fmla="*/ 50 h 50"/>
                  <a:gd name="T48" fmla="*/ 58 w 64"/>
                  <a:gd name="T4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4" h="50">
                    <a:moveTo>
                      <a:pt x="58" y="28"/>
                    </a:moveTo>
                    <a:lnTo>
                      <a:pt x="58" y="28"/>
                    </a:lnTo>
                    <a:lnTo>
                      <a:pt x="62" y="24"/>
                    </a:lnTo>
                    <a:lnTo>
                      <a:pt x="64" y="20"/>
                    </a:lnTo>
                    <a:lnTo>
                      <a:pt x="64" y="16"/>
                    </a:lnTo>
                    <a:lnTo>
                      <a:pt x="62" y="12"/>
                    </a:lnTo>
                    <a:lnTo>
                      <a:pt x="58" y="4"/>
                    </a:lnTo>
                    <a:lnTo>
                      <a:pt x="58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2" y="26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8" y="48"/>
                    </a:lnTo>
                    <a:lnTo>
                      <a:pt x="12" y="50"/>
                    </a:lnTo>
                    <a:lnTo>
                      <a:pt x="16" y="50"/>
                    </a:lnTo>
                    <a:lnTo>
                      <a:pt x="20" y="50"/>
                    </a:lnTo>
                    <a:lnTo>
                      <a:pt x="58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ṣ1îḓé">
                <a:extLst>
                  <a:ext uri="{FF2B5EF4-FFF2-40B4-BE49-F238E27FC236}">
                    <a16:creationId xmlns:a16="http://schemas.microsoft.com/office/drawing/2014/main" id="{861524E3-9CA8-467D-800D-1F5238C0E763}"/>
                  </a:ext>
                </a:extLst>
              </p:cNvPr>
              <p:cNvSpPr/>
              <p:nvPr/>
            </p:nvSpPr>
            <p:spPr bwMode="auto">
              <a:xfrm>
                <a:off x="-3130550" y="1771650"/>
                <a:ext cx="396875" cy="88900"/>
              </a:xfrm>
              <a:custGeom>
                <a:avLst/>
                <a:gdLst>
                  <a:gd name="T0" fmla="*/ 250 w 250"/>
                  <a:gd name="T1" fmla="*/ 42 h 56"/>
                  <a:gd name="T2" fmla="*/ 250 w 250"/>
                  <a:gd name="T3" fmla="*/ 42 h 56"/>
                  <a:gd name="T4" fmla="*/ 248 w 250"/>
                  <a:gd name="T5" fmla="*/ 48 h 56"/>
                  <a:gd name="T6" fmla="*/ 244 w 250"/>
                  <a:gd name="T7" fmla="*/ 52 h 56"/>
                  <a:gd name="T8" fmla="*/ 240 w 250"/>
                  <a:gd name="T9" fmla="*/ 56 h 56"/>
                  <a:gd name="T10" fmla="*/ 234 w 250"/>
                  <a:gd name="T11" fmla="*/ 56 h 56"/>
                  <a:gd name="T12" fmla="*/ 14 w 250"/>
                  <a:gd name="T13" fmla="*/ 56 h 56"/>
                  <a:gd name="T14" fmla="*/ 14 w 250"/>
                  <a:gd name="T15" fmla="*/ 56 h 56"/>
                  <a:gd name="T16" fmla="*/ 8 w 250"/>
                  <a:gd name="T17" fmla="*/ 56 h 56"/>
                  <a:gd name="T18" fmla="*/ 4 w 250"/>
                  <a:gd name="T19" fmla="*/ 52 h 56"/>
                  <a:gd name="T20" fmla="*/ 0 w 250"/>
                  <a:gd name="T21" fmla="*/ 48 h 56"/>
                  <a:gd name="T22" fmla="*/ 0 w 250"/>
                  <a:gd name="T23" fmla="*/ 42 h 56"/>
                  <a:gd name="T24" fmla="*/ 0 w 250"/>
                  <a:gd name="T25" fmla="*/ 42 h 56"/>
                  <a:gd name="T26" fmla="*/ 0 w 250"/>
                  <a:gd name="T27" fmla="*/ 36 h 56"/>
                  <a:gd name="T28" fmla="*/ 6 w 250"/>
                  <a:gd name="T29" fmla="*/ 30 h 56"/>
                  <a:gd name="T30" fmla="*/ 12 w 250"/>
                  <a:gd name="T31" fmla="*/ 24 h 56"/>
                  <a:gd name="T32" fmla="*/ 22 w 250"/>
                  <a:gd name="T33" fmla="*/ 18 h 56"/>
                  <a:gd name="T34" fmla="*/ 46 w 250"/>
                  <a:gd name="T35" fmla="*/ 8 h 56"/>
                  <a:gd name="T36" fmla="*/ 74 w 250"/>
                  <a:gd name="T37" fmla="*/ 0 h 56"/>
                  <a:gd name="T38" fmla="*/ 74 w 250"/>
                  <a:gd name="T39" fmla="*/ 0 h 56"/>
                  <a:gd name="T40" fmla="*/ 84 w 250"/>
                  <a:gd name="T41" fmla="*/ 12 h 56"/>
                  <a:gd name="T42" fmla="*/ 96 w 250"/>
                  <a:gd name="T43" fmla="*/ 22 h 56"/>
                  <a:gd name="T44" fmla="*/ 112 w 250"/>
                  <a:gd name="T45" fmla="*/ 28 h 56"/>
                  <a:gd name="T46" fmla="*/ 128 w 250"/>
                  <a:gd name="T47" fmla="*/ 30 h 56"/>
                  <a:gd name="T48" fmla="*/ 128 w 250"/>
                  <a:gd name="T49" fmla="*/ 30 h 56"/>
                  <a:gd name="T50" fmla="*/ 144 w 250"/>
                  <a:gd name="T51" fmla="*/ 28 h 56"/>
                  <a:gd name="T52" fmla="*/ 158 w 250"/>
                  <a:gd name="T53" fmla="*/ 22 h 56"/>
                  <a:gd name="T54" fmla="*/ 172 w 250"/>
                  <a:gd name="T55" fmla="*/ 12 h 56"/>
                  <a:gd name="T56" fmla="*/ 180 w 250"/>
                  <a:gd name="T57" fmla="*/ 0 h 56"/>
                  <a:gd name="T58" fmla="*/ 180 w 250"/>
                  <a:gd name="T59" fmla="*/ 0 h 56"/>
                  <a:gd name="T60" fmla="*/ 208 w 250"/>
                  <a:gd name="T61" fmla="*/ 10 h 56"/>
                  <a:gd name="T62" fmla="*/ 230 w 250"/>
                  <a:gd name="T63" fmla="*/ 20 h 56"/>
                  <a:gd name="T64" fmla="*/ 238 w 250"/>
                  <a:gd name="T65" fmla="*/ 26 h 56"/>
                  <a:gd name="T66" fmla="*/ 244 w 250"/>
                  <a:gd name="T67" fmla="*/ 32 h 56"/>
                  <a:gd name="T68" fmla="*/ 248 w 250"/>
                  <a:gd name="T69" fmla="*/ 36 h 56"/>
                  <a:gd name="T70" fmla="*/ 250 w 250"/>
                  <a:gd name="T71" fmla="*/ 42 h 56"/>
                  <a:gd name="T72" fmla="*/ 250 w 250"/>
                  <a:gd name="T73" fmla="*/ 4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0" h="56">
                    <a:moveTo>
                      <a:pt x="250" y="42"/>
                    </a:moveTo>
                    <a:lnTo>
                      <a:pt x="250" y="42"/>
                    </a:lnTo>
                    <a:lnTo>
                      <a:pt x="248" y="48"/>
                    </a:lnTo>
                    <a:lnTo>
                      <a:pt x="244" y="52"/>
                    </a:lnTo>
                    <a:lnTo>
                      <a:pt x="240" y="56"/>
                    </a:lnTo>
                    <a:lnTo>
                      <a:pt x="234" y="56"/>
                    </a:lnTo>
                    <a:lnTo>
                      <a:pt x="14" y="56"/>
                    </a:lnTo>
                    <a:lnTo>
                      <a:pt x="14" y="56"/>
                    </a:lnTo>
                    <a:lnTo>
                      <a:pt x="8" y="56"/>
                    </a:lnTo>
                    <a:lnTo>
                      <a:pt x="4" y="52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6" y="30"/>
                    </a:lnTo>
                    <a:lnTo>
                      <a:pt x="12" y="24"/>
                    </a:lnTo>
                    <a:lnTo>
                      <a:pt x="22" y="18"/>
                    </a:lnTo>
                    <a:lnTo>
                      <a:pt x="46" y="8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84" y="12"/>
                    </a:lnTo>
                    <a:lnTo>
                      <a:pt x="96" y="22"/>
                    </a:lnTo>
                    <a:lnTo>
                      <a:pt x="112" y="28"/>
                    </a:lnTo>
                    <a:lnTo>
                      <a:pt x="128" y="30"/>
                    </a:lnTo>
                    <a:lnTo>
                      <a:pt x="128" y="30"/>
                    </a:lnTo>
                    <a:lnTo>
                      <a:pt x="144" y="28"/>
                    </a:lnTo>
                    <a:lnTo>
                      <a:pt x="158" y="22"/>
                    </a:lnTo>
                    <a:lnTo>
                      <a:pt x="172" y="12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208" y="10"/>
                    </a:lnTo>
                    <a:lnTo>
                      <a:pt x="230" y="20"/>
                    </a:lnTo>
                    <a:lnTo>
                      <a:pt x="238" y="26"/>
                    </a:lnTo>
                    <a:lnTo>
                      <a:pt x="244" y="32"/>
                    </a:lnTo>
                    <a:lnTo>
                      <a:pt x="248" y="36"/>
                    </a:lnTo>
                    <a:lnTo>
                      <a:pt x="250" y="42"/>
                    </a:lnTo>
                    <a:lnTo>
                      <a:pt x="250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îŝḻiḑè">
                <a:extLst>
                  <a:ext uri="{FF2B5EF4-FFF2-40B4-BE49-F238E27FC236}">
                    <a16:creationId xmlns:a16="http://schemas.microsoft.com/office/drawing/2014/main" id="{DF7D7F5D-F401-4E12-A460-2AC9ADC78D79}"/>
                  </a:ext>
                </a:extLst>
              </p:cNvPr>
              <p:cNvSpPr/>
              <p:nvPr/>
            </p:nvSpPr>
            <p:spPr bwMode="auto">
              <a:xfrm>
                <a:off x="-2994025" y="1657350"/>
                <a:ext cx="133350" cy="133350"/>
              </a:xfrm>
              <a:custGeom>
                <a:avLst/>
                <a:gdLst>
                  <a:gd name="T0" fmla="*/ 42 w 84"/>
                  <a:gd name="T1" fmla="*/ 0 h 84"/>
                  <a:gd name="T2" fmla="*/ 42 w 84"/>
                  <a:gd name="T3" fmla="*/ 0 h 84"/>
                  <a:gd name="T4" fmla="*/ 34 w 84"/>
                  <a:gd name="T5" fmla="*/ 2 h 84"/>
                  <a:gd name="T6" fmla="*/ 26 w 84"/>
                  <a:gd name="T7" fmla="*/ 4 h 84"/>
                  <a:gd name="T8" fmla="*/ 18 w 84"/>
                  <a:gd name="T9" fmla="*/ 8 h 84"/>
                  <a:gd name="T10" fmla="*/ 12 w 84"/>
                  <a:gd name="T11" fmla="*/ 12 h 84"/>
                  <a:gd name="T12" fmla="*/ 8 w 84"/>
                  <a:gd name="T13" fmla="*/ 18 h 84"/>
                  <a:gd name="T14" fmla="*/ 4 w 84"/>
                  <a:gd name="T15" fmla="*/ 26 h 84"/>
                  <a:gd name="T16" fmla="*/ 2 w 84"/>
                  <a:gd name="T17" fmla="*/ 34 h 84"/>
                  <a:gd name="T18" fmla="*/ 0 w 84"/>
                  <a:gd name="T19" fmla="*/ 42 h 84"/>
                  <a:gd name="T20" fmla="*/ 0 w 84"/>
                  <a:gd name="T21" fmla="*/ 42 h 84"/>
                  <a:gd name="T22" fmla="*/ 2 w 84"/>
                  <a:gd name="T23" fmla="*/ 50 h 84"/>
                  <a:gd name="T24" fmla="*/ 4 w 84"/>
                  <a:gd name="T25" fmla="*/ 58 h 84"/>
                  <a:gd name="T26" fmla="*/ 8 w 84"/>
                  <a:gd name="T27" fmla="*/ 64 h 84"/>
                  <a:gd name="T28" fmla="*/ 12 w 84"/>
                  <a:gd name="T29" fmla="*/ 70 h 84"/>
                  <a:gd name="T30" fmla="*/ 18 w 84"/>
                  <a:gd name="T31" fmla="*/ 76 h 84"/>
                  <a:gd name="T32" fmla="*/ 26 w 84"/>
                  <a:gd name="T33" fmla="*/ 80 h 84"/>
                  <a:gd name="T34" fmla="*/ 34 w 84"/>
                  <a:gd name="T35" fmla="*/ 82 h 84"/>
                  <a:gd name="T36" fmla="*/ 42 w 84"/>
                  <a:gd name="T37" fmla="*/ 84 h 84"/>
                  <a:gd name="T38" fmla="*/ 42 w 84"/>
                  <a:gd name="T39" fmla="*/ 84 h 84"/>
                  <a:gd name="T40" fmla="*/ 50 w 84"/>
                  <a:gd name="T41" fmla="*/ 82 h 84"/>
                  <a:gd name="T42" fmla="*/ 58 w 84"/>
                  <a:gd name="T43" fmla="*/ 80 h 84"/>
                  <a:gd name="T44" fmla="*/ 66 w 84"/>
                  <a:gd name="T45" fmla="*/ 76 h 84"/>
                  <a:gd name="T46" fmla="*/ 72 w 84"/>
                  <a:gd name="T47" fmla="*/ 70 h 84"/>
                  <a:gd name="T48" fmla="*/ 76 w 84"/>
                  <a:gd name="T49" fmla="*/ 64 h 84"/>
                  <a:gd name="T50" fmla="*/ 80 w 84"/>
                  <a:gd name="T51" fmla="*/ 58 h 84"/>
                  <a:gd name="T52" fmla="*/ 82 w 84"/>
                  <a:gd name="T53" fmla="*/ 50 h 84"/>
                  <a:gd name="T54" fmla="*/ 84 w 84"/>
                  <a:gd name="T55" fmla="*/ 42 h 84"/>
                  <a:gd name="T56" fmla="*/ 84 w 84"/>
                  <a:gd name="T57" fmla="*/ 42 h 84"/>
                  <a:gd name="T58" fmla="*/ 82 w 84"/>
                  <a:gd name="T59" fmla="*/ 34 h 84"/>
                  <a:gd name="T60" fmla="*/ 80 w 84"/>
                  <a:gd name="T61" fmla="*/ 26 h 84"/>
                  <a:gd name="T62" fmla="*/ 76 w 84"/>
                  <a:gd name="T63" fmla="*/ 18 h 84"/>
                  <a:gd name="T64" fmla="*/ 72 w 84"/>
                  <a:gd name="T65" fmla="*/ 12 h 84"/>
                  <a:gd name="T66" fmla="*/ 66 w 84"/>
                  <a:gd name="T67" fmla="*/ 8 h 84"/>
                  <a:gd name="T68" fmla="*/ 58 w 84"/>
                  <a:gd name="T69" fmla="*/ 4 h 84"/>
                  <a:gd name="T70" fmla="*/ 50 w 84"/>
                  <a:gd name="T71" fmla="*/ 2 h 84"/>
                  <a:gd name="T72" fmla="*/ 42 w 84"/>
                  <a:gd name="T73" fmla="*/ 0 h 84"/>
                  <a:gd name="T74" fmla="*/ 42 w 84"/>
                  <a:gd name="T7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lnTo>
                      <a:pt x="42" y="0"/>
                    </a:lnTo>
                    <a:lnTo>
                      <a:pt x="34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4"/>
                    </a:lnTo>
                    <a:lnTo>
                      <a:pt x="12" y="70"/>
                    </a:lnTo>
                    <a:lnTo>
                      <a:pt x="18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8" y="80"/>
                    </a:lnTo>
                    <a:lnTo>
                      <a:pt x="66" y="76"/>
                    </a:lnTo>
                    <a:lnTo>
                      <a:pt x="72" y="70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2" y="50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2" y="34"/>
                    </a:lnTo>
                    <a:lnTo>
                      <a:pt x="80" y="26"/>
                    </a:lnTo>
                    <a:lnTo>
                      <a:pt x="76" y="18"/>
                    </a:lnTo>
                    <a:lnTo>
                      <a:pt x="72" y="12"/>
                    </a:lnTo>
                    <a:lnTo>
                      <a:pt x="66" y="8"/>
                    </a:lnTo>
                    <a:lnTo>
                      <a:pt x="58" y="4"/>
                    </a:lnTo>
                    <a:lnTo>
                      <a:pt x="50" y="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iṧľîḋe">
                <a:extLst>
                  <a:ext uri="{FF2B5EF4-FFF2-40B4-BE49-F238E27FC236}">
                    <a16:creationId xmlns:a16="http://schemas.microsoft.com/office/drawing/2014/main" id="{965DF0B6-8557-4A77-9AB6-318BA31E17C2}"/>
                  </a:ext>
                </a:extLst>
              </p:cNvPr>
              <p:cNvSpPr/>
              <p:nvPr/>
            </p:nvSpPr>
            <p:spPr bwMode="auto">
              <a:xfrm>
                <a:off x="-3248025" y="854075"/>
                <a:ext cx="584200" cy="847725"/>
              </a:xfrm>
              <a:custGeom>
                <a:avLst/>
                <a:gdLst>
                  <a:gd name="T0" fmla="*/ 358 w 368"/>
                  <a:gd name="T1" fmla="*/ 470 h 534"/>
                  <a:gd name="T2" fmla="*/ 322 w 368"/>
                  <a:gd name="T3" fmla="*/ 504 h 534"/>
                  <a:gd name="T4" fmla="*/ 278 w 368"/>
                  <a:gd name="T5" fmla="*/ 528 h 534"/>
                  <a:gd name="T6" fmla="*/ 258 w 368"/>
                  <a:gd name="T7" fmla="*/ 524 h 534"/>
                  <a:gd name="T8" fmla="*/ 240 w 368"/>
                  <a:gd name="T9" fmla="*/ 500 h 534"/>
                  <a:gd name="T10" fmla="*/ 212 w 368"/>
                  <a:gd name="T11" fmla="*/ 488 h 534"/>
                  <a:gd name="T12" fmla="*/ 192 w 368"/>
                  <a:gd name="T13" fmla="*/ 488 h 534"/>
                  <a:gd name="T14" fmla="*/ 164 w 368"/>
                  <a:gd name="T15" fmla="*/ 500 h 534"/>
                  <a:gd name="T16" fmla="*/ 146 w 368"/>
                  <a:gd name="T17" fmla="*/ 524 h 534"/>
                  <a:gd name="T18" fmla="*/ 128 w 368"/>
                  <a:gd name="T19" fmla="*/ 530 h 534"/>
                  <a:gd name="T20" fmla="*/ 86 w 368"/>
                  <a:gd name="T21" fmla="*/ 506 h 534"/>
                  <a:gd name="T22" fmla="*/ 50 w 368"/>
                  <a:gd name="T23" fmla="*/ 474 h 534"/>
                  <a:gd name="T24" fmla="*/ 22 w 368"/>
                  <a:gd name="T25" fmla="*/ 436 h 534"/>
                  <a:gd name="T26" fmla="*/ 6 w 368"/>
                  <a:gd name="T27" fmla="*/ 390 h 534"/>
                  <a:gd name="T28" fmla="*/ 0 w 368"/>
                  <a:gd name="T29" fmla="*/ 342 h 534"/>
                  <a:gd name="T30" fmla="*/ 2 w 368"/>
                  <a:gd name="T31" fmla="*/ 306 h 534"/>
                  <a:gd name="T32" fmla="*/ 18 w 368"/>
                  <a:gd name="T33" fmla="*/ 258 h 534"/>
                  <a:gd name="T34" fmla="*/ 42 w 368"/>
                  <a:gd name="T35" fmla="*/ 216 h 534"/>
                  <a:gd name="T36" fmla="*/ 78 w 368"/>
                  <a:gd name="T37" fmla="*/ 182 h 534"/>
                  <a:gd name="T38" fmla="*/ 120 w 368"/>
                  <a:gd name="T39" fmla="*/ 156 h 534"/>
                  <a:gd name="T40" fmla="*/ 106 w 368"/>
                  <a:gd name="T41" fmla="*/ 66 h 534"/>
                  <a:gd name="T42" fmla="*/ 104 w 368"/>
                  <a:gd name="T43" fmla="*/ 52 h 534"/>
                  <a:gd name="T44" fmla="*/ 174 w 368"/>
                  <a:gd name="T45" fmla="*/ 4 h 534"/>
                  <a:gd name="T46" fmla="*/ 190 w 368"/>
                  <a:gd name="T47" fmla="*/ 2 h 534"/>
                  <a:gd name="T48" fmla="*/ 328 w 368"/>
                  <a:gd name="T49" fmla="*/ 228 h 534"/>
                  <a:gd name="T50" fmla="*/ 330 w 368"/>
                  <a:gd name="T51" fmla="*/ 244 h 534"/>
                  <a:gd name="T52" fmla="*/ 258 w 368"/>
                  <a:gd name="T53" fmla="*/ 292 h 534"/>
                  <a:gd name="T54" fmla="*/ 244 w 368"/>
                  <a:gd name="T55" fmla="*/ 294 h 534"/>
                  <a:gd name="T56" fmla="*/ 180 w 368"/>
                  <a:gd name="T57" fmla="*/ 196 h 534"/>
                  <a:gd name="T58" fmla="*/ 154 w 368"/>
                  <a:gd name="T59" fmla="*/ 200 h 534"/>
                  <a:gd name="T60" fmla="*/ 92 w 368"/>
                  <a:gd name="T61" fmla="*/ 238 h 534"/>
                  <a:gd name="T62" fmla="*/ 62 w 368"/>
                  <a:gd name="T63" fmla="*/ 290 h 534"/>
                  <a:gd name="T64" fmla="*/ 56 w 368"/>
                  <a:gd name="T65" fmla="*/ 328 h 534"/>
                  <a:gd name="T66" fmla="*/ 58 w 368"/>
                  <a:gd name="T67" fmla="*/ 356 h 534"/>
                  <a:gd name="T68" fmla="*/ 72 w 368"/>
                  <a:gd name="T69" fmla="*/ 392 h 534"/>
                  <a:gd name="T70" fmla="*/ 96 w 368"/>
                  <a:gd name="T71" fmla="*/ 424 h 534"/>
                  <a:gd name="T72" fmla="*/ 126 w 368"/>
                  <a:gd name="T73" fmla="*/ 446 h 534"/>
                  <a:gd name="T74" fmla="*/ 162 w 368"/>
                  <a:gd name="T75" fmla="*/ 460 h 534"/>
                  <a:gd name="T76" fmla="*/ 190 w 368"/>
                  <a:gd name="T77" fmla="*/ 462 h 534"/>
                  <a:gd name="T78" fmla="*/ 368 w 368"/>
                  <a:gd name="T79" fmla="*/ 456 h 534"/>
                  <a:gd name="T80" fmla="*/ 258 w 368"/>
                  <a:gd name="T81" fmla="*/ 212 h 534"/>
                  <a:gd name="T82" fmla="*/ 268 w 368"/>
                  <a:gd name="T83" fmla="*/ 218 h 534"/>
                  <a:gd name="T84" fmla="*/ 276 w 368"/>
                  <a:gd name="T85" fmla="*/ 214 h 534"/>
                  <a:gd name="T86" fmla="*/ 278 w 368"/>
                  <a:gd name="T87" fmla="*/ 200 h 534"/>
                  <a:gd name="T88" fmla="*/ 198 w 368"/>
                  <a:gd name="T89" fmla="*/ 62 h 534"/>
                  <a:gd name="T90" fmla="*/ 186 w 368"/>
                  <a:gd name="T91" fmla="*/ 60 h 534"/>
                  <a:gd name="T92" fmla="*/ 180 w 368"/>
                  <a:gd name="T93" fmla="*/ 68 h 534"/>
                  <a:gd name="T94" fmla="*/ 182 w 368"/>
                  <a:gd name="T95" fmla="*/ 76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8" h="534">
                    <a:moveTo>
                      <a:pt x="368" y="456"/>
                    </a:moveTo>
                    <a:lnTo>
                      <a:pt x="368" y="456"/>
                    </a:lnTo>
                    <a:lnTo>
                      <a:pt x="358" y="470"/>
                    </a:lnTo>
                    <a:lnTo>
                      <a:pt x="346" y="482"/>
                    </a:lnTo>
                    <a:lnTo>
                      <a:pt x="334" y="494"/>
                    </a:lnTo>
                    <a:lnTo>
                      <a:pt x="322" y="504"/>
                    </a:lnTo>
                    <a:lnTo>
                      <a:pt x="308" y="514"/>
                    </a:lnTo>
                    <a:lnTo>
                      <a:pt x="292" y="522"/>
                    </a:lnTo>
                    <a:lnTo>
                      <a:pt x="278" y="528"/>
                    </a:lnTo>
                    <a:lnTo>
                      <a:pt x="262" y="534"/>
                    </a:lnTo>
                    <a:lnTo>
                      <a:pt x="262" y="534"/>
                    </a:lnTo>
                    <a:lnTo>
                      <a:pt x="258" y="524"/>
                    </a:lnTo>
                    <a:lnTo>
                      <a:pt x="254" y="516"/>
                    </a:lnTo>
                    <a:lnTo>
                      <a:pt x="248" y="508"/>
                    </a:lnTo>
                    <a:lnTo>
                      <a:pt x="240" y="500"/>
                    </a:lnTo>
                    <a:lnTo>
                      <a:pt x="232" y="494"/>
                    </a:lnTo>
                    <a:lnTo>
                      <a:pt x="222" y="490"/>
                    </a:lnTo>
                    <a:lnTo>
                      <a:pt x="212" y="488"/>
                    </a:lnTo>
                    <a:lnTo>
                      <a:pt x="202" y="486"/>
                    </a:lnTo>
                    <a:lnTo>
                      <a:pt x="202" y="486"/>
                    </a:lnTo>
                    <a:lnTo>
                      <a:pt x="192" y="488"/>
                    </a:lnTo>
                    <a:lnTo>
                      <a:pt x="182" y="490"/>
                    </a:lnTo>
                    <a:lnTo>
                      <a:pt x="172" y="494"/>
                    </a:lnTo>
                    <a:lnTo>
                      <a:pt x="164" y="500"/>
                    </a:lnTo>
                    <a:lnTo>
                      <a:pt x="156" y="508"/>
                    </a:lnTo>
                    <a:lnTo>
                      <a:pt x="150" y="516"/>
                    </a:lnTo>
                    <a:lnTo>
                      <a:pt x="146" y="524"/>
                    </a:lnTo>
                    <a:lnTo>
                      <a:pt x="142" y="534"/>
                    </a:lnTo>
                    <a:lnTo>
                      <a:pt x="142" y="534"/>
                    </a:lnTo>
                    <a:lnTo>
                      <a:pt x="128" y="530"/>
                    </a:lnTo>
                    <a:lnTo>
                      <a:pt x="112" y="522"/>
                    </a:lnTo>
                    <a:lnTo>
                      <a:pt x="98" y="516"/>
                    </a:lnTo>
                    <a:lnTo>
                      <a:pt x="86" y="506"/>
                    </a:lnTo>
                    <a:lnTo>
                      <a:pt x="72" y="496"/>
                    </a:lnTo>
                    <a:lnTo>
                      <a:pt x="60" y="486"/>
                    </a:lnTo>
                    <a:lnTo>
                      <a:pt x="50" y="474"/>
                    </a:lnTo>
                    <a:lnTo>
                      <a:pt x="40" y="462"/>
                    </a:lnTo>
                    <a:lnTo>
                      <a:pt x="30" y="450"/>
                    </a:lnTo>
                    <a:lnTo>
                      <a:pt x="22" y="436"/>
                    </a:lnTo>
                    <a:lnTo>
                      <a:pt x="16" y="422"/>
                    </a:lnTo>
                    <a:lnTo>
                      <a:pt x="10" y="406"/>
                    </a:lnTo>
                    <a:lnTo>
                      <a:pt x="6" y="390"/>
                    </a:lnTo>
                    <a:lnTo>
                      <a:pt x="2" y="374"/>
                    </a:lnTo>
                    <a:lnTo>
                      <a:pt x="0" y="358"/>
                    </a:lnTo>
                    <a:lnTo>
                      <a:pt x="0" y="342"/>
                    </a:lnTo>
                    <a:lnTo>
                      <a:pt x="0" y="342"/>
                    </a:lnTo>
                    <a:lnTo>
                      <a:pt x="0" y="324"/>
                    </a:lnTo>
                    <a:lnTo>
                      <a:pt x="2" y="306"/>
                    </a:lnTo>
                    <a:lnTo>
                      <a:pt x="6" y="290"/>
                    </a:lnTo>
                    <a:lnTo>
                      <a:pt x="10" y="274"/>
                    </a:lnTo>
                    <a:lnTo>
                      <a:pt x="18" y="258"/>
                    </a:lnTo>
                    <a:lnTo>
                      <a:pt x="24" y="244"/>
                    </a:lnTo>
                    <a:lnTo>
                      <a:pt x="32" y="230"/>
                    </a:lnTo>
                    <a:lnTo>
                      <a:pt x="42" y="216"/>
                    </a:lnTo>
                    <a:lnTo>
                      <a:pt x="54" y="204"/>
                    </a:lnTo>
                    <a:lnTo>
                      <a:pt x="64" y="192"/>
                    </a:lnTo>
                    <a:lnTo>
                      <a:pt x="78" y="182"/>
                    </a:lnTo>
                    <a:lnTo>
                      <a:pt x="90" y="172"/>
                    </a:lnTo>
                    <a:lnTo>
                      <a:pt x="104" y="164"/>
                    </a:lnTo>
                    <a:lnTo>
                      <a:pt x="120" y="156"/>
                    </a:lnTo>
                    <a:lnTo>
                      <a:pt x="134" y="150"/>
                    </a:lnTo>
                    <a:lnTo>
                      <a:pt x="152" y="146"/>
                    </a:lnTo>
                    <a:lnTo>
                      <a:pt x="106" y="66"/>
                    </a:lnTo>
                    <a:lnTo>
                      <a:pt x="106" y="66"/>
                    </a:lnTo>
                    <a:lnTo>
                      <a:pt x="102" y="58"/>
                    </a:lnTo>
                    <a:lnTo>
                      <a:pt x="104" y="52"/>
                    </a:lnTo>
                    <a:lnTo>
                      <a:pt x="106" y="44"/>
                    </a:lnTo>
                    <a:lnTo>
                      <a:pt x="112" y="40"/>
                    </a:lnTo>
                    <a:lnTo>
                      <a:pt x="174" y="4"/>
                    </a:lnTo>
                    <a:lnTo>
                      <a:pt x="174" y="4"/>
                    </a:lnTo>
                    <a:lnTo>
                      <a:pt x="182" y="0"/>
                    </a:lnTo>
                    <a:lnTo>
                      <a:pt x="190" y="2"/>
                    </a:lnTo>
                    <a:lnTo>
                      <a:pt x="196" y="4"/>
                    </a:lnTo>
                    <a:lnTo>
                      <a:pt x="202" y="10"/>
                    </a:lnTo>
                    <a:lnTo>
                      <a:pt x="328" y="228"/>
                    </a:lnTo>
                    <a:lnTo>
                      <a:pt x="328" y="228"/>
                    </a:lnTo>
                    <a:lnTo>
                      <a:pt x="330" y="236"/>
                    </a:lnTo>
                    <a:lnTo>
                      <a:pt x="330" y="244"/>
                    </a:lnTo>
                    <a:lnTo>
                      <a:pt x="326" y="250"/>
                    </a:lnTo>
                    <a:lnTo>
                      <a:pt x="320" y="256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50" y="294"/>
                    </a:lnTo>
                    <a:lnTo>
                      <a:pt x="244" y="294"/>
                    </a:lnTo>
                    <a:lnTo>
                      <a:pt x="236" y="290"/>
                    </a:lnTo>
                    <a:lnTo>
                      <a:pt x="232" y="284"/>
                    </a:lnTo>
                    <a:lnTo>
                      <a:pt x="180" y="196"/>
                    </a:lnTo>
                    <a:lnTo>
                      <a:pt x="180" y="196"/>
                    </a:lnTo>
                    <a:lnTo>
                      <a:pt x="168" y="198"/>
                    </a:lnTo>
                    <a:lnTo>
                      <a:pt x="154" y="200"/>
                    </a:lnTo>
                    <a:lnTo>
                      <a:pt x="132" y="208"/>
                    </a:lnTo>
                    <a:lnTo>
                      <a:pt x="110" y="222"/>
                    </a:lnTo>
                    <a:lnTo>
                      <a:pt x="92" y="238"/>
                    </a:lnTo>
                    <a:lnTo>
                      <a:pt x="76" y="258"/>
                    </a:lnTo>
                    <a:lnTo>
                      <a:pt x="66" y="280"/>
                    </a:lnTo>
                    <a:lnTo>
                      <a:pt x="62" y="290"/>
                    </a:lnTo>
                    <a:lnTo>
                      <a:pt x="58" y="304"/>
                    </a:lnTo>
                    <a:lnTo>
                      <a:pt x="56" y="316"/>
                    </a:lnTo>
                    <a:lnTo>
                      <a:pt x="56" y="328"/>
                    </a:lnTo>
                    <a:lnTo>
                      <a:pt x="56" y="328"/>
                    </a:lnTo>
                    <a:lnTo>
                      <a:pt x="56" y="342"/>
                    </a:lnTo>
                    <a:lnTo>
                      <a:pt x="58" y="356"/>
                    </a:lnTo>
                    <a:lnTo>
                      <a:pt x="62" y="368"/>
                    </a:lnTo>
                    <a:lnTo>
                      <a:pt x="66" y="380"/>
                    </a:lnTo>
                    <a:lnTo>
                      <a:pt x="72" y="392"/>
                    </a:lnTo>
                    <a:lnTo>
                      <a:pt x="78" y="404"/>
                    </a:lnTo>
                    <a:lnTo>
                      <a:pt x="86" y="414"/>
                    </a:lnTo>
                    <a:lnTo>
                      <a:pt x="96" y="424"/>
                    </a:lnTo>
                    <a:lnTo>
                      <a:pt x="104" y="432"/>
                    </a:lnTo>
                    <a:lnTo>
                      <a:pt x="114" y="440"/>
                    </a:lnTo>
                    <a:lnTo>
                      <a:pt x="126" y="446"/>
                    </a:lnTo>
                    <a:lnTo>
                      <a:pt x="138" y="452"/>
                    </a:lnTo>
                    <a:lnTo>
                      <a:pt x="150" y="456"/>
                    </a:lnTo>
                    <a:lnTo>
                      <a:pt x="162" y="460"/>
                    </a:lnTo>
                    <a:lnTo>
                      <a:pt x="176" y="462"/>
                    </a:lnTo>
                    <a:lnTo>
                      <a:pt x="190" y="462"/>
                    </a:lnTo>
                    <a:lnTo>
                      <a:pt x="190" y="462"/>
                    </a:lnTo>
                    <a:lnTo>
                      <a:pt x="210" y="462"/>
                    </a:lnTo>
                    <a:lnTo>
                      <a:pt x="228" y="456"/>
                    </a:lnTo>
                    <a:lnTo>
                      <a:pt x="368" y="456"/>
                    </a:lnTo>
                    <a:close/>
                    <a:moveTo>
                      <a:pt x="182" y="76"/>
                    </a:moveTo>
                    <a:lnTo>
                      <a:pt x="258" y="212"/>
                    </a:lnTo>
                    <a:lnTo>
                      <a:pt x="258" y="212"/>
                    </a:lnTo>
                    <a:lnTo>
                      <a:pt x="262" y="216"/>
                    </a:lnTo>
                    <a:lnTo>
                      <a:pt x="268" y="218"/>
                    </a:lnTo>
                    <a:lnTo>
                      <a:pt x="268" y="218"/>
                    </a:lnTo>
                    <a:lnTo>
                      <a:pt x="274" y="216"/>
                    </a:lnTo>
                    <a:lnTo>
                      <a:pt x="274" y="216"/>
                    </a:lnTo>
                    <a:lnTo>
                      <a:pt x="276" y="214"/>
                    </a:lnTo>
                    <a:lnTo>
                      <a:pt x="278" y="210"/>
                    </a:lnTo>
                    <a:lnTo>
                      <a:pt x="278" y="206"/>
                    </a:lnTo>
                    <a:lnTo>
                      <a:pt x="278" y="200"/>
                    </a:lnTo>
                    <a:lnTo>
                      <a:pt x="202" y="64"/>
                    </a:lnTo>
                    <a:lnTo>
                      <a:pt x="202" y="64"/>
                    </a:lnTo>
                    <a:lnTo>
                      <a:pt x="198" y="62"/>
                    </a:lnTo>
                    <a:lnTo>
                      <a:pt x="194" y="60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86" y="60"/>
                    </a:lnTo>
                    <a:lnTo>
                      <a:pt x="182" y="64"/>
                    </a:lnTo>
                    <a:lnTo>
                      <a:pt x="180" y="68"/>
                    </a:lnTo>
                    <a:lnTo>
                      <a:pt x="180" y="72"/>
                    </a:lnTo>
                    <a:lnTo>
                      <a:pt x="182" y="76"/>
                    </a:lnTo>
                    <a:lnTo>
                      <a:pt x="182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27" name="ïṩļíḑe">
              <a:extLst>
                <a:ext uri="{FF2B5EF4-FFF2-40B4-BE49-F238E27FC236}">
                  <a16:creationId xmlns:a16="http://schemas.microsoft.com/office/drawing/2014/main" id="{CB63D4E1-9654-4274-81D2-8BF0A468EA55}"/>
                </a:ext>
              </a:extLst>
            </p:cNvPr>
            <p:cNvSpPr/>
            <p:nvPr/>
          </p:nvSpPr>
          <p:spPr bwMode="auto">
            <a:xfrm>
              <a:off x="1124991" y="2072147"/>
              <a:ext cx="2120758" cy="1835676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34" name="í$ļïḍè">
            <a:extLst>
              <a:ext uri="{FF2B5EF4-FFF2-40B4-BE49-F238E27FC236}">
                <a16:creationId xmlns:a16="http://schemas.microsoft.com/office/drawing/2014/main" id="{C9B388A4-3F02-4EBF-BEDA-C9BF44F139A8}"/>
              </a:ext>
            </a:extLst>
          </p:cNvPr>
          <p:cNvGrpSpPr/>
          <p:nvPr/>
        </p:nvGrpSpPr>
        <p:grpSpPr>
          <a:xfrm>
            <a:off x="9006887" y="1910261"/>
            <a:ext cx="2120758" cy="1835658"/>
            <a:chOff x="9018952" y="2072147"/>
            <a:chExt cx="2120758" cy="1835676"/>
          </a:xfrm>
        </p:grpSpPr>
        <p:sp>
          <p:nvSpPr>
            <p:cNvPr id="135" name="î$ḻíde">
              <a:extLst>
                <a:ext uri="{FF2B5EF4-FFF2-40B4-BE49-F238E27FC236}">
                  <a16:creationId xmlns:a16="http://schemas.microsoft.com/office/drawing/2014/main" id="{6BD5BC99-728C-4485-A650-F6CA91BF0DAF}"/>
                </a:ext>
              </a:extLst>
            </p:cNvPr>
            <p:cNvSpPr/>
            <p:nvPr/>
          </p:nvSpPr>
          <p:spPr bwMode="auto">
            <a:xfrm>
              <a:off x="9080759" y="2123962"/>
              <a:ext cx="1997147" cy="1728685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6" name="îṩḻiḋè">
              <a:extLst>
                <a:ext uri="{FF2B5EF4-FFF2-40B4-BE49-F238E27FC236}">
                  <a16:creationId xmlns:a16="http://schemas.microsoft.com/office/drawing/2014/main" id="{8307A4D0-DF8C-45EF-8BB7-1015F22A016B}"/>
                </a:ext>
              </a:extLst>
            </p:cNvPr>
            <p:cNvGrpSpPr/>
            <p:nvPr/>
          </p:nvGrpSpPr>
          <p:grpSpPr>
            <a:xfrm>
              <a:off x="9634484" y="2629732"/>
              <a:ext cx="889693" cy="717145"/>
              <a:chOff x="685800" y="622300"/>
              <a:chExt cx="1047750" cy="844550"/>
            </a:xfrm>
            <a:solidFill>
              <a:schemeClr val="bg1"/>
            </a:solidFill>
          </p:grpSpPr>
          <p:sp>
            <p:nvSpPr>
              <p:cNvPr id="138" name="îş1ïdê">
                <a:extLst>
                  <a:ext uri="{FF2B5EF4-FFF2-40B4-BE49-F238E27FC236}">
                    <a16:creationId xmlns:a16="http://schemas.microsoft.com/office/drawing/2014/main" id="{1B00199F-36C4-4F14-AD90-D78DA51EFD27}"/>
                  </a:ext>
                </a:extLst>
              </p:cNvPr>
              <p:cNvSpPr/>
              <p:nvPr/>
            </p:nvSpPr>
            <p:spPr bwMode="auto">
              <a:xfrm>
                <a:off x="1209675" y="1089025"/>
                <a:ext cx="454025" cy="311150"/>
              </a:xfrm>
              <a:custGeom>
                <a:avLst/>
                <a:gdLst>
                  <a:gd name="T0" fmla="*/ 286 w 286"/>
                  <a:gd name="T1" fmla="*/ 52 h 196"/>
                  <a:gd name="T2" fmla="*/ 286 w 286"/>
                  <a:gd name="T3" fmla="*/ 52 h 196"/>
                  <a:gd name="T4" fmla="*/ 286 w 286"/>
                  <a:gd name="T5" fmla="*/ 72 h 196"/>
                  <a:gd name="T6" fmla="*/ 282 w 286"/>
                  <a:gd name="T7" fmla="*/ 92 h 196"/>
                  <a:gd name="T8" fmla="*/ 276 w 286"/>
                  <a:gd name="T9" fmla="*/ 112 h 196"/>
                  <a:gd name="T10" fmla="*/ 268 w 286"/>
                  <a:gd name="T11" fmla="*/ 132 h 196"/>
                  <a:gd name="T12" fmla="*/ 256 w 286"/>
                  <a:gd name="T13" fmla="*/ 148 h 196"/>
                  <a:gd name="T14" fmla="*/ 244 w 286"/>
                  <a:gd name="T15" fmla="*/ 164 h 196"/>
                  <a:gd name="T16" fmla="*/ 230 w 286"/>
                  <a:gd name="T17" fmla="*/ 180 h 196"/>
                  <a:gd name="T18" fmla="*/ 214 w 286"/>
                  <a:gd name="T19" fmla="*/ 192 h 196"/>
                  <a:gd name="T20" fmla="*/ 212 w 286"/>
                  <a:gd name="T21" fmla="*/ 194 h 196"/>
                  <a:gd name="T22" fmla="*/ 210 w 286"/>
                  <a:gd name="T23" fmla="*/ 194 h 196"/>
                  <a:gd name="T24" fmla="*/ 210 w 286"/>
                  <a:gd name="T25" fmla="*/ 196 h 196"/>
                  <a:gd name="T26" fmla="*/ 112 w 286"/>
                  <a:gd name="T27" fmla="*/ 196 h 196"/>
                  <a:gd name="T28" fmla="*/ 112 w 286"/>
                  <a:gd name="T29" fmla="*/ 196 h 196"/>
                  <a:gd name="T30" fmla="*/ 108 w 286"/>
                  <a:gd name="T31" fmla="*/ 180 h 196"/>
                  <a:gd name="T32" fmla="*/ 100 w 286"/>
                  <a:gd name="T33" fmla="*/ 166 h 196"/>
                  <a:gd name="T34" fmla="*/ 0 w 286"/>
                  <a:gd name="T35" fmla="*/ 0 h 196"/>
                  <a:gd name="T36" fmla="*/ 280 w 286"/>
                  <a:gd name="T37" fmla="*/ 0 h 196"/>
                  <a:gd name="T38" fmla="*/ 280 w 286"/>
                  <a:gd name="T39" fmla="*/ 0 h 196"/>
                  <a:gd name="T40" fmla="*/ 284 w 286"/>
                  <a:gd name="T41" fmla="*/ 26 h 196"/>
                  <a:gd name="T42" fmla="*/ 286 w 286"/>
                  <a:gd name="T43" fmla="*/ 52 h 196"/>
                  <a:gd name="T44" fmla="*/ 286 w 286"/>
                  <a:gd name="T45" fmla="*/ 5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6" h="196">
                    <a:moveTo>
                      <a:pt x="286" y="52"/>
                    </a:moveTo>
                    <a:lnTo>
                      <a:pt x="286" y="52"/>
                    </a:lnTo>
                    <a:lnTo>
                      <a:pt x="286" y="72"/>
                    </a:lnTo>
                    <a:lnTo>
                      <a:pt x="282" y="92"/>
                    </a:lnTo>
                    <a:lnTo>
                      <a:pt x="276" y="112"/>
                    </a:lnTo>
                    <a:lnTo>
                      <a:pt x="268" y="132"/>
                    </a:lnTo>
                    <a:lnTo>
                      <a:pt x="256" y="148"/>
                    </a:lnTo>
                    <a:lnTo>
                      <a:pt x="244" y="164"/>
                    </a:lnTo>
                    <a:lnTo>
                      <a:pt x="230" y="180"/>
                    </a:lnTo>
                    <a:lnTo>
                      <a:pt x="214" y="192"/>
                    </a:lnTo>
                    <a:lnTo>
                      <a:pt x="212" y="194"/>
                    </a:lnTo>
                    <a:lnTo>
                      <a:pt x="210" y="194"/>
                    </a:lnTo>
                    <a:lnTo>
                      <a:pt x="210" y="196"/>
                    </a:lnTo>
                    <a:lnTo>
                      <a:pt x="112" y="196"/>
                    </a:lnTo>
                    <a:lnTo>
                      <a:pt x="112" y="196"/>
                    </a:lnTo>
                    <a:lnTo>
                      <a:pt x="108" y="180"/>
                    </a:lnTo>
                    <a:lnTo>
                      <a:pt x="100" y="166"/>
                    </a:lnTo>
                    <a:lnTo>
                      <a:pt x="0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84" y="26"/>
                    </a:lnTo>
                    <a:lnTo>
                      <a:pt x="286" y="52"/>
                    </a:lnTo>
                    <a:lnTo>
                      <a:pt x="286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işlîḍè">
                <a:extLst>
                  <a:ext uri="{FF2B5EF4-FFF2-40B4-BE49-F238E27FC236}">
                    <a16:creationId xmlns:a16="http://schemas.microsoft.com/office/drawing/2014/main" id="{04D32084-1355-4408-98F5-745AF3DA6B87}"/>
                  </a:ext>
                </a:extLst>
              </p:cNvPr>
              <p:cNvSpPr/>
              <p:nvPr/>
            </p:nvSpPr>
            <p:spPr bwMode="auto">
              <a:xfrm>
                <a:off x="1450975" y="923925"/>
                <a:ext cx="146050" cy="111125"/>
              </a:xfrm>
              <a:custGeom>
                <a:avLst/>
                <a:gdLst>
                  <a:gd name="T0" fmla="*/ 6 w 92"/>
                  <a:gd name="T1" fmla="*/ 16 h 70"/>
                  <a:gd name="T2" fmla="*/ 6 w 92"/>
                  <a:gd name="T3" fmla="*/ 16 h 70"/>
                  <a:gd name="T4" fmla="*/ 2 w 92"/>
                  <a:gd name="T5" fmla="*/ 16 h 70"/>
                  <a:gd name="T6" fmla="*/ 0 w 92"/>
                  <a:gd name="T7" fmla="*/ 12 h 70"/>
                  <a:gd name="T8" fmla="*/ 0 w 92"/>
                  <a:gd name="T9" fmla="*/ 10 h 70"/>
                  <a:gd name="T10" fmla="*/ 0 w 92"/>
                  <a:gd name="T11" fmla="*/ 6 h 70"/>
                  <a:gd name="T12" fmla="*/ 0 w 92"/>
                  <a:gd name="T13" fmla="*/ 6 h 70"/>
                  <a:gd name="T14" fmla="*/ 2 w 92"/>
                  <a:gd name="T15" fmla="*/ 4 h 70"/>
                  <a:gd name="T16" fmla="*/ 4 w 92"/>
                  <a:gd name="T17" fmla="*/ 2 h 70"/>
                  <a:gd name="T18" fmla="*/ 8 w 92"/>
                  <a:gd name="T19" fmla="*/ 0 h 70"/>
                  <a:gd name="T20" fmla="*/ 10 w 92"/>
                  <a:gd name="T21" fmla="*/ 0 h 70"/>
                  <a:gd name="T22" fmla="*/ 10 w 92"/>
                  <a:gd name="T23" fmla="*/ 0 h 70"/>
                  <a:gd name="T24" fmla="*/ 34 w 92"/>
                  <a:gd name="T25" fmla="*/ 10 h 70"/>
                  <a:gd name="T26" fmla="*/ 56 w 92"/>
                  <a:gd name="T27" fmla="*/ 22 h 70"/>
                  <a:gd name="T28" fmla="*/ 74 w 92"/>
                  <a:gd name="T29" fmla="*/ 38 h 70"/>
                  <a:gd name="T30" fmla="*/ 92 w 92"/>
                  <a:gd name="T31" fmla="*/ 56 h 70"/>
                  <a:gd name="T32" fmla="*/ 92 w 92"/>
                  <a:gd name="T33" fmla="*/ 56 h 70"/>
                  <a:gd name="T34" fmla="*/ 92 w 92"/>
                  <a:gd name="T35" fmla="*/ 60 h 70"/>
                  <a:gd name="T36" fmla="*/ 92 w 92"/>
                  <a:gd name="T37" fmla="*/ 62 h 70"/>
                  <a:gd name="T38" fmla="*/ 92 w 92"/>
                  <a:gd name="T39" fmla="*/ 66 h 70"/>
                  <a:gd name="T40" fmla="*/ 90 w 92"/>
                  <a:gd name="T41" fmla="*/ 68 h 70"/>
                  <a:gd name="T42" fmla="*/ 90 w 92"/>
                  <a:gd name="T43" fmla="*/ 68 h 70"/>
                  <a:gd name="T44" fmla="*/ 84 w 92"/>
                  <a:gd name="T45" fmla="*/ 70 h 70"/>
                  <a:gd name="T46" fmla="*/ 84 w 92"/>
                  <a:gd name="T47" fmla="*/ 70 h 70"/>
                  <a:gd name="T48" fmla="*/ 80 w 92"/>
                  <a:gd name="T49" fmla="*/ 70 h 70"/>
                  <a:gd name="T50" fmla="*/ 78 w 92"/>
                  <a:gd name="T51" fmla="*/ 66 h 70"/>
                  <a:gd name="T52" fmla="*/ 78 w 92"/>
                  <a:gd name="T53" fmla="*/ 66 h 70"/>
                  <a:gd name="T54" fmla="*/ 64 w 92"/>
                  <a:gd name="T55" fmla="*/ 50 h 70"/>
                  <a:gd name="T56" fmla="*/ 46 w 92"/>
                  <a:gd name="T57" fmla="*/ 36 h 70"/>
                  <a:gd name="T58" fmla="*/ 26 w 92"/>
                  <a:gd name="T59" fmla="*/ 26 h 70"/>
                  <a:gd name="T60" fmla="*/ 6 w 92"/>
                  <a:gd name="T61" fmla="*/ 16 h 70"/>
                  <a:gd name="T62" fmla="*/ 6 w 92"/>
                  <a:gd name="T63" fmla="*/ 1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70">
                    <a:moveTo>
                      <a:pt x="6" y="16"/>
                    </a:moveTo>
                    <a:lnTo>
                      <a:pt x="6" y="16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34" y="10"/>
                    </a:lnTo>
                    <a:lnTo>
                      <a:pt x="56" y="22"/>
                    </a:lnTo>
                    <a:lnTo>
                      <a:pt x="74" y="38"/>
                    </a:lnTo>
                    <a:lnTo>
                      <a:pt x="92" y="56"/>
                    </a:lnTo>
                    <a:lnTo>
                      <a:pt x="92" y="56"/>
                    </a:lnTo>
                    <a:lnTo>
                      <a:pt x="92" y="60"/>
                    </a:lnTo>
                    <a:lnTo>
                      <a:pt x="92" y="62"/>
                    </a:lnTo>
                    <a:lnTo>
                      <a:pt x="92" y="66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84" y="70"/>
                    </a:lnTo>
                    <a:lnTo>
                      <a:pt x="84" y="70"/>
                    </a:lnTo>
                    <a:lnTo>
                      <a:pt x="80" y="70"/>
                    </a:lnTo>
                    <a:lnTo>
                      <a:pt x="78" y="66"/>
                    </a:lnTo>
                    <a:lnTo>
                      <a:pt x="78" y="66"/>
                    </a:lnTo>
                    <a:lnTo>
                      <a:pt x="64" y="50"/>
                    </a:lnTo>
                    <a:lnTo>
                      <a:pt x="46" y="36"/>
                    </a:lnTo>
                    <a:lnTo>
                      <a:pt x="26" y="26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ïś1íde">
                <a:extLst>
                  <a:ext uri="{FF2B5EF4-FFF2-40B4-BE49-F238E27FC236}">
                    <a16:creationId xmlns:a16="http://schemas.microsoft.com/office/drawing/2014/main" id="{9B29DB0A-2256-4DC9-9551-9F157CFED8C7}"/>
                  </a:ext>
                </a:extLst>
              </p:cNvPr>
              <p:cNvSpPr/>
              <p:nvPr/>
            </p:nvSpPr>
            <p:spPr bwMode="auto">
              <a:xfrm>
                <a:off x="1111250" y="622300"/>
                <a:ext cx="622300" cy="841375"/>
              </a:xfrm>
              <a:custGeom>
                <a:avLst/>
                <a:gdLst>
                  <a:gd name="T0" fmla="*/ 392 w 392"/>
                  <a:gd name="T1" fmla="*/ 346 h 530"/>
                  <a:gd name="T2" fmla="*/ 386 w 392"/>
                  <a:gd name="T3" fmla="*/ 400 h 530"/>
                  <a:gd name="T4" fmla="*/ 366 w 392"/>
                  <a:gd name="T5" fmla="*/ 452 h 530"/>
                  <a:gd name="T6" fmla="*/ 332 w 392"/>
                  <a:gd name="T7" fmla="*/ 496 h 530"/>
                  <a:gd name="T8" fmla="*/ 288 w 392"/>
                  <a:gd name="T9" fmla="*/ 530 h 530"/>
                  <a:gd name="T10" fmla="*/ 122 w 392"/>
                  <a:gd name="T11" fmla="*/ 530 h 530"/>
                  <a:gd name="T12" fmla="*/ 140 w 392"/>
                  <a:gd name="T13" fmla="*/ 522 h 530"/>
                  <a:gd name="T14" fmla="*/ 150 w 392"/>
                  <a:gd name="T15" fmla="*/ 508 h 530"/>
                  <a:gd name="T16" fmla="*/ 282 w 392"/>
                  <a:gd name="T17" fmla="*/ 506 h 530"/>
                  <a:gd name="T18" fmla="*/ 302 w 392"/>
                  <a:gd name="T19" fmla="*/ 492 h 530"/>
                  <a:gd name="T20" fmla="*/ 334 w 392"/>
                  <a:gd name="T21" fmla="*/ 456 h 530"/>
                  <a:gd name="T22" fmla="*/ 356 w 392"/>
                  <a:gd name="T23" fmla="*/ 416 h 530"/>
                  <a:gd name="T24" fmla="*/ 368 w 392"/>
                  <a:gd name="T25" fmla="*/ 370 h 530"/>
                  <a:gd name="T26" fmla="*/ 370 w 392"/>
                  <a:gd name="T27" fmla="*/ 346 h 530"/>
                  <a:gd name="T28" fmla="*/ 368 w 392"/>
                  <a:gd name="T29" fmla="*/ 314 h 530"/>
                  <a:gd name="T30" fmla="*/ 360 w 392"/>
                  <a:gd name="T31" fmla="*/ 284 h 530"/>
                  <a:gd name="T32" fmla="*/ 348 w 392"/>
                  <a:gd name="T33" fmla="*/ 256 h 530"/>
                  <a:gd name="T34" fmla="*/ 312 w 392"/>
                  <a:gd name="T35" fmla="*/ 208 h 530"/>
                  <a:gd name="T36" fmla="*/ 290 w 392"/>
                  <a:gd name="T37" fmla="*/ 188 h 530"/>
                  <a:gd name="T38" fmla="*/ 262 w 392"/>
                  <a:gd name="T39" fmla="*/ 172 h 530"/>
                  <a:gd name="T40" fmla="*/ 234 w 392"/>
                  <a:gd name="T41" fmla="*/ 162 h 530"/>
                  <a:gd name="T42" fmla="*/ 214 w 392"/>
                  <a:gd name="T43" fmla="*/ 154 h 530"/>
                  <a:gd name="T44" fmla="*/ 124 w 392"/>
                  <a:gd name="T45" fmla="*/ 38 h 530"/>
                  <a:gd name="T46" fmla="*/ 122 w 392"/>
                  <a:gd name="T47" fmla="*/ 160 h 530"/>
                  <a:gd name="T48" fmla="*/ 106 w 392"/>
                  <a:gd name="T49" fmla="*/ 166 h 530"/>
                  <a:gd name="T50" fmla="*/ 76 w 392"/>
                  <a:gd name="T51" fmla="*/ 180 h 530"/>
                  <a:gd name="T52" fmla="*/ 50 w 392"/>
                  <a:gd name="T53" fmla="*/ 200 h 530"/>
                  <a:gd name="T54" fmla="*/ 28 w 392"/>
                  <a:gd name="T55" fmla="*/ 224 h 530"/>
                  <a:gd name="T56" fmla="*/ 10 w 392"/>
                  <a:gd name="T57" fmla="*/ 250 h 530"/>
                  <a:gd name="T58" fmla="*/ 0 w 392"/>
                  <a:gd name="T59" fmla="*/ 222 h 530"/>
                  <a:gd name="T60" fmla="*/ 20 w 392"/>
                  <a:gd name="T61" fmla="*/ 198 h 530"/>
                  <a:gd name="T62" fmla="*/ 68 w 392"/>
                  <a:gd name="T63" fmla="*/ 158 h 530"/>
                  <a:gd name="T64" fmla="*/ 98 w 392"/>
                  <a:gd name="T65" fmla="*/ 144 h 530"/>
                  <a:gd name="T66" fmla="*/ 102 w 392"/>
                  <a:gd name="T67" fmla="*/ 36 h 530"/>
                  <a:gd name="T68" fmla="*/ 92 w 392"/>
                  <a:gd name="T69" fmla="*/ 36 h 530"/>
                  <a:gd name="T70" fmla="*/ 78 w 392"/>
                  <a:gd name="T71" fmla="*/ 32 h 530"/>
                  <a:gd name="T72" fmla="*/ 72 w 392"/>
                  <a:gd name="T73" fmla="*/ 18 h 530"/>
                  <a:gd name="T74" fmla="*/ 72 w 392"/>
                  <a:gd name="T75" fmla="*/ 10 h 530"/>
                  <a:gd name="T76" fmla="*/ 86 w 392"/>
                  <a:gd name="T77" fmla="*/ 0 h 530"/>
                  <a:gd name="T78" fmla="*/ 246 w 392"/>
                  <a:gd name="T79" fmla="*/ 0 h 530"/>
                  <a:gd name="T80" fmla="*/ 254 w 392"/>
                  <a:gd name="T81" fmla="*/ 0 h 530"/>
                  <a:gd name="T82" fmla="*/ 266 w 392"/>
                  <a:gd name="T83" fmla="*/ 10 h 530"/>
                  <a:gd name="T84" fmla="*/ 268 w 392"/>
                  <a:gd name="T85" fmla="*/ 18 h 530"/>
                  <a:gd name="T86" fmla="*/ 260 w 392"/>
                  <a:gd name="T87" fmla="*/ 32 h 530"/>
                  <a:gd name="T88" fmla="*/ 246 w 392"/>
                  <a:gd name="T89" fmla="*/ 36 h 530"/>
                  <a:gd name="T90" fmla="*/ 236 w 392"/>
                  <a:gd name="T91" fmla="*/ 138 h 530"/>
                  <a:gd name="T92" fmla="*/ 240 w 392"/>
                  <a:gd name="T93" fmla="*/ 140 h 530"/>
                  <a:gd name="T94" fmla="*/ 272 w 392"/>
                  <a:gd name="T95" fmla="*/ 152 h 530"/>
                  <a:gd name="T96" fmla="*/ 302 w 392"/>
                  <a:gd name="T97" fmla="*/ 170 h 530"/>
                  <a:gd name="T98" fmla="*/ 328 w 392"/>
                  <a:gd name="T99" fmla="*/ 192 h 530"/>
                  <a:gd name="T100" fmla="*/ 350 w 392"/>
                  <a:gd name="T101" fmla="*/ 218 h 530"/>
                  <a:gd name="T102" fmla="*/ 368 w 392"/>
                  <a:gd name="T103" fmla="*/ 246 h 530"/>
                  <a:gd name="T104" fmla="*/ 382 w 392"/>
                  <a:gd name="T105" fmla="*/ 278 h 530"/>
                  <a:gd name="T106" fmla="*/ 390 w 392"/>
                  <a:gd name="T107" fmla="*/ 310 h 530"/>
                  <a:gd name="T108" fmla="*/ 392 w 392"/>
                  <a:gd name="T109" fmla="*/ 346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2" h="530">
                    <a:moveTo>
                      <a:pt x="392" y="346"/>
                    </a:moveTo>
                    <a:lnTo>
                      <a:pt x="392" y="346"/>
                    </a:lnTo>
                    <a:lnTo>
                      <a:pt x="390" y="374"/>
                    </a:lnTo>
                    <a:lnTo>
                      <a:pt x="386" y="400"/>
                    </a:lnTo>
                    <a:lnTo>
                      <a:pt x="376" y="426"/>
                    </a:lnTo>
                    <a:lnTo>
                      <a:pt x="366" y="452"/>
                    </a:lnTo>
                    <a:lnTo>
                      <a:pt x="350" y="474"/>
                    </a:lnTo>
                    <a:lnTo>
                      <a:pt x="332" y="496"/>
                    </a:lnTo>
                    <a:lnTo>
                      <a:pt x="312" y="514"/>
                    </a:lnTo>
                    <a:lnTo>
                      <a:pt x="288" y="530"/>
                    </a:lnTo>
                    <a:lnTo>
                      <a:pt x="122" y="530"/>
                    </a:lnTo>
                    <a:lnTo>
                      <a:pt x="122" y="530"/>
                    </a:lnTo>
                    <a:lnTo>
                      <a:pt x="132" y="526"/>
                    </a:lnTo>
                    <a:lnTo>
                      <a:pt x="140" y="522"/>
                    </a:lnTo>
                    <a:lnTo>
                      <a:pt x="146" y="516"/>
                    </a:lnTo>
                    <a:lnTo>
                      <a:pt x="150" y="508"/>
                    </a:lnTo>
                    <a:lnTo>
                      <a:pt x="282" y="508"/>
                    </a:lnTo>
                    <a:lnTo>
                      <a:pt x="282" y="506"/>
                    </a:lnTo>
                    <a:lnTo>
                      <a:pt x="282" y="506"/>
                    </a:lnTo>
                    <a:lnTo>
                      <a:pt x="302" y="492"/>
                    </a:lnTo>
                    <a:lnTo>
                      <a:pt x="320" y="476"/>
                    </a:lnTo>
                    <a:lnTo>
                      <a:pt x="334" y="456"/>
                    </a:lnTo>
                    <a:lnTo>
                      <a:pt x="346" y="436"/>
                    </a:lnTo>
                    <a:lnTo>
                      <a:pt x="356" y="416"/>
                    </a:lnTo>
                    <a:lnTo>
                      <a:pt x="364" y="394"/>
                    </a:lnTo>
                    <a:lnTo>
                      <a:pt x="368" y="370"/>
                    </a:lnTo>
                    <a:lnTo>
                      <a:pt x="370" y="346"/>
                    </a:lnTo>
                    <a:lnTo>
                      <a:pt x="370" y="346"/>
                    </a:lnTo>
                    <a:lnTo>
                      <a:pt x="370" y="330"/>
                    </a:lnTo>
                    <a:lnTo>
                      <a:pt x="368" y="314"/>
                    </a:lnTo>
                    <a:lnTo>
                      <a:pt x="364" y="300"/>
                    </a:lnTo>
                    <a:lnTo>
                      <a:pt x="360" y="284"/>
                    </a:lnTo>
                    <a:lnTo>
                      <a:pt x="354" y="270"/>
                    </a:lnTo>
                    <a:lnTo>
                      <a:pt x="348" y="256"/>
                    </a:lnTo>
                    <a:lnTo>
                      <a:pt x="332" y="230"/>
                    </a:lnTo>
                    <a:lnTo>
                      <a:pt x="312" y="208"/>
                    </a:lnTo>
                    <a:lnTo>
                      <a:pt x="302" y="198"/>
                    </a:lnTo>
                    <a:lnTo>
                      <a:pt x="290" y="188"/>
                    </a:lnTo>
                    <a:lnTo>
                      <a:pt x="276" y="180"/>
                    </a:lnTo>
                    <a:lnTo>
                      <a:pt x="262" y="172"/>
                    </a:lnTo>
                    <a:lnTo>
                      <a:pt x="248" y="166"/>
                    </a:lnTo>
                    <a:lnTo>
                      <a:pt x="234" y="162"/>
                    </a:lnTo>
                    <a:lnTo>
                      <a:pt x="216" y="156"/>
                    </a:lnTo>
                    <a:lnTo>
                      <a:pt x="214" y="154"/>
                    </a:lnTo>
                    <a:lnTo>
                      <a:pt x="214" y="38"/>
                    </a:lnTo>
                    <a:lnTo>
                      <a:pt x="124" y="38"/>
                    </a:lnTo>
                    <a:lnTo>
                      <a:pt x="124" y="160"/>
                    </a:lnTo>
                    <a:lnTo>
                      <a:pt x="122" y="160"/>
                    </a:lnTo>
                    <a:lnTo>
                      <a:pt x="106" y="166"/>
                    </a:lnTo>
                    <a:lnTo>
                      <a:pt x="106" y="166"/>
                    </a:lnTo>
                    <a:lnTo>
                      <a:pt x="90" y="172"/>
                    </a:lnTo>
                    <a:lnTo>
                      <a:pt x="76" y="180"/>
                    </a:lnTo>
                    <a:lnTo>
                      <a:pt x="62" y="190"/>
                    </a:lnTo>
                    <a:lnTo>
                      <a:pt x="50" y="200"/>
                    </a:lnTo>
                    <a:lnTo>
                      <a:pt x="38" y="212"/>
                    </a:lnTo>
                    <a:lnTo>
                      <a:pt x="28" y="224"/>
                    </a:lnTo>
                    <a:lnTo>
                      <a:pt x="18" y="236"/>
                    </a:lnTo>
                    <a:lnTo>
                      <a:pt x="10" y="250"/>
                    </a:lnTo>
                    <a:lnTo>
                      <a:pt x="0" y="234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20" y="198"/>
                    </a:lnTo>
                    <a:lnTo>
                      <a:pt x="42" y="176"/>
                    </a:lnTo>
                    <a:lnTo>
                      <a:pt x="68" y="158"/>
                    </a:lnTo>
                    <a:lnTo>
                      <a:pt x="82" y="152"/>
                    </a:lnTo>
                    <a:lnTo>
                      <a:pt x="98" y="144"/>
                    </a:lnTo>
                    <a:lnTo>
                      <a:pt x="102" y="144"/>
                    </a:lnTo>
                    <a:lnTo>
                      <a:pt x="102" y="36"/>
                    </a:lnTo>
                    <a:lnTo>
                      <a:pt x="92" y="36"/>
                    </a:lnTo>
                    <a:lnTo>
                      <a:pt x="92" y="36"/>
                    </a:lnTo>
                    <a:lnTo>
                      <a:pt x="86" y="34"/>
                    </a:lnTo>
                    <a:lnTo>
                      <a:pt x="78" y="32"/>
                    </a:lnTo>
                    <a:lnTo>
                      <a:pt x="72" y="26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72" y="10"/>
                    </a:lnTo>
                    <a:lnTo>
                      <a:pt x="78" y="4"/>
                    </a:lnTo>
                    <a:lnTo>
                      <a:pt x="86" y="0"/>
                    </a:lnTo>
                    <a:lnTo>
                      <a:pt x="92" y="0"/>
                    </a:lnTo>
                    <a:lnTo>
                      <a:pt x="246" y="0"/>
                    </a:lnTo>
                    <a:lnTo>
                      <a:pt x="246" y="0"/>
                    </a:lnTo>
                    <a:lnTo>
                      <a:pt x="254" y="0"/>
                    </a:lnTo>
                    <a:lnTo>
                      <a:pt x="260" y="4"/>
                    </a:lnTo>
                    <a:lnTo>
                      <a:pt x="266" y="10"/>
                    </a:lnTo>
                    <a:lnTo>
                      <a:pt x="268" y="18"/>
                    </a:lnTo>
                    <a:lnTo>
                      <a:pt x="268" y="18"/>
                    </a:lnTo>
                    <a:lnTo>
                      <a:pt x="266" y="26"/>
                    </a:lnTo>
                    <a:lnTo>
                      <a:pt x="260" y="32"/>
                    </a:lnTo>
                    <a:lnTo>
                      <a:pt x="254" y="34"/>
                    </a:lnTo>
                    <a:lnTo>
                      <a:pt x="246" y="36"/>
                    </a:lnTo>
                    <a:lnTo>
                      <a:pt x="236" y="36"/>
                    </a:lnTo>
                    <a:lnTo>
                      <a:pt x="236" y="138"/>
                    </a:lnTo>
                    <a:lnTo>
                      <a:pt x="240" y="140"/>
                    </a:lnTo>
                    <a:lnTo>
                      <a:pt x="240" y="140"/>
                    </a:lnTo>
                    <a:lnTo>
                      <a:pt x="256" y="146"/>
                    </a:lnTo>
                    <a:lnTo>
                      <a:pt x="272" y="152"/>
                    </a:lnTo>
                    <a:lnTo>
                      <a:pt x="288" y="160"/>
                    </a:lnTo>
                    <a:lnTo>
                      <a:pt x="302" y="170"/>
                    </a:lnTo>
                    <a:lnTo>
                      <a:pt x="316" y="180"/>
                    </a:lnTo>
                    <a:lnTo>
                      <a:pt x="328" y="192"/>
                    </a:lnTo>
                    <a:lnTo>
                      <a:pt x="340" y="204"/>
                    </a:lnTo>
                    <a:lnTo>
                      <a:pt x="350" y="218"/>
                    </a:lnTo>
                    <a:lnTo>
                      <a:pt x="360" y="232"/>
                    </a:lnTo>
                    <a:lnTo>
                      <a:pt x="368" y="246"/>
                    </a:lnTo>
                    <a:lnTo>
                      <a:pt x="376" y="262"/>
                    </a:lnTo>
                    <a:lnTo>
                      <a:pt x="382" y="278"/>
                    </a:lnTo>
                    <a:lnTo>
                      <a:pt x="386" y="294"/>
                    </a:lnTo>
                    <a:lnTo>
                      <a:pt x="390" y="310"/>
                    </a:lnTo>
                    <a:lnTo>
                      <a:pt x="392" y="328"/>
                    </a:lnTo>
                    <a:lnTo>
                      <a:pt x="392" y="346"/>
                    </a:lnTo>
                    <a:lnTo>
                      <a:pt x="392" y="3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iŝlíḓé">
                <a:extLst>
                  <a:ext uri="{FF2B5EF4-FFF2-40B4-BE49-F238E27FC236}">
                    <a16:creationId xmlns:a16="http://schemas.microsoft.com/office/drawing/2014/main" id="{586C43C3-38E9-4B8F-A4B5-C34C670A36DA}"/>
                  </a:ext>
                </a:extLst>
              </p:cNvPr>
              <p:cNvSpPr/>
              <p:nvPr/>
            </p:nvSpPr>
            <p:spPr bwMode="auto">
              <a:xfrm>
                <a:off x="685800" y="723900"/>
                <a:ext cx="666750" cy="742950"/>
              </a:xfrm>
              <a:custGeom>
                <a:avLst/>
                <a:gdLst>
                  <a:gd name="T0" fmla="*/ 42 w 420"/>
                  <a:gd name="T1" fmla="*/ 468 h 468"/>
                  <a:gd name="T2" fmla="*/ 28 w 420"/>
                  <a:gd name="T3" fmla="*/ 466 h 468"/>
                  <a:gd name="T4" fmla="*/ 10 w 420"/>
                  <a:gd name="T5" fmla="*/ 456 h 468"/>
                  <a:gd name="T6" fmla="*/ 0 w 420"/>
                  <a:gd name="T7" fmla="*/ 440 h 468"/>
                  <a:gd name="T8" fmla="*/ 2 w 420"/>
                  <a:gd name="T9" fmla="*/ 420 h 468"/>
                  <a:gd name="T10" fmla="*/ 152 w 420"/>
                  <a:gd name="T11" fmla="*/ 170 h 468"/>
                  <a:gd name="T12" fmla="*/ 146 w 420"/>
                  <a:gd name="T13" fmla="*/ 34 h 468"/>
                  <a:gd name="T14" fmla="*/ 138 w 420"/>
                  <a:gd name="T15" fmla="*/ 32 h 468"/>
                  <a:gd name="T16" fmla="*/ 128 w 420"/>
                  <a:gd name="T17" fmla="*/ 24 h 468"/>
                  <a:gd name="T18" fmla="*/ 126 w 420"/>
                  <a:gd name="T19" fmla="*/ 18 h 468"/>
                  <a:gd name="T20" fmla="*/ 132 w 420"/>
                  <a:gd name="T21" fmla="*/ 6 h 468"/>
                  <a:gd name="T22" fmla="*/ 146 w 420"/>
                  <a:gd name="T23" fmla="*/ 0 h 468"/>
                  <a:gd name="T24" fmla="*/ 274 w 420"/>
                  <a:gd name="T25" fmla="*/ 0 h 468"/>
                  <a:gd name="T26" fmla="*/ 286 w 420"/>
                  <a:gd name="T27" fmla="*/ 6 h 468"/>
                  <a:gd name="T28" fmla="*/ 292 w 420"/>
                  <a:gd name="T29" fmla="*/ 18 h 468"/>
                  <a:gd name="T30" fmla="*/ 290 w 420"/>
                  <a:gd name="T31" fmla="*/ 24 h 468"/>
                  <a:gd name="T32" fmla="*/ 280 w 420"/>
                  <a:gd name="T33" fmla="*/ 32 h 468"/>
                  <a:gd name="T34" fmla="*/ 268 w 420"/>
                  <a:gd name="T35" fmla="*/ 34 h 468"/>
                  <a:gd name="T36" fmla="*/ 412 w 420"/>
                  <a:gd name="T37" fmla="*/ 408 h 468"/>
                  <a:gd name="T38" fmla="*/ 416 w 420"/>
                  <a:gd name="T39" fmla="*/ 420 h 468"/>
                  <a:gd name="T40" fmla="*/ 420 w 420"/>
                  <a:gd name="T41" fmla="*/ 440 h 468"/>
                  <a:gd name="T42" fmla="*/ 410 w 420"/>
                  <a:gd name="T43" fmla="*/ 456 h 468"/>
                  <a:gd name="T44" fmla="*/ 390 w 420"/>
                  <a:gd name="T45" fmla="*/ 466 h 468"/>
                  <a:gd name="T46" fmla="*/ 378 w 420"/>
                  <a:gd name="T47" fmla="*/ 468 h 468"/>
                  <a:gd name="T48" fmla="*/ 250 w 420"/>
                  <a:gd name="T49" fmla="*/ 180 h 468"/>
                  <a:gd name="T50" fmla="*/ 246 w 420"/>
                  <a:gd name="T51" fmla="*/ 34 h 468"/>
                  <a:gd name="T52" fmla="*/ 174 w 420"/>
                  <a:gd name="T53" fmla="*/ 176 h 468"/>
                  <a:gd name="T54" fmla="*/ 26 w 420"/>
                  <a:gd name="T55" fmla="*/ 420 h 468"/>
                  <a:gd name="T56" fmla="*/ 24 w 420"/>
                  <a:gd name="T57" fmla="*/ 426 h 468"/>
                  <a:gd name="T58" fmla="*/ 22 w 420"/>
                  <a:gd name="T59" fmla="*/ 436 h 468"/>
                  <a:gd name="T60" fmla="*/ 22 w 420"/>
                  <a:gd name="T61" fmla="*/ 440 h 468"/>
                  <a:gd name="T62" fmla="*/ 28 w 420"/>
                  <a:gd name="T63" fmla="*/ 444 h 468"/>
                  <a:gd name="T64" fmla="*/ 42 w 420"/>
                  <a:gd name="T65" fmla="*/ 446 h 468"/>
                  <a:gd name="T66" fmla="*/ 378 w 420"/>
                  <a:gd name="T67" fmla="*/ 446 h 468"/>
                  <a:gd name="T68" fmla="*/ 392 w 420"/>
                  <a:gd name="T69" fmla="*/ 444 h 468"/>
                  <a:gd name="T70" fmla="*/ 398 w 420"/>
                  <a:gd name="T71" fmla="*/ 440 h 468"/>
                  <a:gd name="T72" fmla="*/ 398 w 420"/>
                  <a:gd name="T73" fmla="*/ 436 h 468"/>
                  <a:gd name="T74" fmla="*/ 396 w 420"/>
                  <a:gd name="T75" fmla="*/ 426 h 468"/>
                  <a:gd name="T76" fmla="*/ 392 w 420"/>
                  <a:gd name="T77" fmla="*/ 42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0" h="468">
                    <a:moveTo>
                      <a:pt x="378" y="468"/>
                    </a:moveTo>
                    <a:lnTo>
                      <a:pt x="42" y="468"/>
                    </a:lnTo>
                    <a:lnTo>
                      <a:pt x="42" y="468"/>
                    </a:lnTo>
                    <a:lnTo>
                      <a:pt x="28" y="466"/>
                    </a:lnTo>
                    <a:lnTo>
                      <a:pt x="18" y="462"/>
                    </a:lnTo>
                    <a:lnTo>
                      <a:pt x="10" y="456"/>
                    </a:lnTo>
                    <a:lnTo>
                      <a:pt x="4" y="450"/>
                    </a:lnTo>
                    <a:lnTo>
                      <a:pt x="0" y="440"/>
                    </a:lnTo>
                    <a:lnTo>
                      <a:pt x="0" y="430"/>
                    </a:lnTo>
                    <a:lnTo>
                      <a:pt x="2" y="420"/>
                    </a:lnTo>
                    <a:lnTo>
                      <a:pt x="8" y="408"/>
                    </a:lnTo>
                    <a:lnTo>
                      <a:pt x="152" y="170"/>
                    </a:lnTo>
                    <a:lnTo>
                      <a:pt x="152" y="34"/>
                    </a:lnTo>
                    <a:lnTo>
                      <a:pt x="146" y="34"/>
                    </a:lnTo>
                    <a:lnTo>
                      <a:pt x="146" y="34"/>
                    </a:lnTo>
                    <a:lnTo>
                      <a:pt x="138" y="32"/>
                    </a:lnTo>
                    <a:lnTo>
                      <a:pt x="132" y="30"/>
                    </a:lnTo>
                    <a:lnTo>
                      <a:pt x="128" y="24"/>
                    </a:lnTo>
                    <a:lnTo>
                      <a:pt x="126" y="18"/>
                    </a:lnTo>
                    <a:lnTo>
                      <a:pt x="126" y="18"/>
                    </a:lnTo>
                    <a:lnTo>
                      <a:pt x="128" y="10"/>
                    </a:lnTo>
                    <a:lnTo>
                      <a:pt x="132" y="6"/>
                    </a:lnTo>
                    <a:lnTo>
                      <a:pt x="138" y="2"/>
                    </a:lnTo>
                    <a:lnTo>
                      <a:pt x="146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80" y="2"/>
                    </a:lnTo>
                    <a:lnTo>
                      <a:pt x="286" y="6"/>
                    </a:lnTo>
                    <a:lnTo>
                      <a:pt x="290" y="10"/>
                    </a:lnTo>
                    <a:lnTo>
                      <a:pt x="292" y="18"/>
                    </a:lnTo>
                    <a:lnTo>
                      <a:pt x="292" y="18"/>
                    </a:lnTo>
                    <a:lnTo>
                      <a:pt x="290" y="24"/>
                    </a:lnTo>
                    <a:lnTo>
                      <a:pt x="286" y="30"/>
                    </a:lnTo>
                    <a:lnTo>
                      <a:pt x="280" y="32"/>
                    </a:lnTo>
                    <a:lnTo>
                      <a:pt x="274" y="34"/>
                    </a:lnTo>
                    <a:lnTo>
                      <a:pt x="268" y="34"/>
                    </a:lnTo>
                    <a:lnTo>
                      <a:pt x="268" y="170"/>
                    </a:lnTo>
                    <a:lnTo>
                      <a:pt x="412" y="408"/>
                    </a:lnTo>
                    <a:lnTo>
                      <a:pt x="412" y="408"/>
                    </a:lnTo>
                    <a:lnTo>
                      <a:pt x="416" y="420"/>
                    </a:lnTo>
                    <a:lnTo>
                      <a:pt x="420" y="430"/>
                    </a:lnTo>
                    <a:lnTo>
                      <a:pt x="420" y="440"/>
                    </a:lnTo>
                    <a:lnTo>
                      <a:pt x="416" y="450"/>
                    </a:lnTo>
                    <a:lnTo>
                      <a:pt x="410" y="456"/>
                    </a:lnTo>
                    <a:lnTo>
                      <a:pt x="402" y="462"/>
                    </a:lnTo>
                    <a:lnTo>
                      <a:pt x="390" y="466"/>
                    </a:lnTo>
                    <a:lnTo>
                      <a:pt x="378" y="468"/>
                    </a:lnTo>
                    <a:lnTo>
                      <a:pt x="378" y="468"/>
                    </a:lnTo>
                    <a:close/>
                    <a:moveTo>
                      <a:pt x="392" y="420"/>
                    </a:moveTo>
                    <a:lnTo>
                      <a:pt x="250" y="180"/>
                    </a:lnTo>
                    <a:lnTo>
                      <a:pt x="246" y="176"/>
                    </a:lnTo>
                    <a:lnTo>
                      <a:pt x="246" y="34"/>
                    </a:lnTo>
                    <a:lnTo>
                      <a:pt x="174" y="34"/>
                    </a:lnTo>
                    <a:lnTo>
                      <a:pt x="174" y="176"/>
                    </a:lnTo>
                    <a:lnTo>
                      <a:pt x="170" y="180"/>
                    </a:lnTo>
                    <a:lnTo>
                      <a:pt x="26" y="420"/>
                    </a:lnTo>
                    <a:lnTo>
                      <a:pt x="26" y="420"/>
                    </a:lnTo>
                    <a:lnTo>
                      <a:pt x="24" y="426"/>
                    </a:lnTo>
                    <a:lnTo>
                      <a:pt x="22" y="432"/>
                    </a:lnTo>
                    <a:lnTo>
                      <a:pt x="22" y="436"/>
                    </a:lnTo>
                    <a:lnTo>
                      <a:pt x="22" y="440"/>
                    </a:lnTo>
                    <a:lnTo>
                      <a:pt x="22" y="440"/>
                    </a:lnTo>
                    <a:lnTo>
                      <a:pt x="24" y="442"/>
                    </a:lnTo>
                    <a:lnTo>
                      <a:pt x="28" y="444"/>
                    </a:lnTo>
                    <a:lnTo>
                      <a:pt x="34" y="446"/>
                    </a:lnTo>
                    <a:lnTo>
                      <a:pt x="42" y="446"/>
                    </a:lnTo>
                    <a:lnTo>
                      <a:pt x="378" y="446"/>
                    </a:lnTo>
                    <a:lnTo>
                      <a:pt x="378" y="446"/>
                    </a:lnTo>
                    <a:lnTo>
                      <a:pt x="386" y="446"/>
                    </a:lnTo>
                    <a:lnTo>
                      <a:pt x="392" y="444"/>
                    </a:lnTo>
                    <a:lnTo>
                      <a:pt x="396" y="442"/>
                    </a:lnTo>
                    <a:lnTo>
                      <a:pt x="398" y="440"/>
                    </a:lnTo>
                    <a:lnTo>
                      <a:pt x="398" y="440"/>
                    </a:lnTo>
                    <a:lnTo>
                      <a:pt x="398" y="436"/>
                    </a:lnTo>
                    <a:lnTo>
                      <a:pt x="398" y="432"/>
                    </a:lnTo>
                    <a:lnTo>
                      <a:pt x="396" y="426"/>
                    </a:lnTo>
                    <a:lnTo>
                      <a:pt x="392" y="420"/>
                    </a:lnTo>
                    <a:lnTo>
                      <a:pt x="392" y="4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ïśḻidé">
                <a:extLst>
                  <a:ext uri="{FF2B5EF4-FFF2-40B4-BE49-F238E27FC236}">
                    <a16:creationId xmlns:a16="http://schemas.microsoft.com/office/drawing/2014/main" id="{7DB66B23-3FD0-4578-8D44-A7C6F538CFB1}"/>
                  </a:ext>
                </a:extLst>
              </p:cNvPr>
              <p:cNvSpPr/>
              <p:nvPr/>
            </p:nvSpPr>
            <p:spPr bwMode="auto">
              <a:xfrm>
                <a:off x="762000" y="1079500"/>
                <a:ext cx="511175" cy="317500"/>
              </a:xfrm>
              <a:custGeom>
                <a:avLst/>
                <a:gdLst>
                  <a:gd name="T0" fmla="*/ 0 w 322"/>
                  <a:gd name="T1" fmla="*/ 200 h 200"/>
                  <a:gd name="T2" fmla="*/ 220 w 322"/>
                  <a:gd name="T3" fmla="*/ 28 h 200"/>
                  <a:gd name="T4" fmla="*/ 140 w 322"/>
                  <a:gd name="T5" fmla="*/ 64 h 200"/>
                  <a:gd name="T6" fmla="*/ 134 w 322"/>
                  <a:gd name="T7" fmla="*/ 62 h 200"/>
                  <a:gd name="T8" fmla="*/ 124 w 322"/>
                  <a:gd name="T9" fmla="*/ 52 h 200"/>
                  <a:gd name="T10" fmla="*/ 118 w 322"/>
                  <a:gd name="T11" fmla="*/ 42 h 200"/>
                  <a:gd name="T12" fmla="*/ 116 w 322"/>
                  <a:gd name="T13" fmla="*/ 30 h 200"/>
                  <a:gd name="T14" fmla="*/ 118 w 322"/>
                  <a:gd name="T15" fmla="*/ 24 h 200"/>
                  <a:gd name="T16" fmla="*/ 124 w 322"/>
                  <a:gd name="T17" fmla="*/ 12 h 200"/>
                  <a:gd name="T18" fmla="*/ 134 w 322"/>
                  <a:gd name="T19" fmla="*/ 4 h 200"/>
                  <a:gd name="T20" fmla="*/ 146 w 322"/>
                  <a:gd name="T21" fmla="*/ 0 h 200"/>
                  <a:gd name="T22" fmla="*/ 158 w 322"/>
                  <a:gd name="T23" fmla="*/ 2 h 200"/>
                  <a:gd name="T24" fmla="*/ 164 w 322"/>
                  <a:gd name="T25" fmla="*/ 4 h 200"/>
                  <a:gd name="T26" fmla="*/ 174 w 322"/>
                  <a:gd name="T27" fmla="*/ 12 h 200"/>
                  <a:gd name="T28" fmla="*/ 180 w 322"/>
                  <a:gd name="T29" fmla="*/ 24 h 200"/>
                  <a:gd name="T30" fmla="*/ 182 w 322"/>
                  <a:gd name="T31" fmla="*/ 36 h 200"/>
                  <a:gd name="T32" fmla="*/ 180 w 322"/>
                  <a:gd name="T33" fmla="*/ 42 h 200"/>
                  <a:gd name="T34" fmla="*/ 174 w 322"/>
                  <a:gd name="T35" fmla="*/ 54 h 200"/>
                  <a:gd name="T36" fmla="*/ 164 w 322"/>
                  <a:gd name="T37" fmla="*/ 62 h 200"/>
                  <a:gd name="T38" fmla="*/ 152 w 322"/>
                  <a:gd name="T39" fmla="*/ 64 h 200"/>
                  <a:gd name="T40" fmla="*/ 140 w 322"/>
                  <a:gd name="T41" fmla="*/ 64 h 200"/>
                  <a:gd name="T42" fmla="*/ 190 w 322"/>
                  <a:gd name="T43" fmla="*/ 100 h 200"/>
                  <a:gd name="T44" fmla="*/ 182 w 322"/>
                  <a:gd name="T45" fmla="*/ 96 h 200"/>
                  <a:gd name="T46" fmla="*/ 176 w 322"/>
                  <a:gd name="T47" fmla="*/ 84 h 200"/>
                  <a:gd name="T48" fmla="*/ 178 w 322"/>
                  <a:gd name="T49" fmla="*/ 76 h 200"/>
                  <a:gd name="T50" fmla="*/ 186 w 322"/>
                  <a:gd name="T51" fmla="*/ 66 h 200"/>
                  <a:gd name="T52" fmla="*/ 200 w 322"/>
                  <a:gd name="T53" fmla="*/ 64 h 200"/>
                  <a:gd name="T54" fmla="*/ 206 w 322"/>
                  <a:gd name="T55" fmla="*/ 68 h 200"/>
                  <a:gd name="T56" fmla="*/ 212 w 322"/>
                  <a:gd name="T57" fmla="*/ 80 h 200"/>
                  <a:gd name="T58" fmla="*/ 212 w 322"/>
                  <a:gd name="T59" fmla="*/ 88 h 200"/>
                  <a:gd name="T60" fmla="*/ 204 w 322"/>
                  <a:gd name="T61" fmla="*/ 98 h 200"/>
                  <a:gd name="T62" fmla="*/ 190 w 322"/>
                  <a:gd name="T63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2" h="200">
                    <a:moveTo>
                      <a:pt x="104" y="28"/>
                    </a:moveTo>
                    <a:lnTo>
                      <a:pt x="0" y="200"/>
                    </a:lnTo>
                    <a:lnTo>
                      <a:pt x="322" y="200"/>
                    </a:lnTo>
                    <a:lnTo>
                      <a:pt x="220" y="28"/>
                    </a:lnTo>
                    <a:lnTo>
                      <a:pt x="104" y="28"/>
                    </a:lnTo>
                    <a:close/>
                    <a:moveTo>
                      <a:pt x="140" y="64"/>
                    </a:moveTo>
                    <a:lnTo>
                      <a:pt x="140" y="64"/>
                    </a:lnTo>
                    <a:lnTo>
                      <a:pt x="134" y="62"/>
                    </a:lnTo>
                    <a:lnTo>
                      <a:pt x="128" y="58"/>
                    </a:lnTo>
                    <a:lnTo>
                      <a:pt x="124" y="52"/>
                    </a:lnTo>
                    <a:lnTo>
                      <a:pt x="120" y="48"/>
                    </a:lnTo>
                    <a:lnTo>
                      <a:pt x="118" y="42"/>
                    </a:lnTo>
                    <a:lnTo>
                      <a:pt x="116" y="36"/>
                    </a:lnTo>
                    <a:lnTo>
                      <a:pt x="116" y="30"/>
                    </a:lnTo>
                    <a:lnTo>
                      <a:pt x="118" y="24"/>
                    </a:lnTo>
                    <a:lnTo>
                      <a:pt x="118" y="24"/>
                    </a:lnTo>
                    <a:lnTo>
                      <a:pt x="120" y="16"/>
                    </a:lnTo>
                    <a:lnTo>
                      <a:pt x="124" y="12"/>
                    </a:lnTo>
                    <a:lnTo>
                      <a:pt x="128" y="8"/>
                    </a:lnTo>
                    <a:lnTo>
                      <a:pt x="134" y="4"/>
                    </a:lnTo>
                    <a:lnTo>
                      <a:pt x="140" y="2"/>
                    </a:lnTo>
                    <a:lnTo>
                      <a:pt x="146" y="0"/>
                    </a:lnTo>
                    <a:lnTo>
                      <a:pt x="152" y="0"/>
                    </a:lnTo>
                    <a:lnTo>
                      <a:pt x="158" y="2"/>
                    </a:lnTo>
                    <a:lnTo>
                      <a:pt x="158" y="2"/>
                    </a:lnTo>
                    <a:lnTo>
                      <a:pt x="164" y="4"/>
                    </a:lnTo>
                    <a:lnTo>
                      <a:pt x="170" y="8"/>
                    </a:lnTo>
                    <a:lnTo>
                      <a:pt x="174" y="12"/>
                    </a:lnTo>
                    <a:lnTo>
                      <a:pt x="178" y="18"/>
                    </a:lnTo>
                    <a:lnTo>
                      <a:pt x="180" y="24"/>
                    </a:lnTo>
                    <a:lnTo>
                      <a:pt x="182" y="30"/>
                    </a:lnTo>
                    <a:lnTo>
                      <a:pt x="182" y="36"/>
                    </a:lnTo>
                    <a:lnTo>
                      <a:pt x="180" y="42"/>
                    </a:lnTo>
                    <a:lnTo>
                      <a:pt x="180" y="42"/>
                    </a:lnTo>
                    <a:lnTo>
                      <a:pt x="178" y="48"/>
                    </a:lnTo>
                    <a:lnTo>
                      <a:pt x="174" y="54"/>
                    </a:lnTo>
                    <a:lnTo>
                      <a:pt x="170" y="58"/>
                    </a:lnTo>
                    <a:lnTo>
                      <a:pt x="164" y="62"/>
                    </a:lnTo>
                    <a:lnTo>
                      <a:pt x="158" y="64"/>
                    </a:lnTo>
                    <a:lnTo>
                      <a:pt x="152" y="64"/>
                    </a:lnTo>
                    <a:lnTo>
                      <a:pt x="146" y="64"/>
                    </a:lnTo>
                    <a:lnTo>
                      <a:pt x="140" y="64"/>
                    </a:lnTo>
                    <a:lnTo>
                      <a:pt x="140" y="64"/>
                    </a:lnTo>
                    <a:close/>
                    <a:moveTo>
                      <a:pt x="190" y="100"/>
                    </a:moveTo>
                    <a:lnTo>
                      <a:pt x="190" y="100"/>
                    </a:lnTo>
                    <a:lnTo>
                      <a:pt x="182" y="96"/>
                    </a:lnTo>
                    <a:lnTo>
                      <a:pt x="178" y="90"/>
                    </a:lnTo>
                    <a:lnTo>
                      <a:pt x="176" y="84"/>
                    </a:lnTo>
                    <a:lnTo>
                      <a:pt x="178" y="76"/>
                    </a:lnTo>
                    <a:lnTo>
                      <a:pt x="178" y="76"/>
                    </a:lnTo>
                    <a:lnTo>
                      <a:pt x="180" y="70"/>
                    </a:lnTo>
                    <a:lnTo>
                      <a:pt x="186" y="66"/>
                    </a:lnTo>
                    <a:lnTo>
                      <a:pt x="192" y="64"/>
                    </a:lnTo>
                    <a:lnTo>
                      <a:pt x="200" y="64"/>
                    </a:lnTo>
                    <a:lnTo>
                      <a:pt x="200" y="64"/>
                    </a:lnTo>
                    <a:lnTo>
                      <a:pt x="206" y="68"/>
                    </a:lnTo>
                    <a:lnTo>
                      <a:pt x="210" y="74"/>
                    </a:lnTo>
                    <a:lnTo>
                      <a:pt x="212" y="80"/>
                    </a:lnTo>
                    <a:lnTo>
                      <a:pt x="212" y="88"/>
                    </a:lnTo>
                    <a:lnTo>
                      <a:pt x="212" y="88"/>
                    </a:lnTo>
                    <a:lnTo>
                      <a:pt x="208" y="94"/>
                    </a:lnTo>
                    <a:lnTo>
                      <a:pt x="204" y="98"/>
                    </a:lnTo>
                    <a:lnTo>
                      <a:pt x="196" y="100"/>
                    </a:lnTo>
                    <a:lnTo>
                      <a:pt x="190" y="100"/>
                    </a:lnTo>
                    <a:lnTo>
                      <a:pt x="190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7" name="ïsḷîḍé">
              <a:extLst>
                <a:ext uri="{FF2B5EF4-FFF2-40B4-BE49-F238E27FC236}">
                  <a16:creationId xmlns:a16="http://schemas.microsoft.com/office/drawing/2014/main" id="{16A430A7-FD6D-4A84-A076-63E3B3AEECCB}"/>
                </a:ext>
              </a:extLst>
            </p:cNvPr>
            <p:cNvSpPr/>
            <p:nvPr/>
          </p:nvSpPr>
          <p:spPr bwMode="auto">
            <a:xfrm>
              <a:off x="9018952" y="2072147"/>
              <a:ext cx="2120758" cy="1835676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43" name="ísḷíḑè">
            <a:extLst>
              <a:ext uri="{FF2B5EF4-FFF2-40B4-BE49-F238E27FC236}">
                <a16:creationId xmlns:a16="http://schemas.microsoft.com/office/drawing/2014/main" id="{8185EDC4-8D63-4A94-B8D3-828D090C40C6}"/>
              </a:ext>
            </a:extLst>
          </p:cNvPr>
          <p:cNvSpPr txBox="1"/>
          <p:nvPr/>
        </p:nvSpPr>
        <p:spPr>
          <a:xfrm>
            <a:off x="1527296" y="4053054"/>
            <a:ext cx="9137408" cy="4438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                                        具体工作                                        目前成果</a:t>
            </a:r>
          </a:p>
        </p:txBody>
      </p:sp>
      <p:sp>
        <p:nvSpPr>
          <p:cNvPr id="144" name="ïṡ1iḑè">
            <a:extLst>
              <a:ext uri="{FF2B5EF4-FFF2-40B4-BE49-F238E27FC236}">
                <a16:creationId xmlns:a16="http://schemas.microsoft.com/office/drawing/2014/main" id="{B3260D5D-19C3-43ED-B570-E042D8382A75}"/>
              </a:ext>
            </a:extLst>
          </p:cNvPr>
          <p:cNvSpPr txBox="1"/>
          <p:nvPr/>
        </p:nvSpPr>
        <p:spPr>
          <a:xfrm>
            <a:off x="614354" y="4555078"/>
            <a:ext cx="3445032" cy="14012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设计一套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装置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搭建装置，进行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145" name="ï$líďê">
            <a:extLst>
              <a:ext uri="{FF2B5EF4-FFF2-40B4-BE49-F238E27FC236}">
                <a16:creationId xmlns:a16="http://schemas.microsoft.com/office/drawing/2014/main" id="{A7C33657-FBC5-4A66-A2D8-4A19FC51C316}"/>
              </a:ext>
            </a:extLst>
          </p:cNvPr>
          <p:cNvSpPr txBox="1"/>
          <p:nvPr/>
        </p:nvSpPr>
        <p:spPr>
          <a:xfrm>
            <a:off x="4301063" y="4550874"/>
            <a:ext cx="3924541" cy="158995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建模：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利用</a:t>
            </a:r>
            <a:r>
              <a:rPr lang="en-US" altLang="zh-CN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Soildworks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搭建了一套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XX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装置</a:t>
            </a:r>
            <a:endParaRPr lang="zh-CN" altLang="en-US" sz="15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仿真：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利用</a:t>
            </a:r>
            <a:r>
              <a:rPr lang="en-US" altLang="zh-CN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Comsol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对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XXXXX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进行了仿真</a:t>
            </a:r>
            <a:endParaRPr lang="zh-CN" altLang="en-US" sz="15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实验：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进行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XX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混合特性激发实验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charset="0"/>
            </a:endParaRPr>
          </a:p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数据处理：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使用</a:t>
            </a:r>
            <a:r>
              <a:rPr lang="en-US" altLang="zh-CN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Matlab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进行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XX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数据处理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6" name="îsḻídê">
            <a:extLst>
              <a:ext uri="{FF2B5EF4-FFF2-40B4-BE49-F238E27FC236}">
                <a16:creationId xmlns:a16="http://schemas.microsoft.com/office/drawing/2014/main" id="{DCDF4EF6-D038-4114-967C-A0EE930B7D57}"/>
              </a:ext>
            </a:extLst>
          </p:cNvPr>
          <p:cNvSpPr txBox="1"/>
          <p:nvPr/>
        </p:nvSpPr>
        <p:spPr>
          <a:xfrm>
            <a:off x="8333343" y="4566516"/>
            <a:ext cx="3501601" cy="14012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国家级大创项目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—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面向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XXXX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装置</a:t>
            </a:r>
          </a:p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 实用新型专利（申请中）</a:t>
            </a: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1251C96E-B138-45B1-833A-5D39483149E3}"/>
              </a:ext>
            </a:extLst>
          </p:cNvPr>
          <p:cNvCxnSpPr/>
          <p:nvPr/>
        </p:nvCxnSpPr>
        <p:spPr>
          <a:xfrm>
            <a:off x="4198747" y="4582999"/>
            <a:ext cx="0" cy="170563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B1352271-87DD-4221-8E8C-F83EA32499C9}"/>
              </a:ext>
            </a:extLst>
          </p:cNvPr>
          <p:cNvCxnSpPr/>
          <p:nvPr/>
        </p:nvCxnSpPr>
        <p:spPr>
          <a:xfrm>
            <a:off x="8174416" y="4532857"/>
            <a:ext cx="0" cy="170563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B8C76F32-5357-4CB3-BBA9-B46927B9DE10}"/>
              </a:ext>
            </a:extLst>
          </p:cNvPr>
          <p:cNvSpPr>
            <a:spLocks/>
          </p:cNvSpPr>
          <p:nvPr/>
        </p:nvSpPr>
        <p:spPr>
          <a:xfrm>
            <a:off x="1606502" y="2360135"/>
            <a:ext cx="1156460" cy="95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75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E4BA9B3-A46B-499F-91E8-1BB7A362E682}"/>
              </a:ext>
            </a:extLst>
          </p:cNvPr>
          <p:cNvSpPr>
            <a:spLocks/>
          </p:cNvSpPr>
          <p:nvPr/>
        </p:nvSpPr>
        <p:spPr>
          <a:xfrm>
            <a:off x="5520852" y="2048287"/>
            <a:ext cx="1232395" cy="1488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75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7CB26B49-9704-4F42-9A48-C7E1E6831AA1}"/>
              </a:ext>
            </a:extLst>
          </p:cNvPr>
          <p:cNvSpPr>
            <a:spLocks/>
          </p:cNvSpPr>
          <p:nvPr/>
        </p:nvSpPr>
        <p:spPr>
          <a:xfrm>
            <a:off x="9506792" y="2377529"/>
            <a:ext cx="1156460" cy="95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75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</a:p>
        </p:txBody>
      </p:sp>
      <p:sp>
        <p:nvSpPr>
          <p:cNvPr id="152" name="标题 1">
            <a:extLst>
              <a:ext uri="{FF2B5EF4-FFF2-40B4-BE49-F238E27FC236}">
                <a16:creationId xmlns:a16="http://schemas.microsoft.com/office/drawing/2014/main" id="{DE8794D2-8FE7-49D2-8152-5F995C20C573}"/>
              </a:ext>
            </a:extLst>
          </p:cNvPr>
          <p:cNvSpPr txBox="1">
            <a:spLocks/>
          </p:cNvSpPr>
          <p:nvPr/>
        </p:nvSpPr>
        <p:spPr>
          <a:xfrm>
            <a:off x="44703" y="195834"/>
            <a:ext cx="10850563" cy="828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科研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</a:t>
            </a:r>
            <a:r>
              <a:rPr 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XXXX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大创项目</a:t>
            </a:r>
          </a:p>
        </p:txBody>
      </p:sp>
    </p:spTree>
    <p:extLst>
      <p:ext uri="{BB962C8B-B14F-4D97-AF65-F5344CB8AC3E}">
        <p14:creationId xmlns:p14="http://schemas.microsoft.com/office/powerpoint/2010/main" val="34555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学工实践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 (26)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618</Words>
  <Application>Microsoft Office PowerPoint</Application>
  <PresentationFormat>宽屏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Segoe UI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金 彦林</cp:lastModifiedBy>
  <cp:revision>69</cp:revision>
  <dcterms:created xsi:type="dcterms:W3CDTF">2015-08-18T02:51:00Z</dcterms:created>
  <dcterms:modified xsi:type="dcterms:W3CDTF">2022-03-01T13:32:20Z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