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373" r:id="rId5"/>
    <p:sldId id="379" r:id="rId6"/>
    <p:sldId id="380" r:id="rId7"/>
    <p:sldId id="381" r:id="rId8"/>
    <p:sldId id="388" r:id="rId9"/>
    <p:sldId id="386" r:id="rId10"/>
    <p:sldId id="382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汤 智凯" initials="汤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FCE"/>
    <a:srgbClr val="85C2BC"/>
    <a:srgbClr val="969EC2"/>
    <a:srgbClr val="FAD25F"/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4" autoAdjust="0"/>
    <p:restoredTop sz="94710" autoAdjust="0"/>
  </p:normalViewPr>
  <p:slideViewPr>
    <p:cSldViewPr snapToGrid="0">
      <p:cViewPr varScale="1">
        <p:scale>
          <a:sx n="86" d="100"/>
          <a:sy n="86" d="100"/>
        </p:scale>
        <p:origin x="61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2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59A4C-68ED-4E62-98B5-77B64756E14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microsoft.com/office/2007/relationships/hdphoto" Target="../media/image5.wdp"/><Relationship Id="rId4" Type="http://schemas.openxmlformats.org/officeDocument/2006/relationships/image" Target="../media/image4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microsoft.com/office/2007/relationships/hdphoto" Target="../media/image5.wdp"/><Relationship Id="rId6" Type="http://schemas.openxmlformats.org/officeDocument/2006/relationships/image" Target="../media/image4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495" y="0"/>
            <a:ext cx="11473992" cy="2693989"/>
          </a:xfrm>
          <a:prstGeom prst="rect">
            <a:avLst/>
          </a:prstGeom>
        </p:spPr>
      </p:pic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4" y="2927838"/>
            <a:ext cx="10850564" cy="501162"/>
          </a:xfrm>
          <a:noFill/>
        </p:spPr>
        <p:txBody>
          <a:bodyPr anchor="ctr">
            <a:normAutofit/>
          </a:bodyPr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69924" y="3472000"/>
            <a:ext cx="10850564" cy="1082874"/>
          </a:xfrm>
          <a:noFill/>
        </p:spPr>
        <p:txBody>
          <a:bodyPr anchor="t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669925" y="3471306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9" name="图片 11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207126" y="2235084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207126" y="3486125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207126" y="3801759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>
            <a:fillRect/>
          </a:stretch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>
            <a:fillRect/>
          </a:stretch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668655" y="5421882"/>
            <a:ext cx="10409555" cy="1072970"/>
          </a:xfrm>
        </p:spPr>
        <p:txBody>
          <a:bodyPr>
            <a:noAutofit/>
          </a:bodyPr>
          <a:lstStyle/>
          <a:p>
            <a:pPr defTabSz="457200">
              <a:lnSpc>
                <a:spcPct val="125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汇报人：杨蕊鲜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defTabSz="457200">
              <a:lnSpc>
                <a:spcPct val="125000"/>
              </a:lnSpc>
            </a:pP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669925" y="2320925"/>
            <a:ext cx="10408285" cy="749300"/>
          </a:xfrm>
        </p:spPr>
        <p:txBody>
          <a:bodyPr>
            <a:noAutofit/>
          </a:bodyPr>
          <a:lstStyle/>
          <a:p>
            <a:r>
              <a:rPr lang="zh-CN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锐意创新，逐梦西南交大  </a:t>
            </a:r>
            <a:endParaRPr lang="zh-CN" sz="5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000375" y="2008505"/>
            <a:ext cx="8077835" cy="12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572125" y="3573145"/>
            <a:ext cx="558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——2022</a:t>
            </a:r>
            <a:r>
              <a:rPr lang="zh-CN" altLang="en-US"/>
              <a:t>年西南交通大学计算机学院夏令营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ïṣľîde"/>
          <p:cNvGrpSpPr/>
          <p:nvPr/>
        </p:nvGrpSpPr>
        <p:grpSpPr>
          <a:xfrm>
            <a:off x="-930275" y="1051560"/>
            <a:ext cx="2490470" cy="4778375"/>
            <a:chOff x="-930109" y="1051361"/>
            <a:chExt cx="2490640" cy="4778319"/>
          </a:xfrm>
        </p:grpSpPr>
        <p:sp>
          <p:nvSpPr>
            <p:cNvPr id="27" name="îSľïďe"/>
            <p:cNvSpPr/>
            <p:nvPr/>
          </p:nvSpPr>
          <p:spPr bwMode="auto">
            <a:xfrm rot="13500000">
              <a:off x="-930105" y="3969472"/>
              <a:ext cx="1860208" cy="1860208"/>
            </a:xfrm>
            <a:custGeom>
              <a:avLst/>
              <a:gdLst>
                <a:gd name="connsiteX0" fmla="*/ 0 w 2304255"/>
                <a:gd name="connsiteY0" fmla="*/ 0 h 2304255"/>
                <a:gd name="connsiteX1" fmla="*/ 2304255 w 2304255"/>
                <a:gd name="connsiteY1" fmla="*/ 2304255 h 2304255"/>
                <a:gd name="connsiteX2" fmla="*/ 0 w 2304255"/>
                <a:gd name="connsiteY2" fmla="*/ 2304255 h 2304255"/>
                <a:gd name="connsiteX3" fmla="*/ 0 w 2304255"/>
                <a:gd name="connsiteY3" fmla="*/ 0 h 230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4255" h="2304255">
                  <a:moveTo>
                    <a:pt x="0" y="0"/>
                  </a:moveTo>
                  <a:lnTo>
                    <a:pt x="2304255" y="2304255"/>
                  </a:lnTo>
                  <a:lnTo>
                    <a:pt x="0" y="2304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rgbClr val="969EC2"/>
              </a:solidFill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íṡļîḍe"/>
            <p:cNvSpPr/>
            <p:nvPr/>
          </p:nvSpPr>
          <p:spPr bwMode="auto">
            <a:xfrm rot="2700000">
              <a:off x="-930109" y="1051361"/>
              <a:ext cx="1860208" cy="1860208"/>
            </a:xfrm>
            <a:custGeom>
              <a:avLst/>
              <a:gdLst>
                <a:gd name="connsiteX0" fmla="*/ 0 w 1860208"/>
                <a:gd name="connsiteY0" fmla="*/ 0 h 1860208"/>
                <a:gd name="connsiteX1" fmla="*/ 1860208 w 1860208"/>
                <a:gd name="connsiteY1" fmla="*/ 0 h 1860208"/>
                <a:gd name="connsiteX2" fmla="*/ 1860208 w 1860208"/>
                <a:gd name="connsiteY2" fmla="*/ 1860208 h 186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0208" h="1860208">
                  <a:moveTo>
                    <a:pt x="0" y="0"/>
                  </a:moveTo>
                  <a:lnTo>
                    <a:pt x="1860208" y="0"/>
                  </a:lnTo>
                  <a:lnTo>
                    <a:pt x="1860208" y="1860208"/>
                  </a:ln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solidFill>
                <a:srgbClr val="698FCE"/>
              </a:solidFill>
              <a:round/>
            </a:ln>
          </p:spPr>
          <p:txBody>
            <a:bodyPr wrap="square" anchor="ctr">
              <a:noAutofit/>
            </a:bodyPr>
            <a:lstStyle/>
            <a:p>
              <a:pPr algn="ctr"/>
            </a:p>
          </p:txBody>
        </p:sp>
        <p:sp>
          <p:nvSpPr>
            <p:cNvPr id="29" name="ïŝ1ïḋe"/>
            <p:cNvSpPr/>
            <p:nvPr/>
          </p:nvSpPr>
          <p:spPr bwMode="auto">
            <a:xfrm rot="5400000">
              <a:off x="-780266" y="2648735"/>
              <a:ext cx="3121063" cy="1560531"/>
            </a:xfrm>
            <a:custGeom>
              <a:avLst/>
              <a:gdLst>
                <a:gd name="connsiteX0" fmla="*/ 2367656 w 4735313"/>
                <a:gd name="connsiteY0" fmla="*/ 0 h 2367656"/>
                <a:gd name="connsiteX1" fmla="*/ 4735313 w 4735313"/>
                <a:gd name="connsiteY1" fmla="*/ 2367656 h 2367656"/>
                <a:gd name="connsiteX2" fmla="*/ 3847062 w 4735313"/>
                <a:gd name="connsiteY2" fmla="*/ 2367656 h 2367656"/>
                <a:gd name="connsiteX3" fmla="*/ 2367656 w 4735313"/>
                <a:gd name="connsiteY3" fmla="*/ 888250 h 2367656"/>
                <a:gd name="connsiteX4" fmla="*/ 888250 w 4735313"/>
                <a:gd name="connsiteY4" fmla="*/ 2367656 h 2367656"/>
                <a:gd name="connsiteX5" fmla="*/ 0 w 4735313"/>
                <a:gd name="connsiteY5" fmla="*/ 2367656 h 2367656"/>
                <a:gd name="connsiteX6" fmla="*/ 2367656 w 4735313"/>
                <a:gd name="connsiteY6" fmla="*/ 0 h 23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35313" h="2367656">
                  <a:moveTo>
                    <a:pt x="2367656" y="0"/>
                  </a:moveTo>
                  <a:lnTo>
                    <a:pt x="4735313" y="2367656"/>
                  </a:lnTo>
                  <a:lnTo>
                    <a:pt x="3847062" y="2367656"/>
                  </a:lnTo>
                  <a:lnTo>
                    <a:pt x="2367656" y="888250"/>
                  </a:lnTo>
                  <a:lnTo>
                    <a:pt x="888250" y="2367656"/>
                  </a:lnTo>
                  <a:lnTo>
                    <a:pt x="0" y="2367656"/>
                  </a:lnTo>
                  <a:lnTo>
                    <a:pt x="2367656" y="0"/>
                  </a:lnTo>
                  <a:close/>
                </a:path>
              </a:pathLst>
            </a:custGeom>
            <a:solidFill>
              <a:schemeClr val="tx2">
                <a:alpha val="77000"/>
              </a:schemeClr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7" name="ïsḷíḑè"/>
          <p:cNvSpPr/>
          <p:nvPr/>
        </p:nvSpPr>
        <p:spPr>
          <a:xfrm>
            <a:off x="1741458" y="2963227"/>
            <a:ext cx="4029614" cy="923290"/>
          </a:xfrm>
          <a:prstGeom prst="rect">
            <a:avLst/>
          </a:prstGeom>
        </p:spPr>
        <p:txBody>
          <a:bodyPr wrap="square" anchor="ctr" anchorCtr="1">
            <a:normAutofit fontScale="92500"/>
          </a:bodyPr>
          <a:lstStyle/>
          <a:p>
            <a:pPr algn="r"/>
            <a:r>
              <a:rPr lang="en-US" altLang="zh-CN" sz="5400" b="1" spc="300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US" altLang="zh-CN" sz="5400" b="1" spc="300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024245" y="1179195"/>
            <a:ext cx="5550535" cy="3244850"/>
            <a:chOff x="9892" y="2862"/>
            <a:chExt cx="8250" cy="3762"/>
          </a:xfrm>
        </p:grpSpPr>
        <p:sp>
          <p:nvSpPr>
            <p:cNvPr id="10" name="íśľíḍé"/>
            <p:cNvSpPr/>
            <p:nvPr/>
          </p:nvSpPr>
          <p:spPr>
            <a:xfrm>
              <a:off x="9892" y="5629"/>
              <a:ext cx="983" cy="983"/>
            </a:xfrm>
            <a:prstGeom prst="diamond">
              <a:avLst/>
            </a:prstGeom>
            <a:solidFill>
              <a:srgbClr val="85C2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1" name="ïşḻíḋê"/>
            <p:cNvSpPr/>
            <p:nvPr/>
          </p:nvSpPr>
          <p:spPr>
            <a:xfrm>
              <a:off x="9892" y="4245"/>
              <a:ext cx="983" cy="98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20000"/>
            </a:bodyPr>
            <a:lstStyle/>
            <a:p>
              <a:pPr algn="ctr"/>
              <a:r>
                <a:rPr lang="en-US" altLang="zh-CN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en-US" altLang="zh-CN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2" name="isḻïḋé"/>
            <p:cNvSpPr/>
            <p:nvPr/>
          </p:nvSpPr>
          <p:spPr>
            <a:xfrm>
              <a:off x="9892" y="2862"/>
              <a:ext cx="983" cy="983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en-US" altLang="zh-CN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7" name="íşḻïďê"/>
            <p:cNvSpPr txBox="1"/>
            <p:nvPr/>
          </p:nvSpPr>
          <p:spPr>
            <a:xfrm>
              <a:off x="10875" y="5891"/>
              <a:ext cx="6240" cy="733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/>
            <a:lstStyle/>
            <a:p>
              <a:pPr algn="l">
                <a:buClrTx/>
                <a:buSzTx/>
                <a:buFontTx/>
              </a:pP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科研训练经历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iśļîďe"/>
            <p:cNvSpPr txBox="1"/>
            <p:nvPr/>
          </p:nvSpPr>
          <p:spPr>
            <a:xfrm>
              <a:off x="10875" y="4677"/>
              <a:ext cx="6240" cy="479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/>
            <a:lstStyle/>
            <a:p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学科竞赛经历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îṧļïďé"/>
            <p:cNvSpPr txBox="1"/>
            <p:nvPr/>
          </p:nvSpPr>
          <p:spPr>
            <a:xfrm>
              <a:off x="10875" y="3228"/>
              <a:ext cx="6240" cy="479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/>
            <a:lstStyle/>
            <a:p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个人基本信息</a:t>
              </a:r>
              <a:endPara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0946" y="3723"/>
              <a:ext cx="719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0946" y="5178"/>
              <a:ext cx="719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0946" y="6612"/>
              <a:ext cx="719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ïşḻíḋê"/>
          <p:cNvSpPr/>
          <p:nvPr/>
        </p:nvSpPr>
        <p:spPr>
          <a:xfrm>
            <a:off x="6024245" y="4917793"/>
            <a:ext cx="661355" cy="84787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en-US" altLang="zh-CN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" name="íşḻïďê"/>
          <p:cNvSpPr txBox="1"/>
          <p:nvPr/>
        </p:nvSpPr>
        <p:spPr>
          <a:xfrm>
            <a:off x="6685600" y="4995768"/>
            <a:ext cx="4198223" cy="632237"/>
          </a:xfrm>
          <a:prstGeom prst="rect">
            <a:avLst/>
          </a:prstGeom>
          <a:noFill/>
        </p:spPr>
        <p:txBody>
          <a:bodyPr wrap="none" lIns="90000" tIns="46800" rIns="90000" bIns="46800" anchor="b" anchorCtr="0"/>
          <a:p>
            <a:pPr algn="l">
              <a:buClrTx/>
              <a:buSzTx/>
              <a:buFontTx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研究生研究计划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733368" y="5650675"/>
            <a:ext cx="484141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59" y="205741"/>
            <a:ext cx="10850563" cy="828000"/>
          </a:xfrm>
        </p:spPr>
        <p:txBody>
          <a:bodyPr/>
          <a:lstStyle/>
          <a:p>
            <a:r>
              <a:rPr lang="en-US" altLang="zh-CN" dirty="0">
                <a:solidFill>
                  <a:srgbClr val="698FCE"/>
                </a:solidFill>
                <a:latin typeface="Impact" panose="020B0806030902050204" pitchFamily="34" charset="0"/>
                <a:sym typeface="+mn-ea"/>
              </a:rPr>
              <a:t> 0 1</a:t>
            </a:r>
            <a:r>
              <a:rPr lang="en-US" altLang="zh-CN" dirty="0">
                <a:solidFill>
                  <a:srgbClr val="969EC2"/>
                </a:solidFill>
                <a:latin typeface="Impact" panose="020B0806030902050204" pitchFamily="34" charset="0"/>
                <a:sym typeface="+mn-ea"/>
              </a:rPr>
              <a:t>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个人基本信息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39565" y="1265005"/>
            <a:ext cx="7687250" cy="4954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20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</a:rPr>
              <a:t>姓    </a:t>
            </a:r>
            <a:r>
              <a:rPr lang="en-US" altLang="zh-CN" sz="2000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</a:rPr>
              <a:t>  </a:t>
            </a:r>
            <a:r>
              <a:rPr lang="zh-CN" altLang="en-US" sz="2000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</a:rPr>
              <a:t>名：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</a:rPr>
              <a:t>杨蕊鲜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+mj-ea"/>
                <a:ea typeface="+mj-ea"/>
                <a:cs typeface="宋体" panose="02010600030101010101" pitchFamily="2" charset="-122"/>
              </a:rPr>
              <a:t>             </a:t>
            </a:r>
            <a:r>
              <a:rPr lang="zh-CN" altLang="en-US" sz="2000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籍      贯</a:t>
            </a: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：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四川省遂宁市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 fontAlgn="auto">
              <a:lnSpc>
                <a:spcPct val="20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出生年月：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2001.08.27     </a:t>
            </a:r>
            <a:r>
              <a:rPr lang="zh-CN" altLang="en-US" sz="2000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政治面貌：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中国共青团团员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20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学      校：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四川农业大学           </a:t>
            </a:r>
            <a:r>
              <a:rPr lang="zh-CN" altLang="en-US" sz="2000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专      业：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物联网工程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宋体" panose="02010600030101010101" pitchFamily="2" charset="-122"/>
            </a:endParaRPr>
          </a:p>
          <a:p>
            <a:pPr algn="l" fontAlgn="auto">
              <a:lnSpc>
                <a:spcPct val="20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平均成绩：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90.36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/100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            </a:t>
            </a:r>
            <a:r>
              <a:rPr lang="zh-CN" altLang="en-US" sz="2000" b="1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排      名：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7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/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154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（</a:t>
            </a:r>
            <a:r>
              <a:rPr lang="zh-CN" altLang="en-US" sz="2000" b="1" dirty="0">
                <a:solidFill>
                  <a:srgbClr val="FF0000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前</a:t>
            </a:r>
            <a:r>
              <a:rPr lang="en-US" altLang="zh-CN" sz="2000" b="1" dirty="0">
                <a:solidFill>
                  <a:srgbClr val="FF0000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5%</a:t>
            </a:r>
            <a:r>
              <a:rPr lang="zh-CN" altLang="en-US" sz="20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）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英语六级：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442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国家励志奖学金 </a:t>
            </a:r>
            <a:r>
              <a:rPr lang="zh-CN" altLang="en-US" dirty="0">
                <a:latin typeface="+mj-ea"/>
                <a:ea typeface="+mj-ea"/>
                <a:cs typeface="宋体" panose="02010600030101010101" pitchFamily="2" charset="-122"/>
                <a:sym typeface="+mn-ea"/>
              </a:rPr>
              <a:t>                 </a:t>
            </a:r>
            <a:r>
              <a:rPr lang="zh-CN" altLang="en-US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 四川农业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+mn-ea"/>
              </a:rPr>
              <a:t>大学优秀共青团员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宋体" panose="02010600030101010101" pitchFamily="2" charset="-122"/>
              <a:sym typeface="Wingdings 2" panose="05020102010507070707" charset="0"/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 四川农业大学优秀青年志愿者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      </a:t>
            </a:r>
            <a:r>
              <a:rPr lang="zh-CN" altLang="en-US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 四川农业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大学优秀学生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宋体" panose="02010600030101010101" pitchFamily="2" charset="-122"/>
              <a:sym typeface="Wingdings 2" panose="05020102010507070707" charset="0"/>
            </a:endParaRPr>
          </a:p>
          <a:p>
            <a:pPr algn="l" fontAlgn="auto">
              <a:lnSpc>
                <a:spcPct val="200000"/>
              </a:lnSpc>
            </a:pPr>
            <a:r>
              <a:rPr lang="zh-CN" altLang="en-US" dirty="0">
                <a:solidFill>
                  <a:srgbClr val="698FCE"/>
                </a:solidFill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 </a:t>
            </a:r>
            <a:r>
              <a:rPr lang="zh-CN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  <a:cs typeface="宋体" panose="02010600030101010101" pitchFamily="2" charset="-122"/>
                <a:sym typeface="Wingdings 2" panose="05020102010507070707" charset="0"/>
              </a:rPr>
              <a:t>四川农业大学社会实践优秀个人</a:t>
            </a:r>
            <a:endParaRPr lang="zh-CN" dirty="0">
              <a:solidFill>
                <a:schemeClr val="bg2">
                  <a:lumMod val="25000"/>
                </a:schemeClr>
              </a:solidFill>
              <a:latin typeface="+mj-ea"/>
              <a:ea typeface="+mj-ea"/>
              <a:cs typeface="宋体" panose="02010600030101010101" pitchFamily="2" charset="-122"/>
              <a:sym typeface="Wingdings 2" panose="05020102010507070707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925" y="313690"/>
            <a:ext cx="7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9925" y="313690"/>
            <a:ext cx="180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800735" y="1024255"/>
            <a:ext cx="10662920" cy="16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1159510" y="1708150"/>
            <a:ext cx="2356298" cy="3489960"/>
            <a:chOff x="6957" y="1821"/>
            <a:chExt cx="5257" cy="7783"/>
          </a:xfrm>
        </p:grpSpPr>
        <p:grpSp>
          <p:nvGrpSpPr>
            <p:cNvPr id="6" name="íṩḷiḍe"/>
            <p:cNvGrpSpPr/>
            <p:nvPr/>
          </p:nvGrpSpPr>
          <p:grpSpPr>
            <a:xfrm>
              <a:off x="7531" y="6171"/>
              <a:ext cx="4248" cy="1753"/>
              <a:chOff x="4639617" y="3633957"/>
              <a:chExt cx="2912766" cy="1213866"/>
            </a:xfrm>
          </p:grpSpPr>
          <p:sp>
            <p:nvSpPr>
              <p:cNvPr id="37" name="îṡľídè"/>
              <p:cNvSpPr/>
              <p:nvPr/>
            </p:nvSpPr>
            <p:spPr>
              <a:xfrm>
                <a:off x="5134509" y="3833104"/>
                <a:ext cx="1922982" cy="1014719"/>
              </a:xfrm>
              <a:prstGeom prst="flowChartDecision">
                <a:avLst/>
              </a:prstGeom>
              <a:solidFill>
                <a:schemeClr val="bg1">
                  <a:lumMod val="6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8" name="iṥ1ïḓe"/>
              <p:cNvSpPr/>
              <p:nvPr/>
            </p:nvSpPr>
            <p:spPr>
              <a:xfrm rot="1651242">
                <a:off x="6145962" y="3634940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9" name="ïṣlidé"/>
              <p:cNvSpPr/>
              <p:nvPr/>
            </p:nvSpPr>
            <p:spPr>
              <a:xfrm rot="19948758" flipV="1">
                <a:off x="4639617" y="3633957"/>
                <a:ext cx="1406421" cy="560665"/>
              </a:xfrm>
              <a:prstGeom prst="parallelogram">
                <a:avLst>
                  <a:gd name="adj" fmla="val 58014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7" name="iSľíḓè"/>
            <p:cNvSpPr/>
            <p:nvPr/>
          </p:nvSpPr>
          <p:spPr>
            <a:xfrm rot="16200000" flipH="1">
              <a:off x="6968" y="4796"/>
              <a:ext cx="2119" cy="2141"/>
            </a:xfrm>
            <a:prstGeom prst="flowChartMagneticTap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9" name="išḷîde"/>
            <p:cNvGrpSpPr/>
            <p:nvPr/>
          </p:nvGrpSpPr>
          <p:grpSpPr>
            <a:xfrm>
              <a:off x="9564" y="2610"/>
              <a:ext cx="1792" cy="5290"/>
              <a:chOff x="6000439" y="1183056"/>
              <a:chExt cx="1229487" cy="3664767"/>
            </a:xfrm>
            <a:solidFill>
              <a:schemeClr val="accent4"/>
            </a:solidFill>
          </p:grpSpPr>
          <p:sp>
            <p:nvSpPr>
              <p:cNvPr id="35" name="iṩļîḋè"/>
              <p:cNvSpPr/>
              <p:nvPr/>
            </p:nvSpPr>
            <p:spPr>
              <a:xfrm rot="5400000">
                <a:off x="6000440" y="1183056"/>
                <a:ext cx="1229486" cy="1229486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6" name="i$ḷíďé"/>
              <p:cNvSpPr/>
              <p:nvPr/>
            </p:nvSpPr>
            <p:spPr>
              <a:xfrm>
                <a:off x="6000439" y="2392122"/>
                <a:ext cx="181285" cy="2455701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0" name="iṣḻîḑe"/>
            <p:cNvGrpSpPr/>
            <p:nvPr/>
          </p:nvGrpSpPr>
          <p:grpSpPr>
            <a:xfrm>
              <a:off x="9881" y="4504"/>
              <a:ext cx="2333" cy="3409"/>
              <a:chOff x="6257388" y="2486585"/>
              <a:chExt cx="1600203" cy="2361238"/>
            </a:xfrm>
            <a:solidFill>
              <a:schemeClr val="accent6"/>
            </a:solidFill>
          </p:grpSpPr>
          <p:sp>
            <p:nvSpPr>
              <p:cNvPr id="33" name="î$lîdê"/>
              <p:cNvSpPr/>
              <p:nvPr/>
            </p:nvSpPr>
            <p:spPr>
              <a:xfrm rot="5400000">
                <a:off x="6257391" y="2486585"/>
                <a:ext cx="1600200" cy="1600200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4" name="îṧļiḑê"/>
              <p:cNvSpPr/>
              <p:nvPr/>
            </p:nvSpPr>
            <p:spPr>
              <a:xfrm>
                <a:off x="6257388" y="3917950"/>
                <a:ext cx="233899" cy="92987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1" name="îṥļiḓe"/>
            <p:cNvSpPr/>
            <p:nvPr/>
          </p:nvSpPr>
          <p:spPr>
            <a:xfrm>
              <a:off x="8775" y="6584"/>
              <a:ext cx="316" cy="1343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</a:p>
          </p:txBody>
        </p:sp>
        <p:grpSp>
          <p:nvGrpSpPr>
            <p:cNvPr id="12" name="ïṩliḓe"/>
            <p:cNvGrpSpPr/>
            <p:nvPr/>
          </p:nvGrpSpPr>
          <p:grpSpPr>
            <a:xfrm>
              <a:off x="7132" y="1821"/>
              <a:ext cx="2383" cy="6074"/>
              <a:chOff x="4365302" y="639958"/>
              <a:chExt cx="1634453" cy="4207865"/>
            </a:xfrm>
            <a:solidFill>
              <a:schemeClr val="accent2"/>
            </a:solidFill>
          </p:grpSpPr>
          <p:sp>
            <p:nvSpPr>
              <p:cNvPr id="31" name="isļïḋé"/>
              <p:cNvSpPr/>
              <p:nvPr/>
            </p:nvSpPr>
            <p:spPr>
              <a:xfrm rot="16200000" flipH="1">
                <a:off x="4365302" y="639958"/>
                <a:ext cx="1634452" cy="1634452"/>
              </a:xfrm>
              <a:prstGeom prst="flowChartMagneticTape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32" name="ïṥľïďè"/>
              <p:cNvSpPr/>
              <p:nvPr/>
            </p:nvSpPr>
            <p:spPr>
              <a:xfrm>
                <a:off x="5758945" y="2205570"/>
                <a:ext cx="240810" cy="2642253"/>
              </a:xfrm>
              <a:prstGeom prst="rect">
                <a:avLst/>
              </a:prstGeom>
              <a:grpFill/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3" name="íşḷiḋè"/>
            <p:cNvGrpSpPr/>
            <p:nvPr/>
          </p:nvGrpSpPr>
          <p:grpSpPr>
            <a:xfrm>
              <a:off x="7531" y="7198"/>
              <a:ext cx="4248" cy="2406"/>
              <a:chOff x="4639617" y="4340466"/>
              <a:chExt cx="2912766" cy="1666636"/>
            </a:xfrm>
          </p:grpSpPr>
          <p:grpSp>
            <p:nvGrpSpPr>
              <p:cNvPr id="25" name="ïsliďe"/>
              <p:cNvGrpSpPr/>
              <p:nvPr/>
            </p:nvGrpSpPr>
            <p:grpSpPr>
              <a:xfrm>
                <a:off x="5134509" y="4340466"/>
                <a:ext cx="1922982" cy="1666636"/>
                <a:chOff x="5134509" y="4340466"/>
                <a:chExt cx="1922982" cy="1666636"/>
              </a:xfrm>
            </p:grpSpPr>
            <p:sp>
              <p:nvSpPr>
                <p:cNvPr id="29" name="íṥḷîḍê"/>
                <p:cNvSpPr/>
                <p:nvPr/>
              </p:nvSpPr>
              <p:spPr>
                <a:xfrm rot="5400000">
                  <a:off x="4781937" y="4693038"/>
                  <a:ext cx="1666636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8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30" name="îṥ1îďe"/>
                <p:cNvSpPr/>
                <p:nvPr/>
              </p:nvSpPr>
              <p:spPr>
                <a:xfrm rot="16200000" flipV="1">
                  <a:off x="5743429" y="4693037"/>
                  <a:ext cx="1666634" cy="961491"/>
                </a:xfrm>
                <a:prstGeom prst="parallelogram">
                  <a:avLst>
                    <a:gd name="adj" fmla="val 52151"/>
                  </a:avLst>
                </a:prstGeom>
                <a:solidFill>
                  <a:schemeClr val="bg1">
                    <a:lumMod val="7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  <p:grpSp>
            <p:nvGrpSpPr>
              <p:cNvPr id="26" name="ïś1îḍê"/>
              <p:cNvGrpSpPr/>
              <p:nvPr/>
            </p:nvGrpSpPr>
            <p:grpSpPr>
              <a:xfrm>
                <a:off x="4639617" y="4485590"/>
                <a:ext cx="2912766" cy="561648"/>
                <a:chOff x="4639617" y="4485590"/>
                <a:chExt cx="2912766" cy="561648"/>
              </a:xfrm>
            </p:grpSpPr>
            <p:sp>
              <p:nvSpPr>
                <p:cNvPr id="27" name="ïşḻîďé"/>
                <p:cNvSpPr/>
                <p:nvPr/>
              </p:nvSpPr>
              <p:spPr>
                <a:xfrm rot="19948758" flipV="1">
                  <a:off x="6145962" y="4485590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28" name="îSļîḋé"/>
                <p:cNvSpPr/>
                <p:nvPr/>
              </p:nvSpPr>
              <p:spPr>
                <a:xfrm rot="1651242">
                  <a:off x="4639617" y="4486573"/>
                  <a:ext cx="1406421" cy="560665"/>
                </a:xfrm>
                <a:prstGeom prst="parallelogram">
                  <a:avLst>
                    <a:gd name="adj" fmla="val 58014"/>
                  </a:avLst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59" y="205741"/>
            <a:ext cx="10850563" cy="828000"/>
          </a:xfrm>
        </p:spPr>
        <p:txBody>
          <a:bodyPr/>
          <a:lstStyle/>
          <a:p>
            <a:r>
              <a:rPr lang="en-US" altLang="zh-CN" dirty="0">
                <a:solidFill>
                  <a:srgbClr val="698FCE"/>
                </a:solidFill>
                <a:latin typeface="Impact" panose="020B0806030902050204" pitchFamily="34" charset="0"/>
                <a:sym typeface="+mn-ea"/>
              </a:rPr>
              <a:t> 0 1</a:t>
            </a:r>
            <a:r>
              <a:rPr lang="en-US" altLang="zh-CN" dirty="0">
                <a:solidFill>
                  <a:srgbClr val="969EC2"/>
                </a:solidFill>
                <a:latin typeface="Impact" panose="020B0806030902050204" pitchFamily="34" charset="0"/>
                <a:sym typeface="+mn-ea"/>
              </a:rPr>
              <a:t>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个人基本信息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9925" y="313690"/>
            <a:ext cx="7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69925" y="313690"/>
            <a:ext cx="1800000" cy="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39240" y="1548765"/>
            <a:ext cx="91128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200000"/>
              </a:lnSpc>
            </a:pPr>
            <a:r>
              <a:rPr lang="zh-CN" altLang="en-US" dirty="0">
                <a:solidFill>
                  <a:srgbClr val="698F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 2" panose="05020102010507070707" charset="0"/>
              </a:rPr>
              <a:t>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智慧农业中数据采集与大数据分析系统研究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 2" panose="05020102010507070707" charset="0"/>
              </a:rPr>
              <a:t>      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校级科研兴趣计划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dirty="0">
                <a:solidFill>
                  <a:srgbClr val="698F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第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14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届中国大学生计算机设计大赛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             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省三等奖</a:t>
            </a:r>
            <a:endParaRPr lang="zh-CN" altLang="en-US" sz="13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dirty="0">
                <a:solidFill>
                  <a:srgbClr val="698F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  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15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届中国大学生计算机设计大赛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    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                                       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省三等奖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Wingdings 2" panose="05020102010507070707" charset="0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dirty="0">
                <a:solidFill>
                  <a:srgbClr val="698F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发现杯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全国大学生互联网软件设计大赛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                                 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西部赛区二等奖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  <a:sym typeface="Wingdings 2" panose="05020102010507070707" charset="0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dirty="0">
                <a:solidFill>
                  <a:srgbClr val="698F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发现杯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全国大学生互联网软件设计大赛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 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               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         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西部赛区三等奖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charset="0"/>
            </a:endParaRPr>
          </a:p>
          <a:p>
            <a:pPr fontAlgn="auto">
              <a:lnSpc>
                <a:spcPct val="200000"/>
              </a:lnSpc>
            </a:pPr>
            <a:r>
              <a:rPr lang="zh-CN" altLang="en-US" dirty="0">
                <a:solidFill>
                  <a:srgbClr val="698F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  四川农业大学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届物联网应用创新大赛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”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   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                     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校级三等奖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           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charset="0"/>
            </a:endParaRPr>
          </a:p>
          <a:p>
            <a:pPr algn="l" fontAlgn="auto">
              <a:lnSpc>
                <a:spcPct val="200000"/>
              </a:lnSpc>
              <a:buClrTx/>
              <a:buSzTx/>
              <a:buNone/>
            </a:pPr>
            <a:r>
              <a:rPr lang="zh-CN" altLang="en-US" dirty="0">
                <a:solidFill>
                  <a:srgbClr val="698F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★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四川农业大学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届物联网应用创新大赛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Wingdings 2" panose="05020102010507070707" charset="0"/>
              </a:rPr>
              <a:t>”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                     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         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校级一等奖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charset="0"/>
            </a:endParaRP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800735" y="1024255"/>
            <a:ext cx="10662920" cy="16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839" y="196216"/>
            <a:ext cx="10850563" cy="828000"/>
          </a:xfrm>
        </p:spPr>
        <p:txBody>
          <a:bodyPr/>
          <a:lstStyle/>
          <a:p>
            <a:r>
              <a:rPr lang="en-US" altLang="zh-CN" dirty="0">
                <a:solidFill>
                  <a:srgbClr val="969EC2"/>
                </a:solidFill>
                <a:latin typeface="Impact" panose="020B0806030902050204" pitchFamily="34" charset="0"/>
                <a:sym typeface="+mn-ea"/>
              </a:rPr>
              <a:t>0 2 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学科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竞赛经历</a:t>
            </a: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</a:t>
            </a:r>
            <a:r>
              <a:rPr lang="zh-CN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</a:t>
            </a:r>
            <a:r>
              <a:rPr lang="zh-CN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届中国大学生计算机设计大赛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800735" y="1024255"/>
            <a:ext cx="10662920" cy="16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69925" y="313690"/>
            <a:ext cx="72000" cy="720000"/>
          </a:xfrm>
          <a:prstGeom prst="rect">
            <a:avLst/>
          </a:prstGeom>
          <a:solidFill>
            <a:srgbClr val="969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69925" y="313690"/>
            <a:ext cx="1800000" cy="72000"/>
          </a:xfrm>
          <a:prstGeom prst="rect">
            <a:avLst/>
          </a:prstGeom>
          <a:solidFill>
            <a:srgbClr val="969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9" name="5e2be37c-4858-40e5-9ddd-560b0c7e30e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520245"/>
            <a:ext cx="12192000" cy="4960540"/>
            <a:chOff x="0" y="1719000"/>
            <a:chExt cx="12192000" cy="4960540"/>
          </a:xfrm>
        </p:grpSpPr>
        <p:cxnSp>
          <p:nvCxnSpPr>
            <p:cNvPr id="100" name="直接连接符 99"/>
            <p:cNvCxnSpPr/>
            <p:nvPr/>
          </p:nvCxnSpPr>
          <p:spPr>
            <a:xfrm>
              <a:off x="0" y="2826476"/>
              <a:ext cx="12192000" cy="0"/>
            </a:xfrm>
            <a:prstGeom prst="line">
              <a:avLst/>
            </a:prstGeom>
            <a:solidFill>
              <a:srgbClr val="2B3944"/>
            </a:solidFill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îṣľîḋê"/>
            <p:cNvSpPr/>
            <p:nvPr/>
          </p:nvSpPr>
          <p:spPr bwMode="auto">
            <a:xfrm rot="524917">
              <a:off x="567429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iṥlide"/>
            <p:cNvSpPr/>
            <p:nvPr/>
          </p:nvSpPr>
          <p:spPr bwMode="auto">
            <a:xfrm rot="524917">
              <a:off x="11493765" y="2765416"/>
              <a:ext cx="117980" cy="122121"/>
            </a:xfrm>
            <a:custGeom>
              <a:avLst/>
              <a:gdLst/>
              <a:ahLst/>
              <a:cxnLst>
                <a:cxn ang="0">
                  <a:pos x="14" y="56"/>
                </a:cxn>
                <a:cxn ang="0">
                  <a:pos x="14" y="56"/>
                </a:cxn>
                <a:cxn ang="0">
                  <a:pos x="9" y="53"/>
                </a:cxn>
                <a:cxn ang="0">
                  <a:pos x="6" y="48"/>
                </a:cxn>
                <a:cxn ang="0">
                  <a:pos x="3" y="43"/>
                </a:cxn>
                <a:cxn ang="0">
                  <a:pos x="0" y="38"/>
                </a:cxn>
                <a:cxn ang="0">
                  <a:pos x="0" y="32"/>
                </a:cxn>
                <a:cxn ang="0">
                  <a:pos x="0" y="27"/>
                </a:cxn>
                <a:cxn ang="0">
                  <a:pos x="1" y="21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6" y="11"/>
                </a:cxn>
                <a:cxn ang="0">
                  <a:pos x="11" y="6"/>
                </a:cxn>
                <a:cxn ang="0">
                  <a:pos x="16" y="3"/>
                </a:cxn>
                <a:cxn ang="0">
                  <a:pos x="20" y="1"/>
                </a:cxn>
                <a:cxn ang="0">
                  <a:pos x="27" y="0"/>
                </a:cxn>
                <a:cxn ang="0">
                  <a:pos x="32" y="0"/>
                </a:cxn>
                <a:cxn ang="0">
                  <a:pos x="38" y="1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8" y="8"/>
                </a:cxn>
                <a:cxn ang="0">
                  <a:pos x="52" y="11"/>
                </a:cxn>
                <a:cxn ang="0">
                  <a:pos x="56" y="16"/>
                </a:cxn>
                <a:cxn ang="0">
                  <a:pos x="57" y="22"/>
                </a:cxn>
                <a:cxn ang="0">
                  <a:pos x="57" y="27"/>
                </a:cxn>
                <a:cxn ang="0">
                  <a:pos x="57" y="33"/>
                </a:cxn>
                <a:cxn ang="0">
                  <a:pos x="57" y="38"/>
                </a:cxn>
                <a:cxn ang="0">
                  <a:pos x="54" y="45"/>
                </a:cxn>
                <a:cxn ang="0">
                  <a:pos x="54" y="45"/>
                </a:cxn>
                <a:cxn ang="0">
                  <a:pos x="51" y="50"/>
                </a:cxn>
                <a:cxn ang="0">
                  <a:pos x="46" y="53"/>
                </a:cxn>
                <a:cxn ang="0">
                  <a:pos x="41" y="56"/>
                </a:cxn>
                <a:cxn ang="0">
                  <a:pos x="36" y="58"/>
                </a:cxn>
                <a:cxn ang="0">
                  <a:pos x="32" y="59"/>
                </a:cxn>
                <a:cxn ang="0">
                  <a:pos x="25" y="59"/>
                </a:cxn>
                <a:cxn ang="0">
                  <a:pos x="20" y="58"/>
                </a:cxn>
                <a:cxn ang="0">
                  <a:pos x="14" y="56"/>
                </a:cxn>
                <a:cxn ang="0">
                  <a:pos x="14" y="56"/>
                </a:cxn>
              </a:cxnLst>
              <a:rect l="0" t="0" r="r" b="b"/>
              <a:pathLst>
                <a:path w="57" h="59">
                  <a:moveTo>
                    <a:pt x="14" y="56"/>
                  </a:moveTo>
                  <a:lnTo>
                    <a:pt x="14" y="56"/>
                  </a:lnTo>
                  <a:lnTo>
                    <a:pt x="9" y="53"/>
                  </a:lnTo>
                  <a:lnTo>
                    <a:pt x="6" y="48"/>
                  </a:lnTo>
                  <a:lnTo>
                    <a:pt x="3" y="43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27"/>
                  </a:lnTo>
                  <a:lnTo>
                    <a:pt x="1" y="21"/>
                  </a:lnTo>
                  <a:lnTo>
                    <a:pt x="3" y="16"/>
                  </a:lnTo>
                  <a:lnTo>
                    <a:pt x="3" y="16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6" y="3"/>
                  </a:lnTo>
                  <a:lnTo>
                    <a:pt x="20" y="1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8" y="1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8" y="8"/>
                  </a:lnTo>
                  <a:lnTo>
                    <a:pt x="52" y="11"/>
                  </a:lnTo>
                  <a:lnTo>
                    <a:pt x="56" y="16"/>
                  </a:lnTo>
                  <a:lnTo>
                    <a:pt x="57" y="22"/>
                  </a:lnTo>
                  <a:lnTo>
                    <a:pt x="57" y="27"/>
                  </a:lnTo>
                  <a:lnTo>
                    <a:pt x="57" y="33"/>
                  </a:lnTo>
                  <a:lnTo>
                    <a:pt x="57" y="38"/>
                  </a:lnTo>
                  <a:lnTo>
                    <a:pt x="54" y="45"/>
                  </a:lnTo>
                  <a:lnTo>
                    <a:pt x="54" y="45"/>
                  </a:lnTo>
                  <a:lnTo>
                    <a:pt x="51" y="50"/>
                  </a:lnTo>
                  <a:lnTo>
                    <a:pt x="46" y="53"/>
                  </a:lnTo>
                  <a:lnTo>
                    <a:pt x="41" y="56"/>
                  </a:lnTo>
                  <a:lnTo>
                    <a:pt x="36" y="58"/>
                  </a:lnTo>
                  <a:lnTo>
                    <a:pt x="32" y="59"/>
                  </a:lnTo>
                  <a:lnTo>
                    <a:pt x="25" y="59"/>
                  </a:lnTo>
                  <a:lnTo>
                    <a:pt x="20" y="58"/>
                  </a:lnTo>
                  <a:lnTo>
                    <a:pt x="14" y="56"/>
                  </a:lnTo>
                  <a:lnTo>
                    <a:pt x="14" y="56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iś1íďê"/>
            <p:cNvSpPr/>
            <p:nvPr/>
          </p:nvSpPr>
          <p:spPr bwMode="auto">
            <a:xfrm>
              <a:off x="8370837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íṣļidè"/>
            <p:cNvSpPr/>
            <p:nvPr/>
          </p:nvSpPr>
          <p:spPr bwMode="auto">
            <a:xfrm>
              <a:off x="4204770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ïŝlíḓè"/>
            <p:cNvSpPr/>
            <p:nvPr/>
          </p:nvSpPr>
          <p:spPr bwMode="auto">
            <a:xfrm>
              <a:off x="7722722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işļíḋê"/>
            <p:cNvSpPr/>
            <p:nvPr/>
          </p:nvSpPr>
          <p:spPr bwMode="auto">
            <a:xfrm>
              <a:off x="3556654" y="2680534"/>
              <a:ext cx="337211" cy="291883"/>
            </a:xfrm>
            <a:custGeom>
              <a:avLst/>
              <a:gdLst/>
              <a:ahLst/>
              <a:cxnLst>
                <a:cxn ang="0">
                  <a:pos x="398" y="1378"/>
                </a:cxn>
                <a:cxn ang="0">
                  <a:pos x="0" y="690"/>
                </a:cxn>
                <a:cxn ang="0">
                  <a:pos x="398" y="0"/>
                </a:cxn>
                <a:cxn ang="0">
                  <a:pos x="1194" y="0"/>
                </a:cxn>
                <a:cxn ang="0">
                  <a:pos x="1592" y="690"/>
                </a:cxn>
                <a:cxn ang="0">
                  <a:pos x="1194" y="1378"/>
                </a:cxn>
                <a:cxn ang="0">
                  <a:pos x="398" y="1378"/>
                </a:cxn>
              </a:cxnLst>
              <a:rect l="0" t="0" r="r" b="b"/>
              <a:pathLst>
                <a:path w="1592" h="1378">
                  <a:moveTo>
                    <a:pt x="398" y="1378"/>
                  </a:moveTo>
                  <a:lnTo>
                    <a:pt x="0" y="690"/>
                  </a:lnTo>
                  <a:lnTo>
                    <a:pt x="398" y="0"/>
                  </a:lnTo>
                  <a:lnTo>
                    <a:pt x="1194" y="0"/>
                  </a:lnTo>
                  <a:lnTo>
                    <a:pt x="1592" y="690"/>
                  </a:lnTo>
                  <a:lnTo>
                    <a:pt x="1194" y="1378"/>
                  </a:lnTo>
                  <a:lnTo>
                    <a:pt x="398" y="1378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/>
            </a:p>
          </p:txBody>
        </p:sp>
        <p:grpSp>
          <p:nvGrpSpPr>
            <p:cNvPr id="107" name="íṧ1iḑè"/>
            <p:cNvGrpSpPr/>
            <p:nvPr/>
          </p:nvGrpSpPr>
          <p:grpSpPr>
            <a:xfrm>
              <a:off x="4852886" y="1719000"/>
              <a:ext cx="2558932" cy="2214951"/>
              <a:chOff x="4852886" y="1880829"/>
              <a:chExt cx="2558932" cy="2214951"/>
            </a:xfrm>
          </p:grpSpPr>
          <p:sp>
            <p:nvSpPr>
              <p:cNvPr id="108" name="ïṥļîḑe"/>
              <p:cNvSpPr/>
              <p:nvPr/>
            </p:nvSpPr>
            <p:spPr bwMode="auto">
              <a:xfrm>
                <a:off x="4852886" y="1880829"/>
                <a:ext cx="2558932" cy="2214951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109" name="îšḷîdê"/>
              <p:cNvGrpSpPr/>
              <p:nvPr/>
            </p:nvGrpSpPr>
            <p:grpSpPr>
              <a:xfrm>
                <a:off x="5557863" y="2479318"/>
                <a:ext cx="1148988" cy="1017962"/>
                <a:chOff x="-3276600" y="2438400"/>
                <a:chExt cx="1085850" cy="962025"/>
              </a:xfrm>
              <a:solidFill>
                <a:schemeClr val="bg1"/>
              </a:solidFill>
            </p:grpSpPr>
            <p:sp>
              <p:nvSpPr>
                <p:cNvPr id="110" name="íṧḷîḋé"/>
                <p:cNvSpPr/>
                <p:nvPr/>
              </p:nvSpPr>
              <p:spPr bwMode="auto">
                <a:xfrm>
                  <a:off x="-2825750" y="2813050"/>
                  <a:ext cx="200025" cy="196850"/>
                </a:xfrm>
                <a:custGeom>
                  <a:avLst/>
                  <a:gdLst>
                    <a:gd name="T0" fmla="*/ 126 w 126"/>
                    <a:gd name="T1" fmla="*/ 62 h 124"/>
                    <a:gd name="T2" fmla="*/ 126 w 126"/>
                    <a:gd name="T3" fmla="*/ 62 h 124"/>
                    <a:gd name="T4" fmla="*/ 124 w 126"/>
                    <a:gd name="T5" fmla="*/ 74 h 124"/>
                    <a:gd name="T6" fmla="*/ 120 w 126"/>
                    <a:gd name="T7" fmla="*/ 86 h 124"/>
                    <a:gd name="T8" fmla="*/ 114 w 126"/>
                    <a:gd name="T9" fmla="*/ 96 h 124"/>
                    <a:gd name="T10" fmla="*/ 108 w 126"/>
                    <a:gd name="T11" fmla="*/ 106 h 124"/>
                    <a:gd name="T12" fmla="*/ 98 w 126"/>
                    <a:gd name="T13" fmla="*/ 114 h 124"/>
                    <a:gd name="T14" fmla="*/ 88 w 126"/>
                    <a:gd name="T15" fmla="*/ 120 h 124"/>
                    <a:gd name="T16" fmla="*/ 76 w 126"/>
                    <a:gd name="T17" fmla="*/ 124 h 124"/>
                    <a:gd name="T18" fmla="*/ 64 w 126"/>
                    <a:gd name="T19" fmla="*/ 124 h 124"/>
                    <a:gd name="T20" fmla="*/ 64 w 126"/>
                    <a:gd name="T21" fmla="*/ 124 h 124"/>
                    <a:gd name="T22" fmla="*/ 50 w 126"/>
                    <a:gd name="T23" fmla="*/ 124 h 124"/>
                    <a:gd name="T24" fmla="*/ 40 w 126"/>
                    <a:gd name="T25" fmla="*/ 120 h 124"/>
                    <a:gd name="T26" fmla="*/ 28 w 126"/>
                    <a:gd name="T27" fmla="*/ 114 h 124"/>
                    <a:gd name="T28" fmla="*/ 20 w 126"/>
                    <a:gd name="T29" fmla="*/ 106 h 124"/>
                    <a:gd name="T30" fmla="*/ 12 w 126"/>
                    <a:gd name="T31" fmla="*/ 96 h 124"/>
                    <a:gd name="T32" fmla="*/ 6 w 126"/>
                    <a:gd name="T33" fmla="*/ 86 h 124"/>
                    <a:gd name="T34" fmla="*/ 2 w 126"/>
                    <a:gd name="T35" fmla="*/ 74 h 124"/>
                    <a:gd name="T36" fmla="*/ 0 w 126"/>
                    <a:gd name="T37" fmla="*/ 62 h 124"/>
                    <a:gd name="T38" fmla="*/ 0 w 126"/>
                    <a:gd name="T39" fmla="*/ 62 h 124"/>
                    <a:gd name="T40" fmla="*/ 2 w 126"/>
                    <a:gd name="T41" fmla="*/ 50 h 124"/>
                    <a:gd name="T42" fmla="*/ 6 w 126"/>
                    <a:gd name="T43" fmla="*/ 38 h 124"/>
                    <a:gd name="T44" fmla="*/ 12 w 126"/>
                    <a:gd name="T45" fmla="*/ 28 h 124"/>
                    <a:gd name="T46" fmla="*/ 20 w 126"/>
                    <a:gd name="T47" fmla="*/ 18 h 124"/>
                    <a:gd name="T48" fmla="*/ 28 w 126"/>
                    <a:gd name="T49" fmla="*/ 10 h 124"/>
                    <a:gd name="T50" fmla="*/ 40 w 126"/>
                    <a:gd name="T51" fmla="*/ 4 h 124"/>
                    <a:gd name="T52" fmla="*/ 50 w 126"/>
                    <a:gd name="T53" fmla="*/ 0 h 124"/>
                    <a:gd name="T54" fmla="*/ 64 w 126"/>
                    <a:gd name="T55" fmla="*/ 0 h 124"/>
                    <a:gd name="T56" fmla="*/ 64 w 126"/>
                    <a:gd name="T57" fmla="*/ 0 h 124"/>
                    <a:gd name="T58" fmla="*/ 76 w 126"/>
                    <a:gd name="T59" fmla="*/ 0 h 124"/>
                    <a:gd name="T60" fmla="*/ 88 w 126"/>
                    <a:gd name="T61" fmla="*/ 4 h 124"/>
                    <a:gd name="T62" fmla="*/ 98 w 126"/>
                    <a:gd name="T63" fmla="*/ 10 h 124"/>
                    <a:gd name="T64" fmla="*/ 108 w 126"/>
                    <a:gd name="T65" fmla="*/ 18 h 124"/>
                    <a:gd name="T66" fmla="*/ 114 w 126"/>
                    <a:gd name="T67" fmla="*/ 28 h 124"/>
                    <a:gd name="T68" fmla="*/ 120 w 126"/>
                    <a:gd name="T69" fmla="*/ 38 h 124"/>
                    <a:gd name="T70" fmla="*/ 124 w 126"/>
                    <a:gd name="T71" fmla="*/ 50 h 124"/>
                    <a:gd name="T72" fmla="*/ 126 w 126"/>
                    <a:gd name="T73" fmla="*/ 62 h 124"/>
                    <a:gd name="T74" fmla="*/ 126 w 126"/>
                    <a:gd name="T75" fmla="*/ 62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26" h="124">
                      <a:moveTo>
                        <a:pt x="126" y="62"/>
                      </a:moveTo>
                      <a:lnTo>
                        <a:pt x="126" y="62"/>
                      </a:lnTo>
                      <a:lnTo>
                        <a:pt x="124" y="74"/>
                      </a:lnTo>
                      <a:lnTo>
                        <a:pt x="120" y="86"/>
                      </a:lnTo>
                      <a:lnTo>
                        <a:pt x="114" y="96"/>
                      </a:lnTo>
                      <a:lnTo>
                        <a:pt x="108" y="106"/>
                      </a:lnTo>
                      <a:lnTo>
                        <a:pt x="98" y="114"/>
                      </a:lnTo>
                      <a:lnTo>
                        <a:pt x="88" y="120"/>
                      </a:lnTo>
                      <a:lnTo>
                        <a:pt x="76" y="124"/>
                      </a:lnTo>
                      <a:lnTo>
                        <a:pt x="64" y="124"/>
                      </a:lnTo>
                      <a:lnTo>
                        <a:pt x="64" y="124"/>
                      </a:lnTo>
                      <a:lnTo>
                        <a:pt x="50" y="124"/>
                      </a:lnTo>
                      <a:lnTo>
                        <a:pt x="40" y="120"/>
                      </a:lnTo>
                      <a:lnTo>
                        <a:pt x="28" y="114"/>
                      </a:lnTo>
                      <a:lnTo>
                        <a:pt x="20" y="106"/>
                      </a:lnTo>
                      <a:lnTo>
                        <a:pt x="12" y="96"/>
                      </a:lnTo>
                      <a:lnTo>
                        <a:pt x="6" y="86"/>
                      </a:lnTo>
                      <a:lnTo>
                        <a:pt x="2" y="74"/>
                      </a:lnTo>
                      <a:lnTo>
                        <a:pt x="0" y="62"/>
                      </a:lnTo>
                      <a:lnTo>
                        <a:pt x="0" y="62"/>
                      </a:lnTo>
                      <a:lnTo>
                        <a:pt x="2" y="50"/>
                      </a:lnTo>
                      <a:lnTo>
                        <a:pt x="6" y="38"/>
                      </a:lnTo>
                      <a:lnTo>
                        <a:pt x="12" y="28"/>
                      </a:lnTo>
                      <a:lnTo>
                        <a:pt x="20" y="18"/>
                      </a:lnTo>
                      <a:lnTo>
                        <a:pt x="28" y="10"/>
                      </a:lnTo>
                      <a:lnTo>
                        <a:pt x="40" y="4"/>
                      </a:lnTo>
                      <a:lnTo>
                        <a:pt x="50" y="0"/>
                      </a:lnTo>
                      <a:lnTo>
                        <a:pt x="64" y="0"/>
                      </a:lnTo>
                      <a:lnTo>
                        <a:pt x="64" y="0"/>
                      </a:lnTo>
                      <a:lnTo>
                        <a:pt x="76" y="0"/>
                      </a:lnTo>
                      <a:lnTo>
                        <a:pt x="88" y="4"/>
                      </a:lnTo>
                      <a:lnTo>
                        <a:pt x="98" y="10"/>
                      </a:lnTo>
                      <a:lnTo>
                        <a:pt x="108" y="18"/>
                      </a:lnTo>
                      <a:lnTo>
                        <a:pt x="114" y="28"/>
                      </a:lnTo>
                      <a:lnTo>
                        <a:pt x="120" y="38"/>
                      </a:lnTo>
                      <a:lnTo>
                        <a:pt x="124" y="50"/>
                      </a:lnTo>
                      <a:lnTo>
                        <a:pt x="126" y="62"/>
                      </a:lnTo>
                      <a:lnTo>
                        <a:pt x="126" y="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1" name="îŝḻiḓé"/>
                <p:cNvSpPr/>
                <p:nvPr/>
              </p:nvSpPr>
              <p:spPr bwMode="auto">
                <a:xfrm>
                  <a:off x="-2549525" y="2438400"/>
                  <a:ext cx="120650" cy="123825"/>
                </a:xfrm>
                <a:custGeom>
                  <a:avLst/>
                  <a:gdLst>
                    <a:gd name="T0" fmla="*/ 38 w 76"/>
                    <a:gd name="T1" fmla="*/ 0 h 78"/>
                    <a:gd name="T2" fmla="*/ 38 w 76"/>
                    <a:gd name="T3" fmla="*/ 0 h 78"/>
                    <a:gd name="T4" fmla="*/ 30 w 76"/>
                    <a:gd name="T5" fmla="*/ 2 h 78"/>
                    <a:gd name="T6" fmla="*/ 22 w 76"/>
                    <a:gd name="T7" fmla="*/ 4 h 78"/>
                    <a:gd name="T8" fmla="*/ 16 w 76"/>
                    <a:gd name="T9" fmla="*/ 8 h 78"/>
                    <a:gd name="T10" fmla="*/ 10 w 76"/>
                    <a:gd name="T11" fmla="*/ 12 h 78"/>
                    <a:gd name="T12" fmla="*/ 6 w 76"/>
                    <a:gd name="T13" fmla="*/ 18 h 78"/>
                    <a:gd name="T14" fmla="*/ 2 w 76"/>
                    <a:gd name="T15" fmla="*/ 24 h 78"/>
                    <a:gd name="T16" fmla="*/ 0 w 76"/>
                    <a:gd name="T17" fmla="*/ 32 h 78"/>
                    <a:gd name="T18" fmla="*/ 0 w 76"/>
                    <a:gd name="T19" fmla="*/ 38 h 78"/>
                    <a:gd name="T20" fmla="*/ 0 w 76"/>
                    <a:gd name="T21" fmla="*/ 38 h 78"/>
                    <a:gd name="T22" fmla="*/ 0 w 76"/>
                    <a:gd name="T23" fmla="*/ 46 h 78"/>
                    <a:gd name="T24" fmla="*/ 2 w 76"/>
                    <a:gd name="T25" fmla="*/ 54 h 78"/>
                    <a:gd name="T26" fmla="*/ 6 w 76"/>
                    <a:gd name="T27" fmla="*/ 60 h 78"/>
                    <a:gd name="T28" fmla="*/ 10 w 76"/>
                    <a:gd name="T29" fmla="*/ 66 h 78"/>
                    <a:gd name="T30" fmla="*/ 16 w 76"/>
                    <a:gd name="T31" fmla="*/ 70 h 78"/>
                    <a:gd name="T32" fmla="*/ 22 w 76"/>
                    <a:gd name="T33" fmla="*/ 74 h 78"/>
                    <a:gd name="T34" fmla="*/ 30 w 76"/>
                    <a:gd name="T35" fmla="*/ 76 h 78"/>
                    <a:gd name="T36" fmla="*/ 38 w 76"/>
                    <a:gd name="T37" fmla="*/ 78 h 78"/>
                    <a:gd name="T38" fmla="*/ 38 w 76"/>
                    <a:gd name="T39" fmla="*/ 78 h 78"/>
                    <a:gd name="T40" fmla="*/ 46 w 76"/>
                    <a:gd name="T41" fmla="*/ 76 h 78"/>
                    <a:gd name="T42" fmla="*/ 52 w 76"/>
                    <a:gd name="T43" fmla="*/ 74 h 78"/>
                    <a:gd name="T44" fmla="*/ 60 w 76"/>
                    <a:gd name="T45" fmla="*/ 70 h 78"/>
                    <a:gd name="T46" fmla="*/ 64 w 76"/>
                    <a:gd name="T47" fmla="*/ 66 h 78"/>
                    <a:gd name="T48" fmla="*/ 70 w 76"/>
                    <a:gd name="T49" fmla="*/ 60 h 78"/>
                    <a:gd name="T50" fmla="*/ 72 w 76"/>
                    <a:gd name="T51" fmla="*/ 54 h 78"/>
                    <a:gd name="T52" fmla="*/ 76 w 76"/>
                    <a:gd name="T53" fmla="*/ 46 h 78"/>
                    <a:gd name="T54" fmla="*/ 76 w 76"/>
                    <a:gd name="T55" fmla="*/ 38 h 78"/>
                    <a:gd name="T56" fmla="*/ 76 w 76"/>
                    <a:gd name="T57" fmla="*/ 38 h 78"/>
                    <a:gd name="T58" fmla="*/ 76 w 76"/>
                    <a:gd name="T59" fmla="*/ 32 h 78"/>
                    <a:gd name="T60" fmla="*/ 72 w 76"/>
                    <a:gd name="T61" fmla="*/ 24 h 78"/>
                    <a:gd name="T62" fmla="*/ 70 w 76"/>
                    <a:gd name="T63" fmla="*/ 18 h 78"/>
                    <a:gd name="T64" fmla="*/ 64 w 76"/>
                    <a:gd name="T65" fmla="*/ 12 h 78"/>
                    <a:gd name="T66" fmla="*/ 60 w 76"/>
                    <a:gd name="T67" fmla="*/ 8 h 78"/>
                    <a:gd name="T68" fmla="*/ 52 w 76"/>
                    <a:gd name="T69" fmla="*/ 4 h 78"/>
                    <a:gd name="T70" fmla="*/ 46 w 76"/>
                    <a:gd name="T71" fmla="*/ 2 h 78"/>
                    <a:gd name="T72" fmla="*/ 38 w 76"/>
                    <a:gd name="T73" fmla="*/ 0 h 78"/>
                    <a:gd name="T74" fmla="*/ 38 w 76"/>
                    <a:gd name="T75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8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2"/>
                      </a:lnTo>
                      <a:lnTo>
                        <a:pt x="22" y="4"/>
                      </a:lnTo>
                      <a:lnTo>
                        <a:pt x="16" y="8"/>
                      </a:lnTo>
                      <a:lnTo>
                        <a:pt x="10" y="12"/>
                      </a:lnTo>
                      <a:lnTo>
                        <a:pt x="6" y="18"/>
                      </a:lnTo>
                      <a:lnTo>
                        <a:pt x="2" y="24"/>
                      </a:lnTo>
                      <a:lnTo>
                        <a:pt x="0" y="32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6"/>
                      </a:lnTo>
                      <a:lnTo>
                        <a:pt x="2" y="54"/>
                      </a:lnTo>
                      <a:lnTo>
                        <a:pt x="6" y="60"/>
                      </a:lnTo>
                      <a:lnTo>
                        <a:pt x="10" y="66"/>
                      </a:lnTo>
                      <a:lnTo>
                        <a:pt x="16" y="70"/>
                      </a:lnTo>
                      <a:lnTo>
                        <a:pt x="22" y="74"/>
                      </a:lnTo>
                      <a:lnTo>
                        <a:pt x="30" y="76"/>
                      </a:lnTo>
                      <a:lnTo>
                        <a:pt x="38" y="78"/>
                      </a:lnTo>
                      <a:lnTo>
                        <a:pt x="38" y="78"/>
                      </a:lnTo>
                      <a:lnTo>
                        <a:pt x="46" y="76"/>
                      </a:lnTo>
                      <a:lnTo>
                        <a:pt x="52" y="74"/>
                      </a:lnTo>
                      <a:lnTo>
                        <a:pt x="60" y="70"/>
                      </a:lnTo>
                      <a:lnTo>
                        <a:pt x="64" y="66"/>
                      </a:lnTo>
                      <a:lnTo>
                        <a:pt x="70" y="60"/>
                      </a:lnTo>
                      <a:lnTo>
                        <a:pt x="72" y="54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2"/>
                      </a:lnTo>
                      <a:lnTo>
                        <a:pt x="72" y="24"/>
                      </a:lnTo>
                      <a:lnTo>
                        <a:pt x="70" y="18"/>
                      </a:lnTo>
                      <a:lnTo>
                        <a:pt x="64" y="12"/>
                      </a:lnTo>
                      <a:lnTo>
                        <a:pt x="60" y="8"/>
                      </a:lnTo>
                      <a:lnTo>
                        <a:pt x="52" y="4"/>
                      </a:lnTo>
                      <a:lnTo>
                        <a:pt x="46" y="2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2" name="iṥľiḓé"/>
                <p:cNvSpPr/>
                <p:nvPr/>
              </p:nvSpPr>
              <p:spPr bwMode="auto">
                <a:xfrm>
                  <a:off x="-3152775" y="2968625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8 w 76"/>
                    <a:gd name="T9" fmla="*/ 6 h 76"/>
                    <a:gd name="T10" fmla="*/ 12 w 76"/>
                    <a:gd name="T11" fmla="*/ 10 h 76"/>
                    <a:gd name="T12" fmla="*/ 6 w 76"/>
                    <a:gd name="T13" fmla="*/ 16 h 76"/>
                    <a:gd name="T14" fmla="*/ 4 w 76"/>
                    <a:gd name="T15" fmla="*/ 24 h 76"/>
                    <a:gd name="T16" fmla="*/ 2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2 w 76"/>
                    <a:gd name="T23" fmla="*/ 46 h 76"/>
                    <a:gd name="T24" fmla="*/ 4 w 76"/>
                    <a:gd name="T25" fmla="*/ 52 h 76"/>
                    <a:gd name="T26" fmla="*/ 6 w 76"/>
                    <a:gd name="T27" fmla="*/ 60 h 76"/>
                    <a:gd name="T28" fmla="*/ 12 w 76"/>
                    <a:gd name="T29" fmla="*/ 64 h 76"/>
                    <a:gd name="T30" fmla="*/ 18 w 76"/>
                    <a:gd name="T31" fmla="*/ 70 h 76"/>
                    <a:gd name="T32" fmla="*/ 24 w 76"/>
                    <a:gd name="T33" fmla="*/ 72 h 76"/>
                    <a:gd name="T34" fmla="*/ 30 w 76"/>
                    <a:gd name="T35" fmla="*/ 76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6 h 76"/>
                    <a:gd name="T42" fmla="*/ 54 w 76"/>
                    <a:gd name="T43" fmla="*/ 72 h 76"/>
                    <a:gd name="T44" fmla="*/ 60 w 76"/>
                    <a:gd name="T45" fmla="*/ 70 h 76"/>
                    <a:gd name="T46" fmla="*/ 66 w 76"/>
                    <a:gd name="T47" fmla="*/ 64 h 76"/>
                    <a:gd name="T48" fmla="*/ 70 w 76"/>
                    <a:gd name="T49" fmla="*/ 60 h 76"/>
                    <a:gd name="T50" fmla="*/ 74 w 76"/>
                    <a:gd name="T51" fmla="*/ 52 h 76"/>
                    <a:gd name="T52" fmla="*/ 76 w 76"/>
                    <a:gd name="T53" fmla="*/ 46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4 h 76"/>
                    <a:gd name="T62" fmla="*/ 70 w 76"/>
                    <a:gd name="T63" fmla="*/ 16 h 76"/>
                    <a:gd name="T64" fmla="*/ 66 w 76"/>
                    <a:gd name="T65" fmla="*/ 10 h 76"/>
                    <a:gd name="T66" fmla="*/ 60 w 76"/>
                    <a:gd name="T67" fmla="*/ 6 h 76"/>
                    <a:gd name="T68" fmla="*/ 54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8" y="6"/>
                      </a:lnTo>
                      <a:lnTo>
                        <a:pt x="12" y="10"/>
                      </a:lnTo>
                      <a:lnTo>
                        <a:pt x="6" y="16"/>
                      </a:lnTo>
                      <a:lnTo>
                        <a:pt x="4" y="24"/>
                      </a:lnTo>
                      <a:lnTo>
                        <a:pt x="2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2" y="46"/>
                      </a:lnTo>
                      <a:lnTo>
                        <a:pt x="4" y="52"/>
                      </a:lnTo>
                      <a:lnTo>
                        <a:pt x="6" y="60"/>
                      </a:lnTo>
                      <a:lnTo>
                        <a:pt x="12" y="64"/>
                      </a:lnTo>
                      <a:lnTo>
                        <a:pt x="18" y="70"/>
                      </a:lnTo>
                      <a:lnTo>
                        <a:pt x="24" y="72"/>
                      </a:lnTo>
                      <a:lnTo>
                        <a:pt x="30" y="76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6"/>
                      </a:lnTo>
                      <a:lnTo>
                        <a:pt x="54" y="72"/>
                      </a:lnTo>
                      <a:lnTo>
                        <a:pt x="60" y="70"/>
                      </a:lnTo>
                      <a:lnTo>
                        <a:pt x="66" y="64"/>
                      </a:lnTo>
                      <a:lnTo>
                        <a:pt x="70" y="60"/>
                      </a:lnTo>
                      <a:lnTo>
                        <a:pt x="74" y="52"/>
                      </a:lnTo>
                      <a:lnTo>
                        <a:pt x="76" y="46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4"/>
                      </a:lnTo>
                      <a:lnTo>
                        <a:pt x="70" y="16"/>
                      </a:lnTo>
                      <a:lnTo>
                        <a:pt x="66" y="10"/>
                      </a:lnTo>
                      <a:lnTo>
                        <a:pt x="60" y="6"/>
                      </a:lnTo>
                      <a:lnTo>
                        <a:pt x="54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3" name="íşḷïde"/>
                <p:cNvSpPr/>
                <p:nvPr/>
              </p:nvSpPr>
              <p:spPr bwMode="auto">
                <a:xfrm>
                  <a:off x="-2514600" y="3117850"/>
                  <a:ext cx="120650" cy="120650"/>
                </a:xfrm>
                <a:custGeom>
                  <a:avLst/>
                  <a:gdLst>
                    <a:gd name="T0" fmla="*/ 38 w 76"/>
                    <a:gd name="T1" fmla="*/ 0 h 76"/>
                    <a:gd name="T2" fmla="*/ 38 w 76"/>
                    <a:gd name="T3" fmla="*/ 0 h 76"/>
                    <a:gd name="T4" fmla="*/ 30 w 76"/>
                    <a:gd name="T5" fmla="*/ 0 h 76"/>
                    <a:gd name="T6" fmla="*/ 24 w 76"/>
                    <a:gd name="T7" fmla="*/ 2 h 76"/>
                    <a:gd name="T8" fmla="*/ 16 w 76"/>
                    <a:gd name="T9" fmla="*/ 6 h 76"/>
                    <a:gd name="T10" fmla="*/ 10 w 76"/>
                    <a:gd name="T11" fmla="*/ 10 h 76"/>
                    <a:gd name="T12" fmla="*/ 6 w 76"/>
                    <a:gd name="T13" fmla="*/ 16 h 76"/>
                    <a:gd name="T14" fmla="*/ 2 w 76"/>
                    <a:gd name="T15" fmla="*/ 22 h 76"/>
                    <a:gd name="T16" fmla="*/ 0 w 76"/>
                    <a:gd name="T17" fmla="*/ 30 h 76"/>
                    <a:gd name="T18" fmla="*/ 0 w 76"/>
                    <a:gd name="T19" fmla="*/ 38 h 76"/>
                    <a:gd name="T20" fmla="*/ 0 w 76"/>
                    <a:gd name="T21" fmla="*/ 38 h 76"/>
                    <a:gd name="T22" fmla="*/ 0 w 76"/>
                    <a:gd name="T23" fmla="*/ 44 h 76"/>
                    <a:gd name="T24" fmla="*/ 2 w 76"/>
                    <a:gd name="T25" fmla="*/ 52 h 76"/>
                    <a:gd name="T26" fmla="*/ 6 w 76"/>
                    <a:gd name="T27" fmla="*/ 58 h 76"/>
                    <a:gd name="T28" fmla="*/ 10 w 76"/>
                    <a:gd name="T29" fmla="*/ 64 h 76"/>
                    <a:gd name="T30" fmla="*/ 16 w 76"/>
                    <a:gd name="T31" fmla="*/ 68 h 76"/>
                    <a:gd name="T32" fmla="*/ 24 w 76"/>
                    <a:gd name="T33" fmla="*/ 72 h 76"/>
                    <a:gd name="T34" fmla="*/ 30 w 76"/>
                    <a:gd name="T35" fmla="*/ 74 h 76"/>
                    <a:gd name="T36" fmla="*/ 38 w 76"/>
                    <a:gd name="T37" fmla="*/ 76 h 76"/>
                    <a:gd name="T38" fmla="*/ 38 w 76"/>
                    <a:gd name="T39" fmla="*/ 76 h 76"/>
                    <a:gd name="T40" fmla="*/ 46 w 76"/>
                    <a:gd name="T41" fmla="*/ 74 h 76"/>
                    <a:gd name="T42" fmla="*/ 52 w 76"/>
                    <a:gd name="T43" fmla="*/ 72 h 76"/>
                    <a:gd name="T44" fmla="*/ 60 w 76"/>
                    <a:gd name="T45" fmla="*/ 68 h 76"/>
                    <a:gd name="T46" fmla="*/ 64 w 76"/>
                    <a:gd name="T47" fmla="*/ 64 h 76"/>
                    <a:gd name="T48" fmla="*/ 70 w 76"/>
                    <a:gd name="T49" fmla="*/ 58 h 76"/>
                    <a:gd name="T50" fmla="*/ 74 w 76"/>
                    <a:gd name="T51" fmla="*/ 52 h 76"/>
                    <a:gd name="T52" fmla="*/ 76 w 76"/>
                    <a:gd name="T53" fmla="*/ 44 h 76"/>
                    <a:gd name="T54" fmla="*/ 76 w 76"/>
                    <a:gd name="T55" fmla="*/ 38 h 76"/>
                    <a:gd name="T56" fmla="*/ 76 w 76"/>
                    <a:gd name="T57" fmla="*/ 38 h 76"/>
                    <a:gd name="T58" fmla="*/ 76 w 76"/>
                    <a:gd name="T59" fmla="*/ 30 h 76"/>
                    <a:gd name="T60" fmla="*/ 74 w 76"/>
                    <a:gd name="T61" fmla="*/ 22 h 76"/>
                    <a:gd name="T62" fmla="*/ 70 w 76"/>
                    <a:gd name="T63" fmla="*/ 16 h 76"/>
                    <a:gd name="T64" fmla="*/ 64 w 76"/>
                    <a:gd name="T65" fmla="*/ 10 h 76"/>
                    <a:gd name="T66" fmla="*/ 60 w 76"/>
                    <a:gd name="T67" fmla="*/ 6 h 76"/>
                    <a:gd name="T68" fmla="*/ 52 w 76"/>
                    <a:gd name="T69" fmla="*/ 2 h 76"/>
                    <a:gd name="T70" fmla="*/ 46 w 76"/>
                    <a:gd name="T71" fmla="*/ 0 h 76"/>
                    <a:gd name="T72" fmla="*/ 38 w 76"/>
                    <a:gd name="T73" fmla="*/ 0 h 76"/>
                    <a:gd name="T74" fmla="*/ 38 w 76"/>
                    <a:gd name="T75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76" h="76">
                      <a:moveTo>
                        <a:pt x="38" y="0"/>
                      </a:moveTo>
                      <a:lnTo>
                        <a:pt x="38" y="0"/>
                      </a:lnTo>
                      <a:lnTo>
                        <a:pt x="30" y="0"/>
                      </a:lnTo>
                      <a:lnTo>
                        <a:pt x="24" y="2"/>
                      </a:lnTo>
                      <a:lnTo>
                        <a:pt x="16" y="6"/>
                      </a:lnTo>
                      <a:lnTo>
                        <a:pt x="10" y="10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0"/>
                      </a:lnTo>
                      <a:lnTo>
                        <a:pt x="0" y="38"/>
                      </a:lnTo>
                      <a:lnTo>
                        <a:pt x="0" y="38"/>
                      </a:lnTo>
                      <a:lnTo>
                        <a:pt x="0" y="44"/>
                      </a:lnTo>
                      <a:lnTo>
                        <a:pt x="2" y="52"/>
                      </a:lnTo>
                      <a:lnTo>
                        <a:pt x="6" y="58"/>
                      </a:lnTo>
                      <a:lnTo>
                        <a:pt x="10" y="64"/>
                      </a:lnTo>
                      <a:lnTo>
                        <a:pt x="16" y="68"/>
                      </a:lnTo>
                      <a:lnTo>
                        <a:pt x="24" y="72"/>
                      </a:lnTo>
                      <a:lnTo>
                        <a:pt x="30" y="74"/>
                      </a:lnTo>
                      <a:lnTo>
                        <a:pt x="38" y="76"/>
                      </a:lnTo>
                      <a:lnTo>
                        <a:pt x="38" y="76"/>
                      </a:lnTo>
                      <a:lnTo>
                        <a:pt x="46" y="74"/>
                      </a:lnTo>
                      <a:lnTo>
                        <a:pt x="52" y="72"/>
                      </a:lnTo>
                      <a:lnTo>
                        <a:pt x="60" y="68"/>
                      </a:lnTo>
                      <a:lnTo>
                        <a:pt x="64" y="64"/>
                      </a:lnTo>
                      <a:lnTo>
                        <a:pt x="70" y="58"/>
                      </a:lnTo>
                      <a:lnTo>
                        <a:pt x="74" y="52"/>
                      </a:lnTo>
                      <a:lnTo>
                        <a:pt x="76" y="44"/>
                      </a:lnTo>
                      <a:lnTo>
                        <a:pt x="76" y="38"/>
                      </a:lnTo>
                      <a:lnTo>
                        <a:pt x="76" y="38"/>
                      </a:lnTo>
                      <a:lnTo>
                        <a:pt x="76" y="30"/>
                      </a:lnTo>
                      <a:lnTo>
                        <a:pt x="74" y="22"/>
                      </a:lnTo>
                      <a:lnTo>
                        <a:pt x="70" y="16"/>
                      </a:lnTo>
                      <a:lnTo>
                        <a:pt x="64" y="10"/>
                      </a:lnTo>
                      <a:lnTo>
                        <a:pt x="60" y="6"/>
                      </a:lnTo>
                      <a:lnTo>
                        <a:pt x="52" y="2"/>
                      </a:lnTo>
                      <a:lnTo>
                        <a:pt x="46" y="0"/>
                      </a:lnTo>
                      <a:lnTo>
                        <a:pt x="38" y="0"/>
                      </a:lnTo>
                      <a:lnTo>
                        <a:pt x="3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14" name="íŝ1iḑè"/>
                <p:cNvSpPr/>
                <p:nvPr/>
              </p:nvSpPr>
              <p:spPr bwMode="auto">
                <a:xfrm>
                  <a:off x="-3276600" y="2441575"/>
                  <a:ext cx="1085850" cy="958850"/>
                </a:xfrm>
                <a:custGeom>
                  <a:avLst/>
                  <a:gdLst>
                    <a:gd name="T0" fmla="*/ 480 w 684"/>
                    <a:gd name="T1" fmla="*/ 348 h 604"/>
                    <a:gd name="T2" fmla="*/ 424 w 684"/>
                    <a:gd name="T3" fmla="*/ 390 h 604"/>
                    <a:gd name="T4" fmla="*/ 460 w 684"/>
                    <a:gd name="T5" fmla="*/ 276 h 604"/>
                    <a:gd name="T6" fmla="*/ 416 w 684"/>
                    <a:gd name="T7" fmla="*/ 200 h 604"/>
                    <a:gd name="T8" fmla="*/ 316 w 684"/>
                    <a:gd name="T9" fmla="*/ 154 h 604"/>
                    <a:gd name="T10" fmla="*/ 392 w 684"/>
                    <a:gd name="T11" fmla="*/ 188 h 604"/>
                    <a:gd name="T12" fmla="*/ 304 w 684"/>
                    <a:gd name="T13" fmla="*/ 150 h 604"/>
                    <a:gd name="T14" fmla="*/ 262 w 684"/>
                    <a:gd name="T15" fmla="*/ 62 h 604"/>
                    <a:gd name="T16" fmla="*/ 200 w 684"/>
                    <a:gd name="T17" fmla="*/ 68 h 604"/>
                    <a:gd name="T18" fmla="*/ 190 w 684"/>
                    <a:gd name="T19" fmla="*/ 172 h 604"/>
                    <a:gd name="T20" fmla="*/ 360 w 684"/>
                    <a:gd name="T21" fmla="*/ 480 h 604"/>
                    <a:gd name="T22" fmla="*/ 446 w 684"/>
                    <a:gd name="T23" fmla="*/ 542 h 604"/>
                    <a:gd name="T24" fmla="*/ 502 w 684"/>
                    <a:gd name="T25" fmla="*/ 522 h 604"/>
                    <a:gd name="T26" fmla="*/ 540 w 684"/>
                    <a:gd name="T27" fmla="*/ 520 h 604"/>
                    <a:gd name="T28" fmla="*/ 526 w 684"/>
                    <a:gd name="T29" fmla="*/ 586 h 604"/>
                    <a:gd name="T30" fmla="*/ 490 w 684"/>
                    <a:gd name="T31" fmla="*/ 604 h 604"/>
                    <a:gd name="T32" fmla="*/ 368 w 684"/>
                    <a:gd name="T33" fmla="*/ 530 h 604"/>
                    <a:gd name="T34" fmla="*/ 244 w 684"/>
                    <a:gd name="T35" fmla="*/ 588 h 604"/>
                    <a:gd name="T36" fmla="*/ 170 w 684"/>
                    <a:gd name="T37" fmla="*/ 598 h 604"/>
                    <a:gd name="T38" fmla="*/ 144 w 684"/>
                    <a:gd name="T39" fmla="*/ 546 h 604"/>
                    <a:gd name="T40" fmla="*/ 188 w 684"/>
                    <a:gd name="T41" fmla="*/ 354 h 604"/>
                    <a:gd name="T42" fmla="*/ 150 w 684"/>
                    <a:gd name="T43" fmla="*/ 224 h 604"/>
                    <a:gd name="T44" fmla="*/ 68 w 684"/>
                    <a:gd name="T45" fmla="*/ 284 h 604"/>
                    <a:gd name="T46" fmla="*/ 76 w 684"/>
                    <a:gd name="T47" fmla="*/ 324 h 604"/>
                    <a:gd name="T48" fmla="*/ 32 w 684"/>
                    <a:gd name="T49" fmla="*/ 352 h 604"/>
                    <a:gd name="T50" fmla="*/ 0 w 684"/>
                    <a:gd name="T51" fmla="*/ 302 h 604"/>
                    <a:gd name="T52" fmla="*/ 26 w 684"/>
                    <a:gd name="T53" fmla="*/ 256 h 604"/>
                    <a:gd name="T54" fmla="*/ 170 w 684"/>
                    <a:gd name="T55" fmla="*/ 202 h 604"/>
                    <a:gd name="T56" fmla="*/ 150 w 684"/>
                    <a:gd name="T57" fmla="*/ 32 h 604"/>
                    <a:gd name="T58" fmla="*/ 178 w 684"/>
                    <a:gd name="T59" fmla="*/ 2 h 604"/>
                    <a:gd name="T60" fmla="*/ 268 w 684"/>
                    <a:gd name="T61" fmla="*/ 32 h 604"/>
                    <a:gd name="T62" fmla="*/ 392 w 684"/>
                    <a:gd name="T63" fmla="*/ 52 h 604"/>
                    <a:gd name="T64" fmla="*/ 434 w 684"/>
                    <a:gd name="T65" fmla="*/ 36 h 604"/>
                    <a:gd name="T66" fmla="*/ 376 w 684"/>
                    <a:gd name="T67" fmla="*/ 92 h 604"/>
                    <a:gd name="T68" fmla="*/ 450 w 684"/>
                    <a:gd name="T69" fmla="*/ 192 h 604"/>
                    <a:gd name="T70" fmla="*/ 498 w 684"/>
                    <a:gd name="T71" fmla="*/ 98 h 604"/>
                    <a:gd name="T72" fmla="*/ 540 w 684"/>
                    <a:gd name="T73" fmla="*/ 78 h 604"/>
                    <a:gd name="T74" fmla="*/ 552 w 684"/>
                    <a:gd name="T75" fmla="*/ 210 h 604"/>
                    <a:gd name="T76" fmla="*/ 678 w 684"/>
                    <a:gd name="T77" fmla="*/ 278 h 604"/>
                    <a:gd name="T78" fmla="*/ 680 w 684"/>
                    <a:gd name="T79" fmla="*/ 322 h 604"/>
                    <a:gd name="T80" fmla="*/ 606 w 684"/>
                    <a:gd name="T81" fmla="*/ 376 h 604"/>
                    <a:gd name="T82" fmla="*/ 290 w 684"/>
                    <a:gd name="T83" fmla="*/ 392 h 604"/>
                    <a:gd name="T84" fmla="*/ 424 w 684"/>
                    <a:gd name="T85" fmla="*/ 346 h 604"/>
                    <a:gd name="T86" fmla="*/ 434 w 684"/>
                    <a:gd name="T87" fmla="*/ 252 h 604"/>
                    <a:gd name="T88" fmla="*/ 282 w 684"/>
                    <a:gd name="T89" fmla="*/ 200 h 604"/>
                    <a:gd name="T90" fmla="*/ 246 w 684"/>
                    <a:gd name="T91" fmla="*/ 318 h 604"/>
                    <a:gd name="T92" fmla="*/ 510 w 684"/>
                    <a:gd name="T93" fmla="*/ 216 h 604"/>
                    <a:gd name="T94" fmla="*/ 506 w 684"/>
                    <a:gd name="T95" fmla="*/ 376 h 604"/>
                    <a:gd name="T96" fmla="*/ 612 w 684"/>
                    <a:gd name="T97" fmla="*/ 320 h 604"/>
                    <a:gd name="T98" fmla="*/ 602 w 684"/>
                    <a:gd name="T99" fmla="*/ 262 h 604"/>
                    <a:gd name="T100" fmla="*/ 510 w 684"/>
                    <a:gd name="T101" fmla="*/ 216 h 604"/>
                    <a:gd name="T102" fmla="*/ 268 w 684"/>
                    <a:gd name="T103" fmla="*/ 202 h 604"/>
                    <a:gd name="T104" fmla="*/ 224 w 684"/>
                    <a:gd name="T105" fmla="*/ 274 h 604"/>
                    <a:gd name="T106" fmla="*/ 224 w 684"/>
                    <a:gd name="T107" fmla="*/ 386 h 604"/>
                    <a:gd name="T108" fmla="*/ 218 w 684"/>
                    <a:gd name="T109" fmla="*/ 316 h 604"/>
                    <a:gd name="T110" fmla="*/ 230 w 684"/>
                    <a:gd name="T111" fmla="*/ 412 h 604"/>
                    <a:gd name="T112" fmla="*/ 174 w 684"/>
                    <a:gd name="T113" fmla="*/ 490 h 604"/>
                    <a:gd name="T114" fmla="*/ 210 w 684"/>
                    <a:gd name="T115" fmla="*/ 542 h 604"/>
                    <a:gd name="T116" fmla="*/ 306 w 684"/>
                    <a:gd name="T117" fmla="*/ 498 h 604"/>
                    <a:gd name="T118" fmla="*/ 342 w 684"/>
                    <a:gd name="T119" fmla="*/ 418 h 604"/>
                    <a:gd name="T120" fmla="*/ 360 w 684"/>
                    <a:gd name="T121" fmla="*/ 440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4" h="604">
                      <a:moveTo>
                        <a:pt x="424" y="390"/>
                      </a:moveTo>
                      <a:lnTo>
                        <a:pt x="424" y="390"/>
                      </a:lnTo>
                      <a:lnTo>
                        <a:pt x="460" y="386"/>
                      </a:lnTo>
                      <a:lnTo>
                        <a:pt x="492" y="380"/>
                      </a:lnTo>
                      <a:lnTo>
                        <a:pt x="492" y="380"/>
                      </a:lnTo>
                      <a:lnTo>
                        <a:pt x="480" y="348"/>
                      </a:lnTo>
                      <a:lnTo>
                        <a:pt x="466" y="316"/>
                      </a:lnTo>
                      <a:lnTo>
                        <a:pt x="466" y="316"/>
                      </a:lnTo>
                      <a:lnTo>
                        <a:pt x="442" y="360"/>
                      </a:lnTo>
                      <a:lnTo>
                        <a:pt x="442" y="360"/>
                      </a:lnTo>
                      <a:lnTo>
                        <a:pt x="424" y="390"/>
                      </a:lnTo>
                      <a:lnTo>
                        <a:pt x="424" y="390"/>
                      </a:lnTo>
                      <a:close/>
                      <a:moveTo>
                        <a:pt x="416" y="200"/>
                      </a:moveTo>
                      <a:lnTo>
                        <a:pt x="416" y="200"/>
                      </a:lnTo>
                      <a:lnTo>
                        <a:pt x="442" y="244"/>
                      </a:lnTo>
                      <a:lnTo>
                        <a:pt x="442" y="244"/>
                      </a:lnTo>
                      <a:lnTo>
                        <a:pt x="460" y="276"/>
                      </a:lnTo>
                      <a:lnTo>
                        <a:pt x="460" y="276"/>
                      </a:lnTo>
                      <a:lnTo>
                        <a:pt x="474" y="242"/>
                      </a:lnTo>
                      <a:lnTo>
                        <a:pt x="484" y="210"/>
                      </a:lnTo>
                      <a:lnTo>
                        <a:pt x="484" y="210"/>
                      </a:lnTo>
                      <a:lnTo>
                        <a:pt x="452" y="204"/>
                      </a:lnTo>
                      <a:lnTo>
                        <a:pt x="416" y="200"/>
                      </a:lnTo>
                      <a:lnTo>
                        <a:pt x="416" y="200"/>
                      </a:lnTo>
                      <a:close/>
                      <a:moveTo>
                        <a:pt x="392" y="188"/>
                      </a:moveTo>
                      <a:lnTo>
                        <a:pt x="392" y="188"/>
                      </a:lnTo>
                      <a:lnTo>
                        <a:pt x="368" y="154"/>
                      </a:lnTo>
                      <a:lnTo>
                        <a:pt x="342" y="124"/>
                      </a:lnTo>
                      <a:lnTo>
                        <a:pt x="342" y="124"/>
                      </a:lnTo>
                      <a:lnTo>
                        <a:pt x="316" y="154"/>
                      </a:lnTo>
                      <a:lnTo>
                        <a:pt x="292" y="188"/>
                      </a:lnTo>
                      <a:lnTo>
                        <a:pt x="292" y="188"/>
                      </a:lnTo>
                      <a:lnTo>
                        <a:pt x="342" y="186"/>
                      </a:lnTo>
                      <a:lnTo>
                        <a:pt x="342" y="186"/>
                      </a:lnTo>
                      <a:lnTo>
                        <a:pt x="392" y="188"/>
                      </a:lnTo>
                      <a:lnTo>
                        <a:pt x="392" y="188"/>
                      </a:lnTo>
                      <a:close/>
                      <a:moveTo>
                        <a:pt x="196" y="198"/>
                      </a:moveTo>
                      <a:lnTo>
                        <a:pt x="196" y="198"/>
                      </a:lnTo>
                      <a:lnTo>
                        <a:pt x="236" y="192"/>
                      </a:lnTo>
                      <a:lnTo>
                        <a:pt x="276" y="188"/>
                      </a:lnTo>
                      <a:lnTo>
                        <a:pt x="276" y="188"/>
                      </a:lnTo>
                      <a:lnTo>
                        <a:pt x="304" y="150"/>
                      </a:lnTo>
                      <a:lnTo>
                        <a:pt x="332" y="114"/>
                      </a:lnTo>
                      <a:lnTo>
                        <a:pt x="332" y="114"/>
                      </a:lnTo>
                      <a:lnTo>
                        <a:pt x="314" y="98"/>
                      </a:lnTo>
                      <a:lnTo>
                        <a:pt x="296" y="82"/>
                      </a:lnTo>
                      <a:lnTo>
                        <a:pt x="278" y="72"/>
                      </a:lnTo>
                      <a:lnTo>
                        <a:pt x="262" y="62"/>
                      </a:lnTo>
                      <a:lnTo>
                        <a:pt x="248" y="56"/>
                      </a:lnTo>
                      <a:lnTo>
                        <a:pt x="232" y="54"/>
                      </a:lnTo>
                      <a:lnTo>
                        <a:pt x="220" y="56"/>
                      </a:lnTo>
                      <a:lnTo>
                        <a:pt x="208" y="60"/>
                      </a:lnTo>
                      <a:lnTo>
                        <a:pt x="208" y="60"/>
                      </a:lnTo>
                      <a:lnTo>
                        <a:pt x="200" y="68"/>
                      </a:lnTo>
                      <a:lnTo>
                        <a:pt x="192" y="78"/>
                      </a:lnTo>
                      <a:lnTo>
                        <a:pt x="188" y="92"/>
                      </a:lnTo>
                      <a:lnTo>
                        <a:pt x="184" y="108"/>
                      </a:lnTo>
                      <a:lnTo>
                        <a:pt x="184" y="128"/>
                      </a:lnTo>
                      <a:lnTo>
                        <a:pt x="186" y="148"/>
                      </a:lnTo>
                      <a:lnTo>
                        <a:pt x="190" y="172"/>
                      </a:lnTo>
                      <a:lnTo>
                        <a:pt x="196" y="198"/>
                      </a:lnTo>
                      <a:lnTo>
                        <a:pt x="196" y="198"/>
                      </a:lnTo>
                      <a:close/>
                      <a:moveTo>
                        <a:pt x="408" y="416"/>
                      </a:moveTo>
                      <a:lnTo>
                        <a:pt x="408" y="416"/>
                      </a:lnTo>
                      <a:lnTo>
                        <a:pt x="384" y="450"/>
                      </a:lnTo>
                      <a:lnTo>
                        <a:pt x="360" y="480"/>
                      </a:lnTo>
                      <a:lnTo>
                        <a:pt x="360" y="480"/>
                      </a:lnTo>
                      <a:lnTo>
                        <a:pt x="378" y="498"/>
                      </a:lnTo>
                      <a:lnTo>
                        <a:pt x="396" y="514"/>
                      </a:lnTo>
                      <a:lnTo>
                        <a:pt x="414" y="526"/>
                      </a:lnTo>
                      <a:lnTo>
                        <a:pt x="430" y="536"/>
                      </a:lnTo>
                      <a:lnTo>
                        <a:pt x="446" y="542"/>
                      </a:lnTo>
                      <a:lnTo>
                        <a:pt x="460" y="544"/>
                      </a:lnTo>
                      <a:lnTo>
                        <a:pt x="474" y="544"/>
                      </a:lnTo>
                      <a:lnTo>
                        <a:pt x="486" y="538"/>
                      </a:lnTo>
                      <a:lnTo>
                        <a:pt x="486" y="538"/>
                      </a:lnTo>
                      <a:lnTo>
                        <a:pt x="494" y="532"/>
                      </a:lnTo>
                      <a:lnTo>
                        <a:pt x="502" y="522"/>
                      </a:lnTo>
                      <a:lnTo>
                        <a:pt x="502" y="522"/>
                      </a:lnTo>
                      <a:lnTo>
                        <a:pt x="510" y="524"/>
                      </a:lnTo>
                      <a:lnTo>
                        <a:pt x="518" y="524"/>
                      </a:lnTo>
                      <a:lnTo>
                        <a:pt x="518" y="524"/>
                      </a:lnTo>
                      <a:lnTo>
                        <a:pt x="530" y="524"/>
                      </a:lnTo>
                      <a:lnTo>
                        <a:pt x="540" y="520"/>
                      </a:lnTo>
                      <a:lnTo>
                        <a:pt x="540" y="520"/>
                      </a:lnTo>
                      <a:lnTo>
                        <a:pt x="540" y="546"/>
                      </a:lnTo>
                      <a:lnTo>
                        <a:pt x="538" y="558"/>
                      </a:lnTo>
                      <a:lnTo>
                        <a:pt x="534" y="570"/>
                      </a:lnTo>
                      <a:lnTo>
                        <a:pt x="532" y="578"/>
                      </a:lnTo>
                      <a:lnTo>
                        <a:pt x="526" y="586"/>
                      </a:lnTo>
                      <a:lnTo>
                        <a:pt x="520" y="594"/>
                      </a:lnTo>
                      <a:lnTo>
                        <a:pt x="514" y="598"/>
                      </a:lnTo>
                      <a:lnTo>
                        <a:pt x="514" y="598"/>
                      </a:lnTo>
                      <a:lnTo>
                        <a:pt x="506" y="602"/>
                      </a:lnTo>
                      <a:lnTo>
                        <a:pt x="498" y="604"/>
                      </a:lnTo>
                      <a:lnTo>
                        <a:pt x="490" y="604"/>
                      </a:lnTo>
                      <a:lnTo>
                        <a:pt x="480" y="604"/>
                      </a:lnTo>
                      <a:lnTo>
                        <a:pt x="460" y="598"/>
                      </a:lnTo>
                      <a:lnTo>
                        <a:pt x="440" y="588"/>
                      </a:lnTo>
                      <a:lnTo>
                        <a:pt x="416" y="572"/>
                      </a:lnTo>
                      <a:lnTo>
                        <a:pt x="392" y="552"/>
                      </a:lnTo>
                      <a:lnTo>
                        <a:pt x="368" y="530"/>
                      </a:lnTo>
                      <a:lnTo>
                        <a:pt x="342" y="502"/>
                      </a:lnTo>
                      <a:lnTo>
                        <a:pt x="342" y="502"/>
                      </a:lnTo>
                      <a:lnTo>
                        <a:pt x="316" y="530"/>
                      </a:lnTo>
                      <a:lnTo>
                        <a:pt x="292" y="552"/>
                      </a:lnTo>
                      <a:lnTo>
                        <a:pt x="268" y="572"/>
                      </a:lnTo>
                      <a:lnTo>
                        <a:pt x="244" y="588"/>
                      </a:lnTo>
                      <a:lnTo>
                        <a:pt x="224" y="598"/>
                      </a:lnTo>
                      <a:lnTo>
                        <a:pt x="204" y="604"/>
                      </a:lnTo>
                      <a:lnTo>
                        <a:pt x="194" y="604"/>
                      </a:lnTo>
                      <a:lnTo>
                        <a:pt x="186" y="604"/>
                      </a:lnTo>
                      <a:lnTo>
                        <a:pt x="178" y="602"/>
                      </a:lnTo>
                      <a:lnTo>
                        <a:pt x="170" y="598"/>
                      </a:lnTo>
                      <a:lnTo>
                        <a:pt x="170" y="598"/>
                      </a:lnTo>
                      <a:lnTo>
                        <a:pt x="162" y="592"/>
                      </a:lnTo>
                      <a:lnTo>
                        <a:pt x="156" y="584"/>
                      </a:lnTo>
                      <a:lnTo>
                        <a:pt x="150" y="572"/>
                      </a:lnTo>
                      <a:lnTo>
                        <a:pt x="146" y="560"/>
                      </a:lnTo>
                      <a:lnTo>
                        <a:pt x="144" y="546"/>
                      </a:lnTo>
                      <a:lnTo>
                        <a:pt x="144" y="530"/>
                      </a:lnTo>
                      <a:lnTo>
                        <a:pt x="144" y="512"/>
                      </a:lnTo>
                      <a:lnTo>
                        <a:pt x="146" y="492"/>
                      </a:lnTo>
                      <a:lnTo>
                        <a:pt x="154" y="450"/>
                      </a:lnTo>
                      <a:lnTo>
                        <a:pt x="168" y="404"/>
                      </a:lnTo>
                      <a:lnTo>
                        <a:pt x="188" y="354"/>
                      </a:lnTo>
                      <a:lnTo>
                        <a:pt x="210" y="302"/>
                      </a:lnTo>
                      <a:lnTo>
                        <a:pt x="210" y="302"/>
                      </a:lnTo>
                      <a:lnTo>
                        <a:pt x="190" y="258"/>
                      </a:lnTo>
                      <a:lnTo>
                        <a:pt x="174" y="218"/>
                      </a:lnTo>
                      <a:lnTo>
                        <a:pt x="174" y="218"/>
                      </a:lnTo>
                      <a:lnTo>
                        <a:pt x="150" y="224"/>
                      </a:lnTo>
                      <a:lnTo>
                        <a:pt x="130" y="232"/>
                      </a:lnTo>
                      <a:lnTo>
                        <a:pt x="110" y="242"/>
                      </a:lnTo>
                      <a:lnTo>
                        <a:pt x="94" y="252"/>
                      </a:lnTo>
                      <a:lnTo>
                        <a:pt x="82" y="262"/>
                      </a:lnTo>
                      <a:lnTo>
                        <a:pt x="74" y="272"/>
                      </a:lnTo>
                      <a:lnTo>
                        <a:pt x="68" y="284"/>
                      </a:lnTo>
                      <a:lnTo>
                        <a:pt x="66" y="296"/>
                      </a:lnTo>
                      <a:lnTo>
                        <a:pt x="66" y="296"/>
                      </a:lnTo>
                      <a:lnTo>
                        <a:pt x="66" y="304"/>
                      </a:lnTo>
                      <a:lnTo>
                        <a:pt x="68" y="310"/>
                      </a:lnTo>
                      <a:lnTo>
                        <a:pt x="76" y="324"/>
                      </a:lnTo>
                      <a:lnTo>
                        <a:pt x="76" y="324"/>
                      </a:lnTo>
                      <a:lnTo>
                        <a:pt x="68" y="332"/>
                      </a:lnTo>
                      <a:lnTo>
                        <a:pt x="62" y="342"/>
                      </a:lnTo>
                      <a:lnTo>
                        <a:pt x="58" y="354"/>
                      </a:lnTo>
                      <a:lnTo>
                        <a:pt x="56" y="366"/>
                      </a:lnTo>
                      <a:lnTo>
                        <a:pt x="56" y="366"/>
                      </a:lnTo>
                      <a:lnTo>
                        <a:pt x="32" y="352"/>
                      </a:lnTo>
                      <a:lnTo>
                        <a:pt x="22" y="344"/>
                      </a:lnTo>
                      <a:lnTo>
                        <a:pt x="14" y="336"/>
                      </a:lnTo>
                      <a:lnTo>
                        <a:pt x="8" y="328"/>
                      </a:lnTo>
                      <a:lnTo>
                        <a:pt x="4" y="320"/>
                      </a:lnTo>
                      <a:lnTo>
                        <a:pt x="0" y="310"/>
                      </a:lnTo>
                      <a:lnTo>
                        <a:pt x="0" y="302"/>
                      </a:lnTo>
                      <a:lnTo>
                        <a:pt x="0" y="302"/>
                      </a:lnTo>
                      <a:lnTo>
                        <a:pt x="0" y="294"/>
                      </a:lnTo>
                      <a:lnTo>
                        <a:pt x="2" y="286"/>
                      </a:lnTo>
                      <a:lnTo>
                        <a:pt x="6" y="278"/>
                      </a:lnTo>
                      <a:lnTo>
                        <a:pt x="12" y="272"/>
                      </a:lnTo>
                      <a:lnTo>
                        <a:pt x="26" y="256"/>
                      </a:lnTo>
                      <a:lnTo>
                        <a:pt x="46" y="244"/>
                      </a:lnTo>
                      <a:lnTo>
                        <a:pt x="70" y="232"/>
                      </a:lnTo>
                      <a:lnTo>
                        <a:pt x="100" y="220"/>
                      </a:lnTo>
                      <a:lnTo>
                        <a:pt x="132" y="210"/>
                      </a:lnTo>
                      <a:lnTo>
                        <a:pt x="170" y="202"/>
                      </a:lnTo>
                      <a:lnTo>
                        <a:pt x="170" y="202"/>
                      </a:lnTo>
                      <a:lnTo>
                        <a:pt x="158" y="166"/>
                      </a:lnTo>
                      <a:lnTo>
                        <a:pt x="150" y="134"/>
                      </a:lnTo>
                      <a:lnTo>
                        <a:pt x="146" y="102"/>
                      </a:lnTo>
                      <a:lnTo>
                        <a:pt x="144" y="74"/>
                      </a:lnTo>
                      <a:lnTo>
                        <a:pt x="146" y="52"/>
                      </a:lnTo>
                      <a:lnTo>
                        <a:pt x="150" y="32"/>
                      </a:lnTo>
                      <a:lnTo>
                        <a:pt x="154" y="22"/>
                      </a:lnTo>
                      <a:lnTo>
                        <a:pt x="158" y="16"/>
                      </a:lnTo>
                      <a:lnTo>
                        <a:pt x="164" y="10"/>
                      </a:lnTo>
                      <a:lnTo>
                        <a:pt x="170" y="6"/>
                      </a:lnTo>
                      <a:lnTo>
                        <a:pt x="170" y="6"/>
                      </a:lnTo>
                      <a:lnTo>
                        <a:pt x="178" y="2"/>
                      </a:lnTo>
                      <a:lnTo>
                        <a:pt x="186" y="0"/>
                      </a:lnTo>
                      <a:lnTo>
                        <a:pt x="194" y="0"/>
                      </a:lnTo>
                      <a:lnTo>
                        <a:pt x="204" y="0"/>
                      </a:lnTo>
                      <a:lnTo>
                        <a:pt x="224" y="6"/>
                      </a:lnTo>
                      <a:lnTo>
                        <a:pt x="244" y="16"/>
                      </a:lnTo>
                      <a:lnTo>
                        <a:pt x="268" y="32"/>
                      </a:lnTo>
                      <a:lnTo>
                        <a:pt x="292" y="52"/>
                      </a:lnTo>
                      <a:lnTo>
                        <a:pt x="316" y="74"/>
                      </a:lnTo>
                      <a:lnTo>
                        <a:pt x="342" y="102"/>
                      </a:lnTo>
                      <a:lnTo>
                        <a:pt x="342" y="102"/>
                      </a:lnTo>
                      <a:lnTo>
                        <a:pt x="368" y="76"/>
                      </a:lnTo>
                      <a:lnTo>
                        <a:pt x="392" y="52"/>
                      </a:lnTo>
                      <a:lnTo>
                        <a:pt x="416" y="32"/>
                      </a:lnTo>
                      <a:lnTo>
                        <a:pt x="438" y="18"/>
                      </a:lnTo>
                      <a:lnTo>
                        <a:pt x="438" y="18"/>
                      </a:lnTo>
                      <a:lnTo>
                        <a:pt x="436" y="26"/>
                      </a:lnTo>
                      <a:lnTo>
                        <a:pt x="434" y="36"/>
                      </a:lnTo>
                      <a:lnTo>
                        <a:pt x="434" y="36"/>
                      </a:lnTo>
                      <a:lnTo>
                        <a:pt x="436" y="46"/>
                      </a:lnTo>
                      <a:lnTo>
                        <a:pt x="438" y="56"/>
                      </a:lnTo>
                      <a:lnTo>
                        <a:pt x="438" y="56"/>
                      </a:lnTo>
                      <a:lnTo>
                        <a:pt x="418" y="64"/>
                      </a:lnTo>
                      <a:lnTo>
                        <a:pt x="398" y="76"/>
                      </a:lnTo>
                      <a:lnTo>
                        <a:pt x="376" y="92"/>
                      </a:lnTo>
                      <a:lnTo>
                        <a:pt x="352" y="114"/>
                      </a:lnTo>
                      <a:lnTo>
                        <a:pt x="352" y="114"/>
                      </a:lnTo>
                      <a:lnTo>
                        <a:pt x="380" y="150"/>
                      </a:lnTo>
                      <a:lnTo>
                        <a:pt x="408" y="188"/>
                      </a:lnTo>
                      <a:lnTo>
                        <a:pt x="408" y="188"/>
                      </a:lnTo>
                      <a:lnTo>
                        <a:pt x="450" y="192"/>
                      </a:lnTo>
                      <a:lnTo>
                        <a:pt x="488" y="198"/>
                      </a:lnTo>
                      <a:lnTo>
                        <a:pt x="488" y="198"/>
                      </a:lnTo>
                      <a:lnTo>
                        <a:pt x="496" y="168"/>
                      </a:lnTo>
                      <a:lnTo>
                        <a:pt x="500" y="142"/>
                      </a:lnTo>
                      <a:lnTo>
                        <a:pt x="500" y="118"/>
                      </a:lnTo>
                      <a:lnTo>
                        <a:pt x="498" y="98"/>
                      </a:lnTo>
                      <a:lnTo>
                        <a:pt x="498" y="98"/>
                      </a:lnTo>
                      <a:lnTo>
                        <a:pt x="510" y="96"/>
                      </a:lnTo>
                      <a:lnTo>
                        <a:pt x="522" y="92"/>
                      </a:lnTo>
                      <a:lnTo>
                        <a:pt x="532" y="86"/>
                      </a:lnTo>
                      <a:lnTo>
                        <a:pt x="540" y="78"/>
                      </a:lnTo>
                      <a:lnTo>
                        <a:pt x="540" y="78"/>
                      </a:lnTo>
                      <a:lnTo>
                        <a:pt x="538" y="106"/>
                      </a:lnTo>
                      <a:lnTo>
                        <a:pt x="534" y="136"/>
                      </a:lnTo>
                      <a:lnTo>
                        <a:pt x="526" y="168"/>
                      </a:lnTo>
                      <a:lnTo>
                        <a:pt x="516" y="202"/>
                      </a:lnTo>
                      <a:lnTo>
                        <a:pt x="516" y="202"/>
                      </a:lnTo>
                      <a:lnTo>
                        <a:pt x="552" y="210"/>
                      </a:lnTo>
                      <a:lnTo>
                        <a:pt x="584" y="220"/>
                      </a:lnTo>
                      <a:lnTo>
                        <a:pt x="614" y="232"/>
                      </a:lnTo>
                      <a:lnTo>
                        <a:pt x="638" y="244"/>
                      </a:lnTo>
                      <a:lnTo>
                        <a:pt x="658" y="256"/>
                      </a:lnTo>
                      <a:lnTo>
                        <a:pt x="672" y="272"/>
                      </a:lnTo>
                      <a:lnTo>
                        <a:pt x="678" y="278"/>
                      </a:lnTo>
                      <a:lnTo>
                        <a:pt x="682" y="286"/>
                      </a:lnTo>
                      <a:lnTo>
                        <a:pt x="684" y="294"/>
                      </a:lnTo>
                      <a:lnTo>
                        <a:pt x="684" y="302"/>
                      </a:lnTo>
                      <a:lnTo>
                        <a:pt x="684" y="302"/>
                      </a:lnTo>
                      <a:lnTo>
                        <a:pt x="684" y="312"/>
                      </a:lnTo>
                      <a:lnTo>
                        <a:pt x="680" y="322"/>
                      </a:lnTo>
                      <a:lnTo>
                        <a:pt x="672" y="332"/>
                      </a:lnTo>
                      <a:lnTo>
                        <a:pt x="664" y="342"/>
                      </a:lnTo>
                      <a:lnTo>
                        <a:pt x="652" y="352"/>
                      </a:lnTo>
                      <a:lnTo>
                        <a:pt x="638" y="360"/>
                      </a:lnTo>
                      <a:lnTo>
                        <a:pt x="622" y="368"/>
                      </a:lnTo>
                      <a:lnTo>
                        <a:pt x="606" y="376"/>
                      </a:lnTo>
                      <a:lnTo>
                        <a:pt x="564" y="390"/>
                      </a:lnTo>
                      <a:lnTo>
                        <a:pt x="518" y="402"/>
                      </a:lnTo>
                      <a:lnTo>
                        <a:pt x="464" y="410"/>
                      </a:lnTo>
                      <a:lnTo>
                        <a:pt x="408" y="416"/>
                      </a:lnTo>
                      <a:lnTo>
                        <a:pt x="408" y="416"/>
                      </a:lnTo>
                      <a:close/>
                      <a:moveTo>
                        <a:pt x="290" y="392"/>
                      </a:moveTo>
                      <a:lnTo>
                        <a:pt x="290" y="392"/>
                      </a:lnTo>
                      <a:lnTo>
                        <a:pt x="344" y="394"/>
                      </a:lnTo>
                      <a:lnTo>
                        <a:pt x="344" y="394"/>
                      </a:lnTo>
                      <a:lnTo>
                        <a:pt x="394" y="392"/>
                      </a:lnTo>
                      <a:lnTo>
                        <a:pt x="394" y="392"/>
                      </a:lnTo>
                      <a:lnTo>
                        <a:pt x="424" y="346"/>
                      </a:lnTo>
                      <a:lnTo>
                        <a:pt x="424" y="346"/>
                      </a:lnTo>
                      <a:lnTo>
                        <a:pt x="440" y="318"/>
                      </a:lnTo>
                      <a:lnTo>
                        <a:pt x="454" y="288"/>
                      </a:lnTo>
                      <a:lnTo>
                        <a:pt x="454" y="288"/>
                      </a:lnTo>
                      <a:lnTo>
                        <a:pt x="434" y="252"/>
                      </a:lnTo>
                      <a:lnTo>
                        <a:pt x="434" y="252"/>
                      </a:lnTo>
                      <a:lnTo>
                        <a:pt x="418" y="224"/>
                      </a:lnTo>
                      <a:lnTo>
                        <a:pt x="400" y="200"/>
                      </a:lnTo>
                      <a:lnTo>
                        <a:pt x="400" y="200"/>
                      </a:lnTo>
                      <a:lnTo>
                        <a:pt x="344" y="198"/>
                      </a:lnTo>
                      <a:lnTo>
                        <a:pt x="344" y="198"/>
                      </a:lnTo>
                      <a:lnTo>
                        <a:pt x="282" y="200"/>
                      </a:lnTo>
                      <a:lnTo>
                        <a:pt x="282" y="200"/>
                      </a:lnTo>
                      <a:lnTo>
                        <a:pt x="252" y="248"/>
                      </a:lnTo>
                      <a:lnTo>
                        <a:pt x="252" y="248"/>
                      </a:lnTo>
                      <a:lnTo>
                        <a:pt x="230" y="288"/>
                      </a:lnTo>
                      <a:lnTo>
                        <a:pt x="230" y="288"/>
                      </a:lnTo>
                      <a:lnTo>
                        <a:pt x="246" y="318"/>
                      </a:lnTo>
                      <a:lnTo>
                        <a:pt x="262" y="350"/>
                      </a:lnTo>
                      <a:lnTo>
                        <a:pt x="262" y="350"/>
                      </a:lnTo>
                      <a:lnTo>
                        <a:pt x="290" y="392"/>
                      </a:lnTo>
                      <a:lnTo>
                        <a:pt x="290" y="392"/>
                      </a:lnTo>
                      <a:close/>
                      <a:moveTo>
                        <a:pt x="510" y="216"/>
                      </a:moveTo>
                      <a:lnTo>
                        <a:pt x="510" y="216"/>
                      </a:lnTo>
                      <a:lnTo>
                        <a:pt x="494" y="258"/>
                      </a:lnTo>
                      <a:lnTo>
                        <a:pt x="474" y="302"/>
                      </a:lnTo>
                      <a:lnTo>
                        <a:pt x="474" y="302"/>
                      </a:lnTo>
                      <a:lnTo>
                        <a:pt x="490" y="340"/>
                      </a:lnTo>
                      <a:lnTo>
                        <a:pt x="506" y="376"/>
                      </a:lnTo>
                      <a:lnTo>
                        <a:pt x="506" y="376"/>
                      </a:lnTo>
                      <a:lnTo>
                        <a:pt x="530" y="370"/>
                      </a:lnTo>
                      <a:lnTo>
                        <a:pt x="552" y="360"/>
                      </a:lnTo>
                      <a:lnTo>
                        <a:pt x="572" y="352"/>
                      </a:lnTo>
                      <a:lnTo>
                        <a:pt x="588" y="342"/>
                      </a:lnTo>
                      <a:lnTo>
                        <a:pt x="602" y="332"/>
                      </a:lnTo>
                      <a:lnTo>
                        <a:pt x="612" y="320"/>
                      </a:lnTo>
                      <a:lnTo>
                        <a:pt x="618" y="308"/>
                      </a:lnTo>
                      <a:lnTo>
                        <a:pt x="620" y="296"/>
                      </a:lnTo>
                      <a:lnTo>
                        <a:pt x="620" y="296"/>
                      </a:lnTo>
                      <a:lnTo>
                        <a:pt x="618" y="284"/>
                      </a:lnTo>
                      <a:lnTo>
                        <a:pt x="612" y="272"/>
                      </a:lnTo>
                      <a:lnTo>
                        <a:pt x="602" y="262"/>
                      </a:lnTo>
                      <a:lnTo>
                        <a:pt x="590" y="250"/>
                      </a:lnTo>
                      <a:lnTo>
                        <a:pt x="574" y="242"/>
                      </a:lnTo>
                      <a:lnTo>
                        <a:pt x="556" y="232"/>
                      </a:lnTo>
                      <a:lnTo>
                        <a:pt x="534" y="224"/>
                      </a:lnTo>
                      <a:lnTo>
                        <a:pt x="510" y="216"/>
                      </a:lnTo>
                      <a:lnTo>
                        <a:pt x="510" y="216"/>
                      </a:lnTo>
                      <a:close/>
                      <a:moveTo>
                        <a:pt x="224" y="274"/>
                      </a:moveTo>
                      <a:lnTo>
                        <a:pt x="224" y="274"/>
                      </a:lnTo>
                      <a:lnTo>
                        <a:pt x="242" y="244"/>
                      </a:lnTo>
                      <a:lnTo>
                        <a:pt x="242" y="244"/>
                      </a:lnTo>
                      <a:lnTo>
                        <a:pt x="268" y="202"/>
                      </a:lnTo>
                      <a:lnTo>
                        <a:pt x="268" y="202"/>
                      </a:lnTo>
                      <a:lnTo>
                        <a:pt x="234" y="206"/>
                      </a:lnTo>
                      <a:lnTo>
                        <a:pt x="200" y="212"/>
                      </a:lnTo>
                      <a:lnTo>
                        <a:pt x="200" y="212"/>
                      </a:lnTo>
                      <a:lnTo>
                        <a:pt x="212" y="242"/>
                      </a:lnTo>
                      <a:lnTo>
                        <a:pt x="224" y="274"/>
                      </a:lnTo>
                      <a:lnTo>
                        <a:pt x="224" y="274"/>
                      </a:lnTo>
                      <a:close/>
                      <a:moveTo>
                        <a:pt x="218" y="316"/>
                      </a:moveTo>
                      <a:lnTo>
                        <a:pt x="218" y="316"/>
                      </a:lnTo>
                      <a:lnTo>
                        <a:pt x="204" y="348"/>
                      </a:lnTo>
                      <a:lnTo>
                        <a:pt x="192" y="380"/>
                      </a:lnTo>
                      <a:lnTo>
                        <a:pt x="192" y="380"/>
                      </a:lnTo>
                      <a:lnTo>
                        <a:pt x="224" y="386"/>
                      </a:lnTo>
                      <a:lnTo>
                        <a:pt x="260" y="390"/>
                      </a:lnTo>
                      <a:lnTo>
                        <a:pt x="260" y="390"/>
                      </a:lnTo>
                      <a:lnTo>
                        <a:pt x="242" y="360"/>
                      </a:lnTo>
                      <a:lnTo>
                        <a:pt x="242" y="360"/>
                      </a:lnTo>
                      <a:lnTo>
                        <a:pt x="218" y="316"/>
                      </a:lnTo>
                      <a:lnTo>
                        <a:pt x="218" y="316"/>
                      </a:lnTo>
                      <a:close/>
                      <a:moveTo>
                        <a:pt x="324" y="480"/>
                      </a:moveTo>
                      <a:lnTo>
                        <a:pt x="324" y="480"/>
                      </a:lnTo>
                      <a:lnTo>
                        <a:pt x="300" y="450"/>
                      </a:lnTo>
                      <a:lnTo>
                        <a:pt x="276" y="416"/>
                      </a:lnTo>
                      <a:lnTo>
                        <a:pt x="276" y="416"/>
                      </a:lnTo>
                      <a:lnTo>
                        <a:pt x="230" y="412"/>
                      </a:lnTo>
                      <a:lnTo>
                        <a:pt x="184" y="404"/>
                      </a:lnTo>
                      <a:lnTo>
                        <a:pt x="184" y="404"/>
                      </a:lnTo>
                      <a:lnTo>
                        <a:pt x="180" y="430"/>
                      </a:lnTo>
                      <a:lnTo>
                        <a:pt x="176" y="452"/>
                      </a:lnTo>
                      <a:lnTo>
                        <a:pt x="174" y="472"/>
                      </a:lnTo>
                      <a:lnTo>
                        <a:pt x="174" y="490"/>
                      </a:lnTo>
                      <a:lnTo>
                        <a:pt x="178" y="506"/>
                      </a:lnTo>
                      <a:lnTo>
                        <a:pt x="182" y="520"/>
                      </a:lnTo>
                      <a:lnTo>
                        <a:pt x="190" y="530"/>
                      </a:lnTo>
                      <a:lnTo>
                        <a:pt x="198" y="538"/>
                      </a:lnTo>
                      <a:lnTo>
                        <a:pt x="198" y="538"/>
                      </a:lnTo>
                      <a:lnTo>
                        <a:pt x="210" y="542"/>
                      </a:lnTo>
                      <a:lnTo>
                        <a:pt x="224" y="544"/>
                      </a:lnTo>
                      <a:lnTo>
                        <a:pt x="238" y="540"/>
                      </a:lnTo>
                      <a:lnTo>
                        <a:pt x="254" y="534"/>
                      </a:lnTo>
                      <a:lnTo>
                        <a:pt x="270" y="526"/>
                      </a:lnTo>
                      <a:lnTo>
                        <a:pt x="288" y="514"/>
                      </a:lnTo>
                      <a:lnTo>
                        <a:pt x="306" y="498"/>
                      </a:lnTo>
                      <a:lnTo>
                        <a:pt x="324" y="480"/>
                      </a:lnTo>
                      <a:lnTo>
                        <a:pt x="324" y="480"/>
                      </a:lnTo>
                      <a:close/>
                      <a:moveTo>
                        <a:pt x="378" y="418"/>
                      </a:moveTo>
                      <a:lnTo>
                        <a:pt x="378" y="418"/>
                      </a:lnTo>
                      <a:lnTo>
                        <a:pt x="342" y="418"/>
                      </a:lnTo>
                      <a:lnTo>
                        <a:pt x="342" y="418"/>
                      </a:lnTo>
                      <a:lnTo>
                        <a:pt x="306" y="418"/>
                      </a:lnTo>
                      <a:lnTo>
                        <a:pt x="306" y="418"/>
                      </a:lnTo>
                      <a:lnTo>
                        <a:pt x="324" y="440"/>
                      </a:lnTo>
                      <a:lnTo>
                        <a:pt x="342" y="462"/>
                      </a:lnTo>
                      <a:lnTo>
                        <a:pt x="342" y="462"/>
                      </a:lnTo>
                      <a:lnTo>
                        <a:pt x="360" y="440"/>
                      </a:lnTo>
                      <a:lnTo>
                        <a:pt x="378" y="418"/>
                      </a:lnTo>
                      <a:lnTo>
                        <a:pt x="378" y="4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115" name="íş1íḓè"/>
              <p:cNvSpPr/>
              <p:nvPr/>
            </p:nvSpPr>
            <p:spPr bwMode="auto">
              <a:xfrm>
                <a:off x="4950834" y="1965611"/>
                <a:ext cx="2363036" cy="2045389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16" name="íSḻíďe"/>
            <p:cNvGrpSpPr/>
            <p:nvPr/>
          </p:nvGrpSpPr>
          <p:grpSpPr>
            <a:xfrm>
              <a:off x="1124991" y="1910318"/>
              <a:ext cx="2120758" cy="1835676"/>
              <a:chOff x="1124991" y="2072147"/>
              <a:chExt cx="2120758" cy="1835676"/>
            </a:xfrm>
          </p:grpSpPr>
          <p:sp>
            <p:nvSpPr>
              <p:cNvPr id="117" name="îśľîḑe"/>
              <p:cNvSpPr/>
              <p:nvPr/>
            </p:nvSpPr>
            <p:spPr bwMode="auto">
              <a:xfrm>
                <a:off x="1186797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118" name="íš1ïḍé"/>
              <p:cNvGrpSpPr/>
              <p:nvPr/>
            </p:nvGrpSpPr>
            <p:grpSpPr>
              <a:xfrm>
                <a:off x="1900953" y="2539420"/>
                <a:ext cx="568863" cy="897788"/>
                <a:chOff x="-3248025" y="803275"/>
                <a:chExt cx="669925" cy="1057275"/>
              </a:xfrm>
              <a:solidFill>
                <a:schemeClr val="bg1"/>
              </a:solidFill>
            </p:grpSpPr>
            <p:sp>
              <p:nvSpPr>
                <p:cNvPr id="119" name="îşlïḋé"/>
                <p:cNvSpPr/>
                <p:nvPr/>
              </p:nvSpPr>
              <p:spPr bwMode="auto">
                <a:xfrm>
                  <a:off x="-2940050" y="1489075"/>
                  <a:ext cx="361950" cy="53975"/>
                </a:xfrm>
                <a:custGeom>
                  <a:avLst/>
                  <a:gdLst>
                    <a:gd name="T0" fmla="*/ 228 w 228"/>
                    <a:gd name="T1" fmla="*/ 24 h 34"/>
                    <a:gd name="T2" fmla="*/ 228 w 228"/>
                    <a:gd name="T3" fmla="*/ 24 h 34"/>
                    <a:gd name="T4" fmla="*/ 228 w 228"/>
                    <a:gd name="T5" fmla="*/ 28 h 34"/>
                    <a:gd name="T6" fmla="*/ 224 w 228"/>
                    <a:gd name="T7" fmla="*/ 32 h 34"/>
                    <a:gd name="T8" fmla="*/ 222 w 228"/>
                    <a:gd name="T9" fmla="*/ 34 h 34"/>
                    <a:gd name="T10" fmla="*/ 218 w 228"/>
                    <a:gd name="T11" fmla="*/ 34 h 34"/>
                    <a:gd name="T12" fmla="*/ 12 w 228"/>
                    <a:gd name="T13" fmla="*/ 34 h 34"/>
                    <a:gd name="T14" fmla="*/ 12 w 228"/>
                    <a:gd name="T15" fmla="*/ 34 h 34"/>
                    <a:gd name="T16" fmla="*/ 8 w 228"/>
                    <a:gd name="T17" fmla="*/ 34 h 34"/>
                    <a:gd name="T18" fmla="*/ 4 w 228"/>
                    <a:gd name="T19" fmla="*/ 32 h 34"/>
                    <a:gd name="T20" fmla="*/ 2 w 228"/>
                    <a:gd name="T21" fmla="*/ 28 h 34"/>
                    <a:gd name="T22" fmla="*/ 0 w 228"/>
                    <a:gd name="T23" fmla="*/ 24 h 34"/>
                    <a:gd name="T24" fmla="*/ 0 w 228"/>
                    <a:gd name="T25" fmla="*/ 10 h 34"/>
                    <a:gd name="T26" fmla="*/ 0 w 228"/>
                    <a:gd name="T27" fmla="*/ 10 h 34"/>
                    <a:gd name="T28" fmla="*/ 2 w 228"/>
                    <a:gd name="T29" fmla="*/ 6 h 34"/>
                    <a:gd name="T30" fmla="*/ 4 w 228"/>
                    <a:gd name="T31" fmla="*/ 2 h 34"/>
                    <a:gd name="T32" fmla="*/ 8 w 228"/>
                    <a:gd name="T33" fmla="*/ 0 h 34"/>
                    <a:gd name="T34" fmla="*/ 12 w 228"/>
                    <a:gd name="T35" fmla="*/ 0 h 34"/>
                    <a:gd name="T36" fmla="*/ 218 w 228"/>
                    <a:gd name="T37" fmla="*/ 0 h 34"/>
                    <a:gd name="T38" fmla="*/ 218 w 228"/>
                    <a:gd name="T39" fmla="*/ 0 h 34"/>
                    <a:gd name="T40" fmla="*/ 222 w 228"/>
                    <a:gd name="T41" fmla="*/ 0 h 34"/>
                    <a:gd name="T42" fmla="*/ 224 w 228"/>
                    <a:gd name="T43" fmla="*/ 2 h 34"/>
                    <a:gd name="T44" fmla="*/ 228 w 228"/>
                    <a:gd name="T45" fmla="*/ 6 h 34"/>
                    <a:gd name="T46" fmla="*/ 228 w 228"/>
                    <a:gd name="T47" fmla="*/ 10 h 34"/>
                    <a:gd name="T48" fmla="*/ 228 w 228"/>
                    <a:gd name="T4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8" h="34">
                      <a:moveTo>
                        <a:pt x="228" y="24"/>
                      </a:moveTo>
                      <a:lnTo>
                        <a:pt x="228" y="24"/>
                      </a:lnTo>
                      <a:lnTo>
                        <a:pt x="228" y="28"/>
                      </a:lnTo>
                      <a:lnTo>
                        <a:pt x="224" y="32"/>
                      </a:lnTo>
                      <a:lnTo>
                        <a:pt x="222" y="34"/>
                      </a:lnTo>
                      <a:lnTo>
                        <a:pt x="218" y="34"/>
                      </a:lnTo>
                      <a:lnTo>
                        <a:pt x="12" y="34"/>
                      </a:lnTo>
                      <a:lnTo>
                        <a:pt x="12" y="34"/>
                      </a:lnTo>
                      <a:lnTo>
                        <a:pt x="8" y="34"/>
                      </a:lnTo>
                      <a:lnTo>
                        <a:pt x="4" y="32"/>
                      </a:lnTo>
                      <a:lnTo>
                        <a:pt x="2" y="28"/>
                      </a:lnTo>
                      <a:lnTo>
                        <a:pt x="0" y="24"/>
                      </a:lnTo>
                      <a:lnTo>
                        <a:pt x="0" y="10"/>
                      </a:lnTo>
                      <a:lnTo>
                        <a:pt x="0" y="10"/>
                      </a:lnTo>
                      <a:lnTo>
                        <a:pt x="2" y="6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2" y="0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222" y="0"/>
                      </a:lnTo>
                      <a:lnTo>
                        <a:pt x="224" y="2"/>
                      </a:lnTo>
                      <a:lnTo>
                        <a:pt x="228" y="6"/>
                      </a:lnTo>
                      <a:lnTo>
                        <a:pt x="228" y="10"/>
                      </a:lnTo>
                      <a:lnTo>
                        <a:pt x="228" y="2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0" name="íṣḷidé"/>
                <p:cNvSpPr/>
                <p:nvPr/>
              </p:nvSpPr>
              <p:spPr bwMode="auto">
                <a:xfrm>
                  <a:off x="-2841625" y="1279525"/>
                  <a:ext cx="158750" cy="107950"/>
                </a:xfrm>
                <a:custGeom>
                  <a:avLst/>
                  <a:gdLst>
                    <a:gd name="T0" fmla="*/ 88 w 100"/>
                    <a:gd name="T1" fmla="*/ 28 h 68"/>
                    <a:gd name="T2" fmla="*/ 88 w 100"/>
                    <a:gd name="T3" fmla="*/ 28 h 68"/>
                    <a:gd name="T4" fmla="*/ 94 w 100"/>
                    <a:gd name="T5" fmla="*/ 24 h 68"/>
                    <a:gd name="T6" fmla="*/ 98 w 100"/>
                    <a:gd name="T7" fmla="*/ 18 h 68"/>
                    <a:gd name="T8" fmla="*/ 100 w 100"/>
                    <a:gd name="T9" fmla="*/ 12 h 68"/>
                    <a:gd name="T10" fmla="*/ 98 w 100"/>
                    <a:gd name="T11" fmla="*/ 6 h 68"/>
                    <a:gd name="T12" fmla="*/ 98 w 100"/>
                    <a:gd name="T13" fmla="*/ 6 h 68"/>
                    <a:gd name="T14" fmla="*/ 94 w 100"/>
                    <a:gd name="T15" fmla="*/ 2 h 68"/>
                    <a:gd name="T16" fmla="*/ 88 w 100"/>
                    <a:gd name="T17" fmla="*/ 0 h 68"/>
                    <a:gd name="T18" fmla="*/ 80 w 100"/>
                    <a:gd name="T19" fmla="*/ 0 h 68"/>
                    <a:gd name="T20" fmla="*/ 74 w 100"/>
                    <a:gd name="T21" fmla="*/ 2 h 68"/>
                    <a:gd name="T22" fmla="*/ 10 w 100"/>
                    <a:gd name="T23" fmla="*/ 38 h 68"/>
                    <a:gd name="T24" fmla="*/ 10 w 100"/>
                    <a:gd name="T25" fmla="*/ 38 h 68"/>
                    <a:gd name="T26" fmla="*/ 4 w 100"/>
                    <a:gd name="T27" fmla="*/ 44 h 68"/>
                    <a:gd name="T28" fmla="*/ 2 w 100"/>
                    <a:gd name="T29" fmla="*/ 50 h 68"/>
                    <a:gd name="T30" fmla="*/ 0 w 100"/>
                    <a:gd name="T31" fmla="*/ 56 h 68"/>
                    <a:gd name="T32" fmla="*/ 2 w 100"/>
                    <a:gd name="T33" fmla="*/ 62 h 68"/>
                    <a:gd name="T34" fmla="*/ 2 w 100"/>
                    <a:gd name="T35" fmla="*/ 62 h 68"/>
                    <a:gd name="T36" fmla="*/ 6 w 100"/>
                    <a:gd name="T37" fmla="*/ 66 h 68"/>
                    <a:gd name="T38" fmla="*/ 12 w 100"/>
                    <a:gd name="T39" fmla="*/ 68 h 68"/>
                    <a:gd name="T40" fmla="*/ 18 w 100"/>
                    <a:gd name="T41" fmla="*/ 66 h 68"/>
                    <a:gd name="T42" fmla="*/ 26 w 100"/>
                    <a:gd name="T43" fmla="*/ 64 h 68"/>
                    <a:gd name="T44" fmla="*/ 88 w 100"/>
                    <a:gd name="T45" fmla="*/ 2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0" h="68">
                      <a:moveTo>
                        <a:pt x="88" y="28"/>
                      </a:moveTo>
                      <a:lnTo>
                        <a:pt x="88" y="28"/>
                      </a:lnTo>
                      <a:lnTo>
                        <a:pt x="94" y="24"/>
                      </a:lnTo>
                      <a:lnTo>
                        <a:pt x="98" y="18"/>
                      </a:lnTo>
                      <a:lnTo>
                        <a:pt x="100" y="12"/>
                      </a:lnTo>
                      <a:lnTo>
                        <a:pt x="98" y="6"/>
                      </a:lnTo>
                      <a:lnTo>
                        <a:pt x="98" y="6"/>
                      </a:lnTo>
                      <a:lnTo>
                        <a:pt x="94" y="2"/>
                      </a:lnTo>
                      <a:lnTo>
                        <a:pt x="88" y="0"/>
                      </a:lnTo>
                      <a:lnTo>
                        <a:pt x="80" y="0"/>
                      </a:lnTo>
                      <a:lnTo>
                        <a:pt x="74" y="2"/>
                      </a:lnTo>
                      <a:lnTo>
                        <a:pt x="10" y="38"/>
                      </a:lnTo>
                      <a:lnTo>
                        <a:pt x="10" y="38"/>
                      </a:lnTo>
                      <a:lnTo>
                        <a:pt x="4" y="44"/>
                      </a:lnTo>
                      <a:lnTo>
                        <a:pt x="2" y="50"/>
                      </a:lnTo>
                      <a:lnTo>
                        <a:pt x="0" y="56"/>
                      </a:lnTo>
                      <a:lnTo>
                        <a:pt x="2" y="62"/>
                      </a:lnTo>
                      <a:lnTo>
                        <a:pt x="2" y="62"/>
                      </a:lnTo>
                      <a:lnTo>
                        <a:pt x="6" y="66"/>
                      </a:lnTo>
                      <a:lnTo>
                        <a:pt x="12" y="68"/>
                      </a:lnTo>
                      <a:lnTo>
                        <a:pt x="18" y="66"/>
                      </a:lnTo>
                      <a:lnTo>
                        <a:pt x="26" y="64"/>
                      </a:lnTo>
                      <a:lnTo>
                        <a:pt x="8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1" name="íṣļîḋé"/>
                <p:cNvSpPr/>
                <p:nvPr/>
              </p:nvSpPr>
              <p:spPr bwMode="auto">
                <a:xfrm>
                  <a:off x="-3095625" y="803275"/>
                  <a:ext cx="101600" cy="79375"/>
                </a:xfrm>
                <a:custGeom>
                  <a:avLst/>
                  <a:gdLst>
                    <a:gd name="T0" fmla="*/ 58 w 64"/>
                    <a:gd name="T1" fmla="*/ 28 h 50"/>
                    <a:gd name="T2" fmla="*/ 58 w 64"/>
                    <a:gd name="T3" fmla="*/ 28 h 50"/>
                    <a:gd name="T4" fmla="*/ 62 w 64"/>
                    <a:gd name="T5" fmla="*/ 24 h 50"/>
                    <a:gd name="T6" fmla="*/ 64 w 64"/>
                    <a:gd name="T7" fmla="*/ 20 h 50"/>
                    <a:gd name="T8" fmla="*/ 64 w 64"/>
                    <a:gd name="T9" fmla="*/ 16 h 50"/>
                    <a:gd name="T10" fmla="*/ 62 w 64"/>
                    <a:gd name="T11" fmla="*/ 12 h 50"/>
                    <a:gd name="T12" fmla="*/ 58 w 64"/>
                    <a:gd name="T13" fmla="*/ 4 h 50"/>
                    <a:gd name="T14" fmla="*/ 58 w 64"/>
                    <a:gd name="T15" fmla="*/ 4 h 50"/>
                    <a:gd name="T16" fmla="*/ 54 w 64"/>
                    <a:gd name="T17" fmla="*/ 2 h 50"/>
                    <a:gd name="T18" fmla="*/ 50 w 64"/>
                    <a:gd name="T19" fmla="*/ 0 h 50"/>
                    <a:gd name="T20" fmla="*/ 46 w 64"/>
                    <a:gd name="T21" fmla="*/ 0 h 50"/>
                    <a:gd name="T22" fmla="*/ 42 w 64"/>
                    <a:gd name="T23" fmla="*/ 0 h 50"/>
                    <a:gd name="T24" fmla="*/ 4 w 64"/>
                    <a:gd name="T25" fmla="*/ 22 h 50"/>
                    <a:gd name="T26" fmla="*/ 4 w 64"/>
                    <a:gd name="T27" fmla="*/ 22 h 50"/>
                    <a:gd name="T28" fmla="*/ 2 w 64"/>
                    <a:gd name="T29" fmla="*/ 26 h 50"/>
                    <a:gd name="T30" fmla="*/ 0 w 64"/>
                    <a:gd name="T31" fmla="*/ 30 h 50"/>
                    <a:gd name="T32" fmla="*/ 0 w 64"/>
                    <a:gd name="T33" fmla="*/ 34 h 50"/>
                    <a:gd name="T34" fmla="*/ 0 w 64"/>
                    <a:gd name="T35" fmla="*/ 38 h 50"/>
                    <a:gd name="T36" fmla="*/ 4 w 64"/>
                    <a:gd name="T37" fmla="*/ 46 h 50"/>
                    <a:gd name="T38" fmla="*/ 4 w 64"/>
                    <a:gd name="T39" fmla="*/ 46 h 50"/>
                    <a:gd name="T40" fmla="*/ 8 w 64"/>
                    <a:gd name="T41" fmla="*/ 48 h 50"/>
                    <a:gd name="T42" fmla="*/ 12 w 64"/>
                    <a:gd name="T43" fmla="*/ 50 h 50"/>
                    <a:gd name="T44" fmla="*/ 16 w 64"/>
                    <a:gd name="T45" fmla="*/ 50 h 50"/>
                    <a:gd name="T46" fmla="*/ 20 w 64"/>
                    <a:gd name="T47" fmla="*/ 50 h 50"/>
                    <a:gd name="T48" fmla="*/ 58 w 64"/>
                    <a:gd name="T4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4" h="50">
                      <a:moveTo>
                        <a:pt x="58" y="28"/>
                      </a:moveTo>
                      <a:lnTo>
                        <a:pt x="58" y="28"/>
                      </a:lnTo>
                      <a:lnTo>
                        <a:pt x="62" y="24"/>
                      </a:lnTo>
                      <a:lnTo>
                        <a:pt x="64" y="20"/>
                      </a:lnTo>
                      <a:lnTo>
                        <a:pt x="64" y="16"/>
                      </a:lnTo>
                      <a:lnTo>
                        <a:pt x="62" y="12"/>
                      </a:lnTo>
                      <a:lnTo>
                        <a:pt x="58" y="4"/>
                      </a:lnTo>
                      <a:lnTo>
                        <a:pt x="58" y="4"/>
                      </a:lnTo>
                      <a:lnTo>
                        <a:pt x="54" y="2"/>
                      </a:lnTo>
                      <a:lnTo>
                        <a:pt x="50" y="0"/>
                      </a:lnTo>
                      <a:lnTo>
                        <a:pt x="46" y="0"/>
                      </a:lnTo>
                      <a:lnTo>
                        <a:pt x="42" y="0"/>
                      </a:lnTo>
                      <a:lnTo>
                        <a:pt x="4" y="22"/>
                      </a:lnTo>
                      <a:lnTo>
                        <a:pt x="4" y="22"/>
                      </a:lnTo>
                      <a:lnTo>
                        <a:pt x="2" y="26"/>
                      </a:lnTo>
                      <a:lnTo>
                        <a:pt x="0" y="30"/>
                      </a:lnTo>
                      <a:lnTo>
                        <a:pt x="0" y="34"/>
                      </a:lnTo>
                      <a:lnTo>
                        <a:pt x="0" y="38"/>
                      </a:lnTo>
                      <a:lnTo>
                        <a:pt x="4" y="46"/>
                      </a:lnTo>
                      <a:lnTo>
                        <a:pt x="4" y="46"/>
                      </a:lnTo>
                      <a:lnTo>
                        <a:pt x="8" y="48"/>
                      </a:lnTo>
                      <a:lnTo>
                        <a:pt x="12" y="50"/>
                      </a:lnTo>
                      <a:lnTo>
                        <a:pt x="16" y="50"/>
                      </a:lnTo>
                      <a:lnTo>
                        <a:pt x="20" y="50"/>
                      </a:lnTo>
                      <a:lnTo>
                        <a:pt x="58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2" name="îṣ1îḓé"/>
                <p:cNvSpPr/>
                <p:nvPr/>
              </p:nvSpPr>
              <p:spPr bwMode="auto">
                <a:xfrm>
                  <a:off x="-3130550" y="1771650"/>
                  <a:ext cx="396875" cy="88900"/>
                </a:xfrm>
                <a:custGeom>
                  <a:avLst/>
                  <a:gdLst>
                    <a:gd name="T0" fmla="*/ 250 w 250"/>
                    <a:gd name="T1" fmla="*/ 42 h 56"/>
                    <a:gd name="T2" fmla="*/ 250 w 250"/>
                    <a:gd name="T3" fmla="*/ 42 h 56"/>
                    <a:gd name="T4" fmla="*/ 248 w 250"/>
                    <a:gd name="T5" fmla="*/ 48 h 56"/>
                    <a:gd name="T6" fmla="*/ 244 w 250"/>
                    <a:gd name="T7" fmla="*/ 52 h 56"/>
                    <a:gd name="T8" fmla="*/ 240 w 250"/>
                    <a:gd name="T9" fmla="*/ 56 h 56"/>
                    <a:gd name="T10" fmla="*/ 234 w 250"/>
                    <a:gd name="T11" fmla="*/ 56 h 56"/>
                    <a:gd name="T12" fmla="*/ 14 w 250"/>
                    <a:gd name="T13" fmla="*/ 56 h 56"/>
                    <a:gd name="T14" fmla="*/ 14 w 250"/>
                    <a:gd name="T15" fmla="*/ 56 h 56"/>
                    <a:gd name="T16" fmla="*/ 8 w 250"/>
                    <a:gd name="T17" fmla="*/ 56 h 56"/>
                    <a:gd name="T18" fmla="*/ 4 w 250"/>
                    <a:gd name="T19" fmla="*/ 52 h 56"/>
                    <a:gd name="T20" fmla="*/ 0 w 250"/>
                    <a:gd name="T21" fmla="*/ 48 h 56"/>
                    <a:gd name="T22" fmla="*/ 0 w 250"/>
                    <a:gd name="T23" fmla="*/ 42 h 56"/>
                    <a:gd name="T24" fmla="*/ 0 w 250"/>
                    <a:gd name="T25" fmla="*/ 42 h 56"/>
                    <a:gd name="T26" fmla="*/ 0 w 250"/>
                    <a:gd name="T27" fmla="*/ 36 h 56"/>
                    <a:gd name="T28" fmla="*/ 6 w 250"/>
                    <a:gd name="T29" fmla="*/ 30 h 56"/>
                    <a:gd name="T30" fmla="*/ 12 w 250"/>
                    <a:gd name="T31" fmla="*/ 24 h 56"/>
                    <a:gd name="T32" fmla="*/ 22 w 250"/>
                    <a:gd name="T33" fmla="*/ 18 h 56"/>
                    <a:gd name="T34" fmla="*/ 46 w 250"/>
                    <a:gd name="T35" fmla="*/ 8 h 56"/>
                    <a:gd name="T36" fmla="*/ 74 w 250"/>
                    <a:gd name="T37" fmla="*/ 0 h 56"/>
                    <a:gd name="T38" fmla="*/ 74 w 250"/>
                    <a:gd name="T39" fmla="*/ 0 h 56"/>
                    <a:gd name="T40" fmla="*/ 84 w 250"/>
                    <a:gd name="T41" fmla="*/ 12 h 56"/>
                    <a:gd name="T42" fmla="*/ 96 w 250"/>
                    <a:gd name="T43" fmla="*/ 22 h 56"/>
                    <a:gd name="T44" fmla="*/ 112 w 250"/>
                    <a:gd name="T45" fmla="*/ 28 h 56"/>
                    <a:gd name="T46" fmla="*/ 128 w 250"/>
                    <a:gd name="T47" fmla="*/ 30 h 56"/>
                    <a:gd name="T48" fmla="*/ 128 w 250"/>
                    <a:gd name="T49" fmla="*/ 30 h 56"/>
                    <a:gd name="T50" fmla="*/ 144 w 250"/>
                    <a:gd name="T51" fmla="*/ 28 h 56"/>
                    <a:gd name="T52" fmla="*/ 158 w 250"/>
                    <a:gd name="T53" fmla="*/ 22 h 56"/>
                    <a:gd name="T54" fmla="*/ 172 w 250"/>
                    <a:gd name="T55" fmla="*/ 12 h 56"/>
                    <a:gd name="T56" fmla="*/ 180 w 250"/>
                    <a:gd name="T57" fmla="*/ 0 h 56"/>
                    <a:gd name="T58" fmla="*/ 180 w 250"/>
                    <a:gd name="T59" fmla="*/ 0 h 56"/>
                    <a:gd name="T60" fmla="*/ 208 w 250"/>
                    <a:gd name="T61" fmla="*/ 10 h 56"/>
                    <a:gd name="T62" fmla="*/ 230 w 250"/>
                    <a:gd name="T63" fmla="*/ 20 h 56"/>
                    <a:gd name="T64" fmla="*/ 238 w 250"/>
                    <a:gd name="T65" fmla="*/ 26 h 56"/>
                    <a:gd name="T66" fmla="*/ 244 w 250"/>
                    <a:gd name="T67" fmla="*/ 32 h 56"/>
                    <a:gd name="T68" fmla="*/ 248 w 250"/>
                    <a:gd name="T69" fmla="*/ 36 h 56"/>
                    <a:gd name="T70" fmla="*/ 250 w 250"/>
                    <a:gd name="T71" fmla="*/ 42 h 56"/>
                    <a:gd name="T72" fmla="*/ 250 w 250"/>
                    <a:gd name="T73" fmla="*/ 42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50" h="56">
                      <a:moveTo>
                        <a:pt x="250" y="42"/>
                      </a:moveTo>
                      <a:lnTo>
                        <a:pt x="250" y="42"/>
                      </a:lnTo>
                      <a:lnTo>
                        <a:pt x="248" y="48"/>
                      </a:lnTo>
                      <a:lnTo>
                        <a:pt x="244" y="52"/>
                      </a:lnTo>
                      <a:lnTo>
                        <a:pt x="240" y="56"/>
                      </a:lnTo>
                      <a:lnTo>
                        <a:pt x="234" y="56"/>
                      </a:lnTo>
                      <a:lnTo>
                        <a:pt x="14" y="56"/>
                      </a:lnTo>
                      <a:lnTo>
                        <a:pt x="14" y="56"/>
                      </a:lnTo>
                      <a:lnTo>
                        <a:pt x="8" y="56"/>
                      </a:lnTo>
                      <a:lnTo>
                        <a:pt x="4" y="52"/>
                      </a:lnTo>
                      <a:lnTo>
                        <a:pt x="0" y="48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0" y="36"/>
                      </a:lnTo>
                      <a:lnTo>
                        <a:pt x="6" y="30"/>
                      </a:lnTo>
                      <a:lnTo>
                        <a:pt x="12" y="24"/>
                      </a:lnTo>
                      <a:lnTo>
                        <a:pt x="22" y="18"/>
                      </a:lnTo>
                      <a:lnTo>
                        <a:pt x="46" y="8"/>
                      </a:lnTo>
                      <a:lnTo>
                        <a:pt x="74" y="0"/>
                      </a:lnTo>
                      <a:lnTo>
                        <a:pt x="74" y="0"/>
                      </a:lnTo>
                      <a:lnTo>
                        <a:pt x="84" y="12"/>
                      </a:lnTo>
                      <a:lnTo>
                        <a:pt x="96" y="22"/>
                      </a:lnTo>
                      <a:lnTo>
                        <a:pt x="112" y="28"/>
                      </a:lnTo>
                      <a:lnTo>
                        <a:pt x="128" y="30"/>
                      </a:lnTo>
                      <a:lnTo>
                        <a:pt x="128" y="30"/>
                      </a:lnTo>
                      <a:lnTo>
                        <a:pt x="144" y="28"/>
                      </a:lnTo>
                      <a:lnTo>
                        <a:pt x="158" y="22"/>
                      </a:lnTo>
                      <a:lnTo>
                        <a:pt x="172" y="1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208" y="10"/>
                      </a:lnTo>
                      <a:lnTo>
                        <a:pt x="230" y="20"/>
                      </a:lnTo>
                      <a:lnTo>
                        <a:pt x="238" y="26"/>
                      </a:lnTo>
                      <a:lnTo>
                        <a:pt x="244" y="32"/>
                      </a:lnTo>
                      <a:lnTo>
                        <a:pt x="248" y="36"/>
                      </a:lnTo>
                      <a:lnTo>
                        <a:pt x="250" y="42"/>
                      </a:lnTo>
                      <a:lnTo>
                        <a:pt x="250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3" name="îŝḻiḑè"/>
                <p:cNvSpPr/>
                <p:nvPr/>
              </p:nvSpPr>
              <p:spPr bwMode="auto">
                <a:xfrm>
                  <a:off x="-2994025" y="1657350"/>
                  <a:ext cx="133350" cy="133350"/>
                </a:xfrm>
                <a:custGeom>
                  <a:avLst/>
                  <a:gdLst>
                    <a:gd name="T0" fmla="*/ 42 w 84"/>
                    <a:gd name="T1" fmla="*/ 0 h 84"/>
                    <a:gd name="T2" fmla="*/ 42 w 84"/>
                    <a:gd name="T3" fmla="*/ 0 h 84"/>
                    <a:gd name="T4" fmla="*/ 34 w 84"/>
                    <a:gd name="T5" fmla="*/ 2 h 84"/>
                    <a:gd name="T6" fmla="*/ 26 w 84"/>
                    <a:gd name="T7" fmla="*/ 4 h 84"/>
                    <a:gd name="T8" fmla="*/ 18 w 84"/>
                    <a:gd name="T9" fmla="*/ 8 h 84"/>
                    <a:gd name="T10" fmla="*/ 12 w 84"/>
                    <a:gd name="T11" fmla="*/ 12 h 84"/>
                    <a:gd name="T12" fmla="*/ 8 w 84"/>
                    <a:gd name="T13" fmla="*/ 18 h 84"/>
                    <a:gd name="T14" fmla="*/ 4 w 84"/>
                    <a:gd name="T15" fmla="*/ 26 h 84"/>
                    <a:gd name="T16" fmla="*/ 2 w 84"/>
                    <a:gd name="T17" fmla="*/ 34 h 84"/>
                    <a:gd name="T18" fmla="*/ 0 w 84"/>
                    <a:gd name="T19" fmla="*/ 42 h 84"/>
                    <a:gd name="T20" fmla="*/ 0 w 84"/>
                    <a:gd name="T21" fmla="*/ 42 h 84"/>
                    <a:gd name="T22" fmla="*/ 2 w 84"/>
                    <a:gd name="T23" fmla="*/ 50 h 84"/>
                    <a:gd name="T24" fmla="*/ 4 w 84"/>
                    <a:gd name="T25" fmla="*/ 58 h 84"/>
                    <a:gd name="T26" fmla="*/ 8 w 84"/>
                    <a:gd name="T27" fmla="*/ 64 h 84"/>
                    <a:gd name="T28" fmla="*/ 12 w 84"/>
                    <a:gd name="T29" fmla="*/ 70 h 84"/>
                    <a:gd name="T30" fmla="*/ 18 w 84"/>
                    <a:gd name="T31" fmla="*/ 76 h 84"/>
                    <a:gd name="T32" fmla="*/ 26 w 84"/>
                    <a:gd name="T33" fmla="*/ 80 h 84"/>
                    <a:gd name="T34" fmla="*/ 34 w 84"/>
                    <a:gd name="T35" fmla="*/ 82 h 84"/>
                    <a:gd name="T36" fmla="*/ 42 w 84"/>
                    <a:gd name="T37" fmla="*/ 84 h 84"/>
                    <a:gd name="T38" fmla="*/ 42 w 84"/>
                    <a:gd name="T39" fmla="*/ 84 h 84"/>
                    <a:gd name="T40" fmla="*/ 50 w 84"/>
                    <a:gd name="T41" fmla="*/ 82 h 84"/>
                    <a:gd name="T42" fmla="*/ 58 w 84"/>
                    <a:gd name="T43" fmla="*/ 80 h 84"/>
                    <a:gd name="T44" fmla="*/ 66 w 84"/>
                    <a:gd name="T45" fmla="*/ 76 h 84"/>
                    <a:gd name="T46" fmla="*/ 72 w 84"/>
                    <a:gd name="T47" fmla="*/ 70 h 84"/>
                    <a:gd name="T48" fmla="*/ 76 w 84"/>
                    <a:gd name="T49" fmla="*/ 64 h 84"/>
                    <a:gd name="T50" fmla="*/ 80 w 84"/>
                    <a:gd name="T51" fmla="*/ 58 h 84"/>
                    <a:gd name="T52" fmla="*/ 82 w 84"/>
                    <a:gd name="T53" fmla="*/ 50 h 84"/>
                    <a:gd name="T54" fmla="*/ 84 w 84"/>
                    <a:gd name="T55" fmla="*/ 42 h 84"/>
                    <a:gd name="T56" fmla="*/ 84 w 84"/>
                    <a:gd name="T57" fmla="*/ 42 h 84"/>
                    <a:gd name="T58" fmla="*/ 82 w 84"/>
                    <a:gd name="T59" fmla="*/ 34 h 84"/>
                    <a:gd name="T60" fmla="*/ 80 w 84"/>
                    <a:gd name="T61" fmla="*/ 26 h 84"/>
                    <a:gd name="T62" fmla="*/ 76 w 84"/>
                    <a:gd name="T63" fmla="*/ 18 h 84"/>
                    <a:gd name="T64" fmla="*/ 72 w 84"/>
                    <a:gd name="T65" fmla="*/ 12 h 84"/>
                    <a:gd name="T66" fmla="*/ 66 w 84"/>
                    <a:gd name="T67" fmla="*/ 8 h 84"/>
                    <a:gd name="T68" fmla="*/ 58 w 84"/>
                    <a:gd name="T69" fmla="*/ 4 h 84"/>
                    <a:gd name="T70" fmla="*/ 50 w 84"/>
                    <a:gd name="T71" fmla="*/ 2 h 84"/>
                    <a:gd name="T72" fmla="*/ 42 w 84"/>
                    <a:gd name="T73" fmla="*/ 0 h 84"/>
                    <a:gd name="T74" fmla="*/ 42 w 84"/>
                    <a:gd name="T75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84" h="8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34" y="2"/>
                      </a:lnTo>
                      <a:lnTo>
                        <a:pt x="26" y="4"/>
                      </a:lnTo>
                      <a:lnTo>
                        <a:pt x="18" y="8"/>
                      </a:lnTo>
                      <a:lnTo>
                        <a:pt x="12" y="12"/>
                      </a:lnTo>
                      <a:lnTo>
                        <a:pt x="8" y="18"/>
                      </a:lnTo>
                      <a:lnTo>
                        <a:pt x="4" y="26"/>
                      </a:lnTo>
                      <a:lnTo>
                        <a:pt x="2" y="34"/>
                      </a:lnTo>
                      <a:lnTo>
                        <a:pt x="0" y="42"/>
                      </a:lnTo>
                      <a:lnTo>
                        <a:pt x="0" y="42"/>
                      </a:lnTo>
                      <a:lnTo>
                        <a:pt x="2" y="50"/>
                      </a:lnTo>
                      <a:lnTo>
                        <a:pt x="4" y="58"/>
                      </a:lnTo>
                      <a:lnTo>
                        <a:pt x="8" y="64"/>
                      </a:lnTo>
                      <a:lnTo>
                        <a:pt x="12" y="70"/>
                      </a:lnTo>
                      <a:lnTo>
                        <a:pt x="18" y="76"/>
                      </a:lnTo>
                      <a:lnTo>
                        <a:pt x="26" y="80"/>
                      </a:lnTo>
                      <a:lnTo>
                        <a:pt x="34" y="82"/>
                      </a:lnTo>
                      <a:lnTo>
                        <a:pt x="42" y="84"/>
                      </a:lnTo>
                      <a:lnTo>
                        <a:pt x="42" y="84"/>
                      </a:lnTo>
                      <a:lnTo>
                        <a:pt x="50" y="82"/>
                      </a:lnTo>
                      <a:lnTo>
                        <a:pt x="58" y="80"/>
                      </a:lnTo>
                      <a:lnTo>
                        <a:pt x="66" y="76"/>
                      </a:lnTo>
                      <a:lnTo>
                        <a:pt x="72" y="70"/>
                      </a:lnTo>
                      <a:lnTo>
                        <a:pt x="76" y="64"/>
                      </a:lnTo>
                      <a:lnTo>
                        <a:pt x="80" y="58"/>
                      </a:lnTo>
                      <a:lnTo>
                        <a:pt x="82" y="50"/>
                      </a:lnTo>
                      <a:lnTo>
                        <a:pt x="84" y="42"/>
                      </a:lnTo>
                      <a:lnTo>
                        <a:pt x="84" y="42"/>
                      </a:lnTo>
                      <a:lnTo>
                        <a:pt x="82" y="34"/>
                      </a:lnTo>
                      <a:lnTo>
                        <a:pt x="80" y="26"/>
                      </a:lnTo>
                      <a:lnTo>
                        <a:pt x="76" y="18"/>
                      </a:lnTo>
                      <a:lnTo>
                        <a:pt x="72" y="12"/>
                      </a:lnTo>
                      <a:lnTo>
                        <a:pt x="66" y="8"/>
                      </a:lnTo>
                      <a:lnTo>
                        <a:pt x="58" y="4"/>
                      </a:lnTo>
                      <a:lnTo>
                        <a:pt x="50" y="2"/>
                      </a:lnTo>
                      <a:lnTo>
                        <a:pt x="42" y="0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24" name="iṧľîḋe"/>
                <p:cNvSpPr/>
                <p:nvPr/>
              </p:nvSpPr>
              <p:spPr bwMode="auto">
                <a:xfrm>
                  <a:off x="-3248025" y="854075"/>
                  <a:ext cx="584200" cy="847725"/>
                </a:xfrm>
                <a:custGeom>
                  <a:avLst/>
                  <a:gdLst>
                    <a:gd name="T0" fmla="*/ 358 w 368"/>
                    <a:gd name="T1" fmla="*/ 470 h 534"/>
                    <a:gd name="T2" fmla="*/ 322 w 368"/>
                    <a:gd name="T3" fmla="*/ 504 h 534"/>
                    <a:gd name="T4" fmla="*/ 278 w 368"/>
                    <a:gd name="T5" fmla="*/ 528 h 534"/>
                    <a:gd name="T6" fmla="*/ 258 w 368"/>
                    <a:gd name="T7" fmla="*/ 524 h 534"/>
                    <a:gd name="T8" fmla="*/ 240 w 368"/>
                    <a:gd name="T9" fmla="*/ 500 h 534"/>
                    <a:gd name="T10" fmla="*/ 212 w 368"/>
                    <a:gd name="T11" fmla="*/ 488 h 534"/>
                    <a:gd name="T12" fmla="*/ 192 w 368"/>
                    <a:gd name="T13" fmla="*/ 488 h 534"/>
                    <a:gd name="T14" fmla="*/ 164 w 368"/>
                    <a:gd name="T15" fmla="*/ 500 h 534"/>
                    <a:gd name="T16" fmla="*/ 146 w 368"/>
                    <a:gd name="T17" fmla="*/ 524 h 534"/>
                    <a:gd name="T18" fmla="*/ 128 w 368"/>
                    <a:gd name="T19" fmla="*/ 530 h 534"/>
                    <a:gd name="T20" fmla="*/ 86 w 368"/>
                    <a:gd name="T21" fmla="*/ 506 h 534"/>
                    <a:gd name="T22" fmla="*/ 50 w 368"/>
                    <a:gd name="T23" fmla="*/ 474 h 534"/>
                    <a:gd name="T24" fmla="*/ 22 w 368"/>
                    <a:gd name="T25" fmla="*/ 436 h 534"/>
                    <a:gd name="T26" fmla="*/ 6 w 368"/>
                    <a:gd name="T27" fmla="*/ 390 h 534"/>
                    <a:gd name="T28" fmla="*/ 0 w 368"/>
                    <a:gd name="T29" fmla="*/ 342 h 534"/>
                    <a:gd name="T30" fmla="*/ 2 w 368"/>
                    <a:gd name="T31" fmla="*/ 306 h 534"/>
                    <a:gd name="T32" fmla="*/ 18 w 368"/>
                    <a:gd name="T33" fmla="*/ 258 h 534"/>
                    <a:gd name="T34" fmla="*/ 42 w 368"/>
                    <a:gd name="T35" fmla="*/ 216 h 534"/>
                    <a:gd name="T36" fmla="*/ 78 w 368"/>
                    <a:gd name="T37" fmla="*/ 182 h 534"/>
                    <a:gd name="T38" fmla="*/ 120 w 368"/>
                    <a:gd name="T39" fmla="*/ 156 h 534"/>
                    <a:gd name="T40" fmla="*/ 106 w 368"/>
                    <a:gd name="T41" fmla="*/ 66 h 534"/>
                    <a:gd name="T42" fmla="*/ 104 w 368"/>
                    <a:gd name="T43" fmla="*/ 52 h 534"/>
                    <a:gd name="T44" fmla="*/ 174 w 368"/>
                    <a:gd name="T45" fmla="*/ 4 h 534"/>
                    <a:gd name="T46" fmla="*/ 190 w 368"/>
                    <a:gd name="T47" fmla="*/ 2 h 534"/>
                    <a:gd name="T48" fmla="*/ 328 w 368"/>
                    <a:gd name="T49" fmla="*/ 228 h 534"/>
                    <a:gd name="T50" fmla="*/ 330 w 368"/>
                    <a:gd name="T51" fmla="*/ 244 h 534"/>
                    <a:gd name="T52" fmla="*/ 258 w 368"/>
                    <a:gd name="T53" fmla="*/ 292 h 534"/>
                    <a:gd name="T54" fmla="*/ 244 w 368"/>
                    <a:gd name="T55" fmla="*/ 294 h 534"/>
                    <a:gd name="T56" fmla="*/ 180 w 368"/>
                    <a:gd name="T57" fmla="*/ 196 h 534"/>
                    <a:gd name="T58" fmla="*/ 154 w 368"/>
                    <a:gd name="T59" fmla="*/ 200 h 534"/>
                    <a:gd name="T60" fmla="*/ 92 w 368"/>
                    <a:gd name="T61" fmla="*/ 238 h 534"/>
                    <a:gd name="T62" fmla="*/ 62 w 368"/>
                    <a:gd name="T63" fmla="*/ 290 h 534"/>
                    <a:gd name="T64" fmla="*/ 56 w 368"/>
                    <a:gd name="T65" fmla="*/ 328 h 534"/>
                    <a:gd name="T66" fmla="*/ 58 w 368"/>
                    <a:gd name="T67" fmla="*/ 356 h 534"/>
                    <a:gd name="T68" fmla="*/ 72 w 368"/>
                    <a:gd name="T69" fmla="*/ 392 h 534"/>
                    <a:gd name="T70" fmla="*/ 96 w 368"/>
                    <a:gd name="T71" fmla="*/ 424 h 534"/>
                    <a:gd name="T72" fmla="*/ 126 w 368"/>
                    <a:gd name="T73" fmla="*/ 446 h 534"/>
                    <a:gd name="T74" fmla="*/ 162 w 368"/>
                    <a:gd name="T75" fmla="*/ 460 h 534"/>
                    <a:gd name="T76" fmla="*/ 190 w 368"/>
                    <a:gd name="T77" fmla="*/ 462 h 534"/>
                    <a:gd name="T78" fmla="*/ 368 w 368"/>
                    <a:gd name="T79" fmla="*/ 456 h 534"/>
                    <a:gd name="T80" fmla="*/ 258 w 368"/>
                    <a:gd name="T81" fmla="*/ 212 h 534"/>
                    <a:gd name="T82" fmla="*/ 268 w 368"/>
                    <a:gd name="T83" fmla="*/ 218 h 534"/>
                    <a:gd name="T84" fmla="*/ 276 w 368"/>
                    <a:gd name="T85" fmla="*/ 214 h 534"/>
                    <a:gd name="T86" fmla="*/ 278 w 368"/>
                    <a:gd name="T87" fmla="*/ 200 h 534"/>
                    <a:gd name="T88" fmla="*/ 198 w 368"/>
                    <a:gd name="T89" fmla="*/ 62 h 534"/>
                    <a:gd name="T90" fmla="*/ 186 w 368"/>
                    <a:gd name="T91" fmla="*/ 60 h 534"/>
                    <a:gd name="T92" fmla="*/ 180 w 368"/>
                    <a:gd name="T93" fmla="*/ 68 h 534"/>
                    <a:gd name="T94" fmla="*/ 182 w 368"/>
                    <a:gd name="T95" fmla="*/ 76 h 5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68" h="534">
                      <a:moveTo>
                        <a:pt x="368" y="456"/>
                      </a:moveTo>
                      <a:lnTo>
                        <a:pt x="368" y="456"/>
                      </a:lnTo>
                      <a:lnTo>
                        <a:pt x="358" y="470"/>
                      </a:lnTo>
                      <a:lnTo>
                        <a:pt x="346" y="482"/>
                      </a:lnTo>
                      <a:lnTo>
                        <a:pt x="334" y="494"/>
                      </a:lnTo>
                      <a:lnTo>
                        <a:pt x="322" y="504"/>
                      </a:lnTo>
                      <a:lnTo>
                        <a:pt x="308" y="514"/>
                      </a:lnTo>
                      <a:lnTo>
                        <a:pt x="292" y="522"/>
                      </a:lnTo>
                      <a:lnTo>
                        <a:pt x="278" y="528"/>
                      </a:lnTo>
                      <a:lnTo>
                        <a:pt x="262" y="534"/>
                      </a:lnTo>
                      <a:lnTo>
                        <a:pt x="262" y="534"/>
                      </a:lnTo>
                      <a:lnTo>
                        <a:pt x="258" y="524"/>
                      </a:lnTo>
                      <a:lnTo>
                        <a:pt x="254" y="516"/>
                      </a:lnTo>
                      <a:lnTo>
                        <a:pt x="248" y="508"/>
                      </a:lnTo>
                      <a:lnTo>
                        <a:pt x="240" y="500"/>
                      </a:lnTo>
                      <a:lnTo>
                        <a:pt x="232" y="494"/>
                      </a:lnTo>
                      <a:lnTo>
                        <a:pt x="222" y="490"/>
                      </a:lnTo>
                      <a:lnTo>
                        <a:pt x="212" y="488"/>
                      </a:lnTo>
                      <a:lnTo>
                        <a:pt x="202" y="486"/>
                      </a:lnTo>
                      <a:lnTo>
                        <a:pt x="202" y="486"/>
                      </a:lnTo>
                      <a:lnTo>
                        <a:pt x="192" y="488"/>
                      </a:lnTo>
                      <a:lnTo>
                        <a:pt x="182" y="490"/>
                      </a:lnTo>
                      <a:lnTo>
                        <a:pt x="172" y="494"/>
                      </a:lnTo>
                      <a:lnTo>
                        <a:pt x="164" y="500"/>
                      </a:lnTo>
                      <a:lnTo>
                        <a:pt x="156" y="508"/>
                      </a:lnTo>
                      <a:lnTo>
                        <a:pt x="150" y="516"/>
                      </a:lnTo>
                      <a:lnTo>
                        <a:pt x="146" y="524"/>
                      </a:lnTo>
                      <a:lnTo>
                        <a:pt x="142" y="534"/>
                      </a:lnTo>
                      <a:lnTo>
                        <a:pt x="142" y="534"/>
                      </a:lnTo>
                      <a:lnTo>
                        <a:pt x="128" y="530"/>
                      </a:lnTo>
                      <a:lnTo>
                        <a:pt x="112" y="522"/>
                      </a:lnTo>
                      <a:lnTo>
                        <a:pt x="98" y="516"/>
                      </a:lnTo>
                      <a:lnTo>
                        <a:pt x="86" y="506"/>
                      </a:lnTo>
                      <a:lnTo>
                        <a:pt x="72" y="496"/>
                      </a:lnTo>
                      <a:lnTo>
                        <a:pt x="60" y="486"/>
                      </a:lnTo>
                      <a:lnTo>
                        <a:pt x="50" y="474"/>
                      </a:lnTo>
                      <a:lnTo>
                        <a:pt x="40" y="462"/>
                      </a:lnTo>
                      <a:lnTo>
                        <a:pt x="30" y="450"/>
                      </a:lnTo>
                      <a:lnTo>
                        <a:pt x="22" y="436"/>
                      </a:lnTo>
                      <a:lnTo>
                        <a:pt x="16" y="422"/>
                      </a:lnTo>
                      <a:lnTo>
                        <a:pt x="10" y="406"/>
                      </a:lnTo>
                      <a:lnTo>
                        <a:pt x="6" y="390"/>
                      </a:lnTo>
                      <a:lnTo>
                        <a:pt x="2" y="374"/>
                      </a:lnTo>
                      <a:lnTo>
                        <a:pt x="0" y="35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24"/>
                      </a:lnTo>
                      <a:lnTo>
                        <a:pt x="2" y="306"/>
                      </a:lnTo>
                      <a:lnTo>
                        <a:pt x="6" y="290"/>
                      </a:lnTo>
                      <a:lnTo>
                        <a:pt x="10" y="274"/>
                      </a:lnTo>
                      <a:lnTo>
                        <a:pt x="18" y="258"/>
                      </a:lnTo>
                      <a:lnTo>
                        <a:pt x="24" y="244"/>
                      </a:lnTo>
                      <a:lnTo>
                        <a:pt x="32" y="230"/>
                      </a:lnTo>
                      <a:lnTo>
                        <a:pt x="42" y="216"/>
                      </a:lnTo>
                      <a:lnTo>
                        <a:pt x="54" y="204"/>
                      </a:lnTo>
                      <a:lnTo>
                        <a:pt x="64" y="192"/>
                      </a:lnTo>
                      <a:lnTo>
                        <a:pt x="78" y="182"/>
                      </a:lnTo>
                      <a:lnTo>
                        <a:pt x="90" y="172"/>
                      </a:lnTo>
                      <a:lnTo>
                        <a:pt x="104" y="164"/>
                      </a:lnTo>
                      <a:lnTo>
                        <a:pt x="120" y="156"/>
                      </a:lnTo>
                      <a:lnTo>
                        <a:pt x="134" y="150"/>
                      </a:lnTo>
                      <a:lnTo>
                        <a:pt x="152" y="146"/>
                      </a:lnTo>
                      <a:lnTo>
                        <a:pt x="106" y="66"/>
                      </a:lnTo>
                      <a:lnTo>
                        <a:pt x="106" y="66"/>
                      </a:lnTo>
                      <a:lnTo>
                        <a:pt x="102" y="58"/>
                      </a:lnTo>
                      <a:lnTo>
                        <a:pt x="104" y="52"/>
                      </a:lnTo>
                      <a:lnTo>
                        <a:pt x="106" y="44"/>
                      </a:lnTo>
                      <a:lnTo>
                        <a:pt x="112" y="40"/>
                      </a:lnTo>
                      <a:lnTo>
                        <a:pt x="174" y="4"/>
                      </a:lnTo>
                      <a:lnTo>
                        <a:pt x="174" y="4"/>
                      </a:lnTo>
                      <a:lnTo>
                        <a:pt x="182" y="0"/>
                      </a:lnTo>
                      <a:lnTo>
                        <a:pt x="190" y="2"/>
                      </a:lnTo>
                      <a:lnTo>
                        <a:pt x="196" y="4"/>
                      </a:lnTo>
                      <a:lnTo>
                        <a:pt x="202" y="10"/>
                      </a:lnTo>
                      <a:lnTo>
                        <a:pt x="328" y="228"/>
                      </a:lnTo>
                      <a:lnTo>
                        <a:pt x="328" y="228"/>
                      </a:lnTo>
                      <a:lnTo>
                        <a:pt x="330" y="236"/>
                      </a:lnTo>
                      <a:lnTo>
                        <a:pt x="330" y="244"/>
                      </a:lnTo>
                      <a:lnTo>
                        <a:pt x="326" y="250"/>
                      </a:lnTo>
                      <a:lnTo>
                        <a:pt x="320" y="256"/>
                      </a:lnTo>
                      <a:lnTo>
                        <a:pt x="258" y="292"/>
                      </a:lnTo>
                      <a:lnTo>
                        <a:pt x="258" y="292"/>
                      </a:lnTo>
                      <a:lnTo>
                        <a:pt x="250" y="294"/>
                      </a:lnTo>
                      <a:lnTo>
                        <a:pt x="244" y="294"/>
                      </a:lnTo>
                      <a:lnTo>
                        <a:pt x="236" y="290"/>
                      </a:lnTo>
                      <a:lnTo>
                        <a:pt x="232" y="284"/>
                      </a:lnTo>
                      <a:lnTo>
                        <a:pt x="180" y="196"/>
                      </a:lnTo>
                      <a:lnTo>
                        <a:pt x="180" y="196"/>
                      </a:lnTo>
                      <a:lnTo>
                        <a:pt x="168" y="198"/>
                      </a:lnTo>
                      <a:lnTo>
                        <a:pt x="154" y="200"/>
                      </a:lnTo>
                      <a:lnTo>
                        <a:pt x="132" y="208"/>
                      </a:lnTo>
                      <a:lnTo>
                        <a:pt x="110" y="222"/>
                      </a:lnTo>
                      <a:lnTo>
                        <a:pt x="92" y="238"/>
                      </a:lnTo>
                      <a:lnTo>
                        <a:pt x="76" y="258"/>
                      </a:lnTo>
                      <a:lnTo>
                        <a:pt x="66" y="280"/>
                      </a:lnTo>
                      <a:lnTo>
                        <a:pt x="62" y="290"/>
                      </a:lnTo>
                      <a:lnTo>
                        <a:pt x="58" y="304"/>
                      </a:lnTo>
                      <a:lnTo>
                        <a:pt x="56" y="316"/>
                      </a:lnTo>
                      <a:lnTo>
                        <a:pt x="56" y="328"/>
                      </a:lnTo>
                      <a:lnTo>
                        <a:pt x="56" y="328"/>
                      </a:lnTo>
                      <a:lnTo>
                        <a:pt x="56" y="342"/>
                      </a:lnTo>
                      <a:lnTo>
                        <a:pt x="58" y="356"/>
                      </a:lnTo>
                      <a:lnTo>
                        <a:pt x="62" y="368"/>
                      </a:lnTo>
                      <a:lnTo>
                        <a:pt x="66" y="380"/>
                      </a:lnTo>
                      <a:lnTo>
                        <a:pt x="72" y="392"/>
                      </a:lnTo>
                      <a:lnTo>
                        <a:pt x="78" y="404"/>
                      </a:lnTo>
                      <a:lnTo>
                        <a:pt x="86" y="414"/>
                      </a:lnTo>
                      <a:lnTo>
                        <a:pt x="96" y="424"/>
                      </a:lnTo>
                      <a:lnTo>
                        <a:pt x="104" y="432"/>
                      </a:lnTo>
                      <a:lnTo>
                        <a:pt x="114" y="440"/>
                      </a:lnTo>
                      <a:lnTo>
                        <a:pt x="126" y="446"/>
                      </a:lnTo>
                      <a:lnTo>
                        <a:pt x="138" y="452"/>
                      </a:lnTo>
                      <a:lnTo>
                        <a:pt x="150" y="456"/>
                      </a:lnTo>
                      <a:lnTo>
                        <a:pt x="162" y="460"/>
                      </a:lnTo>
                      <a:lnTo>
                        <a:pt x="176" y="462"/>
                      </a:lnTo>
                      <a:lnTo>
                        <a:pt x="190" y="462"/>
                      </a:lnTo>
                      <a:lnTo>
                        <a:pt x="190" y="462"/>
                      </a:lnTo>
                      <a:lnTo>
                        <a:pt x="210" y="462"/>
                      </a:lnTo>
                      <a:lnTo>
                        <a:pt x="228" y="456"/>
                      </a:lnTo>
                      <a:lnTo>
                        <a:pt x="368" y="456"/>
                      </a:lnTo>
                      <a:close/>
                      <a:moveTo>
                        <a:pt x="182" y="76"/>
                      </a:moveTo>
                      <a:lnTo>
                        <a:pt x="258" y="212"/>
                      </a:lnTo>
                      <a:lnTo>
                        <a:pt x="258" y="212"/>
                      </a:lnTo>
                      <a:lnTo>
                        <a:pt x="262" y="216"/>
                      </a:lnTo>
                      <a:lnTo>
                        <a:pt x="268" y="218"/>
                      </a:lnTo>
                      <a:lnTo>
                        <a:pt x="268" y="218"/>
                      </a:lnTo>
                      <a:lnTo>
                        <a:pt x="274" y="216"/>
                      </a:lnTo>
                      <a:lnTo>
                        <a:pt x="274" y="216"/>
                      </a:lnTo>
                      <a:lnTo>
                        <a:pt x="276" y="214"/>
                      </a:lnTo>
                      <a:lnTo>
                        <a:pt x="278" y="210"/>
                      </a:lnTo>
                      <a:lnTo>
                        <a:pt x="278" y="206"/>
                      </a:lnTo>
                      <a:lnTo>
                        <a:pt x="278" y="200"/>
                      </a:lnTo>
                      <a:lnTo>
                        <a:pt x="202" y="64"/>
                      </a:lnTo>
                      <a:lnTo>
                        <a:pt x="202" y="64"/>
                      </a:lnTo>
                      <a:lnTo>
                        <a:pt x="198" y="62"/>
                      </a:lnTo>
                      <a:lnTo>
                        <a:pt x="194" y="60"/>
                      </a:lnTo>
                      <a:lnTo>
                        <a:pt x="190" y="60"/>
                      </a:lnTo>
                      <a:lnTo>
                        <a:pt x="186" y="60"/>
                      </a:lnTo>
                      <a:lnTo>
                        <a:pt x="186" y="60"/>
                      </a:lnTo>
                      <a:lnTo>
                        <a:pt x="182" y="64"/>
                      </a:lnTo>
                      <a:lnTo>
                        <a:pt x="180" y="68"/>
                      </a:lnTo>
                      <a:lnTo>
                        <a:pt x="180" y="72"/>
                      </a:lnTo>
                      <a:lnTo>
                        <a:pt x="182" y="76"/>
                      </a:lnTo>
                      <a:lnTo>
                        <a:pt x="182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125" name="ïṩļíḑe"/>
              <p:cNvSpPr/>
              <p:nvPr/>
            </p:nvSpPr>
            <p:spPr bwMode="auto">
              <a:xfrm>
                <a:off x="1124991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126" name="í$ļïḍè"/>
            <p:cNvGrpSpPr/>
            <p:nvPr/>
          </p:nvGrpSpPr>
          <p:grpSpPr>
            <a:xfrm>
              <a:off x="9018952" y="1910318"/>
              <a:ext cx="2120758" cy="1835676"/>
              <a:chOff x="9018952" y="2072147"/>
              <a:chExt cx="2120758" cy="1835676"/>
            </a:xfrm>
          </p:grpSpPr>
          <p:sp>
            <p:nvSpPr>
              <p:cNvPr id="127" name="î$ḻíde"/>
              <p:cNvSpPr/>
              <p:nvPr/>
            </p:nvSpPr>
            <p:spPr bwMode="auto">
              <a:xfrm>
                <a:off x="9080759" y="2123962"/>
                <a:ext cx="1997147" cy="1728685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grpSp>
            <p:nvGrpSpPr>
              <p:cNvPr id="128" name="îṩḻiḋè"/>
              <p:cNvGrpSpPr/>
              <p:nvPr/>
            </p:nvGrpSpPr>
            <p:grpSpPr>
              <a:xfrm>
                <a:off x="9634484" y="2629732"/>
                <a:ext cx="889693" cy="717145"/>
                <a:chOff x="685800" y="622300"/>
                <a:chExt cx="1047750" cy="844550"/>
              </a:xfrm>
              <a:solidFill>
                <a:schemeClr val="bg1"/>
              </a:solidFill>
            </p:grpSpPr>
            <p:sp>
              <p:nvSpPr>
                <p:cNvPr id="129" name="îş1ïdê"/>
                <p:cNvSpPr/>
                <p:nvPr/>
              </p:nvSpPr>
              <p:spPr bwMode="auto">
                <a:xfrm>
                  <a:off x="1209675" y="1089025"/>
                  <a:ext cx="454025" cy="311150"/>
                </a:xfrm>
                <a:custGeom>
                  <a:avLst/>
                  <a:gdLst>
                    <a:gd name="T0" fmla="*/ 286 w 286"/>
                    <a:gd name="T1" fmla="*/ 52 h 196"/>
                    <a:gd name="T2" fmla="*/ 286 w 286"/>
                    <a:gd name="T3" fmla="*/ 52 h 196"/>
                    <a:gd name="T4" fmla="*/ 286 w 286"/>
                    <a:gd name="T5" fmla="*/ 72 h 196"/>
                    <a:gd name="T6" fmla="*/ 282 w 286"/>
                    <a:gd name="T7" fmla="*/ 92 h 196"/>
                    <a:gd name="T8" fmla="*/ 276 w 286"/>
                    <a:gd name="T9" fmla="*/ 112 h 196"/>
                    <a:gd name="T10" fmla="*/ 268 w 286"/>
                    <a:gd name="T11" fmla="*/ 132 h 196"/>
                    <a:gd name="T12" fmla="*/ 256 w 286"/>
                    <a:gd name="T13" fmla="*/ 148 h 196"/>
                    <a:gd name="T14" fmla="*/ 244 w 286"/>
                    <a:gd name="T15" fmla="*/ 164 h 196"/>
                    <a:gd name="T16" fmla="*/ 230 w 286"/>
                    <a:gd name="T17" fmla="*/ 180 h 196"/>
                    <a:gd name="T18" fmla="*/ 214 w 286"/>
                    <a:gd name="T19" fmla="*/ 192 h 196"/>
                    <a:gd name="T20" fmla="*/ 212 w 286"/>
                    <a:gd name="T21" fmla="*/ 194 h 196"/>
                    <a:gd name="T22" fmla="*/ 210 w 286"/>
                    <a:gd name="T23" fmla="*/ 194 h 196"/>
                    <a:gd name="T24" fmla="*/ 210 w 286"/>
                    <a:gd name="T25" fmla="*/ 196 h 196"/>
                    <a:gd name="T26" fmla="*/ 112 w 286"/>
                    <a:gd name="T27" fmla="*/ 196 h 196"/>
                    <a:gd name="T28" fmla="*/ 112 w 286"/>
                    <a:gd name="T29" fmla="*/ 196 h 196"/>
                    <a:gd name="T30" fmla="*/ 108 w 286"/>
                    <a:gd name="T31" fmla="*/ 180 h 196"/>
                    <a:gd name="T32" fmla="*/ 100 w 286"/>
                    <a:gd name="T33" fmla="*/ 166 h 196"/>
                    <a:gd name="T34" fmla="*/ 0 w 286"/>
                    <a:gd name="T35" fmla="*/ 0 h 196"/>
                    <a:gd name="T36" fmla="*/ 280 w 286"/>
                    <a:gd name="T37" fmla="*/ 0 h 196"/>
                    <a:gd name="T38" fmla="*/ 280 w 286"/>
                    <a:gd name="T39" fmla="*/ 0 h 196"/>
                    <a:gd name="T40" fmla="*/ 284 w 286"/>
                    <a:gd name="T41" fmla="*/ 26 h 196"/>
                    <a:gd name="T42" fmla="*/ 286 w 286"/>
                    <a:gd name="T43" fmla="*/ 52 h 196"/>
                    <a:gd name="T44" fmla="*/ 286 w 286"/>
                    <a:gd name="T45" fmla="*/ 52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86" h="196">
                      <a:moveTo>
                        <a:pt x="286" y="52"/>
                      </a:moveTo>
                      <a:lnTo>
                        <a:pt x="286" y="52"/>
                      </a:lnTo>
                      <a:lnTo>
                        <a:pt x="286" y="72"/>
                      </a:lnTo>
                      <a:lnTo>
                        <a:pt x="282" y="92"/>
                      </a:lnTo>
                      <a:lnTo>
                        <a:pt x="276" y="112"/>
                      </a:lnTo>
                      <a:lnTo>
                        <a:pt x="268" y="132"/>
                      </a:lnTo>
                      <a:lnTo>
                        <a:pt x="256" y="148"/>
                      </a:lnTo>
                      <a:lnTo>
                        <a:pt x="244" y="164"/>
                      </a:lnTo>
                      <a:lnTo>
                        <a:pt x="230" y="180"/>
                      </a:lnTo>
                      <a:lnTo>
                        <a:pt x="214" y="192"/>
                      </a:lnTo>
                      <a:lnTo>
                        <a:pt x="212" y="194"/>
                      </a:lnTo>
                      <a:lnTo>
                        <a:pt x="210" y="194"/>
                      </a:lnTo>
                      <a:lnTo>
                        <a:pt x="210" y="196"/>
                      </a:lnTo>
                      <a:lnTo>
                        <a:pt x="112" y="196"/>
                      </a:lnTo>
                      <a:lnTo>
                        <a:pt x="112" y="196"/>
                      </a:lnTo>
                      <a:lnTo>
                        <a:pt x="108" y="180"/>
                      </a:lnTo>
                      <a:lnTo>
                        <a:pt x="100" y="166"/>
                      </a:lnTo>
                      <a:lnTo>
                        <a:pt x="0" y="0"/>
                      </a:lnTo>
                      <a:lnTo>
                        <a:pt x="280" y="0"/>
                      </a:lnTo>
                      <a:lnTo>
                        <a:pt x="280" y="0"/>
                      </a:lnTo>
                      <a:lnTo>
                        <a:pt x="284" y="26"/>
                      </a:lnTo>
                      <a:lnTo>
                        <a:pt x="286" y="52"/>
                      </a:lnTo>
                      <a:lnTo>
                        <a:pt x="286" y="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0" name="işlîḍè"/>
                <p:cNvSpPr/>
                <p:nvPr/>
              </p:nvSpPr>
              <p:spPr bwMode="auto">
                <a:xfrm>
                  <a:off x="1450975" y="923925"/>
                  <a:ext cx="146050" cy="111125"/>
                </a:xfrm>
                <a:custGeom>
                  <a:avLst/>
                  <a:gdLst>
                    <a:gd name="T0" fmla="*/ 6 w 92"/>
                    <a:gd name="T1" fmla="*/ 16 h 70"/>
                    <a:gd name="T2" fmla="*/ 6 w 92"/>
                    <a:gd name="T3" fmla="*/ 16 h 70"/>
                    <a:gd name="T4" fmla="*/ 2 w 92"/>
                    <a:gd name="T5" fmla="*/ 16 h 70"/>
                    <a:gd name="T6" fmla="*/ 0 w 92"/>
                    <a:gd name="T7" fmla="*/ 12 h 70"/>
                    <a:gd name="T8" fmla="*/ 0 w 92"/>
                    <a:gd name="T9" fmla="*/ 10 h 70"/>
                    <a:gd name="T10" fmla="*/ 0 w 92"/>
                    <a:gd name="T11" fmla="*/ 6 h 70"/>
                    <a:gd name="T12" fmla="*/ 0 w 92"/>
                    <a:gd name="T13" fmla="*/ 6 h 70"/>
                    <a:gd name="T14" fmla="*/ 2 w 92"/>
                    <a:gd name="T15" fmla="*/ 4 h 70"/>
                    <a:gd name="T16" fmla="*/ 4 w 92"/>
                    <a:gd name="T17" fmla="*/ 2 h 70"/>
                    <a:gd name="T18" fmla="*/ 8 w 92"/>
                    <a:gd name="T19" fmla="*/ 0 h 70"/>
                    <a:gd name="T20" fmla="*/ 10 w 92"/>
                    <a:gd name="T21" fmla="*/ 0 h 70"/>
                    <a:gd name="T22" fmla="*/ 10 w 92"/>
                    <a:gd name="T23" fmla="*/ 0 h 70"/>
                    <a:gd name="T24" fmla="*/ 34 w 92"/>
                    <a:gd name="T25" fmla="*/ 10 h 70"/>
                    <a:gd name="T26" fmla="*/ 56 w 92"/>
                    <a:gd name="T27" fmla="*/ 22 h 70"/>
                    <a:gd name="T28" fmla="*/ 74 w 92"/>
                    <a:gd name="T29" fmla="*/ 38 h 70"/>
                    <a:gd name="T30" fmla="*/ 92 w 92"/>
                    <a:gd name="T31" fmla="*/ 56 h 70"/>
                    <a:gd name="T32" fmla="*/ 92 w 92"/>
                    <a:gd name="T33" fmla="*/ 56 h 70"/>
                    <a:gd name="T34" fmla="*/ 92 w 92"/>
                    <a:gd name="T35" fmla="*/ 60 h 70"/>
                    <a:gd name="T36" fmla="*/ 92 w 92"/>
                    <a:gd name="T37" fmla="*/ 62 h 70"/>
                    <a:gd name="T38" fmla="*/ 92 w 92"/>
                    <a:gd name="T39" fmla="*/ 66 h 70"/>
                    <a:gd name="T40" fmla="*/ 90 w 92"/>
                    <a:gd name="T41" fmla="*/ 68 h 70"/>
                    <a:gd name="T42" fmla="*/ 90 w 92"/>
                    <a:gd name="T43" fmla="*/ 68 h 70"/>
                    <a:gd name="T44" fmla="*/ 84 w 92"/>
                    <a:gd name="T45" fmla="*/ 70 h 70"/>
                    <a:gd name="T46" fmla="*/ 84 w 92"/>
                    <a:gd name="T47" fmla="*/ 70 h 70"/>
                    <a:gd name="T48" fmla="*/ 80 w 92"/>
                    <a:gd name="T49" fmla="*/ 70 h 70"/>
                    <a:gd name="T50" fmla="*/ 78 w 92"/>
                    <a:gd name="T51" fmla="*/ 66 h 70"/>
                    <a:gd name="T52" fmla="*/ 78 w 92"/>
                    <a:gd name="T53" fmla="*/ 66 h 70"/>
                    <a:gd name="T54" fmla="*/ 64 w 92"/>
                    <a:gd name="T55" fmla="*/ 50 h 70"/>
                    <a:gd name="T56" fmla="*/ 46 w 92"/>
                    <a:gd name="T57" fmla="*/ 36 h 70"/>
                    <a:gd name="T58" fmla="*/ 26 w 92"/>
                    <a:gd name="T59" fmla="*/ 26 h 70"/>
                    <a:gd name="T60" fmla="*/ 6 w 92"/>
                    <a:gd name="T61" fmla="*/ 16 h 70"/>
                    <a:gd name="T62" fmla="*/ 6 w 92"/>
                    <a:gd name="T63" fmla="*/ 16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92" h="70">
                      <a:moveTo>
                        <a:pt x="6" y="16"/>
                      </a:moveTo>
                      <a:lnTo>
                        <a:pt x="6" y="16"/>
                      </a:lnTo>
                      <a:lnTo>
                        <a:pt x="2" y="16"/>
                      </a:lnTo>
                      <a:lnTo>
                        <a:pt x="0" y="12"/>
                      </a:lnTo>
                      <a:lnTo>
                        <a:pt x="0" y="10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2" y="4"/>
                      </a:lnTo>
                      <a:lnTo>
                        <a:pt x="4" y="2"/>
                      </a:lnTo>
                      <a:lnTo>
                        <a:pt x="8" y="0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34" y="10"/>
                      </a:lnTo>
                      <a:lnTo>
                        <a:pt x="56" y="22"/>
                      </a:lnTo>
                      <a:lnTo>
                        <a:pt x="74" y="38"/>
                      </a:lnTo>
                      <a:lnTo>
                        <a:pt x="92" y="56"/>
                      </a:lnTo>
                      <a:lnTo>
                        <a:pt x="92" y="56"/>
                      </a:lnTo>
                      <a:lnTo>
                        <a:pt x="92" y="60"/>
                      </a:lnTo>
                      <a:lnTo>
                        <a:pt x="92" y="62"/>
                      </a:lnTo>
                      <a:lnTo>
                        <a:pt x="92" y="66"/>
                      </a:lnTo>
                      <a:lnTo>
                        <a:pt x="90" y="68"/>
                      </a:lnTo>
                      <a:lnTo>
                        <a:pt x="90" y="68"/>
                      </a:lnTo>
                      <a:lnTo>
                        <a:pt x="84" y="70"/>
                      </a:lnTo>
                      <a:lnTo>
                        <a:pt x="84" y="70"/>
                      </a:lnTo>
                      <a:lnTo>
                        <a:pt x="80" y="70"/>
                      </a:lnTo>
                      <a:lnTo>
                        <a:pt x="78" y="66"/>
                      </a:lnTo>
                      <a:lnTo>
                        <a:pt x="78" y="66"/>
                      </a:lnTo>
                      <a:lnTo>
                        <a:pt x="64" y="50"/>
                      </a:lnTo>
                      <a:lnTo>
                        <a:pt x="46" y="36"/>
                      </a:lnTo>
                      <a:lnTo>
                        <a:pt x="26" y="26"/>
                      </a:lnTo>
                      <a:lnTo>
                        <a:pt x="6" y="16"/>
                      </a:lnTo>
                      <a:lnTo>
                        <a:pt x="6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1" name="ïś1íde"/>
                <p:cNvSpPr/>
                <p:nvPr/>
              </p:nvSpPr>
              <p:spPr bwMode="auto">
                <a:xfrm>
                  <a:off x="1111250" y="622300"/>
                  <a:ext cx="622300" cy="841375"/>
                </a:xfrm>
                <a:custGeom>
                  <a:avLst/>
                  <a:gdLst>
                    <a:gd name="T0" fmla="*/ 392 w 392"/>
                    <a:gd name="T1" fmla="*/ 346 h 530"/>
                    <a:gd name="T2" fmla="*/ 386 w 392"/>
                    <a:gd name="T3" fmla="*/ 400 h 530"/>
                    <a:gd name="T4" fmla="*/ 366 w 392"/>
                    <a:gd name="T5" fmla="*/ 452 h 530"/>
                    <a:gd name="T6" fmla="*/ 332 w 392"/>
                    <a:gd name="T7" fmla="*/ 496 h 530"/>
                    <a:gd name="T8" fmla="*/ 288 w 392"/>
                    <a:gd name="T9" fmla="*/ 530 h 530"/>
                    <a:gd name="T10" fmla="*/ 122 w 392"/>
                    <a:gd name="T11" fmla="*/ 530 h 530"/>
                    <a:gd name="T12" fmla="*/ 140 w 392"/>
                    <a:gd name="T13" fmla="*/ 522 h 530"/>
                    <a:gd name="T14" fmla="*/ 150 w 392"/>
                    <a:gd name="T15" fmla="*/ 508 h 530"/>
                    <a:gd name="T16" fmla="*/ 282 w 392"/>
                    <a:gd name="T17" fmla="*/ 506 h 530"/>
                    <a:gd name="T18" fmla="*/ 302 w 392"/>
                    <a:gd name="T19" fmla="*/ 492 h 530"/>
                    <a:gd name="T20" fmla="*/ 334 w 392"/>
                    <a:gd name="T21" fmla="*/ 456 h 530"/>
                    <a:gd name="T22" fmla="*/ 356 w 392"/>
                    <a:gd name="T23" fmla="*/ 416 h 530"/>
                    <a:gd name="T24" fmla="*/ 368 w 392"/>
                    <a:gd name="T25" fmla="*/ 370 h 530"/>
                    <a:gd name="T26" fmla="*/ 370 w 392"/>
                    <a:gd name="T27" fmla="*/ 346 h 530"/>
                    <a:gd name="T28" fmla="*/ 368 w 392"/>
                    <a:gd name="T29" fmla="*/ 314 h 530"/>
                    <a:gd name="T30" fmla="*/ 360 w 392"/>
                    <a:gd name="T31" fmla="*/ 284 h 530"/>
                    <a:gd name="T32" fmla="*/ 348 w 392"/>
                    <a:gd name="T33" fmla="*/ 256 h 530"/>
                    <a:gd name="T34" fmla="*/ 312 w 392"/>
                    <a:gd name="T35" fmla="*/ 208 h 530"/>
                    <a:gd name="T36" fmla="*/ 290 w 392"/>
                    <a:gd name="T37" fmla="*/ 188 h 530"/>
                    <a:gd name="T38" fmla="*/ 262 w 392"/>
                    <a:gd name="T39" fmla="*/ 172 h 530"/>
                    <a:gd name="T40" fmla="*/ 234 w 392"/>
                    <a:gd name="T41" fmla="*/ 162 h 530"/>
                    <a:gd name="T42" fmla="*/ 214 w 392"/>
                    <a:gd name="T43" fmla="*/ 154 h 530"/>
                    <a:gd name="T44" fmla="*/ 124 w 392"/>
                    <a:gd name="T45" fmla="*/ 38 h 530"/>
                    <a:gd name="T46" fmla="*/ 122 w 392"/>
                    <a:gd name="T47" fmla="*/ 160 h 530"/>
                    <a:gd name="T48" fmla="*/ 106 w 392"/>
                    <a:gd name="T49" fmla="*/ 166 h 530"/>
                    <a:gd name="T50" fmla="*/ 76 w 392"/>
                    <a:gd name="T51" fmla="*/ 180 h 530"/>
                    <a:gd name="T52" fmla="*/ 50 w 392"/>
                    <a:gd name="T53" fmla="*/ 200 h 530"/>
                    <a:gd name="T54" fmla="*/ 28 w 392"/>
                    <a:gd name="T55" fmla="*/ 224 h 530"/>
                    <a:gd name="T56" fmla="*/ 10 w 392"/>
                    <a:gd name="T57" fmla="*/ 250 h 530"/>
                    <a:gd name="T58" fmla="*/ 0 w 392"/>
                    <a:gd name="T59" fmla="*/ 222 h 530"/>
                    <a:gd name="T60" fmla="*/ 20 w 392"/>
                    <a:gd name="T61" fmla="*/ 198 h 530"/>
                    <a:gd name="T62" fmla="*/ 68 w 392"/>
                    <a:gd name="T63" fmla="*/ 158 h 530"/>
                    <a:gd name="T64" fmla="*/ 98 w 392"/>
                    <a:gd name="T65" fmla="*/ 144 h 530"/>
                    <a:gd name="T66" fmla="*/ 102 w 392"/>
                    <a:gd name="T67" fmla="*/ 36 h 530"/>
                    <a:gd name="T68" fmla="*/ 92 w 392"/>
                    <a:gd name="T69" fmla="*/ 36 h 530"/>
                    <a:gd name="T70" fmla="*/ 78 w 392"/>
                    <a:gd name="T71" fmla="*/ 32 h 530"/>
                    <a:gd name="T72" fmla="*/ 72 w 392"/>
                    <a:gd name="T73" fmla="*/ 18 h 530"/>
                    <a:gd name="T74" fmla="*/ 72 w 392"/>
                    <a:gd name="T75" fmla="*/ 10 h 530"/>
                    <a:gd name="T76" fmla="*/ 86 w 392"/>
                    <a:gd name="T77" fmla="*/ 0 h 530"/>
                    <a:gd name="T78" fmla="*/ 246 w 392"/>
                    <a:gd name="T79" fmla="*/ 0 h 530"/>
                    <a:gd name="T80" fmla="*/ 254 w 392"/>
                    <a:gd name="T81" fmla="*/ 0 h 530"/>
                    <a:gd name="T82" fmla="*/ 266 w 392"/>
                    <a:gd name="T83" fmla="*/ 10 h 530"/>
                    <a:gd name="T84" fmla="*/ 268 w 392"/>
                    <a:gd name="T85" fmla="*/ 18 h 530"/>
                    <a:gd name="T86" fmla="*/ 260 w 392"/>
                    <a:gd name="T87" fmla="*/ 32 h 530"/>
                    <a:gd name="T88" fmla="*/ 246 w 392"/>
                    <a:gd name="T89" fmla="*/ 36 h 530"/>
                    <a:gd name="T90" fmla="*/ 236 w 392"/>
                    <a:gd name="T91" fmla="*/ 138 h 530"/>
                    <a:gd name="T92" fmla="*/ 240 w 392"/>
                    <a:gd name="T93" fmla="*/ 140 h 530"/>
                    <a:gd name="T94" fmla="*/ 272 w 392"/>
                    <a:gd name="T95" fmla="*/ 152 h 530"/>
                    <a:gd name="T96" fmla="*/ 302 w 392"/>
                    <a:gd name="T97" fmla="*/ 170 h 530"/>
                    <a:gd name="T98" fmla="*/ 328 w 392"/>
                    <a:gd name="T99" fmla="*/ 192 h 530"/>
                    <a:gd name="T100" fmla="*/ 350 w 392"/>
                    <a:gd name="T101" fmla="*/ 218 h 530"/>
                    <a:gd name="T102" fmla="*/ 368 w 392"/>
                    <a:gd name="T103" fmla="*/ 246 h 530"/>
                    <a:gd name="T104" fmla="*/ 382 w 392"/>
                    <a:gd name="T105" fmla="*/ 278 h 530"/>
                    <a:gd name="T106" fmla="*/ 390 w 392"/>
                    <a:gd name="T107" fmla="*/ 310 h 530"/>
                    <a:gd name="T108" fmla="*/ 392 w 392"/>
                    <a:gd name="T109" fmla="*/ 346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392" h="530">
                      <a:moveTo>
                        <a:pt x="392" y="346"/>
                      </a:moveTo>
                      <a:lnTo>
                        <a:pt x="392" y="346"/>
                      </a:lnTo>
                      <a:lnTo>
                        <a:pt x="390" y="374"/>
                      </a:lnTo>
                      <a:lnTo>
                        <a:pt x="386" y="400"/>
                      </a:lnTo>
                      <a:lnTo>
                        <a:pt x="376" y="426"/>
                      </a:lnTo>
                      <a:lnTo>
                        <a:pt x="366" y="452"/>
                      </a:lnTo>
                      <a:lnTo>
                        <a:pt x="350" y="474"/>
                      </a:lnTo>
                      <a:lnTo>
                        <a:pt x="332" y="496"/>
                      </a:lnTo>
                      <a:lnTo>
                        <a:pt x="312" y="514"/>
                      </a:lnTo>
                      <a:lnTo>
                        <a:pt x="288" y="530"/>
                      </a:lnTo>
                      <a:lnTo>
                        <a:pt x="122" y="530"/>
                      </a:lnTo>
                      <a:lnTo>
                        <a:pt x="122" y="530"/>
                      </a:lnTo>
                      <a:lnTo>
                        <a:pt x="132" y="526"/>
                      </a:lnTo>
                      <a:lnTo>
                        <a:pt x="140" y="522"/>
                      </a:lnTo>
                      <a:lnTo>
                        <a:pt x="146" y="516"/>
                      </a:lnTo>
                      <a:lnTo>
                        <a:pt x="150" y="508"/>
                      </a:lnTo>
                      <a:lnTo>
                        <a:pt x="282" y="508"/>
                      </a:lnTo>
                      <a:lnTo>
                        <a:pt x="282" y="506"/>
                      </a:lnTo>
                      <a:lnTo>
                        <a:pt x="282" y="506"/>
                      </a:lnTo>
                      <a:lnTo>
                        <a:pt x="302" y="492"/>
                      </a:lnTo>
                      <a:lnTo>
                        <a:pt x="320" y="476"/>
                      </a:lnTo>
                      <a:lnTo>
                        <a:pt x="334" y="456"/>
                      </a:lnTo>
                      <a:lnTo>
                        <a:pt x="346" y="436"/>
                      </a:lnTo>
                      <a:lnTo>
                        <a:pt x="356" y="416"/>
                      </a:lnTo>
                      <a:lnTo>
                        <a:pt x="364" y="394"/>
                      </a:lnTo>
                      <a:lnTo>
                        <a:pt x="368" y="370"/>
                      </a:lnTo>
                      <a:lnTo>
                        <a:pt x="370" y="346"/>
                      </a:lnTo>
                      <a:lnTo>
                        <a:pt x="370" y="346"/>
                      </a:lnTo>
                      <a:lnTo>
                        <a:pt x="370" y="330"/>
                      </a:lnTo>
                      <a:lnTo>
                        <a:pt x="368" y="314"/>
                      </a:lnTo>
                      <a:lnTo>
                        <a:pt x="364" y="300"/>
                      </a:lnTo>
                      <a:lnTo>
                        <a:pt x="360" y="284"/>
                      </a:lnTo>
                      <a:lnTo>
                        <a:pt x="354" y="270"/>
                      </a:lnTo>
                      <a:lnTo>
                        <a:pt x="348" y="256"/>
                      </a:lnTo>
                      <a:lnTo>
                        <a:pt x="332" y="230"/>
                      </a:lnTo>
                      <a:lnTo>
                        <a:pt x="312" y="208"/>
                      </a:lnTo>
                      <a:lnTo>
                        <a:pt x="302" y="198"/>
                      </a:lnTo>
                      <a:lnTo>
                        <a:pt x="290" y="188"/>
                      </a:lnTo>
                      <a:lnTo>
                        <a:pt x="276" y="180"/>
                      </a:lnTo>
                      <a:lnTo>
                        <a:pt x="262" y="172"/>
                      </a:lnTo>
                      <a:lnTo>
                        <a:pt x="248" y="166"/>
                      </a:lnTo>
                      <a:lnTo>
                        <a:pt x="234" y="162"/>
                      </a:lnTo>
                      <a:lnTo>
                        <a:pt x="216" y="156"/>
                      </a:lnTo>
                      <a:lnTo>
                        <a:pt x="214" y="154"/>
                      </a:lnTo>
                      <a:lnTo>
                        <a:pt x="214" y="38"/>
                      </a:lnTo>
                      <a:lnTo>
                        <a:pt x="124" y="38"/>
                      </a:lnTo>
                      <a:lnTo>
                        <a:pt x="124" y="160"/>
                      </a:lnTo>
                      <a:lnTo>
                        <a:pt x="122" y="160"/>
                      </a:lnTo>
                      <a:lnTo>
                        <a:pt x="106" y="166"/>
                      </a:lnTo>
                      <a:lnTo>
                        <a:pt x="106" y="166"/>
                      </a:lnTo>
                      <a:lnTo>
                        <a:pt x="90" y="172"/>
                      </a:lnTo>
                      <a:lnTo>
                        <a:pt x="76" y="180"/>
                      </a:lnTo>
                      <a:lnTo>
                        <a:pt x="62" y="190"/>
                      </a:lnTo>
                      <a:lnTo>
                        <a:pt x="50" y="200"/>
                      </a:lnTo>
                      <a:lnTo>
                        <a:pt x="38" y="212"/>
                      </a:lnTo>
                      <a:lnTo>
                        <a:pt x="28" y="224"/>
                      </a:lnTo>
                      <a:lnTo>
                        <a:pt x="18" y="236"/>
                      </a:lnTo>
                      <a:lnTo>
                        <a:pt x="10" y="250"/>
                      </a:lnTo>
                      <a:lnTo>
                        <a:pt x="0" y="234"/>
                      </a:lnTo>
                      <a:lnTo>
                        <a:pt x="0" y="222"/>
                      </a:lnTo>
                      <a:lnTo>
                        <a:pt x="0" y="222"/>
                      </a:lnTo>
                      <a:lnTo>
                        <a:pt x="20" y="198"/>
                      </a:lnTo>
                      <a:lnTo>
                        <a:pt x="42" y="176"/>
                      </a:lnTo>
                      <a:lnTo>
                        <a:pt x="68" y="158"/>
                      </a:lnTo>
                      <a:lnTo>
                        <a:pt x="82" y="152"/>
                      </a:lnTo>
                      <a:lnTo>
                        <a:pt x="98" y="144"/>
                      </a:lnTo>
                      <a:lnTo>
                        <a:pt x="102" y="144"/>
                      </a:lnTo>
                      <a:lnTo>
                        <a:pt x="102" y="36"/>
                      </a:lnTo>
                      <a:lnTo>
                        <a:pt x="92" y="36"/>
                      </a:lnTo>
                      <a:lnTo>
                        <a:pt x="92" y="36"/>
                      </a:lnTo>
                      <a:lnTo>
                        <a:pt x="86" y="34"/>
                      </a:lnTo>
                      <a:lnTo>
                        <a:pt x="78" y="32"/>
                      </a:lnTo>
                      <a:lnTo>
                        <a:pt x="72" y="26"/>
                      </a:lnTo>
                      <a:lnTo>
                        <a:pt x="72" y="18"/>
                      </a:lnTo>
                      <a:lnTo>
                        <a:pt x="72" y="18"/>
                      </a:lnTo>
                      <a:lnTo>
                        <a:pt x="72" y="10"/>
                      </a:lnTo>
                      <a:lnTo>
                        <a:pt x="78" y="4"/>
                      </a:lnTo>
                      <a:lnTo>
                        <a:pt x="86" y="0"/>
                      </a:lnTo>
                      <a:lnTo>
                        <a:pt x="92" y="0"/>
                      </a:lnTo>
                      <a:lnTo>
                        <a:pt x="246" y="0"/>
                      </a:lnTo>
                      <a:lnTo>
                        <a:pt x="246" y="0"/>
                      </a:lnTo>
                      <a:lnTo>
                        <a:pt x="254" y="0"/>
                      </a:lnTo>
                      <a:lnTo>
                        <a:pt x="260" y="4"/>
                      </a:lnTo>
                      <a:lnTo>
                        <a:pt x="266" y="10"/>
                      </a:lnTo>
                      <a:lnTo>
                        <a:pt x="268" y="18"/>
                      </a:lnTo>
                      <a:lnTo>
                        <a:pt x="268" y="18"/>
                      </a:lnTo>
                      <a:lnTo>
                        <a:pt x="266" y="26"/>
                      </a:lnTo>
                      <a:lnTo>
                        <a:pt x="260" y="32"/>
                      </a:lnTo>
                      <a:lnTo>
                        <a:pt x="254" y="34"/>
                      </a:lnTo>
                      <a:lnTo>
                        <a:pt x="246" y="36"/>
                      </a:lnTo>
                      <a:lnTo>
                        <a:pt x="236" y="36"/>
                      </a:lnTo>
                      <a:lnTo>
                        <a:pt x="236" y="138"/>
                      </a:lnTo>
                      <a:lnTo>
                        <a:pt x="240" y="140"/>
                      </a:lnTo>
                      <a:lnTo>
                        <a:pt x="240" y="140"/>
                      </a:lnTo>
                      <a:lnTo>
                        <a:pt x="256" y="146"/>
                      </a:lnTo>
                      <a:lnTo>
                        <a:pt x="272" y="152"/>
                      </a:lnTo>
                      <a:lnTo>
                        <a:pt x="288" y="160"/>
                      </a:lnTo>
                      <a:lnTo>
                        <a:pt x="302" y="170"/>
                      </a:lnTo>
                      <a:lnTo>
                        <a:pt x="316" y="180"/>
                      </a:lnTo>
                      <a:lnTo>
                        <a:pt x="328" y="192"/>
                      </a:lnTo>
                      <a:lnTo>
                        <a:pt x="340" y="204"/>
                      </a:lnTo>
                      <a:lnTo>
                        <a:pt x="350" y="218"/>
                      </a:lnTo>
                      <a:lnTo>
                        <a:pt x="360" y="232"/>
                      </a:lnTo>
                      <a:lnTo>
                        <a:pt x="368" y="246"/>
                      </a:lnTo>
                      <a:lnTo>
                        <a:pt x="376" y="262"/>
                      </a:lnTo>
                      <a:lnTo>
                        <a:pt x="382" y="278"/>
                      </a:lnTo>
                      <a:lnTo>
                        <a:pt x="386" y="294"/>
                      </a:lnTo>
                      <a:lnTo>
                        <a:pt x="390" y="310"/>
                      </a:lnTo>
                      <a:lnTo>
                        <a:pt x="392" y="328"/>
                      </a:lnTo>
                      <a:lnTo>
                        <a:pt x="392" y="346"/>
                      </a:lnTo>
                      <a:lnTo>
                        <a:pt x="392" y="3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2" name="iŝlíḓé"/>
                <p:cNvSpPr/>
                <p:nvPr/>
              </p:nvSpPr>
              <p:spPr bwMode="auto">
                <a:xfrm>
                  <a:off x="685800" y="723900"/>
                  <a:ext cx="666750" cy="742950"/>
                </a:xfrm>
                <a:custGeom>
                  <a:avLst/>
                  <a:gdLst>
                    <a:gd name="T0" fmla="*/ 42 w 420"/>
                    <a:gd name="T1" fmla="*/ 468 h 468"/>
                    <a:gd name="T2" fmla="*/ 28 w 420"/>
                    <a:gd name="T3" fmla="*/ 466 h 468"/>
                    <a:gd name="T4" fmla="*/ 10 w 420"/>
                    <a:gd name="T5" fmla="*/ 456 h 468"/>
                    <a:gd name="T6" fmla="*/ 0 w 420"/>
                    <a:gd name="T7" fmla="*/ 440 h 468"/>
                    <a:gd name="T8" fmla="*/ 2 w 420"/>
                    <a:gd name="T9" fmla="*/ 420 h 468"/>
                    <a:gd name="T10" fmla="*/ 152 w 420"/>
                    <a:gd name="T11" fmla="*/ 170 h 468"/>
                    <a:gd name="T12" fmla="*/ 146 w 420"/>
                    <a:gd name="T13" fmla="*/ 34 h 468"/>
                    <a:gd name="T14" fmla="*/ 138 w 420"/>
                    <a:gd name="T15" fmla="*/ 32 h 468"/>
                    <a:gd name="T16" fmla="*/ 128 w 420"/>
                    <a:gd name="T17" fmla="*/ 24 h 468"/>
                    <a:gd name="T18" fmla="*/ 126 w 420"/>
                    <a:gd name="T19" fmla="*/ 18 h 468"/>
                    <a:gd name="T20" fmla="*/ 132 w 420"/>
                    <a:gd name="T21" fmla="*/ 6 h 468"/>
                    <a:gd name="T22" fmla="*/ 146 w 420"/>
                    <a:gd name="T23" fmla="*/ 0 h 468"/>
                    <a:gd name="T24" fmla="*/ 274 w 420"/>
                    <a:gd name="T25" fmla="*/ 0 h 468"/>
                    <a:gd name="T26" fmla="*/ 286 w 420"/>
                    <a:gd name="T27" fmla="*/ 6 h 468"/>
                    <a:gd name="T28" fmla="*/ 292 w 420"/>
                    <a:gd name="T29" fmla="*/ 18 h 468"/>
                    <a:gd name="T30" fmla="*/ 290 w 420"/>
                    <a:gd name="T31" fmla="*/ 24 h 468"/>
                    <a:gd name="T32" fmla="*/ 280 w 420"/>
                    <a:gd name="T33" fmla="*/ 32 h 468"/>
                    <a:gd name="T34" fmla="*/ 268 w 420"/>
                    <a:gd name="T35" fmla="*/ 34 h 468"/>
                    <a:gd name="T36" fmla="*/ 412 w 420"/>
                    <a:gd name="T37" fmla="*/ 408 h 468"/>
                    <a:gd name="T38" fmla="*/ 416 w 420"/>
                    <a:gd name="T39" fmla="*/ 420 h 468"/>
                    <a:gd name="T40" fmla="*/ 420 w 420"/>
                    <a:gd name="T41" fmla="*/ 440 h 468"/>
                    <a:gd name="T42" fmla="*/ 410 w 420"/>
                    <a:gd name="T43" fmla="*/ 456 h 468"/>
                    <a:gd name="T44" fmla="*/ 390 w 420"/>
                    <a:gd name="T45" fmla="*/ 466 h 468"/>
                    <a:gd name="T46" fmla="*/ 378 w 420"/>
                    <a:gd name="T47" fmla="*/ 468 h 468"/>
                    <a:gd name="T48" fmla="*/ 250 w 420"/>
                    <a:gd name="T49" fmla="*/ 180 h 468"/>
                    <a:gd name="T50" fmla="*/ 246 w 420"/>
                    <a:gd name="T51" fmla="*/ 34 h 468"/>
                    <a:gd name="T52" fmla="*/ 174 w 420"/>
                    <a:gd name="T53" fmla="*/ 176 h 468"/>
                    <a:gd name="T54" fmla="*/ 26 w 420"/>
                    <a:gd name="T55" fmla="*/ 420 h 468"/>
                    <a:gd name="T56" fmla="*/ 24 w 420"/>
                    <a:gd name="T57" fmla="*/ 426 h 468"/>
                    <a:gd name="T58" fmla="*/ 22 w 420"/>
                    <a:gd name="T59" fmla="*/ 436 h 468"/>
                    <a:gd name="T60" fmla="*/ 22 w 420"/>
                    <a:gd name="T61" fmla="*/ 440 h 468"/>
                    <a:gd name="T62" fmla="*/ 28 w 420"/>
                    <a:gd name="T63" fmla="*/ 444 h 468"/>
                    <a:gd name="T64" fmla="*/ 42 w 420"/>
                    <a:gd name="T65" fmla="*/ 446 h 468"/>
                    <a:gd name="T66" fmla="*/ 378 w 420"/>
                    <a:gd name="T67" fmla="*/ 446 h 468"/>
                    <a:gd name="T68" fmla="*/ 392 w 420"/>
                    <a:gd name="T69" fmla="*/ 444 h 468"/>
                    <a:gd name="T70" fmla="*/ 398 w 420"/>
                    <a:gd name="T71" fmla="*/ 440 h 468"/>
                    <a:gd name="T72" fmla="*/ 398 w 420"/>
                    <a:gd name="T73" fmla="*/ 436 h 468"/>
                    <a:gd name="T74" fmla="*/ 396 w 420"/>
                    <a:gd name="T75" fmla="*/ 426 h 468"/>
                    <a:gd name="T76" fmla="*/ 392 w 420"/>
                    <a:gd name="T77" fmla="*/ 420 h 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20" h="468">
                      <a:moveTo>
                        <a:pt x="378" y="468"/>
                      </a:moveTo>
                      <a:lnTo>
                        <a:pt x="42" y="468"/>
                      </a:lnTo>
                      <a:lnTo>
                        <a:pt x="42" y="468"/>
                      </a:lnTo>
                      <a:lnTo>
                        <a:pt x="28" y="466"/>
                      </a:lnTo>
                      <a:lnTo>
                        <a:pt x="18" y="462"/>
                      </a:lnTo>
                      <a:lnTo>
                        <a:pt x="10" y="456"/>
                      </a:lnTo>
                      <a:lnTo>
                        <a:pt x="4" y="450"/>
                      </a:lnTo>
                      <a:lnTo>
                        <a:pt x="0" y="440"/>
                      </a:lnTo>
                      <a:lnTo>
                        <a:pt x="0" y="430"/>
                      </a:lnTo>
                      <a:lnTo>
                        <a:pt x="2" y="420"/>
                      </a:lnTo>
                      <a:lnTo>
                        <a:pt x="8" y="408"/>
                      </a:lnTo>
                      <a:lnTo>
                        <a:pt x="152" y="170"/>
                      </a:lnTo>
                      <a:lnTo>
                        <a:pt x="152" y="34"/>
                      </a:lnTo>
                      <a:lnTo>
                        <a:pt x="146" y="34"/>
                      </a:lnTo>
                      <a:lnTo>
                        <a:pt x="146" y="34"/>
                      </a:lnTo>
                      <a:lnTo>
                        <a:pt x="138" y="32"/>
                      </a:lnTo>
                      <a:lnTo>
                        <a:pt x="132" y="30"/>
                      </a:lnTo>
                      <a:lnTo>
                        <a:pt x="128" y="24"/>
                      </a:lnTo>
                      <a:lnTo>
                        <a:pt x="126" y="18"/>
                      </a:lnTo>
                      <a:lnTo>
                        <a:pt x="126" y="18"/>
                      </a:lnTo>
                      <a:lnTo>
                        <a:pt x="128" y="10"/>
                      </a:lnTo>
                      <a:lnTo>
                        <a:pt x="132" y="6"/>
                      </a:lnTo>
                      <a:lnTo>
                        <a:pt x="138" y="2"/>
                      </a:lnTo>
                      <a:lnTo>
                        <a:pt x="146" y="0"/>
                      </a:lnTo>
                      <a:lnTo>
                        <a:pt x="274" y="0"/>
                      </a:lnTo>
                      <a:lnTo>
                        <a:pt x="274" y="0"/>
                      </a:lnTo>
                      <a:lnTo>
                        <a:pt x="280" y="2"/>
                      </a:lnTo>
                      <a:lnTo>
                        <a:pt x="286" y="6"/>
                      </a:lnTo>
                      <a:lnTo>
                        <a:pt x="290" y="10"/>
                      </a:lnTo>
                      <a:lnTo>
                        <a:pt x="292" y="18"/>
                      </a:lnTo>
                      <a:lnTo>
                        <a:pt x="292" y="18"/>
                      </a:lnTo>
                      <a:lnTo>
                        <a:pt x="290" y="24"/>
                      </a:lnTo>
                      <a:lnTo>
                        <a:pt x="286" y="30"/>
                      </a:lnTo>
                      <a:lnTo>
                        <a:pt x="280" y="32"/>
                      </a:lnTo>
                      <a:lnTo>
                        <a:pt x="274" y="34"/>
                      </a:lnTo>
                      <a:lnTo>
                        <a:pt x="268" y="34"/>
                      </a:lnTo>
                      <a:lnTo>
                        <a:pt x="268" y="170"/>
                      </a:lnTo>
                      <a:lnTo>
                        <a:pt x="412" y="408"/>
                      </a:lnTo>
                      <a:lnTo>
                        <a:pt x="412" y="408"/>
                      </a:lnTo>
                      <a:lnTo>
                        <a:pt x="416" y="420"/>
                      </a:lnTo>
                      <a:lnTo>
                        <a:pt x="420" y="430"/>
                      </a:lnTo>
                      <a:lnTo>
                        <a:pt x="420" y="440"/>
                      </a:lnTo>
                      <a:lnTo>
                        <a:pt x="416" y="450"/>
                      </a:lnTo>
                      <a:lnTo>
                        <a:pt x="410" y="456"/>
                      </a:lnTo>
                      <a:lnTo>
                        <a:pt x="402" y="462"/>
                      </a:lnTo>
                      <a:lnTo>
                        <a:pt x="390" y="466"/>
                      </a:lnTo>
                      <a:lnTo>
                        <a:pt x="378" y="468"/>
                      </a:lnTo>
                      <a:lnTo>
                        <a:pt x="378" y="468"/>
                      </a:lnTo>
                      <a:close/>
                      <a:moveTo>
                        <a:pt x="392" y="420"/>
                      </a:moveTo>
                      <a:lnTo>
                        <a:pt x="250" y="180"/>
                      </a:lnTo>
                      <a:lnTo>
                        <a:pt x="246" y="176"/>
                      </a:lnTo>
                      <a:lnTo>
                        <a:pt x="246" y="34"/>
                      </a:lnTo>
                      <a:lnTo>
                        <a:pt x="174" y="34"/>
                      </a:lnTo>
                      <a:lnTo>
                        <a:pt x="174" y="176"/>
                      </a:lnTo>
                      <a:lnTo>
                        <a:pt x="170" y="180"/>
                      </a:lnTo>
                      <a:lnTo>
                        <a:pt x="26" y="420"/>
                      </a:lnTo>
                      <a:lnTo>
                        <a:pt x="26" y="420"/>
                      </a:lnTo>
                      <a:lnTo>
                        <a:pt x="24" y="426"/>
                      </a:lnTo>
                      <a:lnTo>
                        <a:pt x="22" y="432"/>
                      </a:lnTo>
                      <a:lnTo>
                        <a:pt x="22" y="436"/>
                      </a:lnTo>
                      <a:lnTo>
                        <a:pt x="22" y="440"/>
                      </a:lnTo>
                      <a:lnTo>
                        <a:pt x="22" y="440"/>
                      </a:lnTo>
                      <a:lnTo>
                        <a:pt x="24" y="442"/>
                      </a:lnTo>
                      <a:lnTo>
                        <a:pt x="28" y="444"/>
                      </a:lnTo>
                      <a:lnTo>
                        <a:pt x="34" y="446"/>
                      </a:lnTo>
                      <a:lnTo>
                        <a:pt x="42" y="446"/>
                      </a:lnTo>
                      <a:lnTo>
                        <a:pt x="378" y="446"/>
                      </a:lnTo>
                      <a:lnTo>
                        <a:pt x="378" y="446"/>
                      </a:lnTo>
                      <a:lnTo>
                        <a:pt x="386" y="446"/>
                      </a:lnTo>
                      <a:lnTo>
                        <a:pt x="392" y="444"/>
                      </a:lnTo>
                      <a:lnTo>
                        <a:pt x="396" y="442"/>
                      </a:lnTo>
                      <a:lnTo>
                        <a:pt x="398" y="440"/>
                      </a:lnTo>
                      <a:lnTo>
                        <a:pt x="398" y="440"/>
                      </a:lnTo>
                      <a:lnTo>
                        <a:pt x="398" y="436"/>
                      </a:lnTo>
                      <a:lnTo>
                        <a:pt x="398" y="432"/>
                      </a:lnTo>
                      <a:lnTo>
                        <a:pt x="396" y="426"/>
                      </a:lnTo>
                      <a:lnTo>
                        <a:pt x="392" y="420"/>
                      </a:lnTo>
                      <a:lnTo>
                        <a:pt x="392" y="4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  <p:sp>
              <p:nvSpPr>
                <p:cNvPr id="133" name="ïśḻidé"/>
                <p:cNvSpPr/>
                <p:nvPr/>
              </p:nvSpPr>
              <p:spPr bwMode="auto">
                <a:xfrm>
                  <a:off x="762000" y="1079500"/>
                  <a:ext cx="511175" cy="317500"/>
                </a:xfrm>
                <a:custGeom>
                  <a:avLst/>
                  <a:gdLst>
                    <a:gd name="T0" fmla="*/ 0 w 322"/>
                    <a:gd name="T1" fmla="*/ 200 h 200"/>
                    <a:gd name="T2" fmla="*/ 220 w 322"/>
                    <a:gd name="T3" fmla="*/ 28 h 200"/>
                    <a:gd name="T4" fmla="*/ 140 w 322"/>
                    <a:gd name="T5" fmla="*/ 64 h 200"/>
                    <a:gd name="T6" fmla="*/ 134 w 322"/>
                    <a:gd name="T7" fmla="*/ 62 h 200"/>
                    <a:gd name="T8" fmla="*/ 124 w 322"/>
                    <a:gd name="T9" fmla="*/ 52 h 200"/>
                    <a:gd name="T10" fmla="*/ 118 w 322"/>
                    <a:gd name="T11" fmla="*/ 42 h 200"/>
                    <a:gd name="T12" fmla="*/ 116 w 322"/>
                    <a:gd name="T13" fmla="*/ 30 h 200"/>
                    <a:gd name="T14" fmla="*/ 118 w 322"/>
                    <a:gd name="T15" fmla="*/ 24 h 200"/>
                    <a:gd name="T16" fmla="*/ 124 w 322"/>
                    <a:gd name="T17" fmla="*/ 12 h 200"/>
                    <a:gd name="T18" fmla="*/ 134 w 322"/>
                    <a:gd name="T19" fmla="*/ 4 h 200"/>
                    <a:gd name="T20" fmla="*/ 146 w 322"/>
                    <a:gd name="T21" fmla="*/ 0 h 200"/>
                    <a:gd name="T22" fmla="*/ 158 w 322"/>
                    <a:gd name="T23" fmla="*/ 2 h 200"/>
                    <a:gd name="T24" fmla="*/ 164 w 322"/>
                    <a:gd name="T25" fmla="*/ 4 h 200"/>
                    <a:gd name="T26" fmla="*/ 174 w 322"/>
                    <a:gd name="T27" fmla="*/ 12 h 200"/>
                    <a:gd name="T28" fmla="*/ 180 w 322"/>
                    <a:gd name="T29" fmla="*/ 24 h 200"/>
                    <a:gd name="T30" fmla="*/ 182 w 322"/>
                    <a:gd name="T31" fmla="*/ 36 h 200"/>
                    <a:gd name="T32" fmla="*/ 180 w 322"/>
                    <a:gd name="T33" fmla="*/ 42 h 200"/>
                    <a:gd name="T34" fmla="*/ 174 w 322"/>
                    <a:gd name="T35" fmla="*/ 54 h 200"/>
                    <a:gd name="T36" fmla="*/ 164 w 322"/>
                    <a:gd name="T37" fmla="*/ 62 h 200"/>
                    <a:gd name="T38" fmla="*/ 152 w 322"/>
                    <a:gd name="T39" fmla="*/ 64 h 200"/>
                    <a:gd name="T40" fmla="*/ 140 w 322"/>
                    <a:gd name="T41" fmla="*/ 64 h 200"/>
                    <a:gd name="T42" fmla="*/ 190 w 322"/>
                    <a:gd name="T43" fmla="*/ 100 h 200"/>
                    <a:gd name="T44" fmla="*/ 182 w 322"/>
                    <a:gd name="T45" fmla="*/ 96 h 200"/>
                    <a:gd name="T46" fmla="*/ 176 w 322"/>
                    <a:gd name="T47" fmla="*/ 84 h 200"/>
                    <a:gd name="T48" fmla="*/ 178 w 322"/>
                    <a:gd name="T49" fmla="*/ 76 h 200"/>
                    <a:gd name="T50" fmla="*/ 186 w 322"/>
                    <a:gd name="T51" fmla="*/ 66 h 200"/>
                    <a:gd name="T52" fmla="*/ 200 w 322"/>
                    <a:gd name="T53" fmla="*/ 64 h 200"/>
                    <a:gd name="T54" fmla="*/ 206 w 322"/>
                    <a:gd name="T55" fmla="*/ 68 h 200"/>
                    <a:gd name="T56" fmla="*/ 212 w 322"/>
                    <a:gd name="T57" fmla="*/ 80 h 200"/>
                    <a:gd name="T58" fmla="*/ 212 w 322"/>
                    <a:gd name="T59" fmla="*/ 88 h 200"/>
                    <a:gd name="T60" fmla="*/ 204 w 322"/>
                    <a:gd name="T61" fmla="*/ 98 h 200"/>
                    <a:gd name="T62" fmla="*/ 190 w 322"/>
                    <a:gd name="T63" fmla="*/ 1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22" h="200">
                      <a:moveTo>
                        <a:pt x="104" y="28"/>
                      </a:moveTo>
                      <a:lnTo>
                        <a:pt x="0" y="200"/>
                      </a:lnTo>
                      <a:lnTo>
                        <a:pt x="322" y="200"/>
                      </a:lnTo>
                      <a:lnTo>
                        <a:pt x="220" y="28"/>
                      </a:lnTo>
                      <a:lnTo>
                        <a:pt x="104" y="28"/>
                      </a:lnTo>
                      <a:close/>
                      <a:moveTo>
                        <a:pt x="140" y="64"/>
                      </a:moveTo>
                      <a:lnTo>
                        <a:pt x="140" y="64"/>
                      </a:lnTo>
                      <a:lnTo>
                        <a:pt x="134" y="62"/>
                      </a:lnTo>
                      <a:lnTo>
                        <a:pt x="128" y="58"/>
                      </a:lnTo>
                      <a:lnTo>
                        <a:pt x="124" y="52"/>
                      </a:lnTo>
                      <a:lnTo>
                        <a:pt x="120" y="48"/>
                      </a:lnTo>
                      <a:lnTo>
                        <a:pt x="118" y="42"/>
                      </a:lnTo>
                      <a:lnTo>
                        <a:pt x="116" y="36"/>
                      </a:lnTo>
                      <a:lnTo>
                        <a:pt x="116" y="30"/>
                      </a:lnTo>
                      <a:lnTo>
                        <a:pt x="118" y="24"/>
                      </a:lnTo>
                      <a:lnTo>
                        <a:pt x="118" y="24"/>
                      </a:lnTo>
                      <a:lnTo>
                        <a:pt x="120" y="16"/>
                      </a:lnTo>
                      <a:lnTo>
                        <a:pt x="124" y="12"/>
                      </a:lnTo>
                      <a:lnTo>
                        <a:pt x="128" y="8"/>
                      </a:lnTo>
                      <a:lnTo>
                        <a:pt x="134" y="4"/>
                      </a:lnTo>
                      <a:lnTo>
                        <a:pt x="140" y="2"/>
                      </a:lnTo>
                      <a:lnTo>
                        <a:pt x="146" y="0"/>
                      </a:lnTo>
                      <a:lnTo>
                        <a:pt x="152" y="0"/>
                      </a:lnTo>
                      <a:lnTo>
                        <a:pt x="158" y="2"/>
                      </a:lnTo>
                      <a:lnTo>
                        <a:pt x="158" y="2"/>
                      </a:lnTo>
                      <a:lnTo>
                        <a:pt x="164" y="4"/>
                      </a:lnTo>
                      <a:lnTo>
                        <a:pt x="170" y="8"/>
                      </a:lnTo>
                      <a:lnTo>
                        <a:pt x="174" y="12"/>
                      </a:lnTo>
                      <a:lnTo>
                        <a:pt x="178" y="18"/>
                      </a:lnTo>
                      <a:lnTo>
                        <a:pt x="180" y="24"/>
                      </a:lnTo>
                      <a:lnTo>
                        <a:pt x="182" y="30"/>
                      </a:lnTo>
                      <a:lnTo>
                        <a:pt x="182" y="36"/>
                      </a:lnTo>
                      <a:lnTo>
                        <a:pt x="180" y="42"/>
                      </a:lnTo>
                      <a:lnTo>
                        <a:pt x="180" y="42"/>
                      </a:lnTo>
                      <a:lnTo>
                        <a:pt x="178" y="48"/>
                      </a:lnTo>
                      <a:lnTo>
                        <a:pt x="174" y="54"/>
                      </a:lnTo>
                      <a:lnTo>
                        <a:pt x="170" y="58"/>
                      </a:lnTo>
                      <a:lnTo>
                        <a:pt x="164" y="62"/>
                      </a:lnTo>
                      <a:lnTo>
                        <a:pt x="158" y="64"/>
                      </a:lnTo>
                      <a:lnTo>
                        <a:pt x="152" y="64"/>
                      </a:lnTo>
                      <a:lnTo>
                        <a:pt x="146" y="64"/>
                      </a:lnTo>
                      <a:lnTo>
                        <a:pt x="140" y="64"/>
                      </a:lnTo>
                      <a:lnTo>
                        <a:pt x="140" y="64"/>
                      </a:lnTo>
                      <a:close/>
                      <a:moveTo>
                        <a:pt x="190" y="100"/>
                      </a:moveTo>
                      <a:lnTo>
                        <a:pt x="190" y="100"/>
                      </a:lnTo>
                      <a:lnTo>
                        <a:pt x="182" y="96"/>
                      </a:lnTo>
                      <a:lnTo>
                        <a:pt x="178" y="90"/>
                      </a:lnTo>
                      <a:lnTo>
                        <a:pt x="176" y="84"/>
                      </a:lnTo>
                      <a:lnTo>
                        <a:pt x="178" y="76"/>
                      </a:lnTo>
                      <a:lnTo>
                        <a:pt x="178" y="76"/>
                      </a:lnTo>
                      <a:lnTo>
                        <a:pt x="180" y="70"/>
                      </a:lnTo>
                      <a:lnTo>
                        <a:pt x="186" y="66"/>
                      </a:lnTo>
                      <a:lnTo>
                        <a:pt x="192" y="64"/>
                      </a:lnTo>
                      <a:lnTo>
                        <a:pt x="200" y="64"/>
                      </a:lnTo>
                      <a:lnTo>
                        <a:pt x="200" y="64"/>
                      </a:lnTo>
                      <a:lnTo>
                        <a:pt x="206" y="68"/>
                      </a:lnTo>
                      <a:lnTo>
                        <a:pt x="210" y="74"/>
                      </a:lnTo>
                      <a:lnTo>
                        <a:pt x="212" y="80"/>
                      </a:lnTo>
                      <a:lnTo>
                        <a:pt x="212" y="88"/>
                      </a:lnTo>
                      <a:lnTo>
                        <a:pt x="212" y="88"/>
                      </a:lnTo>
                      <a:lnTo>
                        <a:pt x="208" y="94"/>
                      </a:lnTo>
                      <a:lnTo>
                        <a:pt x="204" y="98"/>
                      </a:lnTo>
                      <a:lnTo>
                        <a:pt x="196" y="100"/>
                      </a:lnTo>
                      <a:lnTo>
                        <a:pt x="190" y="100"/>
                      </a:lnTo>
                      <a:lnTo>
                        <a:pt x="190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</a:p>
              </p:txBody>
            </p:sp>
          </p:grpSp>
          <p:sp>
            <p:nvSpPr>
              <p:cNvPr id="134" name="ïsḷîḍé"/>
              <p:cNvSpPr/>
              <p:nvPr/>
            </p:nvSpPr>
            <p:spPr bwMode="auto">
              <a:xfrm>
                <a:off x="9018952" y="2072147"/>
                <a:ext cx="2120758" cy="1835676"/>
              </a:xfrm>
              <a:custGeom>
                <a:avLst/>
                <a:gdLst/>
                <a:ahLst/>
                <a:cxnLst>
                  <a:cxn ang="0">
                    <a:pos x="398" y="1378"/>
                  </a:cxn>
                  <a:cxn ang="0">
                    <a:pos x="0" y="690"/>
                  </a:cxn>
                  <a:cxn ang="0">
                    <a:pos x="398" y="0"/>
                  </a:cxn>
                  <a:cxn ang="0">
                    <a:pos x="1194" y="0"/>
                  </a:cxn>
                  <a:cxn ang="0">
                    <a:pos x="1592" y="690"/>
                  </a:cxn>
                  <a:cxn ang="0">
                    <a:pos x="1194" y="1378"/>
                  </a:cxn>
                  <a:cxn ang="0">
                    <a:pos x="398" y="1378"/>
                  </a:cxn>
                </a:cxnLst>
                <a:rect l="0" t="0" r="r" b="b"/>
                <a:pathLst>
                  <a:path w="1592" h="1378">
                    <a:moveTo>
                      <a:pt x="398" y="1378"/>
                    </a:moveTo>
                    <a:lnTo>
                      <a:pt x="0" y="690"/>
                    </a:lnTo>
                    <a:lnTo>
                      <a:pt x="398" y="0"/>
                    </a:lnTo>
                    <a:lnTo>
                      <a:pt x="1194" y="0"/>
                    </a:lnTo>
                    <a:lnTo>
                      <a:pt x="1592" y="690"/>
                    </a:lnTo>
                    <a:lnTo>
                      <a:pt x="1194" y="1378"/>
                    </a:lnTo>
                    <a:lnTo>
                      <a:pt x="398" y="1378"/>
                    </a:lnTo>
                    <a:close/>
                  </a:path>
                </a:pathLst>
              </a:custGeom>
              <a:noFill/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36" name="ïṡ1iḑè"/>
            <p:cNvSpPr txBox="1"/>
            <p:nvPr/>
          </p:nvSpPr>
          <p:spPr>
            <a:xfrm>
              <a:off x="449580" y="4506650"/>
              <a:ext cx="3519805" cy="1706245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pPr defTabSz="457200">
                <a:lnSpc>
                  <a:spcPct val="160000"/>
                </a:lnSpc>
              </a:pPr>
              <a:r>
                <a:rPr lang="zh-CN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charset="0"/>
                </a:rPr>
                <a:t> 结合学校政策，</a:t>
              </a:r>
              <a:r>
                <a:rPr lang="zh-CN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设计并制造能</a:t>
              </a:r>
              <a:r>
                <a:rPr lang="zh-CN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能够记录高校学生跑步运动里程的打卡小程序，达到监督督促学生运动的目的</a:t>
              </a:r>
              <a:endParaRPr 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457200">
                <a:lnSpc>
                  <a:spcPct val="160000"/>
                </a:lnSpc>
              </a:pPr>
              <a:r>
                <a:rPr lang="zh-CN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charset="0"/>
                </a:rPr>
                <a:t> </a:t>
              </a:r>
              <a:r>
                <a:rPr lang="zh-CN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开发管理学生运动数据的管理平台</a:t>
              </a:r>
              <a:endPara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ï$líďê"/>
            <p:cNvSpPr txBox="1"/>
            <p:nvPr/>
          </p:nvSpPr>
          <p:spPr>
            <a:xfrm>
              <a:off x="4391797" y="4515784"/>
              <a:ext cx="3677995" cy="216375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CN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charset="0"/>
                </a:rPr>
                <a:t> </a:t>
              </a:r>
              <a:r>
                <a:rPr lang="zh-CN" altLang="en-US" sz="15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charset="0"/>
                </a:rPr>
                <a:t>UI设计：</a:t>
              </a:r>
              <a:r>
                <a:rPr lang="en-US" altLang="zh-CN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charset="0"/>
                </a:rPr>
                <a:t>根据</a:t>
              </a:r>
              <a:r>
                <a:rPr lang="zh-CN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charset="0"/>
                </a:rPr>
                <a:t>业务逻辑</a:t>
              </a:r>
              <a:r>
                <a:rPr lang="en-US" altLang="zh-CN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charset="0"/>
                </a:rPr>
                <a:t>设计出程序与系统的页面</a:t>
              </a:r>
              <a:endPara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457200">
                <a:lnSpc>
                  <a:spcPct val="150000"/>
                </a:lnSpc>
              </a:pPr>
              <a:r>
                <a:rPr lang="zh-CN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charset="0"/>
                </a:rPr>
                <a:t></a:t>
              </a:r>
              <a:r>
                <a:rPr lang="en-US" altLang="zh-CN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charset="0"/>
                </a:rPr>
                <a:t> </a:t>
              </a:r>
              <a:r>
                <a:rPr lang="zh-CN" altLang="en-US" sz="15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charset="0"/>
                </a:rPr>
                <a:t>开发</a:t>
              </a:r>
              <a:r>
                <a:rPr lang="zh-CN" altLang="en-US" sz="15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分配任务模块，项目成员完成各自任务</a:t>
              </a:r>
              <a:endParaRPr lang="en-US" altLang="zh-CN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457200">
                <a:lnSpc>
                  <a:spcPct val="150000"/>
                </a:lnSpc>
              </a:pPr>
              <a:r>
                <a:rPr lang="zh-CN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charset="0"/>
                </a:rPr>
                <a:t> </a:t>
              </a:r>
              <a:r>
                <a:rPr lang="zh-CN" altLang="en-US" sz="15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charset="0"/>
                </a:rPr>
                <a:t>调试：</a:t>
              </a:r>
              <a:r>
                <a:rPr lang="zh-CN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charset="0"/>
                </a:rPr>
                <a:t>前后端整合测试，发布后实地测试，提升定位精度</a:t>
              </a:r>
              <a:endParaRPr lang="en-US" altLang="zh-CN" sz="15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0" name="îsḻídê"/>
            <p:cNvSpPr txBox="1"/>
            <p:nvPr/>
          </p:nvSpPr>
          <p:spPr>
            <a:xfrm>
              <a:off x="8356815" y="4515784"/>
              <a:ext cx="3445032" cy="140124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/>
            </a:bodyPr>
            <a:lstStyle/>
            <a:p>
              <a:pPr defTabSz="457200">
                <a:lnSpc>
                  <a:spcPct val="160000"/>
                </a:lnSpc>
              </a:pPr>
              <a:r>
                <a:rPr lang="zh-CN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 2" panose="05020102010507070707" charset="0"/>
                </a:rPr>
                <a:t> </a:t>
              </a:r>
              <a:r>
                <a:rPr lang="zh-CN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第</a:t>
              </a:r>
              <a:r>
                <a:rPr lang="en-US" altLang="zh-CN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15</a:t>
              </a:r>
              <a:r>
                <a:rPr lang="zh-CN" altLang="en-US" sz="15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届中国大学生计算机设计大赛省级三等奖</a:t>
              </a:r>
              <a:endParaRPr lang="zh-CN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algn="l">
                <a:lnSpc>
                  <a:spcPct val="150000"/>
                </a:lnSpc>
              </a:pP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 2" panose="05020102010507070707" charset="0"/>
              </a:endParaRPr>
            </a:p>
          </p:txBody>
        </p:sp>
        <p:cxnSp>
          <p:nvCxnSpPr>
            <p:cNvPr id="141" name="直接连接符 140"/>
            <p:cNvCxnSpPr/>
            <p:nvPr/>
          </p:nvCxnSpPr>
          <p:spPr>
            <a:xfrm>
              <a:off x="4169900" y="4524727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8138627" y="4506973"/>
              <a:ext cx="0" cy="170564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ísḷíḑè"/>
          <p:cNvSpPr txBox="1"/>
          <p:nvPr/>
        </p:nvSpPr>
        <p:spPr>
          <a:xfrm>
            <a:off x="1527296" y="4053054"/>
            <a:ext cx="9137408" cy="4438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项目目标                                       具体工作                                      目前成果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灯片编号占位符 7"/>
          <p:cNvSpPr txBox="1"/>
          <p:nvPr/>
        </p:nvSpPr>
        <p:spPr>
          <a:xfrm>
            <a:off x="11144249" y="375856"/>
            <a:ext cx="28418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501179" y="1155813"/>
            <a:ext cx="7697393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charset="0"/>
              </a:rPr>
              <a:t>课程设计：智慧农业中数据采集与大数据分析系统研究</a:t>
            </a:r>
            <a:endParaRPr lang="zh-CN" alt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 charset="0"/>
              <a:ea typeface="微软雅黑" panose="020B0503020204020204" pitchFamily="34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751839" y="196216"/>
            <a:ext cx="10850563" cy="828000"/>
          </a:xfrm>
        </p:spPr>
        <p:txBody>
          <a:bodyPr/>
          <a:lstStyle/>
          <a:p>
            <a:r>
              <a:rPr lang="en-US" altLang="zh-CN" dirty="0">
                <a:solidFill>
                  <a:srgbClr val="969EC2"/>
                </a:solidFill>
                <a:latin typeface="Impact" panose="020B0806030902050204" pitchFamily="34" charset="0"/>
                <a:sym typeface="+mn-ea"/>
              </a:rPr>
              <a:t>0 3  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科研训练经历</a:t>
            </a:r>
            <a:r>
              <a:rPr lang="en-US" altLang="zh-CN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校级科研兴趣项目</a:t>
            </a:r>
            <a:r>
              <a:rPr lang="zh-CN" alt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（已经结题）</a:t>
            </a:r>
            <a:endParaRPr lang="zh-CN" altLang="en-US" sz="24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9925" y="313690"/>
            <a:ext cx="1800000" cy="72000"/>
          </a:xfrm>
          <a:prstGeom prst="rect">
            <a:avLst/>
          </a:prstGeom>
          <a:solidFill>
            <a:srgbClr val="969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9925" y="313690"/>
            <a:ext cx="72000" cy="720000"/>
          </a:xfrm>
          <a:prstGeom prst="rect">
            <a:avLst/>
          </a:prstGeom>
          <a:solidFill>
            <a:srgbClr val="969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11"/>
          <p:cNvSpPr txBox="1">
            <a:spLocks noChangeArrowheads="1"/>
          </p:cNvSpPr>
          <p:nvPr/>
        </p:nvSpPr>
        <p:spPr bwMode="auto">
          <a:xfrm>
            <a:off x="1501140" y="2039620"/>
            <a:ext cx="8512810" cy="335343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				     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研究背景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针对传统农业生产环节中受到不同的气候因素的影响，考虑人工管理的成本，研究利用大数据技术对农业生产数据进行采集后综合分析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研究内容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：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  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√ 搭建硬件传感器模块，以当地种植园为测试点，采集温湿度；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                            √ 采用分布式数据库对采集数据进行清洗存储；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                            √ 数据分析引擎计算出数据中蕴含的信息；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                            √ 通过可视化技术对采集的实时数据进行展示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项目成果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参与计算机程序设计大赛获省级三等奖、发现杯西部赛区三等奖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微软雅黑" panose="020B0503020204020204" pitchFamily="34" charset="-122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839" y="196216"/>
            <a:ext cx="10850563" cy="828000"/>
          </a:xfrm>
        </p:spPr>
        <p:txBody>
          <a:bodyPr/>
          <a:lstStyle/>
          <a:p>
            <a:r>
              <a:rPr lang="en-US" altLang="zh-CN" dirty="0">
                <a:solidFill>
                  <a:srgbClr val="969EC2"/>
                </a:solidFill>
                <a:latin typeface="Impact" panose="020B0806030902050204" pitchFamily="34" charset="0"/>
                <a:sym typeface="+mn-ea"/>
              </a:rPr>
              <a:t>0 4 </a:t>
            </a:r>
            <a:r>
              <a:rPr lang="zh-CN" altLang="en-US" dirty="0">
                <a:solidFill>
                  <a:srgbClr val="969EC2"/>
                </a:solidFill>
                <a:latin typeface="Impact" panose="020B0806030902050204" pitchFamily="34" charset="0"/>
                <a:sym typeface="+mn-ea"/>
              </a:rPr>
              <a:t>研究生研究计划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800735" y="1024255"/>
            <a:ext cx="10662920" cy="16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669925" y="313690"/>
            <a:ext cx="72000" cy="720000"/>
          </a:xfrm>
          <a:prstGeom prst="rect">
            <a:avLst/>
          </a:prstGeom>
          <a:solidFill>
            <a:srgbClr val="969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669925" y="313690"/>
            <a:ext cx="1800000" cy="72000"/>
          </a:xfrm>
          <a:prstGeom prst="rect">
            <a:avLst/>
          </a:prstGeom>
          <a:solidFill>
            <a:srgbClr val="969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089650" y="38315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grpSp>
        <p:nvGrpSpPr>
          <p:cNvPr id="42" name="isḻiḓé"/>
          <p:cNvGrpSpPr/>
          <p:nvPr/>
        </p:nvGrpSpPr>
        <p:grpSpPr>
          <a:xfrm>
            <a:off x="3302635" y="2064385"/>
            <a:ext cx="5504180" cy="2212340"/>
            <a:chOff x="3435351" y="2361884"/>
            <a:chExt cx="5629318" cy="1983428"/>
          </a:xfrm>
        </p:grpSpPr>
        <p:sp>
          <p:nvSpPr>
            <p:cNvPr id="48" name="îṡļidè"/>
            <p:cNvSpPr/>
            <p:nvPr/>
          </p:nvSpPr>
          <p:spPr>
            <a:xfrm>
              <a:off x="3435351" y="3693484"/>
              <a:ext cx="1320057" cy="651828"/>
            </a:xfrm>
            <a:prstGeom prst="rect">
              <a:avLst/>
            </a:prstGeom>
            <a:solidFill>
              <a:srgbClr val="698FC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ïsľiḓé"/>
            <p:cNvSpPr/>
            <p:nvPr/>
          </p:nvSpPr>
          <p:spPr>
            <a:xfrm rot="5400000">
              <a:off x="4121452" y="3711356"/>
              <a:ext cx="952317" cy="315593"/>
            </a:xfrm>
            <a:prstGeom prst="parallelogram">
              <a:avLst>
                <a:gd name="adj" fmla="val 104466"/>
              </a:avLst>
            </a:prstGeom>
            <a:solidFill>
              <a:srgbClr val="969EC2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" name="iṥ1îḍê"/>
            <p:cNvSpPr/>
            <p:nvPr/>
          </p:nvSpPr>
          <p:spPr>
            <a:xfrm>
              <a:off x="4439816" y="3392996"/>
              <a:ext cx="1320057" cy="651828"/>
            </a:xfrm>
            <a:prstGeom prst="rect">
              <a:avLst/>
            </a:prstGeom>
            <a:solidFill>
              <a:srgbClr val="969EC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íšḻîḑé"/>
            <p:cNvSpPr/>
            <p:nvPr/>
          </p:nvSpPr>
          <p:spPr>
            <a:xfrm rot="5400000">
              <a:off x="5125916" y="3410867"/>
              <a:ext cx="952317" cy="315593"/>
            </a:xfrm>
            <a:prstGeom prst="parallelogram">
              <a:avLst>
                <a:gd name="adj" fmla="val 105939"/>
              </a:avLst>
            </a:prstGeom>
            <a:solidFill>
              <a:srgbClr val="85C2BC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iślíďe"/>
            <p:cNvSpPr/>
            <p:nvPr/>
          </p:nvSpPr>
          <p:spPr>
            <a:xfrm>
              <a:off x="5444280" y="3092506"/>
              <a:ext cx="1320057" cy="651828"/>
            </a:xfrm>
            <a:prstGeom prst="rect">
              <a:avLst/>
            </a:prstGeom>
            <a:solidFill>
              <a:srgbClr val="85C2B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" name="ïşḻiďè"/>
            <p:cNvSpPr/>
            <p:nvPr/>
          </p:nvSpPr>
          <p:spPr>
            <a:xfrm rot="5400000">
              <a:off x="6130380" y="3110377"/>
              <a:ext cx="952317" cy="315593"/>
            </a:xfrm>
            <a:prstGeom prst="parallelogram">
              <a:avLst>
                <a:gd name="adj" fmla="val 105939"/>
              </a:avLst>
            </a:prstGeom>
            <a:solidFill>
              <a:srgbClr val="FAD25F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4" name="ïṧḷïḓè"/>
            <p:cNvSpPr/>
            <p:nvPr/>
          </p:nvSpPr>
          <p:spPr>
            <a:xfrm>
              <a:off x="6448743" y="2792017"/>
              <a:ext cx="1320057" cy="651828"/>
            </a:xfrm>
            <a:prstGeom prst="rect">
              <a:avLst/>
            </a:prstGeom>
            <a:solidFill>
              <a:srgbClr val="FAD2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isļíḓè"/>
            <p:cNvSpPr/>
            <p:nvPr/>
          </p:nvSpPr>
          <p:spPr>
            <a:xfrm rot="5400000">
              <a:off x="7134845" y="2810983"/>
              <a:ext cx="952317" cy="315593"/>
            </a:xfrm>
            <a:prstGeom prst="parallelogram">
              <a:avLst>
                <a:gd name="adj" fmla="val 106676"/>
              </a:avLst>
            </a:prstGeom>
            <a:solidFill>
              <a:srgbClr val="99CAE6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îşľiḓe"/>
            <p:cNvSpPr/>
            <p:nvPr/>
          </p:nvSpPr>
          <p:spPr>
            <a:xfrm rot="5400000">
              <a:off x="7812991" y="2002097"/>
              <a:ext cx="891891" cy="1611464"/>
            </a:xfrm>
            <a:custGeom>
              <a:avLst/>
              <a:gdLst>
                <a:gd name="connsiteX0" fmla="*/ 0 w 1019112"/>
                <a:gd name="connsiteY0" fmla="*/ 298436 h 1650344"/>
                <a:gd name="connsiteX1" fmla="*/ 509556 w 1019112"/>
                <a:gd name="connsiteY1" fmla="*/ 0 h 1650344"/>
                <a:gd name="connsiteX2" fmla="*/ 1019112 w 1019112"/>
                <a:gd name="connsiteY2" fmla="*/ 298436 h 1650344"/>
                <a:gd name="connsiteX3" fmla="*/ 887593 w 1019112"/>
                <a:gd name="connsiteY3" fmla="*/ 298436 h 1650344"/>
                <a:gd name="connsiteX4" fmla="*/ 887593 w 1019112"/>
                <a:gd name="connsiteY4" fmla="*/ 1650344 h 1650344"/>
                <a:gd name="connsiteX5" fmla="*/ 147853 w 1019112"/>
                <a:gd name="connsiteY5" fmla="*/ 1650344 h 1650344"/>
                <a:gd name="connsiteX6" fmla="*/ 147853 w 1019112"/>
                <a:gd name="connsiteY6" fmla="*/ 298436 h 165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9112" h="1650344">
                  <a:moveTo>
                    <a:pt x="0" y="298436"/>
                  </a:moveTo>
                  <a:lnTo>
                    <a:pt x="509556" y="0"/>
                  </a:lnTo>
                  <a:lnTo>
                    <a:pt x="1019112" y="298436"/>
                  </a:lnTo>
                  <a:lnTo>
                    <a:pt x="887593" y="298436"/>
                  </a:lnTo>
                  <a:lnTo>
                    <a:pt x="887593" y="1650344"/>
                  </a:lnTo>
                  <a:lnTo>
                    <a:pt x="147853" y="1650344"/>
                  </a:lnTo>
                  <a:lnTo>
                    <a:pt x="147853" y="298436"/>
                  </a:lnTo>
                  <a:close/>
                </a:path>
              </a:pathLst>
            </a:custGeom>
            <a:solidFill>
              <a:srgbClr val="99CAE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ïşļîďé"/>
            <p:cNvSpPr>
              <a:spLocks noChangeAspect="1"/>
            </p:cNvSpPr>
            <p:nvPr/>
          </p:nvSpPr>
          <p:spPr bwMode="auto">
            <a:xfrm>
              <a:off x="3682283" y="3785681"/>
              <a:ext cx="468000" cy="468000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59" name="iṡ1íḓè"/>
            <p:cNvSpPr>
              <a:spLocks noChangeAspect="1"/>
            </p:cNvSpPr>
            <p:nvPr/>
          </p:nvSpPr>
          <p:spPr bwMode="auto">
            <a:xfrm>
              <a:off x="6705852" y="2884410"/>
              <a:ext cx="468000" cy="468000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išḷíḋè"/>
          <p:cNvSpPr>
            <a:spLocks noChangeAspect="1"/>
          </p:cNvSpPr>
          <p:nvPr/>
        </p:nvSpPr>
        <p:spPr bwMode="auto">
          <a:xfrm>
            <a:off x="5722620" y="3093720"/>
            <a:ext cx="313055" cy="467995"/>
          </a:xfrm>
          <a:custGeom>
            <a:avLst/>
            <a:gdLst/>
            <a:ahLst/>
            <a:cxnLst>
              <a:cxn ang="0">
                <a:pos x="31" y="30"/>
              </a:cxn>
              <a:cxn ang="0">
                <a:pos x="36" y="18"/>
              </a:cxn>
              <a:cxn ang="0">
                <a:pos x="18" y="0"/>
              </a:cxn>
              <a:cxn ang="0">
                <a:pos x="0" y="18"/>
              </a:cxn>
              <a:cxn ang="0">
                <a:pos x="5" y="30"/>
              </a:cxn>
              <a:cxn ang="0">
                <a:pos x="5" y="30"/>
              </a:cxn>
              <a:cxn ang="0">
                <a:pos x="10" y="42"/>
              </a:cxn>
              <a:cxn ang="0">
                <a:pos x="9" y="44"/>
              </a:cxn>
              <a:cxn ang="0">
                <a:pos x="11" y="46"/>
              </a:cxn>
              <a:cxn ang="0">
                <a:pos x="9" y="48"/>
              </a:cxn>
              <a:cxn ang="0">
                <a:pos x="11" y="50"/>
              </a:cxn>
              <a:cxn ang="0">
                <a:pos x="9" y="52"/>
              </a:cxn>
              <a:cxn ang="0">
                <a:pos x="12" y="54"/>
              </a:cxn>
              <a:cxn ang="0">
                <a:pos x="24" y="54"/>
              </a:cxn>
              <a:cxn ang="0">
                <a:pos x="27" y="52"/>
              </a:cxn>
              <a:cxn ang="0">
                <a:pos x="26" y="50"/>
              </a:cxn>
              <a:cxn ang="0">
                <a:pos x="27" y="48"/>
              </a:cxn>
              <a:cxn ang="0">
                <a:pos x="26" y="46"/>
              </a:cxn>
              <a:cxn ang="0">
                <a:pos x="27" y="44"/>
              </a:cxn>
              <a:cxn ang="0">
                <a:pos x="26" y="42"/>
              </a:cxn>
              <a:cxn ang="0">
                <a:pos x="31" y="30"/>
              </a:cxn>
              <a:cxn ang="0">
                <a:pos x="19" y="42"/>
              </a:cxn>
              <a:cxn ang="0">
                <a:pos x="18" y="42"/>
              </a:cxn>
              <a:cxn ang="0">
                <a:pos x="18" y="33"/>
              </a:cxn>
              <a:cxn ang="0">
                <a:pos x="18" y="32"/>
              </a:cxn>
              <a:cxn ang="0">
                <a:pos x="19" y="33"/>
              </a:cxn>
              <a:cxn ang="0">
                <a:pos x="19" y="33"/>
              </a:cxn>
              <a:cxn ang="0">
                <a:pos x="19" y="42"/>
              </a:cxn>
              <a:cxn ang="0">
                <a:pos x="29" y="28"/>
              </a:cxn>
              <a:cxn ang="0">
                <a:pos x="29" y="28"/>
              </a:cxn>
              <a:cxn ang="0">
                <a:pos x="23" y="42"/>
              </a:cxn>
              <a:cxn ang="0">
                <a:pos x="21" y="42"/>
              </a:cxn>
              <a:cxn ang="0">
                <a:pos x="21" y="33"/>
              </a:cxn>
              <a:cxn ang="0">
                <a:pos x="21" y="33"/>
              </a:cxn>
              <a:cxn ang="0">
                <a:pos x="26" y="19"/>
              </a:cxn>
              <a:cxn ang="0">
                <a:pos x="25" y="19"/>
              </a:cxn>
              <a:cxn ang="0">
                <a:pos x="24" y="19"/>
              </a:cxn>
              <a:cxn ang="0">
                <a:pos x="21" y="29"/>
              </a:cxn>
              <a:cxn ang="0">
                <a:pos x="21" y="23"/>
              </a:cxn>
              <a:cxn ang="0">
                <a:pos x="21" y="23"/>
              </a:cxn>
              <a:cxn ang="0">
                <a:pos x="20" y="23"/>
              </a:cxn>
              <a:cxn ang="0">
                <a:pos x="20" y="30"/>
              </a:cxn>
              <a:cxn ang="0">
                <a:pos x="18" y="30"/>
              </a:cxn>
              <a:cxn ang="0">
                <a:pos x="16" y="30"/>
              </a:cxn>
              <a:cxn ang="0">
                <a:pos x="16" y="23"/>
              </a:cxn>
              <a:cxn ang="0">
                <a:pos x="16" y="23"/>
              </a:cxn>
              <a:cxn ang="0">
                <a:pos x="15" y="23"/>
              </a:cxn>
              <a:cxn ang="0">
                <a:pos x="15" y="29"/>
              </a:cxn>
              <a:cxn ang="0">
                <a:pos x="12" y="19"/>
              </a:cxn>
              <a:cxn ang="0">
                <a:pos x="11" y="19"/>
              </a:cxn>
              <a:cxn ang="0">
                <a:pos x="11" y="19"/>
              </a:cxn>
              <a:cxn ang="0">
                <a:pos x="15" y="33"/>
              </a:cxn>
              <a:cxn ang="0">
                <a:pos x="15" y="33"/>
              </a:cxn>
              <a:cxn ang="0">
                <a:pos x="15" y="42"/>
              </a:cxn>
              <a:cxn ang="0">
                <a:pos x="13" y="42"/>
              </a:cxn>
              <a:cxn ang="0">
                <a:pos x="7" y="28"/>
              </a:cxn>
              <a:cxn ang="0">
                <a:pos x="7" y="28"/>
              </a:cxn>
              <a:cxn ang="0">
                <a:pos x="7" y="28"/>
              </a:cxn>
              <a:cxn ang="0">
                <a:pos x="3" y="18"/>
              </a:cxn>
              <a:cxn ang="0">
                <a:pos x="18" y="3"/>
              </a:cxn>
              <a:cxn ang="0">
                <a:pos x="33" y="18"/>
              </a:cxn>
              <a:cxn ang="0">
                <a:pos x="29" y="28"/>
              </a:cxn>
            </a:cxnLst>
            <a:rect l="0" t="0" r="r" b="b"/>
            <a:pathLst>
              <a:path w="36" h="54">
                <a:moveTo>
                  <a:pt x="31" y="30"/>
                </a:moveTo>
                <a:cubicBezTo>
                  <a:pt x="34" y="27"/>
                  <a:pt x="36" y="22"/>
                  <a:pt x="36" y="18"/>
                </a:cubicBezTo>
                <a:cubicBezTo>
                  <a:pt x="36" y="8"/>
                  <a:pt x="28" y="0"/>
                  <a:pt x="18" y="0"/>
                </a:cubicBezTo>
                <a:cubicBezTo>
                  <a:pt x="8" y="0"/>
                  <a:pt x="0" y="8"/>
                  <a:pt x="0" y="18"/>
                </a:cubicBezTo>
                <a:cubicBezTo>
                  <a:pt x="0" y="22"/>
                  <a:pt x="2" y="27"/>
                  <a:pt x="5" y="30"/>
                </a:cubicBezTo>
                <a:cubicBezTo>
                  <a:pt x="5" y="30"/>
                  <a:pt x="5" y="30"/>
                  <a:pt x="5" y="30"/>
                </a:cubicBezTo>
                <a:cubicBezTo>
                  <a:pt x="5" y="30"/>
                  <a:pt x="10" y="36"/>
                  <a:pt x="10" y="42"/>
                </a:cubicBezTo>
                <a:cubicBezTo>
                  <a:pt x="10" y="43"/>
                  <a:pt x="9" y="43"/>
                  <a:pt x="9" y="44"/>
                </a:cubicBezTo>
                <a:cubicBezTo>
                  <a:pt x="9" y="45"/>
                  <a:pt x="10" y="45"/>
                  <a:pt x="11" y="46"/>
                </a:cubicBezTo>
                <a:cubicBezTo>
                  <a:pt x="10" y="46"/>
                  <a:pt x="9" y="47"/>
                  <a:pt x="9" y="48"/>
                </a:cubicBezTo>
                <a:cubicBezTo>
                  <a:pt x="9" y="49"/>
                  <a:pt x="10" y="49"/>
                  <a:pt x="11" y="50"/>
                </a:cubicBezTo>
                <a:cubicBezTo>
                  <a:pt x="10" y="50"/>
                  <a:pt x="9" y="51"/>
                  <a:pt x="9" y="52"/>
                </a:cubicBezTo>
                <a:cubicBezTo>
                  <a:pt x="9" y="53"/>
                  <a:pt x="11" y="54"/>
                  <a:pt x="12" y="54"/>
                </a:cubicBezTo>
                <a:cubicBezTo>
                  <a:pt x="24" y="54"/>
                  <a:pt x="24" y="54"/>
                  <a:pt x="24" y="54"/>
                </a:cubicBezTo>
                <a:cubicBezTo>
                  <a:pt x="26" y="54"/>
                  <a:pt x="27" y="53"/>
                  <a:pt x="27" y="52"/>
                </a:cubicBezTo>
                <a:cubicBezTo>
                  <a:pt x="27" y="51"/>
                  <a:pt x="26" y="50"/>
                  <a:pt x="26" y="50"/>
                </a:cubicBezTo>
                <a:cubicBezTo>
                  <a:pt x="26" y="49"/>
                  <a:pt x="27" y="49"/>
                  <a:pt x="27" y="48"/>
                </a:cubicBezTo>
                <a:cubicBezTo>
                  <a:pt x="27" y="47"/>
                  <a:pt x="26" y="46"/>
                  <a:pt x="26" y="46"/>
                </a:cubicBezTo>
                <a:cubicBezTo>
                  <a:pt x="26" y="45"/>
                  <a:pt x="27" y="45"/>
                  <a:pt x="27" y="44"/>
                </a:cubicBezTo>
                <a:cubicBezTo>
                  <a:pt x="27" y="43"/>
                  <a:pt x="27" y="43"/>
                  <a:pt x="26" y="42"/>
                </a:cubicBezTo>
                <a:cubicBezTo>
                  <a:pt x="26" y="36"/>
                  <a:pt x="31" y="30"/>
                  <a:pt x="31" y="30"/>
                </a:cubicBezTo>
                <a:close/>
                <a:moveTo>
                  <a:pt x="19" y="42"/>
                </a:moveTo>
                <a:cubicBezTo>
                  <a:pt x="18" y="42"/>
                  <a:pt x="18" y="42"/>
                  <a:pt x="18" y="42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3"/>
                  <a:pt x="19" y="33"/>
                  <a:pt x="19" y="33"/>
                </a:cubicBezTo>
                <a:cubicBezTo>
                  <a:pt x="19" y="33"/>
                  <a:pt x="19" y="33"/>
                  <a:pt x="19" y="33"/>
                </a:cubicBezTo>
                <a:lnTo>
                  <a:pt x="19" y="42"/>
                </a:lnTo>
                <a:close/>
                <a:moveTo>
                  <a:pt x="29" y="28"/>
                </a:moveTo>
                <a:cubicBezTo>
                  <a:pt x="29" y="28"/>
                  <a:pt x="29" y="28"/>
                  <a:pt x="29" y="28"/>
                </a:cubicBezTo>
                <a:cubicBezTo>
                  <a:pt x="29" y="28"/>
                  <a:pt x="24" y="35"/>
                  <a:pt x="23" y="42"/>
                </a:cubicBezTo>
                <a:cubicBezTo>
                  <a:pt x="21" y="42"/>
                  <a:pt x="21" y="42"/>
                  <a:pt x="21" y="42"/>
                </a:cubicBezTo>
                <a:cubicBezTo>
                  <a:pt x="21" y="33"/>
                  <a:pt x="21" y="33"/>
                  <a:pt x="21" y="33"/>
                </a:cubicBezTo>
                <a:cubicBezTo>
                  <a:pt x="21" y="33"/>
                  <a:pt x="21" y="33"/>
                  <a:pt x="21" y="33"/>
                </a:cubicBezTo>
                <a:cubicBezTo>
                  <a:pt x="26" y="19"/>
                  <a:pt x="26" y="19"/>
                  <a:pt x="26" y="19"/>
                </a:cubicBezTo>
                <a:cubicBezTo>
                  <a:pt x="25" y="19"/>
                  <a:pt x="25" y="19"/>
                  <a:pt x="25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1" y="29"/>
                  <a:pt x="21" y="29"/>
                  <a:pt x="21" y="29"/>
                </a:cubicBezTo>
                <a:cubicBezTo>
                  <a:pt x="21" y="23"/>
                  <a:pt x="21" y="23"/>
                  <a:pt x="21" y="23"/>
                </a:cubicBezTo>
                <a:cubicBezTo>
                  <a:pt x="21" y="23"/>
                  <a:pt x="21" y="23"/>
                  <a:pt x="21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19" y="30"/>
                  <a:pt x="18" y="30"/>
                </a:cubicBezTo>
                <a:cubicBezTo>
                  <a:pt x="17" y="30"/>
                  <a:pt x="17" y="30"/>
                  <a:pt x="16" y="30"/>
                </a:cubicBezTo>
                <a:cubicBezTo>
                  <a:pt x="16" y="23"/>
                  <a:pt x="16" y="23"/>
                  <a:pt x="1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3"/>
                  <a:pt x="15" y="23"/>
                </a:cubicBezTo>
                <a:cubicBezTo>
                  <a:pt x="15" y="29"/>
                  <a:pt x="15" y="29"/>
                  <a:pt x="15" y="29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19"/>
                  <a:pt x="11" y="19"/>
                  <a:pt x="11" y="19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33"/>
                  <a:pt x="15" y="33"/>
                  <a:pt x="15" y="33"/>
                </a:cubicBezTo>
                <a:cubicBezTo>
                  <a:pt x="15" y="42"/>
                  <a:pt x="15" y="42"/>
                  <a:pt x="15" y="42"/>
                </a:cubicBezTo>
                <a:cubicBezTo>
                  <a:pt x="13" y="42"/>
                  <a:pt x="13" y="42"/>
                  <a:pt x="13" y="42"/>
                </a:cubicBezTo>
                <a:cubicBezTo>
                  <a:pt x="12" y="35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5" y="25"/>
                  <a:pt x="3" y="22"/>
                  <a:pt x="3" y="18"/>
                </a:cubicBezTo>
                <a:cubicBezTo>
                  <a:pt x="3" y="10"/>
                  <a:pt x="10" y="3"/>
                  <a:pt x="18" y="3"/>
                </a:cubicBezTo>
                <a:cubicBezTo>
                  <a:pt x="26" y="3"/>
                  <a:pt x="33" y="10"/>
                  <a:pt x="33" y="18"/>
                </a:cubicBezTo>
                <a:cubicBezTo>
                  <a:pt x="33" y="22"/>
                  <a:pt x="32" y="25"/>
                  <a:pt x="29" y="28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7" name="íśḻïďê"/>
          <p:cNvSpPr/>
          <p:nvPr/>
        </p:nvSpPr>
        <p:spPr bwMode="auto">
          <a:xfrm>
            <a:off x="4785995" y="3385820"/>
            <a:ext cx="184785" cy="175895"/>
          </a:xfrm>
          <a:prstGeom prst="ellipse">
            <a:avLst/>
          </a:prstGeom>
          <a:solidFill>
            <a:srgbClr val="FFFFFF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îśľïḍê"/>
          <p:cNvSpPr/>
          <p:nvPr/>
        </p:nvSpPr>
        <p:spPr bwMode="auto">
          <a:xfrm>
            <a:off x="4669155" y="3594100"/>
            <a:ext cx="400685" cy="259715"/>
          </a:xfrm>
          <a:custGeom>
            <a:avLst/>
            <a:gdLst/>
            <a:ahLst/>
            <a:cxnLst>
              <a:cxn ang="0">
                <a:pos x="23" y="3"/>
              </a:cxn>
              <a:cxn ang="0">
                <a:pos x="19" y="0"/>
              </a:cxn>
              <a:cxn ang="0">
                <a:pos x="19" y="0"/>
              </a:cxn>
              <a:cxn ang="0">
                <a:pos x="17" y="0"/>
              </a:cxn>
              <a:cxn ang="0">
                <a:pos x="15" y="5"/>
              </a:cxn>
              <a:cxn ang="0">
                <a:pos x="13" y="10"/>
              </a:cxn>
              <a:cxn ang="0">
                <a:pos x="10" y="5"/>
              </a:cxn>
              <a:cxn ang="0">
                <a:pos x="8" y="0"/>
              </a:cxn>
              <a:cxn ang="0">
                <a:pos x="5" y="0"/>
              </a:cxn>
              <a:cxn ang="0">
                <a:pos x="5" y="0"/>
              </a:cxn>
              <a:cxn ang="0">
                <a:pos x="1" y="3"/>
              </a:cxn>
              <a:cxn ang="0">
                <a:pos x="0" y="15"/>
              </a:cxn>
              <a:cxn ang="0">
                <a:pos x="4" y="15"/>
              </a:cxn>
              <a:cxn ang="0">
                <a:pos x="4" y="6"/>
              </a:cxn>
              <a:cxn ang="0">
                <a:pos x="5" y="6"/>
              </a:cxn>
              <a:cxn ang="0">
                <a:pos x="5" y="15"/>
              </a:cxn>
              <a:cxn ang="0">
                <a:pos x="19" y="15"/>
              </a:cxn>
              <a:cxn ang="0">
                <a:pos x="19" y="6"/>
              </a:cxn>
              <a:cxn ang="0">
                <a:pos x="19" y="6"/>
              </a:cxn>
              <a:cxn ang="0">
                <a:pos x="20" y="6"/>
              </a:cxn>
              <a:cxn ang="0">
                <a:pos x="20" y="15"/>
              </a:cxn>
              <a:cxn ang="0">
                <a:pos x="23" y="15"/>
              </a:cxn>
              <a:cxn ang="0">
                <a:pos x="23" y="3"/>
              </a:cxn>
            </a:cxnLst>
            <a:rect l="0" t="0" r="r" b="b"/>
            <a:pathLst>
              <a:path w="24" h="15">
                <a:moveTo>
                  <a:pt x="23" y="3"/>
                </a:moveTo>
                <a:cubicBezTo>
                  <a:pt x="22" y="0"/>
                  <a:pt x="20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3" y="10"/>
                  <a:pt x="13" y="10"/>
                  <a:pt x="13" y="10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4" y="0"/>
                  <a:pt x="2" y="1"/>
                  <a:pt x="1" y="3"/>
                </a:cubicBezTo>
                <a:cubicBezTo>
                  <a:pt x="0" y="4"/>
                  <a:pt x="0" y="10"/>
                  <a:pt x="0" y="15"/>
                </a:cubicBezTo>
                <a:cubicBezTo>
                  <a:pt x="4" y="15"/>
                  <a:pt x="4" y="15"/>
                  <a:pt x="4" y="15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5" y="6"/>
                </a:cubicBezTo>
                <a:cubicBezTo>
                  <a:pt x="5" y="15"/>
                  <a:pt x="5" y="15"/>
                  <a:pt x="5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15"/>
                  <a:pt x="20" y="15"/>
                  <a:pt x="20" y="15"/>
                </a:cubicBezTo>
                <a:cubicBezTo>
                  <a:pt x="23" y="15"/>
                  <a:pt x="23" y="15"/>
                  <a:pt x="23" y="15"/>
                </a:cubicBezTo>
                <a:cubicBezTo>
                  <a:pt x="24" y="10"/>
                  <a:pt x="24" y="4"/>
                  <a:pt x="23" y="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6" name="íŝļiḋê"/>
          <p:cNvSpPr/>
          <p:nvPr/>
        </p:nvSpPr>
        <p:spPr bwMode="auto">
          <a:xfrm>
            <a:off x="4853940" y="3594100"/>
            <a:ext cx="49530" cy="171450"/>
          </a:xfrm>
          <a:custGeom>
            <a:avLst/>
            <a:gdLst/>
            <a:ahLst/>
            <a:cxnLst>
              <a:cxn ang="0">
                <a:pos x="2" y="1"/>
              </a:cxn>
              <a:cxn ang="0">
                <a:pos x="2" y="0"/>
              </a:cxn>
              <a:cxn ang="0">
                <a:pos x="2" y="0"/>
              </a:cxn>
              <a:cxn ang="0">
                <a:pos x="1" y="0"/>
              </a:cxn>
              <a:cxn ang="0">
                <a:pos x="1" y="1"/>
              </a:cxn>
              <a:cxn ang="0">
                <a:pos x="0" y="7"/>
              </a:cxn>
              <a:cxn ang="0">
                <a:pos x="2" y="10"/>
              </a:cxn>
              <a:cxn ang="0">
                <a:pos x="3" y="7"/>
              </a:cxn>
              <a:cxn ang="0">
                <a:pos x="2" y="1"/>
              </a:cxn>
            </a:cxnLst>
            <a:rect l="0" t="0" r="r" b="b"/>
            <a:pathLst>
              <a:path w="3" h="10">
                <a:moveTo>
                  <a:pt x="2" y="1"/>
                </a:moveTo>
                <a:cubicBezTo>
                  <a:pt x="2" y="1"/>
                  <a:pt x="2" y="1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1" y="0"/>
                  <a:pt x="1" y="0"/>
                </a:cubicBezTo>
                <a:cubicBezTo>
                  <a:pt x="1" y="1"/>
                  <a:pt x="1" y="1"/>
                  <a:pt x="1" y="1"/>
                </a:cubicBezTo>
                <a:cubicBezTo>
                  <a:pt x="0" y="7"/>
                  <a:pt x="0" y="7"/>
                  <a:pt x="0" y="7"/>
                </a:cubicBezTo>
                <a:cubicBezTo>
                  <a:pt x="2" y="10"/>
                  <a:pt x="2" y="10"/>
                  <a:pt x="2" y="10"/>
                </a:cubicBezTo>
                <a:cubicBezTo>
                  <a:pt x="3" y="7"/>
                  <a:pt x="3" y="7"/>
                  <a:pt x="3" y="7"/>
                </a:cubicBezTo>
                <a:lnTo>
                  <a:pt x="2" y="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7" name="ísļîḓè"/>
          <p:cNvSpPr>
            <a:spLocks noChangeAspect="1"/>
          </p:cNvSpPr>
          <p:nvPr/>
        </p:nvSpPr>
        <p:spPr bwMode="auto">
          <a:xfrm>
            <a:off x="7717790" y="2396490"/>
            <a:ext cx="455295" cy="4679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7" y="0"/>
                </a:moveTo>
                <a:cubicBezTo>
                  <a:pt x="12301" y="0"/>
                  <a:pt x="13705" y="282"/>
                  <a:pt x="15011" y="847"/>
                </a:cubicBezTo>
                <a:cubicBezTo>
                  <a:pt x="16319" y="1408"/>
                  <a:pt x="17463" y="2176"/>
                  <a:pt x="18449" y="3156"/>
                </a:cubicBezTo>
                <a:cubicBezTo>
                  <a:pt x="19432" y="4133"/>
                  <a:pt x="20201" y="5277"/>
                  <a:pt x="20760" y="6590"/>
                </a:cubicBezTo>
                <a:cubicBezTo>
                  <a:pt x="21317" y="7900"/>
                  <a:pt x="21599" y="9306"/>
                  <a:pt x="21599" y="10800"/>
                </a:cubicBezTo>
                <a:cubicBezTo>
                  <a:pt x="21599" y="12293"/>
                  <a:pt x="21317" y="13699"/>
                  <a:pt x="20760" y="15009"/>
                </a:cubicBezTo>
                <a:cubicBezTo>
                  <a:pt x="20201" y="16320"/>
                  <a:pt x="19430" y="17466"/>
                  <a:pt x="18449" y="18443"/>
                </a:cubicBezTo>
                <a:cubicBezTo>
                  <a:pt x="17463" y="19423"/>
                  <a:pt x="16319" y="20191"/>
                  <a:pt x="15011" y="20752"/>
                </a:cubicBezTo>
                <a:cubicBezTo>
                  <a:pt x="13705" y="21317"/>
                  <a:pt x="12301" y="21599"/>
                  <a:pt x="10807" y="21599"/>
                </a:cubicBezTo>
                <a:cubicBezTo>
                  <a:pt x="9309" y="21599"/>
                  <a:pt x="7905" y="21317"/>
                  <a:pt x="6594" y="20752"/>
                </a:cubicBezTo>
                <a:cubicBezTo>
                  <a:pt x="5280" y="20191"/>
                  <a:pt x="4136" y="19423"/>
                  <a:pt x="3158" y="18443"/>
                </a:cubicBezTo>
                <a:cubicBezTo>
                  <a:pt x="2178" y="17466"/>
                  <a:pt x="1409" y="16320"/>
                  <a:pt x="847" y="15009"/>
                </a:cubicBezTo>
                <a:cubicBezTo>
                  <a:pt x="282" y="13699"/>
                  <a:pt x="0" y="12293"/>
                  <a:pt x="0" y="10800"/>
                </a:cubicBezTo>
                <a:cubicBezTo>
                  <a:pt x="0" y="9306"/>
                  <a:pt x="282" y="7900"/>
                  <a:pt x="847" y="6590"/>
                </a:cubicBezTo>
                <a:cubicBezTo>
                  <a:pt x="1409" y="5277"/>
                  <a:pt x="2181" y="4133"/>
                  <a:pt x="3158" y="3156"/>
                </a:cubicBezTo>
                <a:cubicBezTo>
                  <a:pt x="4136" y="2176"/>
                  <a:pt x="5280" y="1408"/>
                  <a:pt x="6594" y="847"/>
                </a:cubicBezTo>
                <a:cubicBezTo>
                  <a:pt x="7902" y="282"/>
                  <a:pt x="9306" y="0"/>
                  <a:pt x="10807" y="0"/>
                </a:cubicBezTo>
                <a:moveTo>
                  <a:pt x="18164" y="8812"/>
                </a:moveTo>
                <a:cubicBezTo>
                  <a:pt x="18288" y="8688"/>
                  <a:pt x="18353" y="8532"/>
                  <a:pt x="18359" y="8354"/>
                </a:cubicBezTo>
                <a:cubicBezTo>
                  <a:pt x="18362" y="8171"/>
                  <a:pt x="18299" y="8021"/>
                  <a:pt x="18164" y="7894"/>
                </a:cubicBezTo>
                <a:lnTo>
                  <a:pt x="16757" y="6448"/>
                </a:lnTo>
                <a:cubicBezTo>
                  <a:pt x="16613" y="6321"/>
                  <a:pt x="16454" y="6259"/>
                  <a:pt x="16276" y="6259"/>
                </a:cubicBezTo>
                <a:cubicBezTo>
                  <a:pt x="16099" y="6259"/>
                  <a:pt x="15946" y="6321"/>
                  <a:pt x="15810" y="6448"/>
                </a:cubicBezTo>
                <a:lnTo>
                  <a:pt x="9696" y="12570"/>
                </a:lnTo>
                <a:cubicBezTo>
                  <a:pt x="9569" y="12697"/>
                  <a:pt x="9416" y="12759"/>
                  <a:pt x="9244" y="12759"/>
                </a:cubicBezTo>
                <a:cubicBezTo>
                  <a:pt x="9069" y="12759"/>
                  <a:pt x="8914" y="12697"/>
                  <a:pt x="8778" y="12570"/>
                </a:cubicBezTo>
                <a:lnTo>
                  <a:pt x="5786" y="9583"/>
                </a:lnTo>
                <a:cubicBezTo>
                  <a:pt x="5659" y="9458"/>
                  <a:pt x="5506" y="9393"/>
                  <a:pt x="5334" y="9393"/>
                </a:cubicBezTo>
                <a:cubicBezTo>
                  <a:pt x="5156" y="9393"/>
                  <a:pt x="4995" y="9458"/>
                  <a:pt x="4839" y="9583"/>
                </a:cubicBezTo>
                <a:lnTo>
                  <a:pt x="3432" y="11014"/>
                </a:lnTo>
                <a:cubicBezTo>
                  <a:pt x="3305" y="11141"/>
                  <a:pt x="3246" y="11297"/>
                  <a:pt x="3246" y="11474"/>
                </a:cubicBezTo>
                <a:cubicBezTo>
                  <a:pt x="3246" y="11655"/>
                  <a:pt x="3305" y="11810"/>
                  <a:pt x="3432" y="11935"/>
                </a:cubicBezTo>
                <a:lnTo>
                  <a:pt x="7747" y="16249"/>
                </a:lnTo>
                <a:cubicBezTo>
                  <a:pt x="7874" y="16373"/>
                  <a:pt x="8043" y="16483"/>
                  <a:pt x="8261" y="16579"/>
                </a:cubicBezTo>
                <a:cubicBezTo>
                  <a:pt x="8478" y="16673"/>
                  <a:pt x="8676" y="16720"/>
                  <a:pt x="8857" y="16720"/>
                </a:cubicBezTo>
                <a:lnTo>
                  <a:pt x="9617" y="16720"/>
                </a:lnTo>
                <a:cubicBezTo>
                  <a:pt x="9795" y="16720"/>
                  <a:pt x="9993" y="16675"/>
                  <a:pt x="10205" y="16585"/>
                </a:cubicBezTo>
                <a:cubicBezTo>
                  <a:pt x="10417" y="16495"/>
                  <a:pt x="10592" y="16382"/>
                  <a:pt x="10727" y="16249"/>
                </a:cubicBezTo>
                <a:lnTo>
                  <a:pt x="18164" y="881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70" name="îŝlïḋê"/>
          <p:cNvGrpSpPr/>
          <p:nvPr/>
        </p:nvGrpSpPr>
        <p:grpSpPr>
          <a:xfrm>
            <a:off x="199708" y="3561715"/>
            <a:ext cx="3056255" cy="966470"/>
            <a:chOff x="147179" y="3575448"/>
            <a:chExt cx="3056055" cy="966215"/>
          </a:xfrm>
        </p:grpSpPr>
        <p:sp>
          <p:nvSpPr>
            <p:cNvPr id="71" name="iṡḻíde"/>
            <p:cNvSpPr txBox="1"/>
            <p:nvPr/>
          </p:nvSpPr>
          <p:spPr bwMode="auto">
            <a:xfrm>
              <a:off x="713562" y="3575448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 algn="r" latinLnBrk="0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+mj-lt"/>
                </a:rPr>
                <a:t>01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j-lt"/>
              </a:endParaRPr>
            </a:p>
          </p:txBody>
        </p:sp>
        <p:sp>
          <p:nvSpPr>
            <p:cNvPr id="72" name="iṣľiḍe"/>
            <p:cNvSpPr txBox="1"/>
            <p:nvPr/>
          </p:nvSpPr>
          <p:spPr bwMode="auto">
            <a:xfrm>
              <a:off x="147179" y="3675117"/>
              <a:ext cx="2589360" cy="866546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掌握好课程知识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学习相关软件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20000"/>
                </a:lnSpc>
              </a:pP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îšḷïďe"/>
          <p:cNvGrpSpPr/>
          <p:nvPr/>
        </p:nvGrpSpPr>
        <p:grpSpPr>
          <a:xfrm>
            <a:off x="8932228" y="2340610"/>
            <a:ext cx="2489835" cy="1130935"/>
            <a:chOff x="9231995" y="2435481"/>
            <a:chExt cx="2489672" cy="1130935"/>
          </a:xfrm>
        </p:grpSpPr>
        <p:sp>
          <p:nvSpPr>
            <p:cNvPr id="74" name="îṡ1ïḍê"/>
            <p:cNvSpPr txBox="1"/>
            <p:nvPr/>
          </p:nvSpPr>
          <p:spPr bwMode="auto">
            <a:xfrm>
              <a:off x="9231995" y="2435481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 algn="l" latinLnBrk="0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05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75" name="išlíḍé"/>
            <p:cNvSpPr txBox="1"/>
            <p:nvPr/>
          </p:nvSpPr>
          <p:spPr bwMode="auto">
            <a:xfrm>
              <a:off x="9231995" y="2791716"/>
              <a:ext cx="2276475" cy="77470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/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找到心中热爱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树立未来目标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iṣḷîḑé"/>
          <p:cNvGrpSpPr/>
          <p:nvPr/>
        </p:nvGrpSpPr>
        <p:grpSpPr>
          <a:xfrm>
            <a:off x="6316028" y="3723005"/>
            <a:ext cx="2615565" cy="870584"/>
            <a:chOff x="6891735" y="3822576"/>
            <a:chExt cx="2615394" cy="870363"/>
          </a:xfrm>
        </p:grpSpPr>
        <p:sp>
          <p:nvSpPr>
            <p:cNvPr id="77" name="îślïde"/>
            <p:cNvSpPr txBox="1"/>
            <p:nvPr/>
          </p:nvSpPr>
          <p:spPr bwMode="auto">
            <a:xfrm>
              <a:off x="6891735" y="3822576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 algn="l" latinLnBrk="0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04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78" name="is1îďê"/>
            <p:cNvSpPr txBox="1"/>
            <p:nvPr/>
          </p:nvSpPr>
          <p:spPr bwMode="auto">
            <a:xfrm>
              <a:off x="6891735" y="4179355"/>
              <a:ext cx="2615394" cy="513584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9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发表学术成果，参与实习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9" name="îş1ïdè"/>
          <p:cNvGrpSpPr/>
          <p:nvPr/>
        </p:nvGrpSpPr>
        <p:grpSpPr>
          <a:xfrm>
            <a:off x="3798253" y="1803400"/>
            <a:ext cx="2834640" cy="601980"/>
            <a:chOff x="3446962" y="2079000"/>
            <a:chExt cx="2834454" cy="601821"/>
          </a:xfrm>
        </p:grpSpPr>
        <p:sp>
          <p:nvSpPr>
            <p:cNvPr id="80" name="iṧḻîḓè"/>
            <p:cNvSpPr txBox="1"/>
            <p:nvPr/>
          </p:nvSpPr>
          <p:spPr bwMode="auto">
            <a:xfrm>
              <a:off x="3791744" y="2079000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 algn="r" latinLnBrk="0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03</a:t>
              </a:r>
              <a:endParaRPr 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81" name="ïŝľîḍé"/>
            <p:cNvSpPr txBox="1"/>
            <p:nvPr/>
          </p:nvSpPr>
          <p:spPr bwMode="auto">
            <a:xfrm>
              <a:off x="3446962" y="2170809"/>
              <a:ext cx="2489672" cy="51001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认真科研，多阅读文献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2" name="ïṥlíďe"/>
          <p:cNvGrpSpPr/>
          <p:nvPr/>
        </p:nvGrpSpPr>
        <p:grpSpPr>
          <a:xfrm>
            <a:off x="4310063" y="4528185"/>
            <a:ext cx="2489835" cy="842008"/>
            <a:chOff x="4902082" y="4289266"/>
            <a:chExt cx="2489672" cy="841794"/>
          </a:xfrm>
        </p:grpSpPr>
        <p:sp>
          <p:nvSpPr>
            <p:cNvPr id="83" name="íṡḻïḓé"/>
            <p:cNvSpPr txBox="1"/>
            <p:nvPr/>
          </p:nvSpPr>
          <p:spPr bwMode="auto">
            <a:xfrm>
              <a:off x="4902082" y="4289266"/>
              <a:ext cx="2489672" cy="356534"/>
            </a:xfrm>
            <a:prstGeom prst="rect">
              <a:avLst/>
            </a:prstGeom>
            <a:noFill/>
          </p:spPr>
          <p:txBody>
            <a:bodyPr wrap="none" lIns="90000" tIns="46800" rIns="90000" bIns="46800" anchor="b" anchorCtr="0">
              <a:normAutofit lnSpcReduction="10000"/>
            </a:bodyPr>
            <a:lstStyle/>
            <a:p>
              <a:pPr algn="l" latinLnBrk="0"/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02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84" name="îṧḻiďê"/>
            <p:cNvSpPr txBox="1"/>
            <p:nvPr/>
          </p:nvSpPr>
          <p:spPr bwMode="auto">
            <a:xfrm>
              <a:off x="4902082" y="4645798"/>
              <a:ext cx="2489672" cy="485262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/>
            </a:bodyPr>
            <a:lstStyle>
              <a:defPPr>
                <a:defRPr lang="zh-CN"/>
              </a:defPPr>
              <a:lvl1pPr algn="r">
                <a:lnSpc>
                  <a:spcPct val="120000"/>
                </a:lnSpc>
                <a:defRPr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l"/>
              <a:r>
                <a:rPr lang="zh-CN" altLang="en-US" dirty="0"/>
                <a:t>结识良师益友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07125" y="2992755"/>
            <a:ext cx="4968875" cy="872490"/>
          </a:xfrm>
        </p:spPr>
        <p:txBody>
          <a:bodyPr>
            <a:noAutofit/>
          </a:bodyPr>
          <a:lstStyle/>
          <a:p>
            <a:r>
              <a:rPr 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感谢老师们的聆听</a:t>
            </a:r>
            <a:endParaRPr lang="zh-CN" sz="4400" b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207126" y="2746377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207126" y="4112630"/>
            <a:ext cx="531336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ISLIDE.DIAGRAM" val="5e2be37c-4858-40e5-9ddd-560b0c7e30ef"/>
</p:tagLst>
</file>

<file path=ppt/tags/tag2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  <p:tag name="KSO_WPP_MARK_KEY" val="8dbd5ece-e93b-4f12-b81d-5e36e9f5ac26"/>
  <p:tag name="COMMONDATA" val="eyJoZGlkIjoiYTc1OWRjYjA2ODgzMDczNWYwZDc2MmM4Mzg0NjM5NTcifQ==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1530</Words>
  <Application>WPS 演示</Application>
  <PresentationFormat>宽屏</PresentationFormat>
  <Paragraphs>102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Times New Roman</vt:lpstr>
      <vt:lpstr>Impact</vt:lpstr>
      <vt:lpstr>Wingdings 2</vt:lpstr>
      <vt:lpstr>Calibri</vt:lpstr>
      <vt:lpstr>Arial</vt:lpstr>
      <vt:lpstr>Arial Unicode MS</vt:lpstr>
      <vt:lpstr>主题5</vt:lpstr>
      <vt:lpstr>锐意创新，逐梦西南交大  </vt:lpstr>
      <vt:lpstr>PowerPoint 演示文稿</vt:lpstr>
      <vt:lpstr> 0 1  个人基本信息</vt:lpstr>
      <vt:lpstr> 0 1  个人基本信息</vt:lpstr>
      <vt:lpstr>0 2  学科竞赛经历—第15届中国大学生计算机设计大赛</vt:lpstr>
      <vt:lpstr>0 3  科研训练经历——校级科研兴趣项目（已经结题）</vt:lpstr>
      <vt:lpstr>0 4 研究生研究计划</vt:lpstr>
      <vt:lpstr>感谢老师们的聆听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LINLINTONGXUE</dc:creator>
  <cp:category>business proposal;oral defense;training courseware</cp:category>
  <cp:lastModifiedBy>繁星似图</cp:lastModifiedBy>
  <cp:revision>51</cp:revision>
  <cp:lastPrinted>2018-02-05T16:00:00Z</cp:lastPrinted>
  <dcterms:created xsi:type="dcterms:W3CDTF">2018-02-05T16:00:00Z</dcterms:created>
  <dcterms:modified xsi:type="dcterms:W3CDTF">2022-07-09T14:43:17Z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2052-11.1.0.11691</vt:lpwstr>
  </property>
  <property fmtid="{D5CDD505-2E9C-101B-9397-08002B2CF9AE}" pid="12" name="ICV">
    <vt:lpwstr>DE10AFE3A3EA4CEE87D35C46217578C0</vt:lpwstr>
  </property>
</Properties>
</file>