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handoutMasterIdLst>
    <p:handoutMasterId r:id="rId18"/>
  </p:handoutMasterIdLst>
  <p:sldIdLst>
    <p:sldId id="317" r:id="rId2"/>
    <p:sldId id="341" r:id="rId3"/>
    <p:sldId id="322" r:id="rId4"/>
    <p:sldId id="324" r:id="rId5"/>
    <p:sldId id="343" r:id="rId6"/>
    <p:sldId id="321" r:id="rId7"/>
    <p:sldId id="292" r:id="rId8"/>
    <p:sldId id="345" r:id="rId9"/>
    <p:sldId id="326" r:id="rId10"/>
    <p:sldId id="320" r:id="rId11"/>
    <p:sldId id="325" r:id="rId12"/>
    <p:sldId id="344" r:id="rId13"/>
    <p:sldId id="319" r:id="rId14"/>
    <p:sldId id="332" r:id="rId15"/>
    <p:sldId id="342" r:id="rId16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F8B5FD54-D57C-4C40-9F8A-FE5E9B927EA3}">
          <p14:sldIdLst>
            <p14:sldId id="317"/>
            <p14:sldId id="341"/>
            <p14:sldId id="322"/>
            <p14:sldId id="324"/>
            <p14:sldId id="343"/>
            <p14:sldId id="321"/>
            <p14:sldId id="292"/>
            <p14:sldId id="345"/>
            <p14:sldId id="326"/>
            <p14:sldId id="320"/>
            <p14:sldId id="325"/>
            <p14:sldId id="344"/>
            <p14:sldId id="319"/>
            <p14:sldId id="332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508CC2"/>
    <a:srgbClr val="BFCAD8"/>
    <a:srgbClr val="BFCAD9"/>
    <a:srgbClr val="1F497D"/>
    <a:srgbClr val="2E75B5"/>
    <a:srgbClr val="0069B8"/>
    <a:srgbClr val="005697"/>
    <a:srgbClr val="005DA2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73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>
                <a:latin typeface="印品黑体" panose="00000500000000000000" pitchFamily="2" charset="-122"/>
                <a:ea typeface="印品黑体" panose="00000500000000000000" pitchFamily="2" charset="-122"/>
              </a:rPr>
              <a:t>2022/2/16</a:t>
            </a:fld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>
                <a:latin typeface="印品黑体" panose="00000500000000000000" pitchFamily="2" charset="-122"/>
                <a:ea typeface="印品黑体" panose="00000500000000000000" pitchFamily="2" charset="-122"/>
              </a:rPr>
              <a:t>‹#›</a:t>
            </a:fld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6A2B73EA-EE91-4E33-A9C1-8BF5DD7139A2}" type="datetimeFigureOut">
              <a:rPr lang="zh-CN" altLang="en-US" smtClean="0"/>
              <a:pPr/>
              <a:t>2022/2/16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386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437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72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917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9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584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32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718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805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3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52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2022/2/16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95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2022/2/16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0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76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31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23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321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88228-F697-4DAD-9A50-66B1FC00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6262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2" y="195486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6B5A90-84B7-466E-A557-891B81EC5FC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"/>
            <a:ext cx="9144000" cy="514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9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50" r:id="rId8"/>
    <p:sldLayoutId id="2147483661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/>
        </p:nvSpPr>
        <p:spPr>
          <a:xfrm>
            <a:off x="-266700" y="3437940"/>
            <a:ext cx="9677400" cy="1276787"/>
          </a:xfrm>
          <a:custGeom>
            <a:avLst/>
            <a:gdLst>
              <a:gd name="connsiteX0" fmla="*/ 0 w 9677400"/>
              <a:gd name="connsiteY0" fmla="*/ 1028700 h 1276787"/>
              <a:gd name="connsiteX1" fmla="*/ 5600700 w 9677400"/>
              <a:gd name="connsiteY1" fmla="*/ 1206500 h 1276787"/>
              <a:gd name="connsiteX2" fmla="*/ 9677400 w 9677400"/>
              <a:gd name="connsiteY2" fmla="*/ 0 h 1276787"/>
              <a:gd name="connsiteX3" fmla="*/ 9677400 w 9677400"/>
              <a:gd name="connsiteY3" fmla="*/ 0 h 127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77400" h="1276787">
                <a:moveTo>
                  <a:pt x="0" y="1028700"/>
                </a:moveTo>
                <a:cubicBezTo>
                  <a:pt x="1993900" y="1203325"/>
                  <a:pt x="3987800" y="1377950"/>
                  <a:pt x="5600700" y="1206500"/>
                </a:cubicBezTo>
                <a:cubicBezTo>
                  <a:pt x="7213600" y="1035050"/>
                  <a:pt x="9677400" y="0"/>
                  <a:pt x="9677400" y="0"/>
                </a:cubicBezTo>
                <a:lnTo>
                  <a:pt x="9677400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8B5B31D-859F-44CA-AE35-ABDCF7852048}"/>
              </a:ext>
            </a:extLst>
          </p:cNvPr>
          <p:cNvGrpSpPr/>
          <p:nvPr/>
        </p:nvGrpSpPr>
        <p:grpSpPr>
          <a:xfrm>
            <a:off x="3039429" y="410056"/>
            <a:ext cx="2612691" cy="2512075"/>
            <a:chOff x="2565766" y="541854"/>
            <a:chExt cx="4022458" cy="4022458"/>
          </a:xfrm>
        </p:grpSpPr>
        <p:sp>
          <p:nvSpPr>
            <p:cNvPr id="2" name="椭圆 1"/>
            <p:cNvSpPr/>
            <p:nvPr/>
          </p:nvSpPr>
          <p:spPr>
            <a:xfrm>
              <a:off x="2936179" y="915565"/>
              <a:ext cx="3275035" cy="3275033"/>
            </a:xfrm>
            <a:prstGeom prst="ellipse">
              <a:avLst/>
            </a:prstGeom>
            <a:solidFill>
              <a:srgbClr val="2E7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2919537" y="915567"/>
              <a:ext cx="2604255" cy="2071633"/>
            </a:xfrm>
            <a:custGeom>
              <a:avLst/>
              <a:gdLst>
                <a:gd name="connsiteX0" fmla="*/ 1637517 w 2604255"/>
                <a:gd name="connsiteY0" fmla="*/ 0 h 2071633"/>
                <a:gd name="connsiteX1" fmla="*/ 2553068 w 2604255"/>
                <a:gd name="connsiteY1" fmla="*/ 279662 h 2071633"/>
                <a:gd name="connsiteX2" fmla="*/ 2604255 w 2604255"/>
                <a:gd name="connsiteY2" fmla="*/ 317939 h 2071633"/>
                <a:gd name="connsiteX3" fmla="*/ 60035 w 2604255"/>
                <a:gd name="connsiteY3" fmla="*/ 2071633 h 2071633"/>
                <a:gd name="connsiteX4" fmla="*/ 33269 w 2604255"/>
                <a:gd name="connsiteY4" fmla="*/ 1967534 h 2071633"/>
                <a:gd name="connsiteX5" fmla="*/ 0 w 2604255"/>
                <a:gd name="connsiteY5" fmla="*/ 1637517 h 2071633"/>
                <a:gd name="connsiteX6" fmla="*/ 1637517 w 2604255"/>
                <a:gd name="connsiteY6" fmla="*/ 0 h 2071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4255" h="2071633">
                  <a:moveTo>
                    <a:pt x="1637517" y="0"/>
                  </a:moveTo>
                  <a:cubicBezTo>
                    <a:pt x="1976658" y="0"/>
                    <a:pt x="2291719" y="103098"/>
                    <a:pt x="2553068" y="279662"/>
                  </a:cubicBezTo>
                  <a:lnTo>
                    <a:pt x="2604255" y="317939"/>
                  </a:lnTo>
                  <a:lnTo>
                    <a:pt x="60035" y="2071633"/>
                  </a:lnTo>
                  <a:lnTo>
                    <a:pt x="33269" y="1967534"/>
                  </a:lnTo>
                  <a:cubicBezTo>
                    <a:pt x="11456" y="1860936"/>
                    <a:pt x="0" y="1750564"/>
                    <a:pt x="0" y="1637517"/>
                  </a:cubicBezTo>
                  <a:cubicBezTo>
                    <a:pt x="0" y="733141"/>
                    <a:pt x="733141" y="0"/>
                    <a:pt x="1637517" y="0"/>
                  </a:cubicBezTo>
                  <a:close/>
                </a:path>
              </a:pathLst>
            </a:custGeom>
            <a:solidFill>
              <a:srgbClr val="508C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9" name="male-university-graduate-silhouette-with-the-cap_46143"/>
            <p:cNvSpPr>
              <a:spLocks noChangeAspect="1"/>
            </p:cNvSpPr>
            <p:nvPr/>
          </p:nvSpPr>
          <p:spPr bwMode="auto">
            <a:xfrm>
              <a:off x="3971690" y="1304655"/>
              <a:ext cx="1200620" cy="1293452"/>
            </a:xfrm>
            <a:custGeom>
              <a:avLst/>
              <a:gdLst>
                <a:gd name="T0" fmla="*/ 233 w 238"/>
                <a:gd name="T1" fmla="*/ 236 h 256"/>
                <a:gd name="T2" fmla="*/ 173 w 238"/>
                <a:gd name="T3" fmla="*/ 210 h 256"/>
                <a:gd name="T4" fmla="*/ 168 w 238"/>
                <a:gd name="T5" fmla="*/ 207 h 256"/>
                <a:gd name="T6" fmla="*/ 164 w 238"/>
                <a:gd name="T7" fmla="*/ 195 h 256"/>
                <a:gd name="T8" fmla="*/ 159 w 238"/>
                <a:gd name="T9" fmla="*/ 189 h 256"/>
                <a:gd name="T10" fmla="*/ 157 w 238"/>
                <a:gd name="T11" fmla="*/ 186 h 256"/>
                <a:gd name="T12" fmla="*/ 158 w 238"/>
                <a:gd name="T13" fmla="*/ 167 h 256"/>
                <a:gd name="T14" fmla="*/ 167 w 238"/>
                <a:gd name="T15" fmla="*/ 149 h 256"/>
                <a:gd name="T16" fmla="*/ 178 w 238"/>
                <a:gd name="T17" fmla="*/ 113 h 256"/>
                <a:gd name="T18" fmla="*/ 172 w 238"/>
                <a:gd name="T19" fmla="*/ 109 h 256"/>
                <a:gd name="T20" fmla="*/ 179 w 238"/>
                <a:gd name="T21" fmla="*/ 77 h 256"/>
                <a:gd name="T22" fmla="*/ 180 w 238"/>
                <a:gd name="T23" fmla="*/ 84 h 256"/>
                <a:gd name="T24" fmla="*/ 180 w 238"/>
                <a:gd name="T25" fmla="*/ 86 h 256"/>
                <a:gd name="T26" fmla="*/ 216 w 238"/>
                <a:gd name="T27" fmla="*/ 63 h 256"/>
                <a:gd name="T28" fmla="*/ 119 w 238"/>
                <a:gd name="T29" fmla="*/ 0 h 256"/>
                <a:gd name="T30" fmla="*/ 21 w 238"/>
                <a:gd name="T31" fmla="*/ 63 h 256"/>
                <a:gd name="T32" fmla="*/ 30 w 238"/>
                <a:gd name="T33" fmla="*/ 69 h 256"/>
                <a:gd name="T34" fmla="*/ 30 w 238"/>
                <a:gd name="T35" fmla="*/ 82 h 256"/>
                <a:gd name="T36" fmla="*/ 27 w 238"/>
                <a:gd name="T37" fmla="*/ 85 h 256"/>
                <a:gd name="T38" fmla="*/ 29 w 238"/>
                <a:gd name="T39" fmla="*/ 89 h 256"/>
                <a:gd name="T40" fmla="*/ 21 w 238"/>
                <a:gd name="T41" fmla="*/ 133 h 256"/>
                <a:gd name="T42" fmla="*/ 41 w 238"/>
                <a:gd name="T43" fmla="*/ 133 h 256"/>
                <a:gd name="T44" fmla="*/ 33 w 238"/>
                <a:gd name="T45" fmla="*/ 89 h 256"/>
                <a:gd name="T46" fmla="*/ 35 w 238"/>
                <a:gd name="T47" fmla="*/ 85 h 256"/>
                <a:gd name="T48" fmla="*/ 32 w 238"/>
                <a:gd name="T49" fmla="*/ 82 h 256"/>
                <a:gd name="T50" fmla="*/ 32 w 238"/>
                <a:gd name="T51" fmla="*/ 70 h 256"/>
                <a:gd name="T52" fmla="*/ 57 w 238"/>
                <a:gd name="T53" fmla="*/ 86 h 256"/>
                <a:gd name="T54" fmla="*/ 57 w 238"/>
                <a:gd name="T55" fmla="*/ 85 h 256"/>
                <a:gd name="T56" fmla="*/ 58 w 238"/>
                <a:gd name="T57" fmla="*/ 92 h 256"/>
                <a:gd name="T58" fmla="*/ 67 w 238"/>
                <a:gd name="T59" fmla="*/ 109 h 256"/>
                <a:gd name="T60" fmla="*/ 67 w 238"/>
                <a:gd name="T61" fmla="*/ 110 h 256"/>
                <a:gd name="T62" fmla="*/ 67 w 238"/>
                <a:gd name="T63" fmla="*/ 110 h 256"/>
                <a:gd name="T64" fmla="*/ 65 w 238"/>
                <a:gd name="T65" fmla="*/ 113 h 256"/>
                <a:gd name="T66" fmla="*/ 62 w 238"/>
                <a:gd name="T67" fmla="*/ 118 h 256"/>
                <a:gd name="T68" fmla="*/ 66 w 238"/>
                <a:gd name="T69" fmla="*/ 138 h 256"/>
                <a:gd name="T70" fmla="*/ 70 w 238"/>
                <a:gd name="T71" fmla="*/ 148 h 256"/>
                <a:gd name="T72" fmla="*/ 80 w 238"/>
                <a:gd name="T73" fmla="*/ 166 h 256"/>
                <a:gd name="T74" fmla="*/ 82 w 238"/>
                <a:gd name="T75" fmla="*/ 170 h 256"/>
                <a:gd name="T76" fmla="*/ 80 w 238"/>
                <a:gd name="T77" fmla="*/ 186 h 256"/>
                <a:gd name="T78" fmla="*/ 77 w 238"/>
                <a:gd name="T79" fmla="*/ 189 h 256"/>
                <a:gd name="T80" fmla="*/ 71 w 238"/>
                <a:gd name="T81" fmla="*/ 195 h 256"/>
                <a:gd name="T82" fmla="*/ 67 w 238"/>
                <a:gd name="T83" fmla="*/ 206 h 256"/>
                <a:gd name="T84" fmla="*/ 64 w 238"/>
                <a:gd name="T85" fmla="*/ 209 h 256"/>
                <a:gd name="T86" fmla="*/ 41 w 238"/>
                <a:gd name="T87" fmla="*/ 217 h 256"/>
                <a:gd name="T88" fmla="*/ 4 w 238"/>
                <a:gd name="T89" fmla="*/ 237 h 256"/>
                <a:gd name="T90" fmla="*/ 2 w 238"/>
                <a:gd name="T91" fmla="*/ 256 h 256"/>
                <a:gd name="T92" fmla="*/ 235 w 238"/>
                <a:gd name="T93" fmla="*/ 256 h 256"/>
                <a:gd name="T94" fmla="*/ 233 w 238"/>
                <a:gd name="T95" fmla="*/ 23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8" h="256">
                  <a:moveTo>
                    <a:pt x="233" y="236"/>
                  </a:moveTo>
                  <a:cubicBezTo>
                    <a:pt x="210" y="226"/>
                    <a:pt x="197" y="218"/>
                    <a:pt x="173" y="210"/>
                  </a:cubicBezTo>
                  <a:cubicBezTo>
                    <a:pt x="171" y="209"/>
                    <a:pt x="169" y="208"/>
                    <a:pt x="168" y="207"/>
                  </a:cubicBezTo>
                  <a:cubicBezTo>
                    <a:pt x="166" y="203"/>
                    <a:pt x="165" y="199"/>
                    <a:pt x="164" y="195"/>
                  </a:cubicBezTo>
                  <a:cubicBezTo>
                    <a:pt x="163" y="193"/>
                    <a:pt x="162" y="190"/>
                    <a:pt x="159" y="189"/>
                  </a:cubicBezTo>
                  <a:cubicBezTo>
                    <a:pt x="158" y="189"/>
                    <a:pt x="157" y="187"/>
                    <a:pt x="157" y="186"/>
                  </a:cubicBezTo>
                  <a:cubicBezTo>
                    <a:pt x="157" y="177"/>
                    <a:pt x="154" y="171"/>
                    <a:pt x="158" y="167"/>
                  </a:cubicBezTo>
                  <a:cubicBezTo>
                    <a:pt x="165" y="161"/>
                    <a:pt x="164" y="153"/>
                    <a:pt x="167" y="149"/>
                  </a:cubicBezTo>
                  <a:cubicBezTo>
                    <a:pt x="171" y="145"/>
                    <a:pt x="180" y="117"/>
                    <a:pt x="178" y="113"/>
                  </a:cubicBezTo>
                  <a:cubicBezTo>
                    <a:pt x="176" y="109"/>
                    <a:pt x="170" y="111"/>
                    <a:pt x="172" y="109"/>
                  </a:cubicBezTo>
                  <a:cubicBezTo>
                    <a:pt x="177" y="102"/>
                    <a:pt x="179" y="89"/>
                    <a:pt x="179" y="77"/>
                  </a:cubicBezTo>
                  <a:cubicBezTo>
                    <a:pt x="180" y="79"/>
                    <a:pt x="180" y="81"/>
                    <a:pt x="180" y="84"/>
                  </a:cubicBezTo>
                  <a:cubicBezTo>
                    <a:pt x="180" y="86"/>
                    <a:pt x="180" y="86"/>
                    <a:pt x="180" y="86"/>
                  </a:cubicBezTo>
                  <a:cubicBezTo>
                    <a:pt x="216" y="63"/>
                    <a:pt x="216" y="63"/>
                    <a:pt x="216" y="63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9" y="82"/>
                    <a:pt x="27" y="84"/>
                    <a:pt x="27" y="85"/>
                  </a:cubicBezTo>
                  <a:cubicBezTo>
                    <a:pt x="27" y="87"/>
                    <a:pt x="28" y="88"/>
                    <a:pt x="29" y="89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4" y="88"/>
                    <a:pt x="35" y="87"/>
                    <a:pt x="35" y="85"/>
                  </a:cubicBezTo>
                  <a:cubicBezTo>
                    <a:pt x="35" y="84"/>
                    <a:pt x="34" y="82"/>
                    <a:pt x="32" y="82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7" y="87"/>
                    <a:pt x="57" y="89"/>
                    <a:pt x="58" y="92"/>
                  </a:cubicBezTo>
                  <a:cubicBezTo>
                    <a:pt x="60" y="100"/>
                    <a:pt x="64" y="100"/>
                    <a:pt x="67" y="109"/>
                  </a:cubicBezTo>
                  <a:cubicBezTo>
                    <a:pt x="67" y="109"/>
                    <a:pt x="67" y="110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6" y="111"/>
                    <a:pt x="66" y="113"/>
                    <a:pt x="65" y="113"/>
                  </a:cubicBezTo>
                  <a:cubicBezTo>
                    <a:pt x="61" y="114"/>
                    <a:pt x="61" y="116"/>
                    <a:pt x="62" y="118"/>
                  </a:cubicBezTo>
                  <a:cubicBezTo>
                    <a:pt x="62" y="120"/>
                    <a:pt x="65" y="133"/>
                    <a:pt x="66" y="138"/>
                  </a:cubicBezTo>
                  <a:cubicBezTo>
                    <a:pt x="67" y="141"/>
                    <a:pt x="70" y="144"/>
                    <a:pt x="70" y="148"/>
                  </a:cubicBezTo>
                  <a:cubicBezTo>
                    <a:pt x="72" y="155"/>
                    <a:pt x="75" y="161"/>
                    <a:pt x="80" y="166"/>
                  </a:cubicBezTo>
                  <a:cubicBezTo>
                    <a:pt x="81" y="167"/>
                    <a:pt x="82" y="169"/>
                    <a:pt x="82" y="170"/>
                  </a:cubicBezTo>
                  <a:cubicBezTo>
                    <a:pt x="81" y="175"/>
                    <a:pt x="81" y="181"/>
                    <a:pt x="80" y="186"/>
                  </a:cubicBezTo>
                  <a:cubicBezTo>
                    <a:pt x="80" y="187"/>
                    <a:pt x="78" y="189"/>
                    <a:pt x="77" y="189"/>
                  </a:cubicBezTo>
                  <a:cubicBezTo>
                    <a:pt x="73" y="190"/>
                    <a:pt x="72" y="193"/>
                    <a:pt x="71" y="195"/>
                  </a:cubicBezTo>
                  <a:cubicBezTo>
                    <a:pt x="70" y="199"/>
                    <a:pt x="69" y="203"/>
                    <a:pt x="67" y="206"/>
                  </a:cubicBezTo>
                  <a:cubicBezTo>
                    <a:pt x="67" y="207"/>
                    <a:pt x="65" y="209"/>
                    <a:pt x="64" y="209"/>
                  </a:cubicBezTo>
                  <a:cubicBezTo>
                    <a:pt x="56" y="212"/>
                    <a:pt x="49" y="214"/>
                    <a:pt x="41" y="217"/>
                  </a:cubicBezTo>
                  <a:cubicBezTo>
                    <a:pt x="33" y="220"/>
                    <a:pt x="12" y="233"/>
                    <a:pt x="4" y="237"/>
                  </a:cubicBezTo>
                  <a:cubicBezTo>
                    <a:pt x="0" y="239"/>
                    <a:pt x="2" y="256"/>
                    <a:pt x="2" y="256"/>
                  </a:cubicBezTo>
                  <a:cubicBezTo>
                    <a:pt x="235" y="256"/>
                    <a:pt x="235" y="256"/>
                    <a:pt x="235" y="256"/>
                  </a:cubicBezTo>
                  <a:cubicBezTo>
                    <a:pt x="235" y="256"/>
                    <a:pt x="238" y="238"/>
                    <a:pt x="233" y="2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2565766" y="541854"/>
              <a:ext cx="4022458" cy="402245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152588" y="2638976"/>
              <a:ext cx="2838825" cy="13790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预免推</a:t>
              </a:r>
              <a:endParaRPr lang="en-US" altLang="zh-CN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个人展示</a:t>
              </a:r>
              <a:endParaRPr lang="en-US" altLang="zh-CN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2094323" y="4493233"/>
            <a:ext cx="360040" cy="3433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408204" y="4630826"/>
            <a:ext cx="352923" cy="336572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7596336" y="4384302"/>
            <a:ext cx="148385" cy="141510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909737" y="4244783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378126" y="4422478"/>
            <a:ext cx="148385" cy="141510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751397" y="3561657"/>
            <a:ext cx="352923" cy="336572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5428066" y="4404650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5974032" y="3730906"/>
            <a:ext cx="148385" cy="1415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244253" y="3888407"/>
            <a:ext cx="148385" cy="1415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595844" y="3948166"/>
            <a:ext cx="347289" cy="331199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10E7B477-D13C-4AFA-BD6E-1002B4D4ED1D}"/>
              </a:ext>
            </a:extLst>
          </p:cNvPr>
          <p:cNvSpPr/>
          <p:nvPr/>
        </p:nvSpPr>
        <p:spPr>
          <a:xfrm>
            <a:off x="0" y="3316075"/>
            <a:ext cx="2627784" cy="500731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E3C8027F-56E7-4F88-A5A7-E30980439670}"/>
              </a:ext>
            </a:extLst>
          </p:cNvPr>
          <p:cNvSpPr/>
          <p:nvPr/>
        </p:nvSpPr>
        <p:spPr>
          <a:xfrm flipH="1">
            <a:off x="5974032" y="2737906"/>
            <a:ext cx="3181132" cy="500731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449215-8BEF-40F9-84BE-E6E1C70942F7}"/>
              </a:ext>
            </a:extLst>
          </p:cNvPr>
          <p:cNvSpPr txBox="1"/>
          <p:nvPr/>
        </p:nvSpPr>
        <p:spPr>
          <a:xfrm>
            <a:off x="3111437" y="2787774"/>
            <a:ext cx="2468675" cy="167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</a:p>
          <a:p>
            <a:pPr algn="ctr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本科大学：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4C4CF89-AFFC-48FC-B20F-59B61800654D}"/>
              </a:ext>
            </a:extLst>
          </p:cNvPr>
          <p:cNvSpPr txBox="1"/>
          <p:nvPr/>
        </p:nvSpPr>
        <p:spPr>
          <a:xfrm>
            <a:off x="251520" y="3367733"/>
            <a:ext cx="1985668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格物致新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CE5CDFF-BA66-4C06-99A5-DE1ACDC405BC}"/>
              </a:ext>
            </a:extLst>
          </p:cNvPr>
          <p:cNvSpPr txBox="1"/>
          <p:nvPr/>
        </p:nvSpPr>
        <p:spPr>
          <a:xfrm>
            <a:off x="6677694" y="2740843"/>
            <a:ext cx="1985668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厚德泽人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856351-7ADE-44EC-9792-F3740FBC5B32}"/>
              </a:ext>
            </a:extLst>
          </p:cNvPr>
          <p:cNvSpPr txBox="1"/>
          <p:nvPr/>
        </p:nvSpPr>
        <p:spPr>
          <a:xfrm>
            <a:off x="6521922" y="105607"/>
            <a:ext cx="2612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插入校徽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（每一页右上角都放）</a:t>
            </a:r>
          </a:p>
        </p:txBody>
      </p:sp>
    </p:spTree>
    <p:extLst>
      <p:ext uri="{BB962C8B-B14F-4D97-AF65-F5344CB8AC3E}">
        <p14:creationId xmlns:p14="http://schemas.microsoft.com/office/powerpoint/2010/main" val="24336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 p14:presetBounceEnd="3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5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6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6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7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30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31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34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35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38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42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43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46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4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51" grpId="0" animBg="1"/>
          <p:bldP spid="52" grpId="0" animBg="1"/>
          <p:bldP spid="53" grpId="0" animBg="1"/>
          <p:bldP spid="54" grpId="0" animBg="1"/>
          <p:bldP spid="58" grpId="0" animBg="1"/>
          <p:bldP spid="61" grpId="0" animBg="1"/>
          <p:bldP spid="62" grpId="0" animBg="1"/>
          <p:bldP spid="64" grpId="0" animBg="1"/>
          <p:bldP spid="6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51" grpId="0" animBg="1"/>
          <p:bldP spid="52" grpId="0" animBg="1"/>
          <p:bldP spid="53" grpId="0" animBg="1"/>
          <p:bldP spid="54" grpId="0" animBg="1"/>
          <p:bldP spid="58" grpId="0" animBg="1"/>
          <p:bldP spid="61" grpId="0" animBg="1"/>
          <p:bldP spid="62" grpId="0" animBg="1"/>
          <p:bldP spid="64" grpId="0" animBg="1"/>
          <p:bldP spid="65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48"/>
          <p:cNvSpPr txBox="1"/>
          <p:nvPr/>
        </p:nvSpPr>
        <p:spPr>
          <a:xfrm>
            <a:off x="2771800" y="3313315"/>
            <a:ext cx="3888431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初入职场，快速成长</a:t>
            </a:r>
            <a:endParaRPr lang="en-GB" altLang="zh-CN" sz="3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Freeform: Shape 25"/>
          <p:cNvSpPr/>
          <p:nvPr/>
        </p:nvSpPr>
        <p:spPr>
          <a:xfrm>
            <a:off x="3519367" y="881655"/>
            <a:ext cx="2105265" cy="2347393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rgbClr val="FFC000">
              <a:alpha val="8000"/>
            </a:srgb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7" name="Freeform: Shape 24"/>
          <p:cNvSpPr/>
          <p:nvPr/>
        </p:nvSpPr>
        <p:spPr>
          <a:xfrm>
            <a:off x="3810176" y="1207072"/>
            <a:ext cx="1521563" cy="1696559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6">
              <a:alpha val="19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8" name="Freeform: Shape 19"/>
          <p:cNvSpPr/>
          <p:nvPr/>
        </p:nvSpPr>
        <p:spPr>
          <a:xfrm>
            <a:off x="4057901" y="1483288"/>
            <a:ext cx="1026113" cy="1144127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6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4133285" y="1806082"/>
            <a:ext cx="875346" cy="477636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48">
            <a:extLst>
              <a:ext uri="{FF2B5EF4-FFF2-40B4-BE49-F238E27FC236}">
                <a16:creationId xmlns:a16="http://schemas.microsoft.com/office/drawing/2014/main" id="{80DE9563-FC73-41E6-AE49-8AC793915426}"/>
              </a:ext>
            </a:extLst>
          </p:cNvPr>
          <p:cNvSpPr txBox="1"/>
          <p:nvPr/>
        </p:nvSpPr>
        <p:spPr>
          <a:xfrm>
            <a:off x="5940153" y="3789518"/>
            <a:ext cx="21602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学工实践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8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 animBg="1"/>
      <p:bldP spid="17" grpId="0" animBg="1"/>
      <p:bldP spid="18" grpId="0" animBg="1"/>
      <p:bldP spid="19" grpId="0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11"/>
          <p:cNvSpPr>
            <a:spLocks/>
          </p:cNvSpPr>
          <p:nvPr/>
        </p:nvSpPr>
        <p:spPr bwMode="auto">
          <a:xfrm rot="5400000">
            <a:off x="6619468" y="2616728"/>
            <a:ext cx="507678" cy="547247"/>
          </a:xfrm>
          <a:custGeom>
            <a:avLst/>
            <a:gdLst>
              <a:gd name="T0" fmla="*/ 458 w 458"/>
              <a:gd name="T1" fmla="*/ 0 h 395"/>
              <a:gd name="T2" fmla="*/ 0 w 458"/>
              <a:gd name="T3" fmla="*/ 395 h 395"/>
              <a:gd name="T4" fmla="*/ 227 w 458"/>
              <a:gd name="T5" fmla="*/ 395 h 395"/>
              <a:gd name="T6" fmla="*/ 0 w 458"/>
              <a:gd name="T7" fmla="*/ 395 h 395"/>
              <a:gd name="T8" fmla="*/ 210 w 458"/>
              <a:gd name="T9" fmla="*/ 214 h 395"/>
              <a:gd name="T10" fmla="*/ 458 w 458"/>
              <a:gd name="T11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8" h="395">
                <a:moveTo>
                  <a:pt x="458" y="0"/>
                </a:moveTo>
                <a:lnTo>
                  <a:pt x="0" y="395"/>
                </a:lnTo>
                <a:lnTo>
                  <a:pt x="227" y="395"/>
                </a:lnTo>
                <a:lnTo>
                  <a:pt x="0" y="395"/>
                </a:lnTo>
                <a:lnTo>
                  <a:pt x="210" y="214"/>
                </a:lnTo>
                <a:lnTo>
                  <a:pt x="458" y="0"/>
                </a:lnTo>
                <a:close/>
              </a:path>
            </a:pathLst>
          </a:custGeom>
          <a:solidFill>
            <a:srgbClr val="A6A5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4" name="Freeform: Shape 12"/>
          <p:cNvSpPr>
            <a:spLocks/>
          </p:cNvSpPr>
          <p:nvPr/>
        </p:nvSpPr>
        <p:spPr bwMode="auto">
          <a:xfrm rot="5400000">
            <a:off x="6619468" y="2616728"/>
            <a:ext cx="507678" cy="547247"/>
          </a:xfrm>
          <a:custGeom>
            <a:avLst/>
            <a:gdLst>
              <a:gd name="T0" fmla="*/ 458 w 458"/>
              <a:gd name="T1" fmla="*/ 0 h 395"/>
              <a:gd name="T2" fmla="*/ 0 w 458"/>
              <a:gd name="T3" fmla="*/ 395 h 395"/>
              <a:gd name="T4" fmla="*/ 227 w 458"/>
              <a:gd name="T5" fmla="*/ 395 h 395"/>
              <a:gd name="T6" fmla="*/ 0 w 458"/>
              <a:gd name="T7" fmla="*/ 395 h 395"/>
              <a:gd name="T8" fmla="*/ 210 w 458"/>
              <a:gd name="T9" fmla="*/ 214 h 395"/>
              <a:gd name="T10" fmla="*/ 458 w 458"/>
              <a:gd name="T11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8" h="395">
                <a:moveTo>
                  <a:pt x="458" y="0"/>
                </a:moveTo>
                <a:lnTo>
                  <a:pt x="0" y="395"/>
                </a:lnTo>
                <a:lnTo>
                  <a:pt x="227" y="395"/>
                </a:lnTo>
                <a:lnTo>
                  <a:pt x="0" y="395"/>
                </a:lnTo>
                <a:lnTo>
                  <a:pt x="210" y="214"/>
                </a:lnTo>
                <a:lnTo>
                  <a:pt x="4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5" name="Freeform: Shape 13"/>
          <p:cNvSpPr>
            <a:spLocks/>
          </p:cNvSpPr>
          <p:nvPr/>
        </p:nvSpPr>
        <p:spPr bwMode="auto">
          <a:xfrm rot="5400000">
            <a:off x="6619468" y="3124407"/>
            <a:ext cx="507678" cy="547247"/>
          </a:xfrm>
          <a:custGeom>
            <a:avLst/>
            <a:gdLst>
              <a:gd name="T0" fmla="*/ 0 w 458"/>
              <a:gd name="T1" fmla="*/ 0 h 395"/>
              <a:gd name="T2" fmla="*/ 0 w 458"/>
              <a:gd name="T3" fmla="*/ 0 h 395"/>
              <a:gd name="T4" fmla="*/ 458 w 458"/>
              <a:gd name="T5" fmla="*/ 395 h 395"/>
              <a:gd name="T6" fmla="*/ 458 w 458"/>
              <a:gd name="T7" fmla="*/ 395 h 395"/>
              <a:gd name="T8" fmla="*/ 0 w 458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" h="395">
                <a:moveTo>
                  <a:pt x="0" y="0"/>
                </a:moveTo>
                <a:lnTo>
                  <a:pt x="0" y="0"/>
                </a:lnTo>
                <a:lnTo>
                  <a:pt x="458" y="395"/>
                </a:lnTo>
                <a:lnTo>
                  <a:pt x="458" y="395"/>
                </a:lnTo>
                <a:lnTo>
                  <a:pt x="0" y="0"/>
                </a:lnTo>
                <a:close/>
              </a:path>
            </a:pathLst>
          </a:custGeom>
          <a:solidFill>
            <a:srgbClr val="AEA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6" name="Freeform: Shape 14"/>
          <p:cNvSpPr>
            <a:spLocks/>
          </p:cNvSpPr>
          <p:nvPr/>
        </p:nvSpPr>
        <p:spPr bwMode="auto">
          <a:xfrm rot="5400000">
            <a:off x="6619468" y="3124407"/>
            <a:ext cx="507678" cy="547247"/>
          </a:xfrm>
          <a:custGeom>
            <a:avLst/>
            <a:gdLst>
              <a:gd name="T0" fmla="*/ 0 w 458"/>
              <a:gd name="T1" fmla="*/ 0 h 395"/>
              <a:gd name="T2" fmla="*/ 0 w 458"/>
              <a:gd name="T3" fmla="*/ 0 h 395"/>
              <a:gd name="T4" fmla="*/ 458 w 458"/>
              <a:gd name="T5" fmla="*/ 395 h 395"/>
              <a:gd name="T6" fmla="*/ 458 w 458"/>
              <a:gd name="T7" fmla="*/ 395 h 395"/>
              <a:gd name="T8" fmla="*/ 0 w 458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" h="395">
                <a:moveTo>
                  <a:pt x="0" y="0"/>
                </a:moveTo>
                <a:lnTo>
                  <a:pt x="0" y="0"/>
                </a:lnTo>
                <a:lnTo>
                  <a:pt x="458" y="395"/>
                </a:lnTo>
                <a:lnTo>
                  <a:pt x="458" y="39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2" name="Freeform: Shape 20"/>
          <p:cNvSpPr>
            <a:spLocks/>
          </p:cNvSpPr>
          <p:nvPr/>
        </p:nvSpPr>
        <p:spPr bwMode="auto">
          <a:xfrm rot="5400000">
            <a:off x="4301729" y="1921350"/>
            <a:ext cx="517655" cy="2122488"/>
          </a:xfrm>
          <a:custGeom>
            <a:avLst/>
            <a:gdLst>
              <a:gd name="T0" fmla="*/ 0 w 467"/>
              <a:gd name="T1" fmla="*/ 1532 h 1532"/>
              <a:gd name="T2" fmla="*/ 0 w 467"/>
              <a:gd name="T3" fmla="*/ 0 h 1532"/>
              <a:gd name="T4" fmla="*/ 467 w 467"/>
              <a:gd name="T5" fmla="*/ 366 h 1532"/>
              <a:gd name="T6" fmla="*/ 467 w 467"/>
              <a:gd name="T7" fmla="*/ 1532 h 1532"/>
              <a:gd name="T8" fmla="*/ 0 w 467"/>
              <a:gd name="T9" fmla="*/ 1532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7" h="1532">
                <a:moveTo>
                  <a:pt x="0" y="1532"/>
                </a:moveTo>
                <a:lnTo>
                  <a:pt x="0" y="0"/>
                </a:lnTo>
                <a:lnTo>
                  <a:pt x="467" y="366"/>
                </a:lnTo>
                <a:lnTo>
                  <a:pt x="467" y="1532"/>
                </a:lnTo>
                <a:lnTo>
                  <a:pt x="0" y="15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4" name="Freeform: Shape 22"/>
          <p:cNvSpPr>
            <a:spLocks/>
          </p:cNvSpPr>
          <p:nvPr/>
        </p:nvSpPr>
        <p:spPr bwMode="auto">
          <a:xfrm rot="5400000">
            <a:off x="2503255" y="2250148"/>
            <a:ext cx="1016465" cy="548633"/>
          </a:xfrm>
          <a:custGeom>
            <a:avLst/>
            <a:gdLst>
              <a:gd name="T0" fmla="*/ 458 w 917"/>
              <a:gd name="T1" fmla="*/ 396 h 396"/>
              <a:gd name="T2" fmla="*/ 917 w 917"/>
              <a:gd name="T3" fmla="*/ 0 h 396"/>
              <a:gd name="T4" fmla="*/ 458 w 917"/>
              <a:gd name="T5" fmla="*/ 0 h 396"/>
              <a:gd name="T6" fmla="*/ 0 w 917"/>
              <a:gd name="T7" fmla="*/ 0 h 396"/>
              <a:gd name="T8" fmla="*/ 458 w 917"/>
              <a:gd name="T9" fmla="*/ 396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7" h="396">
                <a:moveTo>
                  <a:pt x="458" y="396"/>
                </a:moveTo>
                <a:lnTo>
                  <a:pt x="917" y="0"/>
                </a:lnTo>
                <a:lnTo>
                  <a:pt x="458" y="0"/>
                </a:lnTo>
                <a:lnTo>
                  <a:pt x="0" y="0"/>
                </a:lnTo>
                <a:lnTo>
                  <a:pt x="458" y="3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5" name="Freeform: Shape 23"/>
          <p:cNvSpPr>
            <a:spLocks/>
          </p:cNvSpPr>
          <p:nvPr/>
        </p:nvSpPr>
        <p:spPr bwMode="auto">
          <a:xfrm rot="5400000">
            <a:off x="2503255" y="2250148"/>
            <a:ext cx="1016465" cy="548633"/>
          </a:xfrm>
          <a:custGeom>
            <a:avLst/>
            <a:gdLst>
              <a:gd name="T0" fmla="*/ 917 w 917"/>
              <a:gd name="T1" fmla="*/ 0 h 396"/>
              <a:gd name="T2" fmla="*/ 917 w 917"/>
              <a:gd name="T3" fmla="*/ 0 h 396"/>
              <a:gd name="T4" fmla="*/ 458 w 917"/>
              <a:gd name="T5" fmla="*/ 396 h 396"/>
              <a:gd name="T6" fmla="*/ 0 w 917"/>
              <a:gd name="T7" fmla="*/ 0 h 396"/>
              <a:gd name="T8" fmla="*/ 0 w 917"/>
              <a:gd name="T9" fmla="*/ 0 h 396"/>
              <a:gd name="T10" fmla="*/ 458 w 917"/>
              <a:gd name="T11" fmla="*/ 396 h 396"/>
              <a:gd name="T12" fmla="*/ 917 w 917"/>
              <a:gd name="T13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396">
                <a:moveTo>
                  <a:pt x="917" y="0"/>
                </a:moveTo>
                <a:lnTo>
                  <a:pt x="917" y="0"/>
                </a:lnTo>
                <a:lnTo>
                  <a:pt x="458" y="396"/>
                </a:lnTo>
                <a:lnTo>
                  <a:pt x="0" y="0"/>
                </a:lnTo>
                <a:lnTo>
                  <a:pt x="0" y="0"/>
                </a:lnTo>
                <a:lnTo>
                  <a:pt x="458" y="396"/>
                </a:lnTo>
                <a:lnTo>
                  <a:pt x="917" y="0"/>
                </a:lnTo>
                <a:close/>
              </a:path>
            </a:pathLst>
          </a:custGeom>
          <a:solidFill>
            <a:srgbClr val="A6A5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6" name="Freeform: Shape 24"/>
          <p:cNvSpPr>
            <a:spLocks/>
          </p:cNvSpPr>
          <p:nvPr/>
        </p:nvSpPr>
        <p:spPr bwMode="auto">
          <a:xfrm rot="5400000">
            <a:off x="2503255" y="2250148"/>
            <a:ext cx="1016465" cy="548633"/>
          </a:xfrm>
          <a:custGeom>
            <a:avLst/>
            <a:gdLst>
              <a:gd name="T0" fmla="*/ 917 w 917"/>
              <a:gd name="T1" fmla="*/ 0 h 396"/>
              <a:gd name="T2" fmla="*/ 917 w 917"/>
              <a:gd name="T3" fmla="*/ 0 h 396"/>
              <a:gd name="T4" fmla="*/ 458 w 917"/>
              <a:gd name="T5" fmla="*/ 396 h 396"/>
              <a:gd name="T6" fmla="*/ 0 w 917"/>
              <a:gd name="T7" fmla="*/ 0 h 396"/>
              <a:gd name="T8" fmla="*/ 0 w 917"/>
              <a:gd name="T9" fmla="*/ 0 h 396"/>
              <a:gd name="T10" fmla="*/ 458 w 917"/>
              <a:gd name="T11" fmla="*/ 396 h 396"/>
              <a:gd name="T12" fmla="*/ 917 w 917"/>
              <a:gd name="T13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396">
                <a:moveTo>
                  <a:pt x="917" y="0"/>
                </a:moveTo>
                <a:lnTo>
                  <a:pt x="917" y="0"/>
                </a:lnTo>
                <a:lnTo>
                  <a:pt x="458" y="396"/>
                </a:lnTo>
                <a:lnTo>
                  <a:pt x="0" y="0"/>
                </a:lnTo>
                <a:lnTo>
                  <a:pt x="0" y="0"/>
                </a:lnTo>
                <a:lnTo>
                  <a:pt x="458" y="396"/>
                </a:lnTo>
                <a:lnTo>
                  <a:pt x="9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7" name="Freeform: Shape 25"/>
          <p:cNvSpPr>
            <a:spLocks/>
          </p:cNvSpPr>
          <p:nvPr/>
        </p:nvSpPr>
        <p:spPr bwMode="auto">
          <a:xfrm rot="5400000">
            <a:off x="3810414" y="1491622"/>
            <a:ext cx="1016465" cy="2065685"/>
          </a:xfrm>
          <a:custGeom>
            <a:avLst/>
            <a:gdLst>
              <a:gd name="T0" fmla="*/ 227 w 917"/>
              <a:gd name="T1" fmla="*/ 1491 h 1491"/>
              <a:gd name="T2" fmla="*/ 0 w 917"/>
              <a:gd name="T3" fmla="*/ 1491 h 1491"/>
              <a:gd name="T4" fmla="*/ 227 w 917"/>
              <a:gd name="T5" fmla="*/ 1491 h 1491"/>
              <a:gd name="T6" fmla="*/ 227 w 917"/>
              <a:gd name="T7" fmla="*/ 1491 h 1491"/>
              <a:gd name="T8" fmla="*/ 227 w 917"/>
              <a:gd name="T9" fmla="*/ 0 h 1491"/>
              <a:gd name="T10" fmla="*/ 227 w 917"/>
              <a:gd name="T11" fmla="*/ 0 h 1491"/>
              <a:gd name="T12" fmla="*/ 694 w 917"/>
              <a:gd name="T13" fmla="*/ 366 h 1491"/>
              <a:gd name="T14" fmla="*/ 694 w 917"/>
              <a:gd name="T15" fmla="*/ 1491 h 1491"/>
              <a:gd name="T16" fmla="*/ 917 w 917"/>
              <a:gd name="T17" fmla="*/ 1491 h 1491"/>
              <a:gd name="T18" fmla="*/ 917 w 917"/>
              <a:gd name="T19" fmla="*/ 1491 h 1491"/>
              <a:gd name="T20" fmla="*/ 694 w 917"/>
              <a:gd name="T21" fmla="*/ 1491 h 1491"/>
              <a:gd name="T22" fmla="*/ 694 w 917"/>
              <a:gd name="T23" fmla="*/ 366 h 1491"/>
              <a:gd name="T24" fmla="*/ 227 w 917"/>
              <a:gd name="T25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17" h="1491">
                <a:moveTo>
                  <a:pt x="227" y="1491"/>
                </a:moveTo>
                <a:lnTo>
                  <a:pt x="0" y="1491"/>
                </a:lnTo>
                <a:lnTo>
                  <a:pt x="227" y="1491"/>
                </a:lnTo>
                <a:lnTo>
                  <a:pt x="227" y="1491"/>
                </a:lnTo>
                <a:close/>
                <a:moveTo>
                  <a:pt x="227" y="0"/>
                </a:moveTo>
                <a:lnTo>
                  <a:pt x="227" y="0"/>
                </a:lnTo>
                <a:lnTo>
                  <a:pt x="694" y="366"/>
                </a:lnTo>
                <a:lnTo>
                  <a:pt x="694" y="1491"/>
                </a:lnTo>
                <a:lnTo>
                  <a:pt x="917" y="1491"/>
                </a:lnTo>
                <a:lnTo>
                  <a:pt x="917" y="1491"/>
                </a:lnTo>
                <a:lnTo>
                  <a:pt x="694" y="1491"/>
                </a:lnTo>
                <a:lnTo>
                  <a:pt x="694" y="366"/>
                </a:lnTo>
                <a:lnTo>
                  <a:pt x="227" y="0"/>
                </a:lnTo>
                <a:close/>
              </a:path>
            </a:pathLst>
          </a:custGeom>
          <a:solidFill>
            <a:srgbClr val="A6A5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8" name="Freeform: Shape 26"/>
          <p:cNvSpPr>
            <a:spLocks/>
          </p:cNvSpPr>
          <p:nvPr/>
        </p:nvSpPr>
        <p:spPr bwMode="auto">
          <a:xfrm rot="5400000">
            <a:off x="3810414" y="1491622"/>
            <a:ext cx="1016465" cy="2065685"/>
          </a:xfrm>
          <a:custGeom>
            <a:avLst/>
            <a:gdLst>
              <a:gd name="T0" fmla="*/ 227 w 917"/>
              <a:gd name="T1" fmla="*/ 1491 h 1491"/>
              <a:gd name="T2" fmla="*/ 0 w 917"/>
              <a:gd name="T3" fmla="*/ 1491 h 1491"/>
              <a:gd name="T4" fmla="*/ 227 w 917"/>
              <a:gd name="T5" fmla="*/ 1491 h 1491"/>
              <a:gd name="T6" fmla="*/ 227 w 917"/>
              <a:gd name="T7" fmla="*/ 1491 h 1491"/>
              <a:gd name="T8" fmla="*/ 227 w 917"/>
              <a:gd name="T9" fmla="*/ 0 h 1491"/>
              <a:gd name="T10" fmla="*/ 227 w 917"/>
              <a:gd name="T11" fmla="*/ 0 h 1491"/>
              <a:gd name="T12" fmla="*/ 694 w 917"/>
              <a:gd name="T13" fmla="*/ 366 h 1491"/>
              <a:gd name="T14" fmla="*/ 694 w 917"/>
              <a:gd name="T15" fmla="*/ 1491 h 1491"/>
              <a:gd name="T16" fmla="*/ 917 w 917"/>
              <a:gd name="T17" fmla="*/ 1491 h 1491"/>
              <a:gd name="T18" fmla="*/ 917 w 917"/>
              <a:gd name="T19" fmla="*/ 1491 h 1491"/>
              <a:gd name="T20" fmla="*/ 694 w 917"/>
              <a:gd name="T21" fmla="*/ 1491 h 1491"/>
              <a:gd name="T22" fmla="*/ 694 w 917"/>
              <a:gd name="T23" fmla="*/ 366 h 1491"/>
              <a:gd name="T24" fmla="*/ 227 w 917"/>
              <a:gd name="T25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17" h="1491">
                <a:moveTo>
                  <a:pt x="227" y="1491"/>
                </a:moveTo>
                <a:lnTo>
                  <a:pt x="0" y="1491"/>
                </a:lnTo>
                <a:lnTo>
                  <a:pt x="227" y="1491"/>
                </a:lnTo>
                <a:lnTo>
                  <a:pt x="227" y="1491"/>
                </a:lnTo>
                <a:moveTo>
                  <a:pt x="227" y="0"/>
                </a:moveTo>
                <a:lnTo>
                  <a:pt x="227" y="0"/>
                </a:lnTo>
                <a:lnTo>
                  <a:pt x="694" y="366"/>
                </a:lnTo>
                <a:lnTo>
                  <a:pt x="694" y="1491"/>
                </a:lnTo>
                <a:lnTo>
                  <a:pt x="917" y="1491"/>
                </a:lnTo>
                <a:lnTo>
                  <a:pt x="917" y="1491"/>
                </a:lnTo>
                <a:lnTo>
                  <a:pt x="694" y="1491"/>
                </a:lnTo>
                <a:lnTo>
                  <a:pt x="694" y="366"/>
                </a:lnTo>
                <a:lnTo>
                  <a:pt x="22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3" name="Freeform: Shape 31"/>
          <p:cNvSpPr>
            <a:spLocks/>
          </p:cNvSpPr>
          <p:nvPr/>
        </p:nvSpPr>
        <p:spPr bwMode="auto">
          <a:xfrm rot="5400000">
            <a:off x="4987381" y="1363379"/>
            <a:ext cx="516546" cy="2204229"/>
          </a:xfrm>
          <a:custGeom>
            <a:avLst/>
            <a:gdLst>
              <a:gd name="T0" fmla="*/ 466 w 466"/>
              <a:gd name="T1" fmla="*/ 0 h 1591"/>
              <a:gd name="T2" fmla="*/ 466 w 466"/>
              <a:gd name="T3" fmla="*/ 1591 h 1591"/>
              <a:gd name="T4" fmla="*/ 0 w 466"/>
              <a:gd name="T5" fmla="*/ 1224 h 1591"/>
              <a:gd name="T6" fmla="*/ 0 w 466"/>
              <a:gd name="T7" fmla="*/ 0 h 1591"/>
              <a:gd name="T8" fmla="*/ 466 w 466"/>
              <a:gd name="T9" fmla="*/ 0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" h="1591">
                <a:moveTo>
                  <a:pt x="466" y="0"/>
                </a:moveTo>
                <a:lnTo>
                  <a:pt x="466" y="1591"/>
                </a:lnTo>
                <a:lnTo>
                  <a:pt x="0" y="1224"/>
                </a:lnTo>
                <a:lnTo>
                  <a:pt x="0" y="0"/>
                </a:lnTo>
                <a:lnTo>
                  <a:pt x="4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5" name="Freeform: Shape 33"/>
          <p:cNvSpPr>
            <a:spLocks/>
          </p:cNvSpPr>
          <p:nvPr/>
        </p:nvSpPr>
        <p:spPr bwMode="auto">
          <a:xfrm rot="5400000">
            <a:off x="6054001" y="2191177"/>
            <a:ext cx="1019791" cy="548633"/>
          </a:xfrm>
          <a:custGeom>
            <a:avLst/>
            <a:gdLst>
              <a:gd name="T0" fmla="*/ 462 w 920"/>
              <a:gd name="T1" fmla="*/ 0 h 396"/>
              <a:gd name="T2" fmla="*/ 0 w 920"/>
              <a:gd name="T3" fmla="*/ 396 h 396"/>
              <a:gd name="T4" fmla="*/ 462 w 920"/>
              <a:gd name="T5" fmla="*/ 396 h 396"/>
              <a:gd name="T6" fmla="*/ 920 w 920"/>
              <a:gd name="T7" fmla="*/ 396 h 396"/>
              <a:gd name="T8" fmla="*/ 462 w 920"/>
              <a:gd name="T9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0" h="396">
                <a:moveTo>
                  <a:pt x="462" y="0"/>
                </a:moveTo>
                <a:lnTo>
                  <a:pt x="0" y="396"/>
                </a:lnTo>
                <a:lnTo>
                  <a:pt x="462" y="396"/>
                </a:lnTo>
                <a:lnTo>
                  <a:pt x="920" y="396"/>
                </a:lnTo>
                <a:lnTo>
                  <a:pt x="46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7" name="Freeform: Shape 35"/>
          <p:cNvSpPr>
            <a:spLocks/>
          </p:cNvSpPr>
          <p:nvPr/>
        </p:nvSpPr>
        <p:spPr bwMode="auto">
          <a:xfrm rot="5400000">
            <a:off x="4958287" y="1392473"/>
            <a:ext cx="516546" cy="2146040"/>
          </a:xfrm>
          <a:custGeom>
            <a:avLst/>
            <a:gdLst>
              <a:gd name="T0" fmla="*/ 466 w 466"/>
              <a:gd name="T1" fmla="*/ 0 h 1549"/>
              <a:gd name="T2" fmla="*/ 235 w 466"/>
              <a:gd name="T3" fmla="*/ 0 h 1549"/>
              <a:gd name="T4" fmla="*/ 0 w 466"/>
              <a:gd name="T5" fmla="*/ 0 h 1549"/>
              <a:gd name="T6" fmla="*/ 0 w 466"/>
              <a:gd name="T7" fmla="*/ 539 h 1549"/>
              <a:gd name="T8" fmla="*/ 0 w 466"/>
              <a:gd name="T9" fmla="*/ 539 h 1549"/>
              <a:gd name="T10" fmla="*/ 0 w 466"/>
              <a:gd name="T11" fmla="*/ 1182 h 1549"/>
              <a:gd name="T12" fmla="*/ 466 w 466"/>
              <a:gd name="T13" fmla="*/ 1549 h 1549"/>
              <a:gd name="T14" fmla="*/ 466 w 466"/>
              <a:gd name="T15" fmla="*/ 0 h 1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6" h="1549">
                <a:moveTo>
                  <a:pt x="466" y="0"/>
                </a:moveTo>
                <a:lnTo>
                  <a:pt x="235" y="0"/>
                </a:lnTo>
                <a:lnTo>
                  <a:pt x="0" y="0"/>
                </a:lnTo>
                <a:lnTo>
                  <a:pt x="0" y="539"/>
                </a:lnTo>
                <a:lnTo>
                  <a:pt x="0" y="539"/>
                </a:lnTo>
                <a:lnTo>
                  <a:pt x="0" y="1182"/>
                </a:lnTo>
                <a:lnTo>
                  <a:pt x="466" y="1549"/>
                </a:lnTo>
                <a:lnTo>
                  <a:pt x="4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8" name="Freeform: Shape 36"/>
          <p:cNvSpPr>
            <a:spLocks/>
          </p:cNvSpPr>
          <p:nvPr/>
        </p:nvSpPr>
        <p:spPr bwMode="auto">
          <a:xfrm rot="5400000">
            <a:off x="6054001" y="2191177"/>
            <a:ext cx="1019791" cy="548633"/>
          </a:xfrm>
          <a:custGeom>
            <a:avLst/>
            <a:gdLst>
              <a:gd name="T0" fmla="*/ 462 w 920"/>
              <a:gd name="T1" fmla="*/ 0 h 396"/>
              <a:gd name="T2" fmla="*/ 0 w 920"/>
              <a:gd name="T3" fmla="*/ 396 h 396"/>
              <a:gd name="T4" fmla="*/ 227 w 920"/>
              <a:gd name="T5" fmla="*/ 396 h 396"/>
              <a:gd name="T6" fmla="*/ 462 w 920"/>
              <a:gd name="T7" fmla="*/ 396 h 396"/>
              <a:gd name="T8" fmla="*/ 693 w 920"/>
              <a:gd name="T9" fmla="*/ 396 h 396"/>
              <a:gd name="T10" fmla="*/ 920 w 920"/>
              <a:gd name="T11" fmla="*/ 396 h 396"/>
              <a:gd name="T12" fmla="*/ 462 w 920"/>
              <a:gd name="T13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0" h="396">
                <a:moveTo>
                  <a:pt x="462" y="0"/>
                </a:moveTo>
                <a:lnTo>
                  <a:pt x="0" y="396"/>
                </a:lnTo>
                <a:lnTo>
                  <a:pt x="227" y="396"/>
                </a:lnTo>
                <a:lnTo>
                  <a:pt x="462" y="396"/>
                </a:lnTo>
                <a:lnTo>
                  <a:pt x="693" y="396"/>
                </a:lnTo>
                <a:lnTo>
                  <a:pt x="920" y="396"/>
                </a:lnTo>
                <a:lnTo>
                  <a:pt x="46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60" name="Freeform: Shape 38"/>
          <p:cNvSpPr>
            <a:spLocks/>
          </p:cNvSpPr>
          <p:nvPr/>
        </p:nvSpPr>
        <p:spPr bwMode="auto">
          <a:xfrm rot="5400000">
            <a:off x="4062048" y="726438"/>
            <a:ext cx="512112" cy="2449451"/>
          </a:xfrm>
          <a:custGeom>
            <a:avLst/>
            <a:gdLst>
              <a:gd name="T0" fmla="*/ 462 w 462"/>
              <a:gd name="T1" fmla="*/ 1768 h 1768"/>
              <a:gd name="T2" fmla="*/ 462 w 462"/>
              <a:gd name="T3" fmla="*/ 0 h 1768"/>
              <a:gd name="T4" fmla="*/ 0 w 462"/>
              <a:gd name="T5" fmla="*/ 367 h 1768"/>
              <a:gd name="T6" fmla="*/ 0 w 462"/>
              <a:gd name="T7" fmla="*/ 1768 h 1768"/>
              <a:gd name="T8" fmla="*/ 462 w 462"/>
              <a:gd name="T9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" h="1768">
                <a:moveTo>
                  <a:pt x="462" y="1768"/>
                </a:moveTo>
                <a:lnTo>
                  <a:pt x="462" y="0"/>
                </a:lnTo>
                <a:lnTo>
                  <a:pt x="0" y="367"/>
                </a:lnTo>
                <a:lnTo>
                  <a:pt x="0" y="1768"/>
                </a:lnTo>
                <a:lnTo>
                  <a:pt x="462" y="176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66" name="Freeform: Shape 44"/>
          <p:cNvSpPr>
            <a:spLocks/>
          </p:cNvSpPr>
          <p:nvPr/>
        </p:nvSpPr>
        <p:spPr bwMode="auto">
          <a:xfrm rot="5400000">
            <a:off x="4093913" y="758303"/>
            <a:ext cx="512112" cy="2385721"/>
          </a:xfrm>
          <a:custGeom>
            <a:avLst/>
            <a:gdLst>
              <a:gd name="T0" fmla="*/ 462 w 462"/>
              <a:gd name="T1" fmla="*/ 0 h 1722"/>
              <a:gd name="T2" fmla="*/ 0 w 462"/>
              <a:gd name="T3" fmla="*/ 367 h 1722"/>
              <a:gd name="T4" fmla="*/ 0 w 462"/>
              <a:gd name="T5" fmla="*/ 1722 h 1722"/>
              <a:gd name="T6" fmla="*/ 231 w 462"/>
              <a:gd name="T7" fmla="*/ 1722 h 1722"/>
              <a:gd name="T8" fmla="*/ 462 w 462"/>
              <a:gd name="T9" fmla="*/ 1722 h 1722"/>
              <a:gd name="T10" fmla="*/ 462 w 462"/>
              <a:gd name="T11" fmla="*/ 0 h 1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2" h="1722">
                <a:moveTo>
                  <a:pt x="462" y="0"/>
                </a:moveTo>
                <a:lnTo>
                  <a:pt x="0" y="367"/>
                </a:lnTo>
                <a:lnTo>
                  <a:pt x="0" y="1722"/>
                </a:lnTo>
                <a:lnTo>
                  <a:pt x="231" y="1722"/>
                </a:lnTo>
                <a:lnTo>
                  <a:pt x="462" y="1722"/>
                </a:lnTo>
                <a:lnTo>
                  <a:pt x="46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2165243" y="1145176"/>
            <a:ext cx="2934353" cy="1015357"/>
            <a:chOff x="2338165" y="1456384"/>
            <a:chExt cx="2934353" cy="1015357"/>
          </a:xfrm>
        </p:grpSpPr>
        <p:grpSp>
          <p:nvGrpSpPr>
            <p:cNvPr id="72" name="组合 71"/>
            <p:cNvGrpSpPr/>
            <p:nvPr/>
          </p:nvGrpSpPr>
          <p:grpSpPr>
            <a:xfrm>
              <a:off x="2338165" y="1456384"/>
              <a:ext cx="2934353" cy="1015357"/>
              <a:chOff x="2338165" y="1424545"/>
              <a:chExt cx="2934353" cy="1015357"/>
            </a:xfrm>
          </p:grpSpPr>
          <p:sp>
            <p:nvSpPr>
              <p:cNvPr id="65" name="Freeform: Shape 43"/>
              <p:cNvSpPr>
                <a:spLocks/>
              </p:cNvSpPr>
              <p:nvPr/>
            </p:nvSpPr>
            <p:spPr bwMode="auto">
              <a:xfrm rot="5400000">
                <a:off x="3823602" y="739362"/>
                <a:ext cx="512112" cy="2385721"/>
              </a:xfrm>
              <a:custGeom>
                <a:avLst/>
                <a:gdLst>
                  <a:gd name="T0" fmla="*/ 462 w 462"/>
                  <a:gd name="T1" fmla="*/ 0 h 1722"/>
                  <a:gd name="T2" fmla="*/ 0 w 462"/>
                  <a:gd name="T3" fmla="*/ 367 h 1722"/>
                  <a:gd name="T4" fmla="*/ 0 w 462"/>
                  <a:gd name="T5" fmla="*/ 1722 h 1722"/>
                  <a:gd name="T6" fmla="*/ 231 w 462"/>
                  <a:gd name="T7" fmla="*/ 1722 h 1722"/>
                  <a:gd name="T8" fmla="*/ 462 w 462"/>
                  <a:gd name="T9" fmla="*/ 1722 h 1722"/>
                  <a:gd name="T10" fmla="*/ 462 w 462"/>
                  <a:gd name="T11" fmla="*/ 0 h 1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2" h="1722">
                    <a:moveTo>
                      <a:pt x="462" y="0"/>
                    </a:moveTo>
                    <a:lnTo>
                      <a:pt x="0" y="367"/>
                    </a:lnTo>
                    <a:lnTo>
                      <a:pt x="0" y="1722"/>
                    </a:lnTo>
                    <a:lnTo>
                      <a:pt x="231" y="1722"/>
                    </a:lnTo>
                    <a:lnTo>
                      <a:pt x="462" y="1722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67" name="Freeform: Shape 45"/>
              <p:cNvSpPr>
                <a:spLocks/>
              </p:cNvSpPr>
              <p:nvPr/>
            </p:nvSpPr>
            <p:spPr bwMode="auto">
              <a:xfrm rot="5400000">
                <a:off x="2104803" y="1657907"/>
                <a:ext cx="1015357" cy="548633"/>
              </a:xfrm>
              <a:custGeom>
                <a:avLst/>
                <a:gdLst>
                  <a:gd name="T0" fmla="*/ 916 w 916"/>
                  <a:gd name="T1" fmla="*/ 0 h 396"/>
                  <a:gd name="T2" fmla="*/ 689 w 916"/>
                  <a:gd name="T3" fmla="*/ 0 h 396"/>
                  <a:gd name="T4" fmla="*/ 458 w 916"/>
                  <a:gd name="T5" fmla="*/ 0 h 396"/>
                  <a:gd name="T6" fmla="*/ 227 w 916"/>
                  <a:gd name="T7" fmla="*/ 0 h 396"/>
                  <a:gd name="T8" fmla="*/ 0 w 916"/>
                  <a:gd name="T9" fmla="*/ 0 h 396"/>
                  <a:gd name="T10" fmla="*/ 458 w 916"/>
                  <a:gd name="T11" fmla="*/ 396 h 396"/>
                  <a:gd name="T12" fmla="*/ 916 w 916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6" h="396">
                    <a:moveTo>
                      <a:pt x="916" y="0"/>
                    </a:moveTo>
                    <a:lnTo>
                      <a:pt x="689" y="0"/>
                    </a:lnTo>
                    <a:lnTo>
                      <a:pt x="458" y="0"/>
                    </a:lnTo>
                    <a:lnTo>
                      <a:pt x="227" y="0"/>
                    </a:lnTo>
                    <a:lnTo>
                      <a:pt x="0" y="0"/>
                    </a:lnTo>
                    <a:lnTo>
                      <a:pt x="458" y="396"/>
                    </a:lnTo>
                    <a:lnTo>
                      <a:pt x="9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sp>
          <p:nvSpPr>
            <p:cNvPr id="25" name="TextBox 3"/>
            <p:cNvSpPr txBox="1"/>
            <p:nvPr/>
          </p:nvSpPr>
          <p:spPr>
            <a:xfrm>
              <a:off x="3186818" y="1755387"/>
              <a:ext cx="1061829" cy="253916"/>
            </a:xfrm>
            <a:prstGeom prst="rect">
              <a:avLst/>
            </a:prstGeom>
            <a:noFill/>
            <a:effectLst/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公司概况</a:t>
              </a:r>
            </a:p>
          </p:txBody>
        </p:sp>
      </p:grpSp>
      <p:sp>
        <p:nvSpPr>
          <p:cNvPr id="23" name="Rectangle 65"/>
          <p:cNvSpPr/>
          <p:nvPr/>
        </p:nvSpPr>
        <p:spPr>
          <a:xfrm>
            <a:off x="6643170" y="1888142"/>
            <a:ext cx="2500830" cy="774962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cs typeface="+mn-ea"/>
                <a:sym typeface="+mn-lt"/>
              </a:rPr>
              <a:t>负责：</a:t>
            </a:r>
            <a:endParaRPr lang="en-US" altLang="zh-CN" sz="1600" b="1" dirty="0">
              <a:solidFill>
                <a:schemeClr val="accent1"/>
              </a:solidFill>
              <a:cs typeface="+mn-ea"/>
              <a:sym typeface="+mn-lt"/>
            </a:endParaRPr>
          </a:p>
          <a:p>
            <a:r>
              <a:rPr lang="zh-CN" altLang="en-US" sz="1600" b="1" dirty="0">
                <a:solidFill>
                  <a:schemeClr val="accent1"/>
                </a:solidFill>
                <a:cs typeface="+mn-ea"/>
                <a:sym typeface="+mn-lt"/>
              </a:rPr>
              <a:t>大尺寸面板生产的效率提升</a:t>
            </a:r>
          </a:p>
        </p:txBody>
      </p:sp>
      <p:sp>
        <p:nvSpPr>
          <p:cNvPr id="62" name="Freeform: Shape 40"/>
          <p:cNvSpPr>
            <a:spLocks/>
          </p:cNvSpPr>
          <p:nvPr/>
        </p:nvSpPr>
        <p:spPr bwMode="auto">
          <a:xfrm rot="5400000">
            <a:off x="1567933" y="2634092"/>
            <a:ext cx="1015357" cy="548633"/>
          </a:xfrm>
          <a:custGeom>
            <a:avLst/>
            <a:gdLst>
              <a:gd name="T0" fmla="*/ 458 w 916"/>
              <a:gd name="T1" fmla="*/ 396 h 396"/>
              <a:gd name="T2" fmla="*/ 0 w 916"/>
              <a:gd name="T3" fmla="*/ 0 h 396"/>
              <a:gd name="T4" fmla="*/ 458 w 916"/>
              <a:gd name="T5" fmla="*/ 0 h 396"/>
              <a:gd name="T6" fmla="*/ 916 w 916"/>
              <a:gd name="T7" fmla="*/ 0 h 396"/>
              <a:gd name="T8" fmla="*/ 458 w 916"/>
              <a:gd name="T9" fmla="*/ 396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6" h="396">
                <a:moveTo>
                  <a:pt x="458" y="396"/>
                </a:moveTo>
                <a:lnTo>
                  <a:pt x="0" y="0"/>
                </a:lnTo>
                <a:lnTo>
                  <a:pt x="458" y="0"/>
                </a:lnTo>
                <a:lnTo>
                  <a:pt x="916" y="0"/>
                </a:lnTo>
                <a:lnTo>
                  <a:pt x="458" y="3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63" name="Freeform: Shape 41"/>
          <p:cNvSpPr>
            <a:spLocks/>
          </p:cNvSpPr>
          <p:nvPr/>
        </p:nvSpPr>
        <p:spPr bwMode="auto">
          <a:xfrm rot="5400000">
            <a:off x="2088177" y="1655497"/>
            <a:ext cx="507678" cy="548633"/>
          </a:xfrm>
          <a:custGeom>
            <a:avLst/>
            <a:gdLst>
              <a:gd name="T0" fmla="*/ 458 w 458"/>
              <a:gd name="T1" fmla="*/ 0 h 396"/>
              <a:gd name="T2" fmla="*/ 0 w 458"/>
              <a:gd name="T3" fmla="*/ 396 h 396"/>
              <a:gd name="T4" fmla="*/ 396 w 458"/>
              <a:gd name="T5" fmla="*/ 58 h 396"/>
              <a:gd name="T6" fmla="*/ 458 w 458"/>
              <a:gd name="T7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8" h="396">
                <a:moveTo>
                  <a:pt x="458" y="0"/>
                </a:moveTo>
                <a:lnTo>
                  <a:pt x="0" y="396"/>
                </a:lnTo>
                <a:lnTo>
                  <a:pt x="396" y="58"/>
                </a:lnTo>
                <a:lnTo>
                  <a:pt x="458" y="0"/>
                </a:lnTo>
                <a:close/>
              </a:path>
            </a:pathLst>
          </a:custGeom>
          <a:solidFill>
            <a:srgbClr val="A6A5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64" name="Freeform: Shape 42"/>
          <p:cNvSpPr>
            <a:spLocks/>
          </p:cNvSpPr>
          <p:nvPr/>
        </p:nvSpPr>
        <p:spPr bwMode="auto">
          <a:xfrm rot="5400000">
            <a:off x="2094862" y="3558544"/>
            <a:ext cx="507678" cy="548633"/>
          </a:xfrm>
          <a:custGeom>
            <a:avLst/>
            <a:gdLst>
              <a:gd name="T0" fmla="*/ 458 w 458"/>
              <a:gd name="T1" fmla="*/ 0 h 396"/>
              <a:gd name="T2" fmla="*/ 0 w 458"/>
              <a:gd name="T3" fmla="*/ 396 h 396"/>
              <a:gd name="T4" fmla="*/ 396 w 458"/>
              <a:gd name="T5" fmla="*/ 58 h 396"/>
              <a:gd name="T6" fmla="*/ 458 w 458"/>
              <a:gd name="T7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8" h="396">
                <a:moveTo>
                  <a:pt x="458" y="0"/>
                </a:moveTo>
                <a:lnTo>
                  <a:pt x="0" y="396"/>
                </a:lnTo>
                <a:lnTo>
                  <a:pt x="396" y="58"/>
                </a:lnTo>
                <a:lnTo>
                  <a:pt x="4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82" name="标题 1">
            <a:extLst>
              <a:ext uri="{FF2B5EF4-FFF2-40B4-BE49-F238E27FC236}">
                <a16:creationId xmlns:a16="http://schemas.microsoft.com/office/drawing/2014/main" id="{EAD92660-47BA-4C8E-BE55-C9CFEF37F60A}"/>
              </a:ext>
            </a:extLst>
          </p:cNvPr>
          <p:cNvSpPr txBox="1">
            <a:spLocks/>
          </p:cNvSpPr>
          <p:nvPr/>
        </p:nvSpPr>
        <p:spPr>
          <a:xfrm>
            <a:off x="-164385" y="223103"/>
            <a:ext cx="5803112" cy="828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698FCE"/>
                </a:solidFill>
                <a:latin typeface="Impact" panose="020B0806030902050204" pitchFamily="34" charset="0"/>
                <a:sym typeface="+mn-ea"/>
              </a:rPr>
              <a:t> </a:t>
            </a:r>
            <a:r>
              <a:rPr lang="en-US" altLang="zh-CN" sz="2000" b="1" dirty="0">
                <a:solidFill>
                  <a:srgbClr val="698FC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0 3</a:t>
            </a:r>
            <a:r>
              <a:rPr lang="en-US" altLang="zh-CN" sz="2000" b="1" dirty="0">
                <a:solidFill>
                  <a:srgbClr val="969EC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实习社团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实习：友达实习工程师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85032AA-52A9-43D5-9010-CC5DEB638DA9}"/>
              </a:ext>
            </a:extLst>
          </p:cNvPr>
          <p:cNvCxnSpPr>
            <a:cxnSpLocks/>
          </p:cNvCxnSpPr>
          <p:nvPr/>
        </p:nvCxnSpPr>
        <p:spPr>
          <a:xfrm>
            <a:off x="395536" y="743568"/>
            <a:ext cx="7314353" cy="30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67C38FB6-B2CE-4696-9188-79B279A47596}"/>
              </a:ext>
            </a:extLst>
          </p:cNvPr>
          <p:cNvGrpSpPr/>
          <p:nvPr/>
        </p:nvGrpSpPr>
        <p:grpSpPr>
          <a:xfrm>
            <a:off x="251521" y="235606"/>
            <a:ext cx="2160239" cy="551348"/>
            <a:chOff x="1209635" y="313690"/>
            <a:chExt cx="1800000" cy="720000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F2E01EA-7619-436D-98B9-76AF956694E2}"/>
                </a:ext>
              </a:extLst>
            </p:cNvPr>
            <p:cNvSpPr/>
            <p:nvPr/>
          </p:nvSpPr>
          <p:spPr>
            <a:xfrm>
              <a:off x="1209635" y="313690"/>
              <a:ext cx="6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B78AF9EA-63C7-4D67-8665-1BA6E323318F}"/>
                </a:ext>
              </a:extLst>
            </p:cNvPr>
            <p:cNvSpPr/>
            <p:nvPr/>
          </p:nvSpPr>
          <p:spPr>
            <a:xfrm>
              <a:off x="1209635" y="313690"/>
              <a:ext cx="180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309629C-AFFB-490F-B364-164A3D1BF5EC}"/>
              </a:ext>
            </a:extLst>
          </p:cNvPr>
          <p:cNvGrpSpPr/>
          <p:nvPr/>
        </p:nvGrpSpPr>
        <p:grpSpPr>
          <a:xfrm>
            <a:off x="3873574" y="944695"/>
            <a:ext cx="2694673" cy="1718409"/>
            <a:chOff x="3873229" y="808902"/>
            <a:chExt cx="2694673" cy="1718409"/>
          </a:xfrm>
        </p:grpSpPr>
        <p:grpSp>
          <p:nvGrpSpPr>
            <p:cNvPr id="74" name="组合 73"/>
            <p:cNvGrpSpPr/>
            <p:nvPr/>
          </p:nvGrpSpPr>
          <p:grpSpPr>
            <a:xfrm>
              <a:off x="3873229" y="1507520"/>
              <a:ext cx="2694673" cy="1019791"/>
              <a:chOff x="3873229" y="1968496"/>
              <a:chExt cx="2694673" cy="1019791"/>
            </a:xfrm>
            <a:solidFill>
              <a:schemeClr val="accent6"/>
            </a:solidFill>
          </p:grpSpPr>
          <p:grpSp>
            <p:nvGrpSpPr>
              <p:cNvPr id="71" name="组合 70"/>
              <p:cNvGrpSpPr/>
              <p:nvPr/>
            </p:nvGrpSpPr>
            <p:grpSpPr>
              <a:xfrm>
                <a:off x="3873229" y="1968496"/>
                <a:ext cx="2694673" cy="1019791"/>
                <a:chOff x="3873229" y="1936657"/>
                <a:chExt cx="2694673" cy="1019791"/>
              </a:xfrm>
              <a:grpFill/>
            </p:grpSpPr>
            <p:sp>
              <p:nvSpPr>
                <p:cNvPr id="54" name="Freeform: Shape 32"/>
                <p:cNvSpPr>
                  <a:spLocks/>
                </p:cNvSpPr>
                <p:nvPr/>
              </p:nvSpPr>
              <p:spPr bwMode="auto">
                <a:xfrm rot="5400000">
                  <a:off x="5783690" y="2172236"/>
                  <a:ext cx="1019791" cy="548633"/>
                </a:xfrm>
                <a:custGeom>
                  <a:avLst/>
                  <a:gdLst>
                    <a:gd name="T0" fmla="*/ 462 w 920"/>
                    <a:gd name="T1" fmla="*/ 0 h 396"/>
                    <a:gd name="T2" fmla="*/ 0 w 920"/>
                    <a:gd name="T3" fmla="*/ 396 h 396"/>
                    <a:gd name="T4" fmla="*/ 462 w 920"/>
                    <a:gd name="T5" fmla="*/ 396 h 396"/>
                    <a:gd name="T6" fmla="*/ 920 w 920"/>
                    <a:gd name="T7" fmla="*/ 396 h 396"/>
                    <a:gd name="T8" fmla="*/ 462 w 920"/>
                    <a:gd name="T9" fmla="*/ 0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0" h="396">
                      <a:moveTo>
                        <a:pt x="462" y="0"/>
                      </a:moveTo>
                      <a:lnTo>
                        <a:pt x="0" y="396"/>
                      </a:lnTo>
                      <a:lnTo>
                        <a:pt x="462" y="396"/>
                      </a:lnTo>
                      <a:lnTo>
                        <a:pt x="920" y="396"/>
                      </a:lnTo>
                      <a:lnTo>
                        <a:pt x="46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: Shape 34"/>
                <p:cNvSpPr>
                  <a:spLocks/>
                </p:cNvSpPr>
                <p:nvPr/>
              </p:nvSpPr>
              <p:spPr bwMode="auto">
                <a:xfrm rot="5400000">
                  <a:off x="4687976" y="1373532"/>
                  <a:ext cx="516546" cy="2146040"/>
                </a:xfrm>
                <a:custGeom>
                  <a:avLst/>
                  <a:gdLst>
                    <a:gd name="T0" fmla="*/ 466 w 466"/>
                    <a:gd name="T1" fmla="*/ 0 h 1549"/>
                    <a:gd name="T2" fmla="*/ 235 w 466"/>
                    <a:gd name="T3" fmla="*/ 0 h 1549"/>
                    <a:gd name="T4" fmla="*/ 0 w 466"/>
                    <a:gd name="T5" fmla="*/ 0 h 1549"/>
                    <a:gd name="T6" fmla="*/ 0 w 466"/>
                    <a:gd name="T7" fmla="*/ 539 h 1549"/>
                    <a:gd name="T8" fmla="*/ 0 w 466"/>
                    <a:gd name="T9" fmla="*/ 539 h 1549"/>
                    <a:gd name="T10" fmla="*/ 0 w 466"/>
                    <a:gd name="T11" fmla="*/ 1182 h 1549"/>
                    <a:gd name="T12" fmla="*/ 466 w 466"/>
                    <a:gd name="T13" fmla="*/ 1549 h 1549"/>
                    <a:gd name="T14" fmla="*/ 466 w 466"/>
                    <a:gd name="T15" fmla="*/ 0 h 1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66" h="1549">
                      <a:moveTo>
                        <a:pt x="466" y="0"/>
                      </a:moveTo>
                      <a:lnTo>
                        <a:pt x="235" y="0"/>
                      </a:lnTo>
                      <a:lnTo>
                        <a:pt x="0" y="0"/>
                      </a:lnTo>
                      <a:lnTo>
                        <a:pt x="0" y="539"/>
                      </a:lnTo>
                      <a:lnTo>
                        <a:pt x="0" y="539"/>
                      </a:lnTo>
                      <a:lnTo>
                        <a:pt x="0" y="1182"/>
                      </a:lnTo>
                      <a:lnTo>
                        <a:pt x="466" y="1549"/>
                      </a:lnTo>
                      <a:lnTo>
                        <a:pt x="46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6" name="TextBox 4"/>
              <p:cNvSpPr txBox="1"/>
              <p:nvPr/>
            </p:nvSpPr>
            <p:spPr>
              <a:xfrm>
                <a:off x="4797993" y="2291527"/>
                <a:ext cx="1061829" cy="253916"/>
              </a:xfrm>
              <a:prstGeom prst="rect">
                <a:avLst/>
              </a:prstGeom>
              <a:noFill/>
              <a:effectLst/>
            </p:spPr>
            <p:txBody>
              <a:bodyPr wrap="none">
                <a:noAutofit/>
              </a:bodyPr>
              <a:lstStyle>
                <a:defPPr>
                  <a:defRPr lang="zh-CN"/>
                </a:defPPr>
                <a:lvl1pPr algn="ctr">
                  <a:defRPr sz="2000" b="1">
                    <a:solidFill>
                      <a:schemeClr val="bg1"/>
                    </a:solidFill>
                    <a:cs typeface="+mn-ea"/>
                  </a:defRPr>
                </a:lvl1pPr>
              </a:lstStyle>
              <a:p>
                <a:r>
                  <a:rPr lang="zh-CN" altLang="en-US" dirty="0">
                    <a:sym typeface="+mn-lt"/>
                  </a:rPr>
                  <a:t>自我成长</a:t>
                </a:r>
              </a:p>
            </p:txBody>
          </p:sp>
        </p:grpSp>
        <p:grpSp>
          <p:nvGrpSpPr>
            <p:cNvPr id="88" name="Группа 39">
              <a:extLst>
                <a:ext uri="{FF2B5EF4-FFF2-40B4-BE49-F238E27FC236}">
                  <a16:creationId xmlns:a16="http://schemas.microsoft.com/office/drawing/2014/main" id="{38E2AFB0-CDD1-45A8-BF0B-7FC83D64631D}"/>
                </a:ext>
              </a:extLst>
            </p:cNvPr>
            <p:cNvGrpSpPr/>
            <p:nvPr/>
          </p:nvGrpSpPr>
          <p:grpSpPr>
            <a:xfrm>
              <a:off x="5143474" y="808902"/>
              <a:ext cx="831572" cy="983558"/>
              <a:chOff x="959546" y="3186386"/>
              <a:chExt cx="7272808" cy="9184958"/>
            </a:xfrm>
          </p:grpSpPr>
          <p:grpSp>
            <p:nvGrpSpPr>
              <p:cNvPr id="93" name="Группа 40">
                <a:extLst>
                  <a:ext uri="{FF2B5EF4-FFF2-40B4-BE49-F238E27FC236}">
                    <a16:creationId xmlns:a16="http://schemas.microsoft.com/office/drawing/2014/main" id="{EE2C24E6-B759-4026-A95C-30F4FF330BB7}"/>
                  </a:ext>
                </a:extLst>
              </p:cNvPr>
              <p:cNvGrpSpPr/>
              <p:nvPr/>
            </p:nvGrpSpPr>
            <p:grpSpPr>
              <a:xfrm>
                <a:off x="959546" y="3354457"/>
                <a:ext cx="7272808" cy="9016887"/>
                <a:chOff x="15574342" y="2754338"/>
                <a:chExt cx="1323975" cy="1641475"/>
              </a:xfrm>
            </p:grpSpPr>
            <p:sp>
              <p:nvSpPr>
                <p:cNvPr id="96" name="Freeform 1242">
                  <a:extLst>
                    <a:ext uri="{FF2B5EF4-FFF2-40B4-BE49-F238E27FC236}">
                      <a16:creationId xmlns:a16="http://schemas.microsoft.com/office/drawing/2014/main" id="{6B741C31-90C7-43DD-A117-09EA6C2845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48967" y="3913213"/>
                  <a:ext cx="57150" cy="66675"/>
                </a:xfrm>
                <a:custGeom>
                  <a:avLst/>
                  <a:gdLst>
                    <a:gd name="T0" fmla="*/ 9 w 18"/>
                    <a:gd name="T1" fmla="*/ 0 h 21"/>
                    <a:gd name="T2" fmla="*/ 6 w 18"/>
                    <a:gd name="T3" fmla="*/ 2 h 21"/>
                    <a:gd name="T4" fmla="*/ 3 w 18"/>
                    <a:gd name="T5" fmla="*/ 15 h 21"/>
                    <a:gd name="T6" fmla="*/ 15 w 18"/>
                    <a:gd name="T7" fmla="*/ 18 h 21"/>
                    <a:gd name="T8" fmla="*/ 18 w 18"/>
                    <a:gd name="T9" fmla="*/ 16 h 21"/>
                    <a:gd name="T10" fmla="*/ 9 w 18"/>
                    <a:gd name="T11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21">
                      <a:moveTo>
                        <a:pt x="9" y="0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2" y="5"/>
                        <a:pt x="0" y="10"/>
                        <a:pt x="3" y="15"/>
                      </a:cubicBezTo>
                      <a:cubicBezTo>
                        <a:pt x="5" y="19"/>
                        <a:pt x="11" y="21"/>
                        <a:pt x="15" y="18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C0CF3A"/>
                </a:solidFill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</a:endParaRPr>
                </a:p>
              </p:txBody>
            </p:sp>
            <p:sp>
              <p:nvSpPr>
                <p:cNvPr id="97" name="Freeform 1243">
                  <a:extLst>
                    <a:ext uri="{FF2B5EF4-FFF2-40B4-BE49-F238E27FC236}">
                      <a16:creationId xmlns:a16="http://schemas.microsoft.com/office/drawing/2014/main" id="{9A047A05-7769-4094-9569-59F4E9A7E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87067" y="3875113"/>
                  <a:ext cx="73025" cy="95250"/>
                </a:xfrm>
                <a:custGeom>
                  <a:avLst/>
                  <a:gdLst>
                    <a:gd name="T0" fmla="*/ 16 w 23"/>
                    <a:gd name="T1" fmla="*/ 29 h 30"/>
                    <a:gd name="T2" fmla="*/ 14 w 23"/>
                    <a:gd name="T3" fmla="*/ 28 h 30"/>
                    <a:gd name="T4" fmla="*/ 1 w 23"/>
                    <a:gd name="T5" fmla="*/ 6 h 30"/>
                    <a:gd name="T6" fmla="*/ 1 w 23"/>
                    <a:gd name="T7" fmla="*/ 3 h 30"/>
                    <a:gd name="T8" fmla="*/ 7 w 23"/>
                    <a:gd name="T9" fmla="*/ 0 h 30"/>
                    <a:gd name="T10" fmla="*/ 9 w 23"/>
                    <a:gd name="T11" fmla="*/ 1 h 30"/>
                    <a:gd name="T12" fmla="*/ 22 w 23"/>
                    <a:gd name="T13" fmla="*/ 23 h 30"/>
                    <a:gd name="T14" fmla="*/ 22 w 23"/>
                    <a:gd name="T15" fmla="*/ 26 h 30"/>
                    <a:gd name="T16" fmla="*/ 16 w 23"/>
                    <a:gd name="T1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" h="30">
                      <a:moveTo>
                        <a:pt x="16" y="29"/>
                      </a:moveTo>
                      <a:cubicBezTo>
                        <a:pt x="15" y="30"/>
                        <a:pt x="14" y="29"/>
                        <a:pt x="14" y="28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0" y="5"/>
                        <a:pt x="0" y="4"/>
                        <a:pt x="1" y="3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9" y="0"/>
                        <a:pt x="9" y="1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3" y="24"/>
                        <a:pt x="22" y="26"/>
                        <a:pt x="22" y="26"/>
                      </a:cubicBezTo>
                      <a:lnTo>
                        <a:pt x="16" y="29"/>
                      </a:lnTo>
                      <a:close/>
                    </a:path>
                  </a:pathLst>
                </a:custGeom>
                <a:solidFill>
                  <a:srgbClr val="C0CF3A"/>
                </a:solidFill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</a:endParaRPr>
                </a:p>
              </p:txBody>
            </p:sp>
            <p:sp>
              <p:nvSpPr>
                <p:cNvPr id="98" name="Freeform 1316">
                  <a:extLst>
                    <a:ext uri="{FF2B5EF4-FFF2-40B4-BE49-F238E27FC236}">
                      <a16:creationId xmlns:a16="http://schemas.microsoft.com/office/drawing/2014/main" id="{16C0CE87-8918-49D2-A036-ED6F65908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61742" y="3402038"/>
                  <a:ext cx="149225" cy="57150"/>
                </a:xfrm>
                <a:custGeom>
                  <a:avLst/>
                  <a:gdLst>
                    <a:gd name="T0" fmla="*/ 26 w 47"/>
                    <a:gd name="T1" fmla="*/ 11 h 18"/>
                    <a:gd name="T2" fmla="*/ 45 w 47"/>
                    <a:gd name="T3" fmla="*/ 18 h 18"/>
                    <a:gd name="T4" fmla="*/ 46 w 47"/>
                    <a:gd name="T5" fmla="*/ 12 h 18"/>
                    <a:gd name="T6" fmla="*/ 47 w 47"/>
                    <a:gd name="T7" fmla="*/ 10 h 18"/>
                    <a:gd name="T8" fmla="*/ 27 w 47"/>
                    <a:gd name="T9" fmla="*/ 3 h 18"/>
                    <a:gd name="T10" fmla="*/ 2 w 47"/>
                    <a:gd name="T11" fmla="*/ 5 h 18"/>
                    <a:gd name="T12" fmla="*/ 2 w 47"/>
                    <a:gd name="T13" fmla="*/ 13 h 18"/>
                    <a:gd name="T14" fmla="*/ 26 w 47"/>
                    <a:gd name="T15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" h="18">
                      <a:moveTo>
                        <a:pt x="26" y="11"/>
                      </a:moveTo>
                      <a:cubicBezTo>
                        <a:pt x="34" y="13"/>
                        <a:pt x="41" y="16"/>
                        <a:pt x="45" y="18"/>
                      </a:cubicBezTo>
                      <a:cubicBezTo>
                        <a:pt x="46" y="12"/>
                        <a:pt x="46" y="12"/>
                        <a:pt x="46" y="12"/>
                      </a:cubicBezTo>
                      <a:cubicBezTo>
                        <a:pt x="46" y="11"/>
                        <a:pt x="47" y="10"/>
                        <a:pt x="47" y="10"/>
                      </a:cubicBezTo>
                      <a:cubicBezTo>
                        <a:pt x="43" y="8"/>
                        <a:pt x="37" y="5"/>
                        <a:pt x="27" y="3"/>
                      </a:cubicBezTo>
                      <a:cubicBezTo>
                        <a:pt x="15" y="0"/>
                        <a:pt x="4" y="4"/>
                        <a:pt x="2" y="5"/>
                      </a:cubicBezTo>
                      <a:cubicBezTo>
                        <a:pt x="0" y="7"/>
                        <a:pt x="0" y="11"/>
                        <a:pt x="2" y="13"/>
                      </a:cubicBezTo>
                      <a:cubicBezTo>
                        <a:pt x="5" y="14"/>
                        <a:pt x="15" y="9"/>
                        <a:pt x="26" y="11"/>
                      </a:cubicBezTo>
                      <a:close/>
                    </a:path>
                  </a:pathLst>
                </a:custGeom>
                <a:solidFill>
                  <a:srgbClr val="029676"/>
                </a:solidFill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</a:endParaRPr>
                </a:p>
              </p:txBody>
            </p:sp>
            <p:sp>
              <p:nvSpPr>
                <p:cNvPr id="99" name="Freeform 1317">
                  <a:extLst>
                    <a:ext uri="{FF2B5EF4-FFF2-40B4-BE49-F238E27FC236}">
                      <a16:creationId xmlns:a16="http://schemas.microsoft.com/office/drawing/2014/main" id="{8CAAE4EF-84D9-4E19-B531-E8E074193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20492" y="3436963"/>
                  <a:ext cx="28575" cy="38100"/>
                </a:xfrm>
                <a:custGeom>
                  <a:avLst/>
                  <a:gdLst>
                    <a:gd name="T0" fmla="*/ 2 w 9"/>
                    <a:gd name="T1" fmla="*/ 12 h 12"/>
                    <a:gd name="T2" fmla="*/ 4 w 9"/>
                    <a:gd name="T3" fmla="*/ 12 h 12"/>
                    <a:gd name="T4" fmla="*/ 7 w 9"/>
                    <a:gd name="T5" fmla="*/ 11 h 12"/>
                    <a:gd name="T6" fmla="*/ 8 w 9"/>
                    <a:gd name="T7" fmla="*/ 3 h 12"/>
                    <a:gd name="T8" fmla="*/ 7 w 9"/>
                    <a:gd name="T9" fmla="*/ 1 h 12"/>
                    <a:gd name="T10" fmla="*/ 5 w 9"/>
                    <a:gd name="T11" fmla="*/ 0 h 12"/>
                    <a:gd name="T12" fmla="*/ 2 w 9"/>
                    <a:gd name="T13" fmla="*/ 2 h 12"/>
                    <a:gd name="T14" fmla="*/ 0 w 9"/>
                    <a:gd name="T15" fmla="*/ 9 h 12"/>
                    <a:gd name="T16" fmla="*/ 2 w 9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12">
                      <a:moveTo>
                        <a:pt x="2" y="12"/>
                      </a:move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5" y="12"/>
                        <a:pt x="6" y="12"/>
                        <a:pt x="7" y="11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9" y="2"/>
                        <a:pt x="8" y="1"/>
                        <a:pt x="7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0"/>
                        <a:pt x="2" y="1"/>
                        <a:pt x="2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10"/>
                        <a:pt x="1" y="11"/>
                        <a:pt x="2" y="12"/>
                      </a:cubicBezTo>
                      <a:close/>
                    </a:path>
                  </a:pathLst>
                </a:custGeom>
                <a:solidFill>
                  <a:srgbClr val="029676"/>
                </a:solidFill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</a:endParaRPr>
                </a:p>
              </p:txBody>
            </p:sp>
            <p:sp>
              <p:nvSpPr>
                <p:cNvPr id="100" name="Freeform 1318">
                  <a:extLst>
                    <a:ext uri="{FF2B5EF4-FFF2-40B4-BE49-F238E27FC236}">
                      <a16:creationId xmlns:a16="http://schemas.microsoft.com/office/drawing/2014/main" id="{A65A039F-175C-4FF6-AC59-B7E8D3222A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85542" y="3487763"/>
                  <a:ext cx="298450" cy="276225"/>
                </a:xfrm>
                <a:custGeom>
                  <a:avLst/>
                  <a:gdLst>
                    <a:gd name="T0" fmla="*/ 84 w 94"/>
                    <a:gd name="T1" fmla="*/ 0 h 87"/>
                    <a:gd name="T2" fmla="*/ 80 w 94"/>
                    <a:gd name="T3" fmla="*/ 2 h 87"/>
                    <a:gd name="T4" fmla="*/ 81 w 94"/>
                    <a:gd name="T5" fmla="*/ 36 h 87"/>
                    <a:gd name="T6" fmla="*/ 11 w 94"/>
                    <a:gd name="T7" fmla="*/ 64 h 87"/>
                    <a:gd name="T8" fmla="*/ 1 w 94"/>
                    <a:gd name="T9" fmla="*/ 80 h 87"/>
                    <a:gd name="T10" fmla="*/ 18 w 94"/>
                    <a:gd name="T11" fmla="*/ 87 h 87"/>
                    <a:gd name="T12" fmla="*/ 92 w 94"/>
                    <a:gd name="T13" fmla="*/ 35 h 87"/>
                    <a:gd name="T14" fmla="*/ 84 w 94"/>
                    <a:gd name="T15" fmla="*/ 0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4" h="87">
                      <a:moveTo>
                        <a:pt x="84" y="0"/>
                      </a:moveTo>
                      <a:cubicBezTo>
                        <a:pt x="83" y="1"/>
                        <a:pt x="81" y="2"/>
                        <a:pt x="80" y="2"/>
                      </a:cubicBezTo>
                      <a:cubicBezTo>
                        <a:pt x="85" y="11"/>
                        <a:pt x="91" y="23"/>
                        <a:pt x="81" y="36"/>
                      </a:cubicBezTo>
                      <a:cubicBezTo>
                        <a:pt x="58" y="66"/>
                        <a:pt x="18" y="61"/>
                        <a:pt x="11" y="64"/>
                      </a:cubicBezTo>
                      <a:cubicBezTo>
                        <a:pt x="8" y="65"/>
                        <a:pt x="0" y="78"/>
                        <a:pt x="1" y="80"/>
                      </a:cubicBezTo>
                      <a:cubicBezTo>
                        <a:pt x="2" y="82"/>
                        <a:pt x="14" y="87"/>
                        <a:pt x="18" y="87"/>
                      </a:cubicBezTo>
                      <a:cubicBezTo>
                        <a:pt x="26" y="87"/>
                        <a:pt x="89" y="78"/>
                        <a:pt x="92" y="35"/>
                      </a:cubicBezTo>
                      <a:cubicBezTo>
                        <a:pt x="94" y="19"/>
                        <a:pt x="88" y="7"/>
                        <a:pt x="84" y="0"/>
                      </a:cubicBezTo>
                      <a:close/>
                    </a:path>
                  </a:pathLst>
                </a:custGeom>
                <a:solidFill>
                  <a:srgbClr val="029676"/>
                </a:solidFill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</a:endParaRPr>
                </a:p>
              </p:txBody>
            </p:sp>
            <p:sp>
              <p:nvSpPr>
                <p:cNvPr id="101" name="Freeform 1319">
                  <a:extLst>
                    <a:ext uri="{FF2B5EF4-FFF2-40B4-BE49-F238E27FC236}">
                      <a16:creationId xmlns:a16="http://schemas.microsoft.com/office/drawing/2014/main" id="{CA2E5625-ED68-417B-A91A-AE5433D50D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96692" y="3433788"/>
                  <a:ext cx="200025" cy="231775"/>
                </a:xfrm>
                <a:custGeom>
                  <a:avLst/>
                  <a:gdLst>
                    <a:gd name="T0" fmla="*/ 0 w 63"/>
                    <a:gd name="T1" fmla="*/ 44 h 73"/>
                    <a:gd name="T2" fmla="*/ 5 w 63"/>
                    <a:gd name="T3" fmla="*/ 57 h 73"/>
                    <a:gd name="T4" fmla="*/ 8 w 63"/>
                    <a:gd name="T5" fmla="*/ 73 h 73"/>
                    <a:gd name="T6" fmla="*/ 39 w 63"/>
                    <a:gd name="T7" fmla="*/ 60 h 73"/>
                    <a:gd name="T8" fmla="*/ 61 w 63"/>
                    <a:gd name="T9" fmla="*/ 52 h 73"/>
                    <a:gd name="T10" fmla="*/ 59 w 63"/>
                    <a:gd name="T11" fmla="*/ 50 h 73"/>
                    <a:gd name="T12" fmla="*/ 57 w 63"/>
                    <a:gd name="T13" fmla="*/ 46 h 73"/>
                    <a:gd name="T14" fmla="*/ 54 w 63"/>
                    <a:gd name="T15" fmla="*/ 43 h 73"/>
                    <a:gd name="T16" fmla="*/ 53 w 63"/>
                    <a:gd name="T17" fmla="*/ 40 h 73"/>
                    <a:gd name="T18" fmla="*/ 50 w 63"/>
                    <a:gd name="T19" fmla="*/ 37 h 73"/>
                    <a:gd name="T20" fmla="*/ 48 w 63"/>
                    <a:gd name="T21" fmla="*/ 30 h 73"/>
                    <a:gd name="T22" fmla="*/ 48 w 63"/>
                    <a:gd name="T23" fmla="*/ 29 h 73"/>
                    <a:gd name="T24" fmla="*/ 50 w 63"/>
                    <a:gd name="T25" fmla="*/ 15 h 73"/>
                    <a:gd name="T26" fmla="*/ 57 w 63"/>
                    <a:gd name="T27" fmla="*/ 11 h 73"/>
                    <a:gd name="T28" fmla="*/ 60 w 63"/>
                    <a:gd name="T29" fmla="*/ 9 h 73"/>
                    <a:gd name="T30" fmla="*/ 61 w 63"/>
                    <a:gd name="T31" fmla="*/ 3 h 73"/>
                    <a:gd name="T32" fmla="*/ 41 w 63"/>
                    <a:gd name="T33" fmla="*/ 8 h 73"/>
                    <a:gd name="T34" fmla="*/ 24 w 63"/>
                    <a:gd name="T35" fmla="*/ 35 h 73"/>
                    <a:gd name="T36" fmla="*/ 0 w 63"/>
                    <a:gd name="T37" fmla="*/ 44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3" h="73">
                      <a:moveTo>
                        <a:pt x="0" y="44"/>
                      </a:moveTo>
                      <a:cubicBezTo>
                        <a:pt x="2" y="49"/>
                        <a:pt x="3" y="53"/>
                        <a:pt x="5" y="57"/>
                      </a:cubicBezTo>
                      <a:cubicBezTo>
                        <a:pt x="6" y="62"/>
                        <a:pt x="7" y="67"/>
                        <a:pt x="8" y="73"/>
                      </a:cubicBezTo>
                      <a:cubicBezTo>
                        <a:pt x="21" y="67"/>
                        <a:pt x="35" y="61"/>
                        <a:pt x="39" y="60"/>
                      </a:cubicBezTo>
                      <a:cubicBezTo>
                        <a:pt x="43" y="58"/>
                        <a:pt x="53" y="55"/>
                        <a:pt x="61" y="52"/>
                      </a:cubicBezTo>
                      <a:cubicBezTo>
                        <a:pt x="60" y="51"/>
                        <a:pt x="59" y="50"/>
                        <a:pt x="59" y="50"/>
                      </a:cubicBezTo>
                      <a:cubicBezTo>
                        <a:pt x="58" y="48"/>
                        <a:pt x="58" y="47"/>
                        <a:pt x="57" y="46"/>
                      </a:cubicBezTo>
                      <a:cubicBezTo>
                        <a:pt x="56" y="45"/>
                        <a:pt x="55" y="44"/>
                        <a:pt x="54" y="43"/>
                      </a:cubicBezTo>
                      <a:cubicBezTo>
                        <a:pt x="54" y="42"/>
                        <a:pt x="53" y="41"/>
                        <a:pt x="53" y="40"/>
                      </a:cubicBezTo>
                      <a:cubicBezTo>
                        <a:pt x="52" y="39"/>
                        <a:pt x="51" y="38"/>
                        <a:pt x="50" y="37"/>
                      </a:cubicBezTo>
                      <a:cubicBezTo>
                        <a:pt x="48" y="35"/>
                        <a:pt x="48" y="32"/>
                        <a:pt x="48" y="30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5" y="24"/>
                        <a:pt x="46" y="18"/>
                        <a:pt x="50" y="15"/>
                      </a:cubicBezTo>
                      <a:cubicBezTo>
                        <a:pt x="57" y="11"/>
                        <a:pt x="57" y="11"/>
                        <a:pt x="57" y="11"/>
                      </a:cubicBezTo>
                      <a:cubicBezTo>
                        <a:pt x="58" y="10"/>
                        <a:pt x="59" y="10"/>
                        <a:pt x="60" y="9"/>
                      </a:cubicBezTo>
                      <a:cubicBezTo>
                        <a:pt x="62" y="7"/>
                        <a:pt x="63" y="5"/>
                        <a:pt x="61" y="3"/>
                      </a:cubicBezTo>
                      <a:cubicBezTo>
                        <a:pt x="59" y="0"/>
                        <a:pt x="48" y="3"/>
                        <a:pt x="41" y="8"/>
                      </a:cubicBezTo>
                      <a:cubicBezTo>
                        <a:pt x="34" y="14"/>
                        <a:pt x="32" y="28"/>
                        <a:pt x="24" y="35"/>
                      </a:cubicBezTo>
                      <a:cubicBezTo>
                        <a:pt x="21" y="38"/>
                        <a:pt x="9" y="42"/>
                        <a:pt x="0" y="44"/>
                      </a:cubicBezTo>
                      <a:close/>
                    </a:path>
                  </a:pathLst>
                </a:custGeom>
                <a:solidFill>
                  <a:srgbClr val="BDC3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</a:endParaRPr>
                </a:p>
              </p:txBody>
            </p:sp>
            <p:sp>
              <p:nvSpPr>
                <p:cNvPr id="102" name="Freeform 1320">
                  <a:extLst>
                    <a:ext uri="{FF2B5EF4-FFF2-40B4-BE49-F238E27FC236}">
                      <a16:creationId xmlns:a16="http://schemas.microsoft.com/office/drawing/2014/main" id="{21B231DA-CA9C-444A-9C8E-729AE3BF53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58617" y="3478238"/>
                  <a:ext cx="92075" cy="107950"/>
                </a:xfrm>
                <a:custGeom>
                  <a:avLst/>
                  <a:gdLst>
                    <a:gd name="T0" fmla="*/ 3 w 29"/>
                    <a:gd name="T1" fmla="*/ 6 h 34"/>
                    <a:gd name="T2" fmla="*/ 2 w 29"/>
                    <a:gd name="T3" fmla="*/ 12 h 34"/>
                    <a:gd name="T4" fmla="*/ 7 w 29"/>
                    <a:gd name="T5" fmla="*/ 13 h 34"/>
                    <a:gd name="T6" fmla="*/ 5 w 29"/>
                    <a:gd name="T7" fmla="*/ 14 h 34"/>
                    <a:gd name="T8" fmla="*/ 4 w 29"/>
                    <a:gd name="T9" fmla="*/ 20 h 34"/>
                    <a:gd name="T10" fmla="*/ 9 w 29"/>
                    <a:gd name="T11" fmla="*/ 21 h 34"/>
                    <a:gd name="T12" fmla="*/ 9 w 29"/>
                    <a:gd name="T13" fmla="*/ 20 h 34"/>
                    <a:gd name="T14" fmla="*/ 8 w 29"/>
                    <a:gd name="T15" fmla="*/ 26 h 34"/>
                    <a:gd name="T16" fmla="*/ 13 w 29"/>
                    <a:gd name="T17" fmla="*/ 27 h 34"/>
                    <a:gd name="T18" fmla="*/ 13 w 29"/>
                    <a:gd name="T19" fmla="*/ 32 h 34"/>
                    <a:gd name="T20" fmla="*/ 18 w 29"/>
                    <a:gd name="T21" fmla="*/ 33 h 34"/>
                    <a:gd name="T22" fmla="*/ 27 w 29"/>
                    <a:gd name="T23" fmla="*/ 28 h 34"/>
                    <a:gd name="T24" fmla="*/ 28 w 29"/>
                    <a:gd name="T25" fmla="*/ 22 h 34"/>
                    <a:gd name="T26" fmla="*/ 23 w 29"/>
                    <a:gd name="T27" fmla="*/ 21 h 34"/>
                    <a:gd name="T28" fmla="*/ 24 w 29"/>
                    <a:gd name="T29" fmla="*/ 16 h 34"/>
                    <a:gd name="T30" fmla="*/ 18 w 29"/>
                    <a:gd name="T31" fmla="*/ 15 h 34"/>
                    <a:gd name="T32" fmla="*/ 19 w 29"/>
                    <a:gd name="T33" fmla="*/ 9 h 34"/>
                    <a:gd name="T34" fmla="*/ 14 w 29"/>
                    <a:gd name="T35" fmla="*/ 8 h 34"/>
                    <a:gd name="T36" fmla="*/ 15 w 29"/>
                    <a:gd name="T37" fmla="*/ 3 h 34"/>
                    <a:gd name="T38" fmla="*/ 9 w 29"/>
                    <a:gd name="T39" fmla="*/ 2 h 34"/>
                    <a:gd name="T40" fmla="*/ 3 w 29"/>
                    <a:gd name="T41" fmla="*/ 6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9" h="34">
                      <a:moveTo>
                        <a:pt x="3" y="6"/>
                      </a:moveTo>
                      <a:cubicBezTo>
                        <a:pt x="1" y="7"/>
                        <a:pt x="0" y="10"/>
                        <a:pt x="2" y="12"/>
                      </a:cubicBezTo>
                      <a:cubicBezTo>
                        <a:pt x="3" y="13"/>
                        <a:pt x="5" y="14"/>
                        <a:pt x="7" y="13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3" y="15"/>
                        <a:pt x="2" y="18"/>
                        <a:pt x="4" y="20"/>
                      </a:cubicBezTo>
                      <a:cubicBezTo>
                        <a:pt x="5" y="21"/>
                        <a:pt x="7" y="22"/>
                        <a:pt x="9" y="21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8" y="22"/>
                        <a:pt x="7" y="24"/>
                        <a:pt x="8" y="26"/>
                      </a:cubicBezTo>
                      <a:cubicBezTo>
                        <a:pt x="9" y="27"/>
                        <a:pt x="12" y="28"/>
                        <a:pt x="13" y="27"/>
                      </a:cubicBezTo>
                      <a:cubicBezTo>
                        <a:pt x="12" y="28"/>
                        <a:pt x="12" y="30"/>
                        <a:pt x="13" y="32"/>
                      </a:cubicBezTo>
                      <a:cubicBezTo>
                        <a:pt x="14" y="34"/>
                        <a:pt x="17" y="34"/>
                        <a:pt x="18" y="33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9" y="26"/>
                        <a:pt x="29" y="24"/>
                        <a:pt x="28" y="22"/>
                      </a:cubicBezTo>
                      <a:cubicBezTo>
                        <a:pt x="27" y="20"/>
                        <a:pt x="25" y="20"/>
                        <a:pt x="23" y="21"/>
                      </a:cubicBezTo>
                      <a:cubicBezTo>
                        <a:pt x="24" y="19"/>
                        <a:pt x="25" y="17"/>
                        <a:pt x="24" y="16"/>
                      </a:cubicBezTo>
                      <a:cubicBezTo>
                        <a:pt x="22" y="14"/>
                        <a:pt x="20" y="13"/>
                        <a:pt x="18" y="15"/>
                      </a:cubicBezTo>
                      <a:cubicBezTo>
                        <a:pt x="20" y="13"/>
                        <a:pt x="20" y="11"/>
                        <a:pt x="19" y="9"/>
                      </a:cubicBezTo>
                      <a:cubicBezTo>
                        <a:pt x="18" y="7"/>
                        <a:pt x="16" y="7"/>
                        <a:pt x="14" y="8"/>
                      </a:cubicBezTo>
                      <a:cubicBezTo>
                        <a:pt x="16" y="7"/>
                        <a:pt x="16" y="5"/>
                        <a:pt x="15" y="3"/>
                      </a:cubicBezTo>
                      <a:cubicBezTo>
                        <a:pt x="14" y="1"/>
                        <a:pt x="11" y="0"/>
                        <a:pt x="9" y="2"/>
                      </a:cubicBezTo>
                      <a:lnTo>
                        <a:pt x="3" y="6"/>
                      </a:lnTo>
                      <a:close/>
                    </a:path>
                  </a:pathLst>
                </a:custGeom>
                <a:solidFill>
                  <a:srgbClr val="BDC3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</a:endParaRPr>
                </a:p>
              </p:txBody>
            </p:sp>
            <p:sp>
              <p:nvSpPr>
                <p:cNvPr id="103" name="Freeform 1321">
                  <a:extLst>
                    <a:ext uri="{FF2B5EF4-FFF2-40B4-BE49-F238E27FC236}">
                      <a16:creationId xmlns:a16="http://schemas.microsoft.com/office/drawing/2014/main" id="{55CC19C1-003C-4337-A88F-932C7BA676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18842" y="3487763"/>
                  <a:ext cx="492125" cy="428625"/>
                </a:xfrm>
                <a:custGeom>
                  <a:avLst/>
                  <a:gdLst>
                    <a:gd name="T0" fmla="*/ 31 w 155"/>
                    <a:gd name="T1" fmla="*/ 108 h 135"/>
                    <a:gd name="T2" fmla="*/ 26 w 155"/>
                    <a:gd name="T3" fmla="*/ 126 h 135"/>
                    <a:gd name="T4" fmla="*/ 46 w 155"/>
                    <a:gd name="T5" fmla="*/ 105 h 135"/>
                    <a:gd name="T6" fmla="*/ 62 w 155"/>
                    <a:gd name="T7" fmla="*/ 67 h 135"/>
                    <a:gd name="T8" fmla="*/ 129 w 155"/>
                    <a:gd name="T9" fmla="*/ 38 h 135"/>
                    <a:gd name="T10" fmla="*/ 131 w 155"/>
                    <a:gd name="T11" fmla="*/ 1 h 135"/>
                    <a:gd name="T12" fmla="*/ 69 w 155"/>
                    <a:gd name="T13" fmla="*/ 25 h 135"/>
                    <a:gd name="T14" fmla="*/ 26 w 155"/>
                    <a:gd name="T15" fmla="*/ 58 h 135"/>
                    <a:gd name="T16" fmla="*/ 0 w 155"/>
                    <a:gd name="T17" fmla="*/ 83 h 135"/>
                    <a:gd name="T18" fmla="*/ 11 w 155"/>
                    <a:gd name="T19" fmla="*/ 106 h 135"/>
                    <a:gd name="T20" fmla="*/ 31 w 155"/>
                    <a:gd name="T21" fmla="*/ 108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5" h="135">
                      <a:moveTo>
                        <a:pt x="31" y="108"/>
                      </a:moveTo>
                      <a:cubicBezTo>
                        <a:pt x="38" y="116"/>
                        <a:pt x="22" y="122"/>
                        <a:pt x="26" y="126"/>
                      </a:cubicBezTo>
                      <a:cubicBezTo>
                        <a:pt x="34" y="135"/>
                        <a:pt x="43" y="123"/>
                        <a:pt x="46" y="105"/>
                      </a:cubicBezTo>
                      <a:cubicBezTo>
                        <a:pt x="49" y="92"/>
                        <a:pt x="44" y="77"/>
                        <a:pt x="62" y="67"/>
                      </a:cubicBezTo>
                      <a:cubicBezTo>
                        <a:pt x="77" y="59"/>
                        <a:pt x="102" y="41"/>
                        <a:pt x="129" y="38"/>
                      </a:cubicBezTo>
                      <a:cubicBezTo>
                        <a:pt x="155" y="36"/>
                        <a:pt x="148" y="2"/>
                        <a:pt x="131" y="1"/>
                      </a:cubicBezTo>
                      <a:cubicBezTo>
                        <a:pt x="114" y="0"/>
                        <a:pt x="79" y="15"/>
                        <a:pt x="69" y="25"/>
                      </a:cubicBezTo>
                      <a:cubicBezTo>
                        <a:pt x="56" y="37"/>
                        <a:pt x="38" y="51"/>
                        <a:pt x="26" y="58"/>
                      </a:cubicBezTo>
                      <a:cubicBezTo>
                        <a:pt x="16" y="65"/>
                        <a:pt x="1" y="73"/>
                        <a:pt x="0" y="83"/>
                      </a:cubicBezTo>
                      <a:cubicBezTo>
                        <a:pt x="0" y="91"/>
                        <a:pt x="6" y="101"/>
                        <a:pt x="11" y="106"/>
                      </a:cubicBezTo>
                      <a:cubicBezTo>
                        <a:pt x="16" y="112"/>
                        <a:pt x="23" y="100"/>
                        <a:pt x="31" y="108"/>
                      </a:cubicBezTo>
                      <a:close/>
                    </a:path>
                  </a:pathLst>
                </a:custGeom>
                <a:solidFill>
                  <a:srgbClr val="BDC3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</a:endParaRPr>
                </a:p>
              </p:txBody>
            </p:sp>
            <p:sp>
              <p:nvSpPr>
                <p:cNvPr id="104" name="Freeform 1322">
                  <a:extLst>
                    <a:ext uri="{FF2B5EF4-FFF2-40B4-BE49-F238E27FC236}">
                      <a16:creationId xmlns:a16="http://schemas.microsoft.com/office/drawing/2014/main" id="{862747A9-4F11-4308-8799-E86378E166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74467" y="3865588"/>
                  <a:ext cx="323850" cy="466725"/>
                </a:xfrm>
                <a:custGeom>
                  <a:avLst/>
                  <a:gdLst>
                    <a:gd name="T0" fmla="*/ 97 w 102"/>
                    <a:gd name="T1" fmla="*/ 116 h 147"/>
                    <a:gd name="T2" fmla="*/ 53 w 102"/>
                    <a:gd name="T3" fmla="*/ 103 h 147"/>
                    <a:gd name="T4" fmla="*/ 62 w 102"/>
                    <a:gd name="T5" fmla="*/ 47 h 147"/>
                    <a:gd name="T6" fmla="*/ 16 w 102"/>
                    <a:gd name="T7" fmla="*/ 0 h 147"/>
                    <a:gd name="T8" fmla="*/ 4 w 102"/>
                    <a:gd name="T9" fmla="*/ 52 h 147"/>
                    <a:gd name="T10" fmla="*/ 14 w 102"/>
                    <a:gd name="T11" fmla="*/ 54 h 147"/>
                    <a:gd name="T12" fmla="*/ 15 w 102"/>
                    <a:gd name="T13" fmla="*/ 91 h 147"/>
                    <a:gd name="T14" fmla="*/ 11 w 102"/>
                    <a:gd name="T15" fmla="*/ 136 h 147"/>
                    <a:gd name="T16" fmla="*/ 57 w 102"/>
                    <a:gd name="T17" fmla="*/ 135 h 147"/>
                    <a:gd name="T18" fmla="*/ 97 w 102"/>
                    <a:gd name="T19" fmla="*/ 116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2" h="147">
                      <a:moveTo>
                        <a:pt x="97" y="116"/>
                      </a:moveTo>
                      <a:cubicBezTo>
                        <a:pt x="85" y="90"/>
                        <a:pt x="63" y="97"/>
                        <a:pt x="53" y="103"/>
                      </a:cubicBezTo>
                      <a:cubicBezTo>
                        <a:pt x="42" y="110"/>
                        <a:pt x="68" y="76"/>
                        <a:pt x="62" y="47"/>
                      </a:cubicBezTo>
                      <a:cubicBezTo>
                        <a:pt x="57" y="24"/>
                        <a:pt x="36" y="5"/>
                        <a:pt x="16" y="0"/>
                      </a:cubicBezTo>
                      <a:cubicBezTo>
                        <a:pt x="14" y="18"/>
                        <a:pt x="10" y="36"/>
                        <a:pt x="4" y="52"/>
                      </a:cubicBezTo>
                      <a:cubicBezTo>
                        <a:pt x="9" y="52"/>
                        <a:pt x="14" y="52"/>
                        <a:pt x="14" y="54"/>
                      </a:cubicBezTo>
                      <a:cubicBezTo>
                        <a:pt x="12" y="67"/>
                        <a:pt x="13" y="76"/>
                        <a:pt x="15" y="91"/>
                      </a:cubicBezTo>
                      <a:cubicBezTo>
                        <a:pt x="17" y="108"/>
                        <a:pt x="0" y="116"/>
                        <a:pt x="11" y="136"/>
                      </a:cubicBezTo>
                      <a:cubicBezTo>
                        <a:pt x="17" y="147"/>
                        <a:pt x="33" y="142"/>
                        <a:pt x="57" y="135"/>
                      </a:cubicBezTo>
                      <a:cubicBezTo>
                        <a:pt x="79" y="130"/>
                        <a:pt x="102" y="126"/>
                        <a:pt x="97" y="116"/>
                      </a:cubicBezTo>
                      <a:close/>
                    </a:path>
                  </a:pathLst>
                </a:custGeom>
                <a:solidFill>
                  <a:srgbClr val="BDC3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</a:endParaRPr>
                </a:p>
              </p:txBody>
            </p:sp>
            <p:sp>
              <p:nvSpPr>
                <p:cNvPr id="105" name="Freeform 1323">
                  <a:extLst>
                    <a:ext uri="{FF2B5EF4-FFF2-40B4-BE49-F238E27FC236}">
                      <a16:creationId xmlns:a16="http://schemas.microsoft.com/office/drawing/2014/main" id="{B5015A87-0AE9-44C6-ACE2-9B562CC9E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52167" y="3627463"/>
                  <a:ext cx="679450" cy="768350"/>
                </a:xfrm>
                <a:custGeom>
                  <a:avLst/>
                  <a:gdLst>
                    <a:gd name="T0" fmla="*/ 202 w 214"/>
                    <a:gd name="T1" fmla="*/ 0 h 242"/>
                    <a:gd name="T2" fmla="*/ 135 w 214"/>
                    <a:gd name="T3" fmla="*/ 47 h 242"/>
                    <a:gd name="T4" fmla="*/ 137 w 214"/>
                    <a:gd name="T5" fmla="*/ 52 h 242"/>
                    <a:gd name="T6" fmla="*/ 129 w 214"/>
                    <a:gd name="T7" fmla="*/ 112 h 242"/>
                    <a:gd name="T8" fmla="*/ 67 w 214"/>
                    <a:gd name="T9" fmla="*/ 152 h 242"/>
                    <a:gd name="T10" fmla="*/ 34 w 214"/>
                    <a:gd name="T11" fmla="*/ 156 h 242"/>
                    <a:gd name="T12" fmla="*/ 16 w 214"/>
                    <a:gd name="T13" fmla="*/ 237 h 242"/>
                    <a:gd name="T14" fmla="*/ 48 w 214"/>
                    <a:gd name="T15" fmla="*/ 221 h 242"/>
                    <a:gd name="T16" fmla="*/ 62 w 214"/>
                    <a:gd name="T17" fmla="*/ 196 h 242"/>
                    <a:gd name="T18" fmla="*/ 187 w 214"/>
                    <a:gd name="T19" fmla="*/ 141 h 242"/>
                    <a:gd name="T20" fmla="*/ 202 w 214"/>
                    <a:gd name="T21" fmla="*/ 0 h 2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4" h="242">
                      <a:moveTo>
                        <a:pt x="202" y="0"/>
                      </a:moveTo>
                      <a:cubicBezTo>
                        <a:pt x="194" y="31"/>
                        <a:pt x="156" y="44"/>
                        <a:pt x="135" y="47"/>
                      </a:cubicBezTo>
                      <a:cubicBezTo>
                        <a:pt x="135" y="49"/>
                        <a:pt x="136" y="51"/>
                        <a:pt x="137" y="52"/>
                      </a:cubicBezTo>
                      <a:cubicBezTo>
                        <a:pt x="144" y="69"/>
                        <a:pt x="129" y="83"/>
                        <a:pt x="129" y="112"/>
                      </a:cubicBezTo>
                      <a:cubicBezTo>
                        <a:pt x="129" y="139"/>
                        <a:pt x="77" y="159"/>
                        <a:pt x="67" y="152"/>
                      </a:cubicBezTo>
                      <a:cubicBezTo>
                        <a:pt x="59" y="147"/>
                        <a:pt x="38" y="140"/>
                        <a:pt x="34" y="156"/>
                      </a:cubicBezTo>
                      <a:cubicBezTo>
                        <a:pt x="28" y="180"/>
                        <a:pt x="0" y="232"/>
                        <a:pt x="16" y="237"/>
                      </a:cubicBezTo>
                      <a:cubicBezTo>
                        <a:pt x="28" y="242"/>
                        <a:pt x="44" y="233"/>
                        <a:pt x="48" y="221"/>
                      </a:cubicBezTo>
                      <a:cubicBezTo>
                        <a:pt x="52" y="210"/>
                        <a:pt x="50" y="203"/>
                        <a:pt x="62" y="196"/>
                      </a:cubicBezTo>
                      <a:cubicBezTo>
                        <a:pt x="74" y="189"/>
                        <a:pt x="152" y="208"/>
                        <a:pt x="187" y="141"/>
                      </a:cubicBezTo>
                      <a:cubicBezTo>
                        <a:pt x="206" y="105"/>
                        <a:pt x="214" y="44"/>
                        <a:pt x="202" y="0"/>
                      </a:cubicBezTo>
                      <a:close/>
                    </a:path>
                  </a:pathLst>
                </a:custGeom>
                <a:solidFill>
                  <a:srgbClr val="BDC3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</a:endParaRPr>
                </a:p>
              </p:txBody>
            </p:sp>
            <p:sp>
              <p:nvSpPr>
                <p:cNvPr id="106" name="Freeform 1324">
                  <a:extLst>
                    <a:ext uri="{FF2B5EF4-FFF2-40B4-BE49-F238E27FC236}">
                      <a16:creationId xmlns:a16="http://schemas.microsoft.com/office/drawing/2014/main" id="{0F8B261B-C224-4B6A-B7FE-3B9FB7BFCE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85517" y="2754338"/>
                  <a:ext cx="635000" cy="663575"/>
                </a:xfrm>
                <a:custGeom>
                  <a:avLst/>
                  <a:gdLst>
                    <a:gd name="T0" fmla="*/ 93 w 200"/>
                    <a:gd name="T1" fmla="*/ 199 h 209"/>
                    <a:gd name="T2" fmla="*/ 93 w 200"/>
                    <a:gd name="T3" fmla="*/ 201 h 209"/>
                    <a:gd name="T4" fmla="*/ 105 w 200"/>
                    <a:gd name="T5" fmla="*/ 200 h 209"/>
                    <a:gd name="T6" fmla="*/ 115 w 200"/>
                    <a:gd name="T7" fmla="*/ 201 h 209"/>
                    <a:gd name="T8" fmla="*/ 138 w 200"/>
                    <a:gd name="T9" fmla="*/ 209 h 209"/>
                    <a:gd name="T10" fmla="*/ 145 w 200"/>
                    <a:gd name="T11" fmla="*/ 189 h 209"/>
                    <a:gd name="T12" fmla="*/ 200 w 200"/>
                    <a:gd name="T13" fmla="*/ 100 h 209"/>
                    <a:gd name="T14" fmla="*/ 100 w 200"/>
                    <a:gd name="T15" fmla="*/ 0 h 209"/>
                    <a:gd name="T16" fmla="*/ 0 w 200"/>
                    <a:gd name="T17" fmla="*/ 100 h 209"/>
                    <a:gd name="T18" fmla="*/ 93 w 200"/>
                    <a:gd name="T19" fmla="*/ 199 h 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0" h="209">
                      <a:moveTo>
                        <a:pt x="93" y="199"/>
                      </a:moveTo>
                      <a:cubicBezTo>
                        <a:pt x="93" y="200"/>
                        <a:pt x="93" y="201"/>
                        <a:pt x="93" y="201"/>
                      </a:cubicBezTo>
                      <a:cubicBezTo>
                        <a:pt x="97" y="200"/>
                        <a:pt x="101" y="200"/>
                        <a:pt x="105" y="200"/>
                      </a:cubicBezTo>
                      <a:cubicBezTo>
                        <a:pt x="109" y="200"/>
                        <a:pt x="112" y="200"/>
                        <a:pt x="115" y="201"/>
                      </a:cubicBezTo>
                      <a:cubicBezTo>
                        <a:pt x="121" y="202"/>
                        <a:pt x="131" y="205"/>
                        <a:pt x="138" y="209"/>
                      </a:cubicBezTo>
                      <a:cubicBezTo>
                        <a:pt x="139" y="203"/>
                        <a:pt x="142" y="196"/>
                        <a:pt x="145" y="189"/>
                      </a:cubicBezTo>
                      <a:cubicBezTo>
                        <a:pt x="177" y="173"/>
                        <a:pt x="200" y="139"/>
                        <a:pt x="200" y="100"/>
                      </a:cubicBezTo>
                      <a:cubicBezTo>
                        <a:pt x="200" y="44"/>
                        <a:pt x="155" y="0"/>
                        <a:pt x="100" y="0"/>
                      </a:cubicBezTo>
                      <a:cubicBezTo>
                        <a:pt x="45" y="0"/>
                        <a:pt x="0" y="44"/>
                        <a:pt x="0" y="100"/>
                      </a:cubicBezTo>
                      <a:cubicBezTo>
                        <a:pt x="0" y="152"/>
                        <a:pt x="41" y="196"/>
                        <a:pt x="93" y="199"/>
                      </a:cubicBezTo>
                      <a:close/>
                    </a:path>
                  </a:pathLst>
                </a:custGeom>
                <a:solidFill>
                  <a:srgbClr val="BDC3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</a:endParaRPr>
                </a:p>
              </p:txBody>
            </p:sp>
            <p:sp>
              <p:nvSpPr>
                <p:cNvPr id="107" name="Freeform 1325">
                  <a:extLst>
                    <a:ext uri="{FF2B5EF4-FFF2-40B4-BE49-F238E27FC236}">
                      <a16:creationId xmlns:a16="http://schemas.microsoft.com/office/drawing/2014/main" id="{4989735F-14C6-466C-BA60-A43D5CF4AF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42692" y="3456013"/>
                  <a:ext cx="209550" cy="212725"/>
                </a:xfrm>
                <a:custGeom>
                  <a:avLst/>
                  <a:gdLst>
                    <a:gd name="T0" fmla="*/ 54 w 66"/>
                    <a:gd name="T1" fmla="*/ 10 h 67"/>
                    <a:gd name="T2" fmla="*/ 51 w 66"/>
                    <a:gd name="T3" fmla="*/ 7 h 67"/>
                    <a:gd name="T4" fmla="*/ 47 w 66"/>
                    <a:gd name="T5" fmla="*/ 5 h 67"/>
                    <a:gd name="T6" fmla="*/ 31 w 66"/>
                    <a:gd name="T7" fmla="*/ 0 h 67"/>
                    <a:gd name="T8" fmla="*/ 27 w 66"/>
                    <a:gd name="T9" fmla="*/ 0 h 67"/>
                    <a:gd name="T10" fmla="*/ 16 w 66"/>
                    <a:gd name="T11" fmla="*/ 1 h 67"/>
                    <a:gd name="T12" fmla="*/ 10 w 66"/>
                    <a:gd name="T13" fmla="*/ 2 h 67"/>
                    <a:gd name="T14" fmla="*/ 7 w 66"/>
                    <a:gd name="T15" fmla="*/ 1 h 67"/>
                    <a:gd name="T16" fmla="*/ 4 w 66"/>
                    <a:gd name="T17" fmla="*/ 10 h 67"/>
                    <a:gd name="T18" fmla="*/ 27 w 66"/>
                    <a:gd name="T19" fmla="*/ 5 h 67"/>
                    <a:gd name="T20" fmla="*/ 29 w 66"/>
                    <a:gd name="T21" fmla="*/ 5 h 67"/>
                    <a:gd name="T22" fmla="*/ 50 w 66"/>
                    <a:gd name="T23" fmla="*/ 30 h 67"/>
                    <a:gd name="T24" fmla="*/ 27 w 66"/>
                    <a:gd name="T25" fmla="*/ 54 h 67"/>
                    <a:gd name="T26" fmla="*/ 0 w 66"/>
                    <a:gd name="T27" fmla="*/ 62 h 67"/>
                    <a:gd name="T28" fmla="*/ 1 w 66"/>
                    <a:gd name="T29" fmla="*/ 67 h 67"/>
                    <a:gd name="T30" fmla="*/ 1 w 66"/>
                    <a:gd name="T31" fmla="*/ 67 h 67"/>
                    <a:gd name="T32" fmla="*/ 58 w 66"/>
                    <a:gd name="T33" fmla="*/ 43 h 67"/>
                    <a:gd name="T34" fmla="*/ 56 w 66"/>
                    <a:gd name="T35" fmla="*/ 14 h 67"/>
                    <a:gd name="T36" fmla="*/ 54 w 66"/>
                    <a:gd name="T37" fmla="*/ 1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67">
                      <a:moveTo>
                        <a:pt x="54" y="10"/>
                      </a:moveTo>
                      <a:cubicBezTo>
                        <a:pt x="53" y="10"/>
                        <a:pt x="52" y="8"/>
                        <a:pt x="51" y="7"/>
                      </a:cubicBezTo>
                      <a:cubicBezTo>
                        <a:pt x="50" y="7"/>
                        <a:pt x="49" y="6"/>
                        <a:pt x="47" y="5"/>
                      </a:cubicBezTo>
                      <a:cubicBezTo>
                        <a:pt x="43" y="4"/>
                        <a:pt x="38" y="1"/>
                        <a:pt x="31" y="0"/>
                      </a:cubicBezTo>
                      <a:cubicBezTo>
                        <a:pt x="30" y="0"/>
                        <a:pt x="29" y="0"/>
                        <a:pt x="27" y="0"/>
                      </a:cubicBezTo>
                      <a:cubicBezTo>
                        <a:pt x="23" y="0"/>
                        <a:pt x="19" y="1"/>
                        <a:pt x="16" y="1"/>
                      </a:cubicBezTo>
                      <a:cubicBezTo>
                        <a:pt x="14" y="2"/>
                        <a:pt x="12" y="2"/>
                        <a:pt x="10" y="2"/>
                      </a:cubicBezTo>
                      <a:cubicBezTo>
                        <a:pt x="9" y="2"/>
                        <a:pt x="8" y="2"/>
                        <a:pt x="7" y="1"/>
                      </a:cubicBezTo>
                      <a:cubicBezTo>
                        <a:pt x="6" y="4"/>
                        <a:pt x="5" y="7"/>
                        <a:pt x="4" y="10"/>
                      </a:cubicBezTo>
                      <a:cubicBezTo>
                        <a:pt x="12" y="7"/>
                        <a:pt x="21" y="5"/>
                        <a:pt x="27" y="5"/>
                      </a:cubicBezTo>
                      <a:cubicBezTo>
                        <a:pt x="28" y="5"/>
                        <a:pt x="29" y="5"/>
                        <a:pt x="29" y="5"/>
                      </a:cubicBezTo>
                      <a:cubicBezTo>
                        <a:pt x="39" y="6"/>
                        <a:pt x="50" y="15"/>
                        <a:pt x="50" y="30"/>
                      </a:cubicBezTo>
                      <a:cubicBezTo>
                        <a:pt x="50" y="40"/>
                        <a:pt x="44" y="53"/>
                        <a:pt x="27" y="54"/>
                      </a:cubicBezTo>
                      <a:cubicBezTo>
                        <a:pt x="18" y="55"/>
                        <a:pt x="9" y="58"/>
                        <a:pt x="0" y="62"/>
                      </a:cubicBezTo>
                      <a:cubicBezTo>
                        <a:pt x="0" y="64"/>
                        <a:pt x="0" y="65"/>
                        <a:pt x="1" y="67"/>
                      </a:cubicBezTo>
                      <a:cubicBezTo>
                        <a:pt x="1" y="67"/>
                        <a:pt x="1" y="67"/>
                        <a:pt x="1" y="67"/>
                      </a:cubicBezTo>
                      <a:cubicBezTo>
                        <a:pt x="15" y="66"/>
                        <a:pt x="42" y="64"/>
                        <a:pt x="58" y="43"/>
                      </a:cubicBezTo>
                      <a:cubicBezTo>
                        <a:pt x="66" y="33"/>
                        <a:pt x="62" y="25"/>
                        <a:pt x="56" y="14"/>
                      </a:cubicBezTo>
                      <a:cubicBezTo>
                        <a:pt x="56" y="13"/>
                        <a:pt x="55" y="12"/>
                        <a:pt x="54" y="10"/>
                      </a:cubicBezTo>
                      <a:close/>
                    </a:path>
                  </a:pathLst>
                </a:custGeom>
                <a:solidFill>
                  <a:srgbClr val="BDC3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</a:endParaRPr>
                </a:p>
              </p:txBody>
            </p:sp>
            <p:sp>
              <p:nvSpPr>
                <p:cNvPr id="108" name="Freeform 1326">
                  <a:extLst>
                    <a:ext uri="{FF2B5EF4-FFF2-40B4-BE49-F238E27FC236}">
                      <a16:creationId xmlns:a16="http://schemas.microsoft.com/office/drawing/2014/main" id="{1BEB22C9-1BCF-4EA1-B04D-15D9D0C6FB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50592" y="3840188"/>
                  <a:ext cx="47625" cy="44450"/>
                </a:xfrm>
                <a:custGeom>
                  <a:avLst/>
                  <a:gdLst>
                    <a:gd name="T0" fmla="*/ 8 w 15"/>
                    <a:gd name="T1" fmla="*/ 12 h 14"/>
                    <a:gd name="T2" fmla="*/ 10 w 15"/>
                    <a:gd name="T3" fmla="*/ 10 h 14"/>
                    <a:gd name="T4" fmla="*/ 14 w 15"/>
                    <a:gd name="T5" fmla="*/ 5 h 14"/>
                    <a:gd name="T6" fmla="*/ 15 w 15"/>
                    <a:gd name="T7" fmla="*/ 4 h 14"/>
                    <a:gd name="T8" fmla="*/ 15 w 15"/>
                    <a:gd name="T9" fmla="*/ 1 h 14"/>
                    <a:gd name="T10" fmla="*/ 14 w 15"/>
                    <a:gd name="T11" fmla="*/ 0 h 14"/>
                    <a:gd name="T12" fmla="*/ 11 w 15"/>
                    <a:gd name="T13" fmla="*/ 1 h 14"/>
                    <a:gd name="T14" fmla="*/ 7 w 15"/>
                    <a:gd name="T15" fmla="*/ 2 h 14"/>
                    <a:gd name="T16" fmla="*/ 4 w 15"/>
                    <a:gd name="T17" fmla="*/ 5 h 14"/>
                    <a:gd name="T18" fmla="*/ 0 w 15"/>
                    <a:gd name="T19" fmla="*/ 7 h 14"/>
                    <a:gd name="T20" fmla="*/ 4 w 15"/>
                    <a:gd name="T21" fmla="*/ 14 h 14"/>
                    <a:gd name="T22" fmla="*/ 8 w 15"/>
                    <a:gd name="T23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" h="14">
                      <a:moveTo>
                        <a:pt x="8" y="12"/>
                      </a:moveTo>
                      <a:cubicBezTo>
                        <a:pt x="9" y="12"/>
                        <a:pt x="9" y="11"/>
                        <a:pt x="10" y="10"/>
                      </a:cubicBezTo>
                      <a:cubicBezTo>
                        <a:pt x="11" y="8"/>
                        <a:pt x="13" y="6"/>
                        <a:pt x="14" y="5"/>
                      </a:cubicBezTo>
                      <a:cubicBezTo>
                        <a:pt x="14" y="4"/>
                        <a:pt x="14" y="4"/>
                        <a:pt x="15" y="4"/>
                      </a:cubicBezTo>
                      <a:cubicBezTo>
                        <a:pt x="15" y="3"/>
                        <a:pt x="15" y="2"/>
                        <a:pt x="15" y="1"/>
                      </a:cubicBezTo>
                      <a:cubicBezTo>
                        <a:pt x="15" y="0"/>
                        <a:pt x="15" y="0"/>
                        <a:pt x="14" y="0"/>
                      </a:cubicBezTo>
                      <a:cubicBezTo>
                        <a:pt x="14" y="0"/>
                        <a:pt x="12" y="0"/>
                        <a:pt x="11" y="1"/>
                      </a:cubicBezTo>
                      <a:cubicBezTo>
                        <a:pt x="10" y="2"/>
                        <a:pt x="8" y="2"/>
                        <a:pt x="7" y="2"/>
                      </a:cubicBezTo>
                      <a:cubicBezTo>
                        <a:pt x="6" y="4"/>
                        <a:pt x="5" y="5"/>
                        <a:pt x="4" y="5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4" y="14"/>
                        <a:pt x="4" y="14"/>
                        <a:pt x="4" y="14"/>
                      </a:cubicBezTo>
                      <a:lnTo>
                        <a:pt x="8" y="12"/>
                      </a:lnTo>
                      <a:close/>
                    </a:path>
                  </a:pathLst>
                </a:custGeom>
                <a:solidFill>
                  <a:srgbClr val="C0CF3A"/>
                </a:solidFill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</a:endParaRPr>
                </a:p>
              </p:txBody>
            </p:sp>
            <p:sp>
              <p:nvSpPr>
                <p:cNvPr id="109" name="Freeform 1327">
                  <a:extLst>
                    <a:ext uri="{FF2B5EF4-FFF2-40B4-BE49-F238E27FC236}">
                      <a16:creationId xmlns:a16="http://schemas.microsoft.com/office/drawing/2014/main" id="{E602AA3A-81FE-4643-953D-CA127AA97C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574342" y="3703663"/>
                  <a:ext cx="371475" cy="504825"/>
                </a:xfrm>
                <a:custGeom>
                  <a:avLst/>
                  <a:gdLst>
                    <a:gd name="T0" fmla="*/ 109 w 117"/>
                    <a:gd name="T1" fmla="*/ 132 h 159"/>
                    <a:gd name="T2" fmla="*/ 85 w 117"/>
                    <a:gd name="T3" fmla="*/ 89 h 159"/>
                    <a:gd name="T4" fmla="*/ 82 w 117"/>
                    <a:gd name="T5" fmla="*/ 89 h 159"/>
                    <a:gd name="T6" fmla="*/ 77 w 117"/>
                    <a:gd name="T7" fmla="*/ 87 h 159"/>
                    <a:gd name="T8" fmla="*/ 73 w 117"/>
                    <a:gd name="T9" fmla="*/ 89 h 159"/>
                    <a:gd name="T10" fmla="*/ 65 w 117"/>
                    <a:gd name="T11" fmla="*/ 91 h 159"/>
                    <a:gd name="T12" fmla="*/ 65 w 117"/>
                    <a:gd name="T13" fmla="*/ 91 h 159"/>
                    <a:gd name="T14" fmla="*/ 52 w 117"/>
                    <a:gd name="T15" fmla="*/ 84 h 159"/>
                    <a:gd name="T16" fmla="*/ 51 w 117"/>
                    <a:gd name="T17" fmla="*/ 72 h 159"/>
                    <a:gd name="T18" fmla="*/ 58 w 117"/>
                    <a:gd name="T19" fmla="*/ 63 h 159"/>
                    <a:gd name="T20" fmla="*/ 62 w 117"/>
                    <a:gd name="T21" fmla="*/ 61 h 159"/>
                    <a:gd name="T22" fmla="*/ 62 w 117"/>
                    <a:gd name="T23" fmla="*/ 57 h 159"/>
                    <a:gd name="T24" fmla="*/ 64 w 117"/>
                    <a:gd name="T25" fmla="*/ 53 h 159"/>
                    <a:gd name="T26" fmla="*/ 39 w 117"/>
                    <a:gd name="T27" fmla="*/ 10 h 159"/>
                    <a:gd name="T28" fmla="*/ 37 w 117"/>
                    <a:gd name="T29" fmla="*/ 0 h 159"/>
                    <a:gd name="T30" fmla="*/ 7 w 117"/>
                    <a:gd name="T31" fmla="*/ 18 h 159"/>
                    <a:gd name="T32" fmla="*/ 3 w 117"/>
                    <a:gd name="T33" fmla="*/ 31 h 159"/>
                    <a:gd name="T34" fmla="*/ 73 w 117"/>
                    <a:gd name="T35" fmla="*/ 153 h 159"/>
                    <a:gd name="T36" fmla="*/ 87 w 117"/>
                    <a:gd name="T37" fmla="*/ 156 h 159"/>
                    <a:gd name="T38" fmla="*/ 117 w 117"/>
                    <a:gd name="T39" fmla="*/ 139 h 159"/>
                    <a:gd name="T40" fmla="*/ 109 w 117"/>
                    <a:gd name="T41" fmla="*/ 132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17" h="159">
                      <a:moveTo>
                        <a:pt x="109" y="132"/>
                      </a:moveTo>
                      <a:cubicBezTo>
                        <a:pt x="85" y="89"/>
                        <a:pt x="85" y="89"/>
                        <a:pt x="85" y="89"/>
                      </a:cubicBezTo>
                      <a:cubicBezTo>
                        <a:pt x="84" y="89"/>
                        <a:pt x="83" y="89"/>
                        <a:pt x="82" y="89"/>
                      </a:cubicBezTo>
                      <a:cubicBezTo>
                        <a:pt x="80" y="89"/>
                        <a:pt x="78" y="89"/>
                        <a:pt x="77" y="87"/>
                      </a:cubicBezTo>
                      <a:cubicBezTo>
                        <a:pt x="73" y="89"/>
                        <a:pt x="73" y="89"/>
                        <a:pt x="73" y="89"/>
                      </a:cubicBezTo>
                      <a:cubicBezTo>
                        <a:pt x="71" y="91"/>
                        <a:pt x="68" y="91"/>
                        <a:pt x="65" y="91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0" y="91"/>
                        <a:pt x="55" y="88"/>
                        <a:pt x="52" y="84"/>
                      </a:cubicBezTo>
                      <a:cubicBezTo>
                        <a:pt x="50" y="80"/>
                        <a:pt x="50" y="76"/>
                        <a:pt x="51" y="72"/>
                      </a:cubicBezTo>
                      <a:cubicBezTo>
                        <a:pt x="52" y="68"/>
                        <a:pt x="54" y="65"/>
                        <a:pt x="58" y="63"/>
                      </a:cubicBezTo>
                      <a:cubicBezTo>
                        <a:pt x="62" y="61"/>
                        <a:pt x="62" y="61"/>
                        <a:pt x="62" y="61"/>
                      </a:cubicBezTo>
                      <a:cubicBezTo>
                        <a:pt x="61" y="60"/>
                        <a:pt x="61" y="58"/>
                        <a:pt x="62" y="57"/>
                      </a:cubicBezTo>
                      <a:cubicBezTo>
                        <a:pt x="62" y="55"/>
                        <a:pt x="63" y="54"/>
                        <a:pt x="64" y="53"/>
                      </a:cubicBezTo>
                      <a:cubicBezTo>
                        <a:pt x="39" y="10"/>
                        <a:pt x="39" y="10"/>
                        <a:pt x="39" y="10"/>
                      </a:cubicBezTo>
                      <a:cubicBezTo>
                        <a:pt x="37" y="7"/>
                        <a:pt x="37" y="3"/>
                        <a:pt x="37" y="0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2" y="21"/>
                        <a:pt x="0" y="27"/>
                        <a:pt x="3" y="31"/>
                      </a:cubicBezTo>
                      <a:cubicBezTo>
                        <a:pt x="73" y="153"/>
                        <a:pt x="73" y="153"/>
                        <a:pt x="73" y="153"/>
                      </a:cubicBezTo>
                      <a:cubicBezTo>
                        <a:pt x="76" y="157"/>
                        <a:pt x="82" y="159"/>
                        <a:pt x="87" y="156"/>
                      </a:cubicBezTo>
                      <a:cubicBezTo>
                        <a:pt x="117" y="139"/>
                        <a:pt x="117" y="139"/>
                        <a:pt x="117" y="139"/>
                      </a:cubicBezTo>
                      <a:cubicBezTo>
                        <a:pt x="114" y="137"/>
                        <a:pt x="111" y="135"/>
                        <a:pt x="109" y="132"/>
                      </a:cubicBezTo>
                      <a:close/>
                    </a:path>
                  </a:pathLst>
                </a:custGeom>
                <a:solidFill>
                  <a:srgbClr val="029676"/>
                </a:solidFill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</a:endParaRPr>
                </a:p>
              </p:txBody>
            </p:sp>
            <p:sp>
              <p:nvSpPr>
                <p:cNvPr id="110" name="Freeform 1328">
                  <a:extLst>
                    <a:ext uri="{FF2B5EF4-FFF2-40B4-BE49-F238E27FC236}">
                      <a16:creationId xmlns:a16="http://schemas.microsoft.com/office/drawing/2014/main" id="{EBD73F08-E33F-4A16-87F5-FF46D89A12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74392" y="3719538"/>
                  <a:ext cx="38100" cy="34925"/>
                </a:xfrm>
                <a:custGeom>
                  <a:avLst/>
                  <a:gdLst>
                    <a:gd name="T0" fmla="*/ 8 w 12"/>
                    <a:gd name="T1" fmla="*/ 9 h 11"/>
                    <a:gd name="T2" fmla="*/ 9 w 12"/>
                    <a:gd name="T3" fmla="*/ 8 h 11"/>
                    <a:gd name="T4" fmla="*/ 12 w 12"/>
                    <a:gd name="T5" fmla="*/ 0 h 11"/>
                    <a:gd name="T6" fmla="*/ 4 w 12"/>
                    <a:gd name="T7" fmla="*/ 2 h 11"/>
                    <a:gd name="T8" fmla="*/ 0 w 12"/>
                    <a:gd name="T9" fmla="*/ 4 h 11"/>
                    <a:gd name="T10" fmla="*/ 4 w 12"/>
                    <a:gd name="T11" fmla="*/ 11 h 11"/>
                    <a:gd name="T12" fmla="*/ 8 w 12"/>
                    <a:gd name="T13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11">
                      <a:moveTo>
                        <a:pt x="8" y="9"/>
                      </a:moveTo>
                      <a:cubicBezTo>
                        <a:pt x="8" y="9"/>
                        <a:pt x="8" y="8"/>
                        <a:pt x="9" y="8"/>
                      </a:cubicBezTo>
                      <a:cubicBezTo>
                        <a:pt x="9" y="5"/>
                        <a:pt x="10" y="2"/>
                        <a:pt x="12" y="0"/>
                      </a:cubicBezTo>
                      <a:cubicBezTo>
                        <a:pt x="9" y="0"/>
                        <a:pt x="6" y="0"/>
                        <a:pt x="4" y="2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11"/>
                        <a:pt x="4" y="11"/>
                        <a:pt x="4" y="11"/>
                      </a:cubicBezTo>
                      <a:lnTo>
                        <a:pt x="8" y="9"/>
                      </a:lnTo>
                      <a:close/>
                    </a:path>
                  </a:pathLst>
                </a:custGeom>
                <a:solidFill>
                  <a:srgbClr val="C0CF3A"/>
                </a:solidFill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</a:endParaRPr>
                </a:p>
              </p:txBody>
            </p:sp>
            <p:sp>
              <p:nvSpPr>
                <p:cNvPr id="111" name="Freeform 1329">
                  <a:extLst>
                    <a:ext uri="{FF2B5EF4-FFF2-40B4-BE49-F238E27FC236}">
                      <a16:creationId xmlns:a16="http://schemas.microsoft.com/office/drawing/2014/main" id="{D8DA843D-3A7D-40D4-83DD-2282E15739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07692" y="3605238"/>
                  <a:ext cx="415925" cy="527050"/>
                </a:xfrm>
                <a:custGeom>
                  <a:avLst/>
                  <a:gdLst>
                    <a:gd name="T0" fmla="*/ 128 w 131"/>
                    <a:gd name="T1" fmla="*/ 128 h 166"/>
                    <a:gd name="T2" fmla="*/ 58 w 131"/>
                    <a:gd name="T3" fmla="*/ 6 h 166"/>
                    <a:gd name="T4" fmla="*/ 44 w 131"/>
                    <a:gd name="T5" fmla="*/ 3 h 166"/>
                    <a:gd name="T6" fmla="*/ 6 w 131"/>
                    <a:gd name="T7" fmla="*/ 25 h 166"/>
                    <a:gd name="T8" fmla="*/ 3 w 131"/>
                    <a:gd name="T9" fmla="*/ 38 h 166"/>
                    <a:gd name="T10" fmla="*/ 27 w 131"/>
                    <a:gd name="T11" fmla="*/ 81 h 166"/>
                    <a:gd name="T12" fmla="*/ 29 w 131"/>
                    <a:gd name="T13" fmla="*/ 80 h 166"/>
                    <a:gd name="T14" fmla="*/ 33 w 131"/>
                    <a:gd name="T15" fmla="*/ 79 h 166"/>
                    <a:gd name="T16" fmla="*/ 39 w 131"/>
                    <a:gd name="T17" fmla="*/ 83 h 166"/>
                    <a:gd name="T18" fmla="*/ 52 w 131"/>
                    <a:gd name="T19" fmla="*/ 105 h 166"/>
                    <a:gd name="T20" fmla="*/ 50 w 131"/>
                    <a:gd name="T21" fmla="*/ 116 h 166"/>
                    <a:gd name="T22" fmla="*/ 48 w 131"/>
                    <a:gd name="T23" fmla="*/ 117 h 166"/>
                    <a:gd name="T24" fmla="*/ 73 w 131"/>
                    <a:gd name="T25" fmla="*/ 160 h 166"/>
                    <a:gd name="T26" fmla="*/ 86 w 131"/>
                    <a:gd name="T27" fmla="*/ 163 h 166"/>
                    <a:gd name="T28" fmla="*/ 124 w 131"/>
                    <a:gd name="T29" fmla="*/ 141 h 166"/>
                    <a:gd name="T30" fmla="*/ 128 w 131"/>
                    <a:gd name="T31" fmla="*/ 128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166">
                      <a:moveTo>
                        <a:pt x="128" y="128"/>
                      </a:move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55" y="2"/>
                        <a:pt x="49" y="0"/>
                        <a:pt x="44" y="3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1" y="28"/>
                        <a:pt x="0" y="34"/>
                        <a:pt x="3" y="38"/>
                      </a:cubicBezTo>
                      <a:cubicBezTo>
                        <a:pt x="27" y="81"/>
                        <a:pt x="27" y="81"/>
                        <a:pt x="27" y="81"/>
                      </a:cubicBezTo>
                      <a:cubicBezTo>
                        <a:pt x="29" y="80"/>
                        <a:pt x="29" y="80"/>
                        <a:pt x="29" y="80"/>
                      </a:cubicBezTo>
                      <a:cubicBezTo>
                        <a:pt x="30" y="79"/>
                        <a:pt x="31" y="79"/>
                        <a:pt x="33" y="79"/>
                      </a:cubicBezTo>
                      <a:cubicBezTo>
                        <a:pt x="35" y="79"/>
                        <a:pt x="38" y="81"/>
                        <a:pt x="39" y="83"/>
                      </a:cubicBezTo>
                      <a:cubicBezTo>
                        <a:pt x="52" y="105"/>
                        <a:pt x="52" y="105"/>
                        <a:pt x="52" y="105"/>
                      </a:cubicBezTo>
                      <a:cubicBezTo>
                        <a:pt x="55" y="109"/>
                        <a:pt x="53" y="114"/>
                        <a:pt x="50" y="116"/>
                      </a:cubicBezTo>
                      <a:cubicBezTo>
                        <a:pt x="48" y="117"/>
                        <a:pt x="48" y="117"/>
                        <a:pt x="48" y="117"/>
                      </a:cubicBezTo>
                      <a:cubicBezTo>
                        <a:pt x="73" y="160"/>
                        <a:pt x="73" y="160"/>
                        <a:pt x="73" y="160"/>
                      </a:cubicBezTo>
                      <a:cubicBezTo>
                        <a:pt x="75" y="164"/>
                        <a:pt x="81" y="166"/>
                        <a:pt x="86" y="163"/>
                      </a:cubicBezTo>
                      <a:cubicBezTo>
                        <a:pt x="124" y="141"/>
                        <a:pt x="124" y="141"/>
                        <a:pt x="124" y="141"/>
                      </a:cubicBezTo>
                      <a:cubicBezTo>
                        <a:pt x="129" y="139"/>
                        <a:pt x="131" y="132"/>
                        <a:pt x="128" y="128"/>
                      </a:cubicBezTo>
                      <a:close/>
                    </a:path>
                  </a:pathLst>
                </a:custGeom>
                <a:solidFill>
                  <a:srgbClr val="029676"/>
                </a:solidFill>
                <a:ln>
                  <a:noFill/>
                </a:ln>
              </p:spPr>
              <p:txBody>
                <a:bodyPr vert="horz" wrap="square" lIns="45715" tIns="22857" rIns="45715" bIns="22857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</a:endParaRPr>
                </a:p>
              </p:txBody>
            </p:sp>
          </p:grpSp>
          <p:sp>
            <p:nvSpPr>
              <p:cNvPr id="94" name="Овал 41">
                <a:extLst>
                  <a:ext uri="{FF2B5EF4-FFF2-40B4-BE49-F238E27FC236}">
                    <a16:creationId xmlns:a16="http://schemas.microsoft.com/office/drawing/2014/main" id="{74B6BAC9-97A4-464F-AD77-5A6085C0B75B}"/>
                  </a:ext>
                </a:extLst>
              </p:cNvPr>
              <p:cNvSpPr/>
              <p:nvPr/>
            </p:nvSpPr>
            <p:spPr>
              <a:xfrm rot="10800000">
                <a:off x="3574616" y="3186386"/>
                <a:ext cx="3189680" cy="3189680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100000">
                    <a:sysClr val="window" lastClr="FFFFFF">
                      <a:alpha val="42000"/>
                    </a:sys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7" name="Freeform: Shape 41">
            <a:extLst>
              <a:ext uri="{FF2B5EF4-FFF2-40B4-BE49-F238E27FC236}">
                <a16:creationId xmlns:a16="http://schemas.microsoft.com/office/drawing/2014/main" id="{88390CF9-3667-4517-9EBA-0C88F8C74734}"/>
              </a:ext>
            </a:extLst>
          </p:cNvPr>
          <p:cNvSpPr>
            <a:spLocks/>
          </p:cNvSpPr>
          <p:nvPr/>
        </p:nvSpPr>
        <p:spPr bwMode="auto">
          <a:xfrm rot="5400000">
            <a:off x="6130490" y="1590309"/>
            <a:ext cx="507678" cy="548633"/>
          </a:xfrm>
          <a:custGeom>
            <a:avLst/>
            <a:gdLst>
              <a:gd name="T0" fmla="*/ 458 w 458"/>
              <a:gd name="T1" fmla="*/ 0 h 396"/>
              <a:gd name="T2" fmla="*/ 0 w 458"/>
              <a:gd name="T3" fmla="*/ 396 h 396"/>
              <a:gd name="T4" fmla="*/ 396 w 458"/>
              <a:gd name="T5" fmla="*/ 58 h 396"/>
              <a:gd name="T6" fmla="*/ 458 w 458"/>
              <a:gd name="T7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8" h="396">
                <a:moveTo>
                  <a:pt x="458" y="0"/>
                </a:moveTo>
                <a:lnTo>
                  <a:pt x="0" y="396"/>
                </a:lnTo>
                <a:lnTo>
                  <a:pt x="396" y="58"/>
                </a:lnTo>
                <a:lnTo>
                  <a:pt x="458" y="0"/>
                </a:lnTo>
                <a:close/>
              </a:path>
            </a:pathLst>
          </a:custGeom>
          <a:solidFill>
            <a:srgbClr val="A6A5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29" name="Rectangle 57">
            <a:extLst>
              <a:ext uri="{FF2B5EF4-FFF2-40B4-BE49-F238E27FC236}">
                <a16:creationId xmlns:a16="http://schemas.microsoft.com/office/drawing/2014/main" id="{DD58A932-2D88-4AE2-AC5C-1EFC6C1426A9}"/>
              </a:ext>
            </a:extLst>
          </p:cNvPr>
          <p:cNvSpPr/>
          <p:nvPr/>
        </p:nvSpPr>
        <p:spPr>
          <a:xfrm>
            <a:off x="136990" y="3426516"/>
            <a:ext cx="3328609" cy="230833"/>
          </a:xfrm>
          <a:prstGeom prst="rect">
            <a:avLst/>
          </a:prstGeom>
        </p:spPr>
        <p:txBody>
          <a:bodyPr wrap="none" lIns="0" tIns="0" rIns="0" bIns="0">
            <a:normAutofit lnSpcReduction="10000"/>
          </a:bodyPr>
          <a:lstStyle/>
          <a:p>
            <a:endParaRPr lang="zh-CN" altLang="en-US" sz="16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655E29A-C09F-4240-83F4-C077F08B958E}"/>
              </a:ext>
            </a:extLst>
          </p:cNvPr>
          <p:cNvGrpSpPr/>
          <p:nvPr/>
        </p:nvGrpSpPr>
        <p:grpSpPr>
          <a:xfrm>
            <a:off x="166904" y="1171522"/>
            <a:ext cx="3332408" cy="1904284"/>
            <a:chOff x="166904" y="1171522"/>
            <a:chExt cx="3332408" cy="190428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7173CB1-4ACD-4B05-BFE8-CBA065A53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208" y="1171522"/>
              <a:ext cx="1811456" cy="1077287"/>
            </a:xfrm>
            <a:prstGeom prst="rect">
              <a:avLst/>
            </a:prstGeom>
          </p:spPr>
        </p:pic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3B18BD1-C21D-4300-8F59-6D5CC047064E}"/>
                </a:ext>
              </a:extLst>
            </p:cNvPr>
            <p:cNvGrpSpPr/>
            <p:nvPr/>
          </p:nvGrpSpPr>
          <p:grpSpPr>
            <a:xfrm>
              <a:off x="166904" y="2537592"/>
              <a:ext cx="3332408" cy="538214"/>
              <a:chOff x="166904" y="2537592"/>
              <a:chExt cx="3332408" cy="538214"/>
            </a:xfrm>
          </p:grpSpPr>
          <p:sp>
            <p:nvSpPr>
              <p:cNvPr id="15" name="Rectangle 57"/>
              <p:cNvSpPr/>
              <p:nvPr/>
            </p:nvSpPr>
            <p:spPr>
              <a:xfrm>
                <a:off x="166904" y="2537592"/>
                <a:ext cx="2150436" cy="230833"/>
              </a:xfrm>
              <a:prstGeom prst="rect">
                <a:avLst/>
              </a:prstGeom>
            </p:spPr>
            <p:txBody>
              <a:bodyPr wrap="none" lIns="0" tIns="0" rIns="0" bIns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是全球前三大液晶面板厂商</a:t>
                </a:r>
              </a:p>
            </p:txBody>
          </p:sp>
          <p:sp>
            <p:nvSpPr>
              <p:cNvPr id="132" name="Rectangle 57">
                <a:extLst>
                  <a:ext uri="{FF2B5EF4-FFF2-40B4-BE49-F238E27FC236}">
                    <a16:creationId xmlns:a16="http://schemas.microsoft.com/office/drawing/2014/main" id="{0F2CFFE4-1454-4620-82AF-8CF89F33CF84}"/>
                  </a:ext>
                </a:extLst>
              </p:cNvPr>
              <p:cNvSpPr/>
              <p:nvPr/>
            </p:nvSpPr>
            <p:spPr>
              <a:xfrm>
                <a:off x="170703" y="2844973"/>
                <a:ext cx="3328609" cy="230833"/>
              </a:xfrm>
              <a:prstGeom prst="rect">
                <a:avLst/>
              </a:prstGeom>
            </p:spPr>
            <p:txBody>
              <a:bodyPr wrap="none" lIns="0" tIns="0" rIns="0" bIns="0">
                <a:normAutofit lnSpcReduction="10000"/>
              </a:bodyPr>
              <a:lstStyle/>
              <a:p>
                <a:r>
                  <a:rPr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人员流动率很高，</a:t>
                </a:r>
                <a:r>
                  <a:rPr lang="en-US" altLang="zh-CN" sz="1600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80%</a:t>
                </a:r>
                <a:r>
                  <a:rPr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的检验站点</a:t>
                </a:r>
                <a:endParaRPr lang="en-US" altLang="zh-CN" sz="16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589810B-0EA5-4284-BAAF-638BDC178BD1}"/>
              </a:ext>
            </a:extLst>
          </p:cNvPr>
          <p:cNvGrpSpPr/>
          <p:nvPr/>
        </p:nvGrpSpPr>
        <p:grpSpPr>
          <a:xfrm>
            <a:off x="31696" y="3132985"/>
            <a:ext cx="2982200" cy="1166957"/>
            <a:chOff x="31696" y="3647022"/>
            <a:chExt cx="2982200" cy="1166957"/>
          </a:xfrm>
        </p:grpSpPr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2DFBEA27-30A8-4081-9232-72E3BCC0A550}"/>
                </a:ext>
              </a:extLst>
            </p:cNvPr>
            <p:cNvSpPr txBox="1"/>
            <p:nvPr/>
          </p:nvSpPr>
          <p:spPr>
            <a:xfrm>
              <a:off x="31696" y="4054539"/>
              <a:ext cx="12001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solidFill>
                    <a:schemeClr val="accent1"/>
                  </a:solidFill>
                  <a:cs typeface="+mn-ea"/>
                  <a:sym typeface="+mn-lt"/>
                </a:rPr>
                <a:t>效率提升</a:t>
              </a:r>
              <a:endParaRPr lang="zh-CN" altLang="en-US" dirty="0"/>
            </a:p>
          </p:txBody>
        </p:sp>
        <p:sp>
          <p:nvSpPr>
            <p:cNvPr id="29" name="左大括号 28">
              <a:extLst>
                <a:ext uri="{FF2B5EF4-FFF2-40B4-BE49-F238E27FC236}">
                  <a16:creationId xmlns:a16="http://schemas.microsoft.com/office/drawing/2014/main" id="{307B2FD2-674E-4C19-A3B0-FA540F52E461}"/>
                </a:ext>
              </a:extLst>
            </p:cNvPr>
            <p:cNvSpPr/>
            <p:nvPr/>
          </p:nvSpPr>
          <p:spPr>
            <a:xfrm>
              <a:off x="1077695" y="3771650"/>
              <a:ext cx="293112" cy="966527"/>
            </a:xfrm>
            <a:prstGeom prst="leftBrac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500E99CC-48C1-4D65-91FB-A68CAE0567C6}"/>
                </a:ext>
              </a:extLst>
            </p:cNvPr>
            <p:cNvSpPr txBox="1"/>
            <p:nvPr/>
          </p:nvSpPr>
          <p:spPr>
            <a:xfrm>
              <a:off x="1312497" y="3647022"/>
              <a:ext cx="120010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减少人力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C27380BF-783A-432A-B872-37A50C9AA84B}"/>
                </a:ext>
              </a:extLst>
            </p:cNvPr>
            <p:cNvSpPr txBox="1"/>
            <p:nvPr/>
          </p:nvSpPr>
          <p:spPr>
            <a:xfrm>
              <a:off x="1312496" y="4061378"/>
              <a:ext cx="120010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提高品质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16A50D55-76A8-4D0F-AF89-289716DA7AF5}"/>
                </a:ext>
              </a:extLst>
            </p:cNvPr>
            <p:cNvSpPr txBox="1"/>
            <p:nvPr/>
          </p:nvSpPr>
          <p:spPr>
            <a:xfrm>
              <a:off x="1317068" y="4475425"/>
              <a:ext cx="169682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Take Time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降低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BC9B19F-200E-4C83-8E2C-F4725C50BE03}"/>
              </a:ext>
            </a:extLst>
          </p:cNvPr>
          <p:cNvGrpSpPr/>
          <p:nvPr/>
        </p:nvGrpSpPr>
        <p:grpSpPr>
          <a:xfrm>
            <a:off x="3257356" y="2499742"/>
            <a:ext cx="6049129" cy="1948650"/>
            <a:chOff x="3257356" y="2676285"/>
            <a:chExt cx="6049129" cy="1948650"/>
          </a:xfrm>
        </p:grpSpPr>
        <p:sp>
          <p:nvSpPr>
            <p:cNvPr id="133" name="Rectangle 65">
              <a:extLst>
                <a:ext uri="{FF2B5EF4-FFF2-40B4-BE49-F238E27FC236}">
                  <a16:creationId xmlns:a16="http://schemas.microsoft.com/office/drawing/2014/main" id="{8C3AEC5D-0C52-4719-8A2B-A1CFC6F9BEC7}"/>
                </a:ext>
              </a:extLst>
            </p:cNvPr>
            <p:cNvSpPr/>
            <p:nvPr/>
          </p:nvSpPr>
          <p:spPr>
            <a:xfrm>
              <a:off x="4163280" y="2676285"/>
              <a:ext cx="5143205" cy="1948650"/>
            </a:xfrm>
            <a:prstGeom prst="rect">
              <a:avLst/>
            </a:prstGeom>
          </p:spPr>
          <p:txBody>
            <a:bodyPr wrap="none" lIns="0" tIns="0" rIns="0" bIns="0">
              <a:normAutofit fontScale="92500" lnSpcReduction="10000"/>
            </a:bodyPr>
            <a:lstStyle/>
            <a:p>
              <a:pPr>
                <a:lnSpc>
                  <a:spcPct val="145000"/>
                </a:lnSpc>
              </a:pP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1.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了解整体流程</a:t>
              </a: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:</a:t>
              </a:r>
              <a:r>
                <a:rPr lang="en-US" altLang="zh-CN" sz="1600" b="1" dirty="0">
                  <a:solidFill>
                    <a:srgbClr val="FF0000"/>
                  </a:solidFill>
                  <a:cs typeface="+mn-ea"/>
                  <a:sym typeface="+mn-lt"/>
                </a:rPr>
                <a:t>ECRS</a:t>
              </a:r>
            </a:p>
            <a:p>
              <a:pPr>
                <a:lnSpc>
                  <a:spcPct val="145000"/>
                </a:lnSpc>
              </a:pP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2.</a:t>
              </a:r>
            </a:p>
            <a:p>
              <a:pPr marL="342900" indent="-342900">
                <a:lnSpc>
                  <a:spcPct val="145000"/>
                </a:lnSpc>
                <a:buAutoNum type="arabicParenBoth"/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秒表计时和人机分析：</a:t>
              </a:r>
              <a:r>
                <a:rPr lang="en-US" altLang="zh-CN" sz="1600" b="1" dirty="0">
                  <a:solidFill>
                    <a:srgbClr val="FF0000"/>
                  </a:solidFill>
                  <a:cs typeface="+mn-ea"/>
                  <a:sym typeface="+mn-lt"/>
                </a:rPr>
                <a:t>VSM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Take Time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，</a:t>
              </a: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C/T</a:t>
              </a:r>
            </a:p>
            <a:p>
              <a:pPr marL="342900" indent="-342900">
                <a:lnSpc>
                  <a:spcPct val="145000"/>
                </a:lnSpc>
                <a:buAutoNum type="arabicParenBoth"/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搬运路线：</a:t>
              </a:r>
              <a:r>
                <a:rPr lang="en-US" altLang="zh-CN" sz="1600" b="1" dirty="0">
                  <a:solidFill>
                    <a:srgbClr val="FF0000"/>
                  </a:solidFill>
                  <a:cs typeface="+mn-ea"/>
                  <a:sym typeface="+mn-lt"/>
                </a:rPr>
                <a:t>Layout</a:t>
              </a:r>
              <a:r>
                <a:rPr lang="zh-CN" altLang="en-US" sz="1600" b="1" dirty="0">
                  <a:solidFill>
                    <a:srgbClr val="FF0000"/>
                  </a:solidFill>
                  <a:cs typeface="+mn-ea"/>
                  <a:sym typeface="+mn-lt"/>
                </a:rPr>
                <a:t>、</a:t>
              </a:r>
              <a:r>
                <a:rPr lang="en-US" altLang="zh-CN" sz="1600" b="1" dirty="0">
                  <a:solidFill>
                    <a:srgbClr val="FF0000"/>
                  </a:solidFill>
                  <a:cs typeface="+mn-ea"/>
                  <a:sym typeface="+mn-lt"/>
                </a:rPr>
                <a:t>Flexsim</a:t>
              </a:r>
            </a:p>
            <a:p>
              <a:pPr>
                <a:lnSpc>
                  <a:spcPct val="145000"/>
                </a:lnSpc>
              </a:pP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3.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对瓶颈站点进行作业分解：</a:t>
              </a: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ECRS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5WIH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、动作时序图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45000"/>
                </a:lnSpc>
              </a:pP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4.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持续改善</a:t>
              </a:r>
              <a:r>
                <a:rPr lang="en-US" altLang="zh-CN" sz="1600" b="1" dirty="0">
                  <a:solidFill>
                    <a:srgbClr val="FF0000"/>
                  </a:solidFill>
                  <a:cs typeface="+mn-ea"/>
                  <a:sym typeface="+mn-lt"/>
                </a:rPr>
                <a:t>PDCA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，不断提高效率</a:t>
              </a:r>
              <a:endPara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" name="左大括号 1">
              <a:extLst>
                <a:ext uri="{FF2B5EF4-FFF2-40B4-BE49-F238E27FC236}">
                  <a16:creationId xmlns:a16="http://schemas.microsoft.com/office/drawing/2014/main" id="{47044AEC-7EDB-4413-90A7-612DDDB1BCFB}"/>
                </a:ext>
              </a:extLst>
            </p:cNvPr>
            <p:cNvSpPr/>
            <p:nvPr/>
          </p:nvSpPr>
          <p:spPr>
            <a:xfrm>
              <a:off x="3872583" y="2798253"/>
              <a:ext cx="290697" cy="1288447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A50F700-A61D-4FBC-9422-069A70C826AF}"/>
                </a:ext>
              </a:extLst>
            </p:cNvPr>
            <p:cNvSpPr txBox="1"/>
            <p:nvPr/>
          </p:nvSpPr>
          <p:spPr>
            <a:xfrm>
              <a:off x="3257356" y="3284178"/>
              <a:ext cx="760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  <a:cs typeface="+mn-ea"/>
                  <a:sym typeface="+mn-lt"/>
                </a:rPr>
                <a:t>产能</a:t>
              </a:r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0867DF-6BA6-45FD-AA5C-EABE206583FD}"/>
              </a:ext>
            </a:extLst>
          </p:cNvPr>
          <p:cNvGrpSpPr/>
          <p:nvPr/>
        </p:nvGrpSpPr>
        <p:grpSpPr>
          <a:xfrm>
            <a:off x="3235361" y="4367554"/>
            <a:ext cx="5873143" cy="436444"/>
            <a:chOff x="3307369" y="4255603"/>
            <a:chExt cx="5873143" cy="436444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848EEB00-45B3-4C83-83ED-2E165D4B3EF2}"/>
                </a:ext>
              </a:extLst>
            </p:cNvPr>
            <p:cNvSpPr txBox="1"/>
            <p:nvPr/>
          </p:nvSpPr>
          <p:spPr>
            <a:xfrm>
              <a:off x="3307369" y="4255603"/>
              <a:ext cx="760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  <a:cs typeface="+mn-ea"/>
                  <a:sym typeface="+mn-lt"/>
                </a:rPr>
                <a:t>品质：</a:t>
              </a:r>
              <a:endParaRPr lang="zh-CN" altLang="en-US" dirty="0"/>
            </a:p>
          </p:txBody>
        </p:sp>
        <p:sp>
          <p:nvSpPr>
            <p:cNvPr id="78" name="Rectangle 65">
              <a:extLst>
                <a:ext uri="{FF2B5EF4-FFF2-40B4-BE49-F238E27FC236}">
                  <a16:creationId xmlns:a16="http://schemas.microsoft.com/office/drawing/2014/main" id="{12AFB2A2-76B5-452B-9A98-C9EDFBA0EDE7}"/>
                </a:ext>
              </a:extLst>
            </p:cNvPr>
            <p:cNvSpPr/>
            <p:nvPr/>
          </p:nvSpPr>
          <p:spPr>
            <a:xfrm>
              <a:off x="4037307" y="4295073"/>
              <a:ext cx="5143205" cy="396974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600" b="1" dirty="0">
                  <a:solidFill>
                    <a:srgbClr val="FF0000"/>
                  </a:solidFill>
                  <a:cs typeface="+mn-ea"/>
                  <a:sym typeface="+mn-lt"/>
                </a:rPr>
                <a:t>鱼骨图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（找真因）、</a:t>
              </a: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SPSS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挖掘不良数据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35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8"/>
          <p:cNvSpPr>
            <a:spLocks/>
          </p:cNvSpPr>
          <p:nvPr/>
        </p:nvSpPr>
        <p:spPr bwMode="auto">
          <a:xfrm rot="5400000">
            <a:off x="4731063" y="1609024"/>
            <a:ext cx="512112" cy="2865082"/>
          </a:xfrm>
          <a:custGeom>
            <a:avLst/>
            <a:gdLst>
              <a:gd name="T0" fmla="*/ 0 w 462"/>
              <a:gd name="T1" fmla="*/ 0 h 2068"/>
              <a:gd name="T2" fmla="*/ 0 w 462"/>
              <a:gd name="T3" fmla="*/ 2068 h 2068"/>
              <a:gd name="T4" fmla="*/ 462 w 462"/>
              <a:gd name="T5" fmla="*/ 1702 h 2068"/>
              <a:gd name="T6" fmla="*/ 462 w 462"/>
              <a:gd name="T7" fmla="*/ 0 h 2068"/>
              <a:gd name="T8" fmla="*/ 0 w 462"/>
              <a:gd name="T9" fmla="*/ 0 h 2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" h="2068">
                <a:moveTo>
                  <a:pt x="0" y="0"/>
                </a:moveTo>
                <a:lnTo>
                  <a:pt x="0" y="2068"/>
                </a:lnTo>
                <a:lnTo>
                  <a:pt x="462" y="1702"/>
                </a:lnTo>
                <a:lnTo>
                  <a:pt x="46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2" name="Freeform: Shape 10"/>
          <p:cNvSpPr>
            <a:spLocks/>
          </p:cNvSpPr>
          <p:nvPr/>
        </p:nvSpPr>
        <p:spPr bwMode="auto">
          <a:xfrm rot="5400000">
            <a:off x="6365628" y="2870567"/>
            <a:ext cx="1015357" cy="547247"/>
          </a:xfrm>
          <a:custGeom>
            <a:avLst/>
            <a:gdLst>
              <a:gd name="T0" fmla="*/ 458 w 916"/>
              <a:gd name="T1" fmla="*/ 0 h 395"/>
              <a:gd name="T2" fmla="*/ 916 w 916"/>
              <a:gd name="T3" fmla="*/ 395 h 395"/>
              <a:gd name="T4" fmla="*/ 458 w 916"/>
              <a:gd name="T5" fmla="*/ 395 h 395"/>
              <a:gd name="T6" fmla="*/ 0 w 916"/>
              <a:gd name="T7" fmla="*/ 395 h 395"/>
              <a:gd name="T8" fmla="*/ 458 w 916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6" h="395">
                <a:moveTo>
                  <a:pt x="458" y="0"/>
                </a:moveTo>
                <a:lnTo>
                  <a:pt x="916" y="395"/>
                </a:lnTo>
                <a:lnTo>
                  <a:pt x="458" y="395"/>
                </a:lnTo>
                <a:lnTo>
                  <a:pt x="0" y="395"/>
                </a:lnTo>
                <a:lnTo>
                  <a:pt x="4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3" name="Freeform: Shape 11"/>
          <p:cNvSpPr>
            <a:spLocks/>
          </p:cNvSpPr>
          <p:nvPr/>
        </p:nvSpPr>
        <p:spPr bwMode="auto">
          <a:xfrm rot="5400000">
            <a:off x="6619468" y="2616728"/>
            <a:ext cx="507678" cy="547247"/>
          </a:xfrm>
          <a:custGeom>
            <a:avLst/>
            <a:gdLst>
              <a:gd name="T0" fmla="*/ 458 w 458"/>
              <a:gd name="T1" fmla="*/ 0 h 395"/>
              <a:gd name="T2" fmla="*/ 0 w 458"/>
              <a:gd name="T3" fmla="*/ 395 h 395"/>
              <a:gd name="T4" fmla="*/ 227 w 458"/>
              <a:gd name="T5" fmla="*/ 395 h 395"/>
              <a:gd name="T6" fmla="*/ 0 w 458"/>
              <a:gd name="T7" fmla="*/ 395 h 395"/>
              <a:gd name="T8" fmla="*/ 210 w 458"/>
              <a:gd name="T9" fmla="*/ 214 h 395"/>
              <a:gd name="T10" fmla="*/ 458 w 458"/>
              <a:gd name="T11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8" h="395">
                <a:moveTo>
                  <a:pt x="458" y="0"/>
                </a:moveTo>
                <a:lnTo>
                  <a:pt x="0" y="395"/>
                </a:lnTo>
                <a:lnTo>
                  <a:pt x="227" y="395"/>
                </a:lnTo>
                <a:lnTo>
                  <a:pt x="0" y="395"/>
                </a:lnTo>
                <a:lnTo>
                  <a:pt x="210" y="214"/>
                </a:lnTo>
                <a:lnTo>
                  <a:pt x="458" y="0"/>
                </a:lnTo>
                <a:close/>
              </a:path>
            </a:pathLst>
          </a:custGeom>
          <a:solidFill>
            <a:srgbClr val="A6A5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4" name="Freeform: Shape 12"/>
          <p:cNvSpPr>
            <a:spLocks/>
          </p:cNvSpPr>
          <p:nvPr/>
        </p:nvSpPr>
        <p:spPr bwMode="auto">
          <a:xfrm rot="5400000">
            <a:off x="6619468" y="2616728"/>
            <a:ext cx="507678" cy="547247"/>
          </a:xfrm>
          <a:custGeom>
            <a:avLst/>
            <a:gdLst>
              <a:gd name="T0" fmla="*/ 458 w 458"/>
              <a:gd name="T1" fmla="*/ 0 h 395"/>
              <a:gd name="T2" fmla="*/ 0 w 458"/>
              <a:gd name="T3" fmla="*/ 395 h 395"/>
              <a:gd name="T4" fmla="*/ 227 w 458"/>
              <a:gd name="T5" fmla="*/ 395 h 395"/>
              <a:gd name="T6" fmla="*/ 0 w 458"/>
              <a:gd name="T7" fmla="*/ 395 h 395"/>
              <a:gd name="T8" fmla="*/ 210 w 458"/>
              <a:gd name="T9" fmla="*/ 214 h 395"/>
              <a:gd name="T10" fmla="*/ 458 w 458"/>
              <a:gd name="T11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8" h="395">
                <a:moveTo>
                  <a:pt x="458" y="0"/>
                </a:moveTo>
                <a:lnTo>
                  <a:pt x="0" y="395"/>
                </a:lnTo>
                <a:lnTo>
                  <a:pt x="227" y="395"/>
                </a:lnTo>
                <a:lnTo>
                  <a:pt x="0" y="395"/>
                </a:lnTo>
                <a:lnTo>
                  <a:pt x="210" y="214"/>
                </a:lnTo>
                <a:lnTo>
                  <a:pt x="4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5" name="Freeform: Shape 13"/>
          <p:cNvSpPr>
            <a:spLocks/>
          </p:cNvSpPr>
          <p:nvPr/>
        </p:nvSpPr>
        <p:spPr bwMode="auto">
          <a:xfrm rot="5400000">
            <a:off x="6619468" y="3124407"/>
            <a:ext cx="507678" cy="547247"/>
          </a:xfrm>
          <a:custGeom>
            <a:avLst/>
            <a:gdLst>
              <a:gd name="T0" fmla="*/ 0 w 458"/>
              <a:gd name="T1" fmla="*/ 0 h 395"/>
              <a:gd name="T2" fmla="*/ 0 w 458"/>
              <a:gd name="T3" fmla="*/ 0 h 395"/>
              <a:gd name="T4" fmla="*/ 458 w 458"/>
              <a:gd name="T5" fmla="*/ 395 h 395"/>
              <a:gd name="T6" fmla="*/ 458 w 458"/>
              <a:gd name="T7" fmla="*/ 395 h 395"/>
              <a:gd name="T8" fmla="*/ 0 w 458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" h="395">
                <a:moveTo>
                  <a:pt x="0" y="0"/>
                </a:moveTo>
                <a:lnTo>
                  <a:pt x="0" y="0"/>
                </a:lnTo>
                <a:lnTo>
                  <a:pt x="458" y="395"/>
                </a:lnTo>
                <a:lnTo>
                  <a:pt x="458" y="395"/>
                </a:lnTo>
                <a:lnTo>
                  <a:pt x="0" y="0"/>
                </a:lnTo>
                <a:close/>
              </a:path>
            </a:pathLst>
          </a:custGeom>
          <a:solidFill>
            <a:srgbClr val="AEA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6" name="Freeform: Shape 14"/>
          <p:cNvSpPr>
            <a:spLocks/>
          </p:cNvSpPr>
          <p:nvPr/>
        </p:nvSpPr>
        <p:spPr bwMode="auto">
          <a:xfrm rot="5400000">
            <a:off x="6619468" y="3124407"/>
            <a:ext cx="507678" cy="547247"/>
          </a:xfrm>
          <a:custGeom>
            <a:avLst/>
            <a:gdLst>
              <a:gd name="T0" fmla="*/ 0 w 458"/>
              <a:gd name="T1" fmla="*/ 0 h 395"/>
              <a:gd name="T2" fmla="*/ 0 w 458"/>
              <a:gd name="T3" fmla="*/ 0 h 395"/>
              <a:gd name="T4" fmla="*/ 458 w 458"/>
              <a:gd name="T5" fmla="*/ 395 h 395"/>
              <a:gd name="T6" fmla="*/ 458 w 458"/>
              <a:gd name="T7" fmla="*/ 395 h 395"/>
              <a:gd name="T8" fmla="*/ 0 w 458"/>
              <a:gd name="T9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" h="395">
                <a:moveTo>
                  <a:pt x="0" y="0"/>
                </a:moveTo>
                <a:lnTo>
                  <a:pt x="0" y="0"/>
                </a:lnTo>
                <a:lnTo>
                  <a:pt x="458" y="395"/>
                </a:lnTo>
                <a:lnTo>
                  <a:pt x="458" y="39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38" name="Freeform: Shape 16"/>
          <p:cNvSpPr>
            <a:spLocks/>
          </p:cNvSpPr>
          <p:nvPr/>
        </p:nvSpPr>
        <p:spPr bwMode="auto">
          <a:xfrm rot="5400000">
            <a:off x="4702662" y="1637426"/>
            <a:ext cx="512112" cy="2808279"/>
          </a:xfrm>
          <a:custGeom>
            <a:avLst/>
            <a:gdLst>
              <a:gd name="T0" fmla="*/ 462 w 462"/>
              <a:gd name="T1" fmla="*/ 0 h 2027"/>
              <a:gd name="T2" fmla="*/ 231 w 462"/>
              <a:gd name="T3" fmla="*/ 0 h 2027"/>
              <a:gd name="T4" fmla="*/ 0 w 462"/>
              <a:gd name="T5" fmla="*/ 0 h 2027"/>
              <a:gd name="T6" fmla="*/ 0 w 462"/>
              <a:gd name="T7" fmla="*/ 2027 h 2027"/>
              <a:gd name="T8" fmla="*/ 462 w 462"/>
              <a:gd name="T9" fmla="*/ 1661 h 2027"/>
              <a:gd name="T10" fmla="*/ 462 w 462"/>
              <a:gd name="T11" fmla="*/ 0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2" h="2027">
                <a:moveTo>
                  <a:pt x="462" y="0"/>
                </a:moveTo>
                <a:lnTo>
                  <a:pt x="231" y="0"/>
                </a:lnTo>
                <a:lnTo>
                  <a:pt x="0" y="0"/>
                </a:lnTo>
                <a:lnTo>
                  <a:pt x="0" y="2027"/>
                </a:lnTo>
                <a:lnTo>
                  <a:pt x="462" y="1661"/>
                </a:lnTo>
                <a:lnTo>
                  <a:pt x="46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0" name="Freeform: Shape 18"/>
          <p:cNvSpPr>
            <a:spLocks/>
          </p:cNvSpPr>
          <p:nvPr/>
        </p:nvSpPr>
        <p:spPr bwMode="auto">
          <a:xfrm rot="5400000">
            <a:off x="6365628" y="2870567"/>
            <a:ext cx="1015357" cy="547247"/>
          </a:xfrm>
          <a:custGeom>
            <a:avLst/>
            <a:gdLst>
              <a:gd name="T0" fmla="*/ 458 w 916"/>
              <a:gd name="T1" fmla="*/ 0 h 395"/>
              <a:gd name="T2" fmla="*/ 458 w 916"/>
              <a:gd name="T3" fmla="*/ 0 h 395"/>
              <a:gd name="T4" fmla="*/ 210 w 916"/>
              <a:gd name="T5" fmla="*/ 214 h 395"/>
              <a:gd name="T6" fmla="*/ 0 w 916"/>
              <a:gd name="T7" fmla="*/ 395 h 395"/>
              <a:gd name="T8" fmla="*/ 227 w 916"/>
              <a:gd name="T9" fmla="*/ 395 h 395"/>
              <a:gd name="T10" fmla="*/ 458 w 916"/>
              <a:gd name="T11" fmla="*/ 395 h 395"/>
              <a:gd name="T12" fmla="*/ 689 w 916"/>
              <a:gd name="T13" fmla="*/ 395 h 395"/>
              <a:gd name="T14" fmla="*/ 916 w 916"/>
              <a:gd name="T15" fmla="*/ 395 h 395"/>
              <a:gd name="T16" fmla="*/ 458 w 916"/>
              <a:gd name="T1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6" h="395">
                <a:moveTo>
                  <a:pt x="458" y="0"/>
                </a:moveTo>
                <a:lnTo>
                  <a:pt x="458" y="0"/>
                </a:lnTo>
                <a:lnTo>
                  <a:pt x="210" y="214"/>
                </a:lnTo>
                <a:lnTo>
                  <a:pt x="0" y="395"/>
                </a:lnTo>
                <a:lnTo>
                  <a:pt x="227" y="395"/>
                </a:lnTo>
                <a:lnTo>
                  <a:pt x="458" y="395"/>
                </a:lnTo>
                <a:lnTo>
                  <a:pt x="689" y="395"/>
                </a:lnTo>
                <a:lnTo>
                  <a:pt x="916" y="395"/>
                </a:lnTo>
                <a:lnTo>
                  <a:pt x="45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2" name="Freeform: Shape 20"/>
          <p:cNvSpPr>
            <a:spLocks/>
          </p:cNvSpPr>
          <p:nvPr/>
        </p:nvSpPr>
        <p:spPr bwMode="auto">
          <a:xfrm rot="5400000">
            <a:off x="4031418" y="1465438"/>
            <a:ext cx="517655" cy="2122488"/>
          </a:xfrm>
          <a:custGeom>
            <a:avLst/>
            <a:gdLst>
              <a:gd name="T0" fmla="*/ 0 w 467"/>
              <a:gd name="T1" fmla="*/ 1532 h 1532"/>
              <a:gd name="T2" fmla="*/ 0 w 467"/>
              <a:gd name="T3" fmla="*/ 0 h 1532"/>
              <a:gd name="T4" fmla="*/ 467 w 467"/>
              <a:gd name="T5" fmla="*/ 366 h 1532"/>
              <a:gd name="T6" fmla="*/ 467 w 467"/>
              <a:gd name="T7" fmla="*/ 1532 h 1532"/>
              <a:gd name="T8" fmla="*/ 0 w 467"/>
              <a:gd name="T9" fmla="*/ 1532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7" h="1532">
                <a:moveTo>
                  <a:pt x="0" y="1532"/>
                </a:moveTo>
                <a:lnTo>
                  <a:pt x="0" y="0"/>
                </a:lnTo>
                <a:lnTo>
                  <a:pt x="467" y="366"/>
                </a:lnTo>
                <a:lnTo>
                  <a:pt x="467" y="1532"/>
                </a:lnTo>
                <a:lnTo>
                  <a:pt x="0" y="153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4" name="Freeform: Shape 22"/>
          <p:cNvSpPr>
            <a:spLocks/>
          </p:cNvSpPr>
          <p:nvPr/>
        </p:nvSpPr>
        <p:spPr bwMode="auto">
          <a:xfrm rot="5400000">
            <a:off x="2503255" y="2250148"/>
            <a:ext cx="1016465" cy="548633"/>
          </a:xfrm>
          <a:custGeom>
            <a:avLst/>
            <a:gdLst>
              <a:gd name="T0" fmla="*/ 458 w 917"/>
              <a:gd name="T1" fmla="*/ 396 h 396"/>
              <a:gd name="T2" fmla="*/ 917 w 917"/>
              <a:gd name="T3" fmla="*/ 0 h 396"/>
              <a:gd name="T4" fmla="*/ 458 w 917"/>
              <a:gd name="T5" fmla="*/ 0 h 396"/>
              <a:gd name="T6" fmla="*/ 0 w 917"/>
              <a:gd name="T7" fmla="*/ 0 h 396"/>
              <a:gd name="T8" fmla="*/ 458 w 917"/>
              <a:gd name="T9" fmla="*/ 396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7" h="396">
                <a:moveTo>
                  <a:pt x="458" y="396"/>
                </a:moveTo>
                <a:lnTo>
                  <a:pt x="917" y="0"/>
                </a:lnTo>
                <a:lnTo>
                  <a:pt x="458" y="0"/>
                </a:lnTo>
                <a:lnTo>
                  <a:pt x="0" y="0"/>
                </a:lnTo>
                <a:lnTo>
                  <a:pt x="458" y="3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5" name="Freeform: Shape 23"/>
          <p:cNvSpPr>
            <a:spLocks/>
          </p:cNvSpPr>
          <p:nvPr/>
        </p:nvSpPr>
        <p:spPr bwMode="auto">
          <a:xfrm rot="5400000">
            <a:off x="2503255" y="2250148"/>
            <a:ext cx="1016465" cy="548633"/>
          </a:xfrm>
          <a:custGeom>
            <a:avLst/>
            <a:gdLst>
              <a:gd name="T0" fmla="*/ 917 w 917"/>
              <a:gd name="T1" fmla="*/ 0 h 396"/>
              <a:gd name="T2" fmla="*/ 917 w 917"/>
              <a:gd name="T3" fmla="*/ 0 h 396"/>
              <a:gd name="T4" fmla="*/ 458 w 917"/>
              <a:gd name="T5" fmla="*/ 396 h 396"/>
              <a:gd name="T6" fmla="*/ 0 w 917"/>
              <a:gd name="T7" fmla="*/ 0 h 396"/>
              <a:gd name="T8" fmla="*/ 0 w 917"/>
              <a:gd name="T9" fmla="*/ 0 h 396"/>
              <a:gd name="T10" fmla="*/ 458 w 917"/>
              <a:gd name="T11" fmla="*/ 396 h 396"/>
              <a:gd name="T12" fmla="*/ 917 w 917"/>
              <a:gd name="T13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396">
                <a:moveTo>
                  <a:pt x="917" y="0"/>
                </a:moveTo>
                <a:lnTo>
                  <a:pt x="917" y="0"/>
                </a:lnTo>
                <a:lnTo>
                  <a:pt x="458" y="396"/>
                </a:lnTo>
                <a:lnTo>
                  <a:pt x="0" y="0"/>
                </a:lnTo>
                <a:lnTo>
                  <a:pt x="0" y="0"/>
                </a:lnTo>
                <a:lnTo>
                  <a:pt x="458" y="396"/>
                </a:lnTo>
                <a:lnTo>
                  <a:pt x="917" y="0"/>
                </a:lnTo>
                <a:close/>
              </a:path>
            </a:pathLst>
          </a:custGeom>
          <a:solidFill>
            <a:srgbClr val="A6A5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6" name="Freeform: Shape 24"/>
          <p:cNvSpPr>
            <a:spLocks/>
          </p:cNvSpPr>
          <p:nvPr/>
        </p:nvSpPr>
        <p:spPr bwMode="auto">
          <a:xfrm rot="5400000">
            <a:off x="2503255" y="2250148"/>
            <a:ext cx="1016465" cy="548633"/>
          </a:xfrm>
          <a:custGeom>
            <a:avLst/>
            <a:gdLst>
              <a:gd name="T0" fmla="*/ 917 w 917"/>
              <a:gd name="T1" fmla="*/ 0 h 396"/>
              <a:gd name="T2" fmla="*/ 917 w 917"/>
              <a:gd name="T3" fmla="*/ 0 h 396"/>
              <a:gd name="T4" fmla="*/ 458 w 917"/>
              <a:gd name="T5" fmla="*/ 396 h 396"/>
              <a:gd name="T6" fmla="*/ 0 w 917"/>
              <a:gd name="T7" fmla="*/ 0 h 396"/>
              <a:gd name="T8" fmla="*/ 0 w 917"/>
              <a:gd name="T9" fmla="*/ 0 h 396"/>
              <a:gd name="T10" fmla="*/ 458 w 917"/>
              <a:gd name="T11" fmla="*/ 396 h 396"/>
              <a:gd name="T12" fmla="*/ 917 w 917"/>
              <a:gd name="T13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396">
                <a:moveTo>
                  <a:pt x="917" y="0"/>
                </a:moveTo>
                <a:lnTo>
                  <a:pt x="917" y="0"/>
                </a:lnTo>
                <a:lnTo>
                  <a:pt x="458" y="396"/>
                </a:lnTo>
                <a:lnTo>
                  <a:pt x="0" y="0"/>
                </a:lnTo>
                <a:lnTo>
                  <a:pt x="0" y="0"/>
                </a:lnTo>
                <a:lnTo>
                  <a:pt x="458" y="396"/>
                </a:lnTo>
                <a:lnTo>
                  <a:pt x="9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7" name="Freeform: Shape 25"/>
          <p:cNvSpPr>
            <a:spLocks/>
          </p:cNvSpPr>
          <p:nvPr/>
        </p:nvSpPr>
        <p:spPr bwMode="auto">
          <a:xfrm rot="5400000">
            <a:off x="3810414" y="1491622"/>
            <a:ext cx="1016465" cy="2065685"/>
          </a:xfrm>
          <a:custGeom>
            <a:avLst/>
            <a:gdLst>
              <a:gd name="T0" fmla="*/ 227 w 917"/>
              <a:gd name="T1" fmla="*/ 1491 h 1491"/>
              <a:gd name="T2" fmla="*/ 0 w 917"/>
              <a:gd name="T3" fmla="*/ 1491 h 1491"/>
              <a:gd name="T4" fmla="*/ 227 w 917"/>
              <a:gd name="T5" fmla="*/ 1491 h 1491"/>
              <a:gd name="T6" fmla="*/ 227 w 917"/>
              <a:gd name="T7" fmla="*/ 1491 h 1491"/>
              <a:gd name="T8" fmla="*/ 227 w 917"/>
              <a:gd name="T9" fmla="*/ 0 h 1491"/>
              <a:gd name="T10" fmla="*/ 227 w 917"/>
              <a:gd name="T11" fmla="*/ 0 h 1491"/>
              <a:gd name="T12" fmla="*/ 694 w 917"/>
              <a:gd name="T13" fmla="*/ 366 h 1491"/>
              <a:gd name="T14" fmla="*/ 694 w 917"/>
              <a:gd name="T15" fmla="*/ 1491 h 1491"/>
              <a:gd name="T16" fmla="*/ 917 w 917"/>
              <a:gd name="T17" fmla="*/ 1491 h 1491"/>
              <a:gd name="T18" fmla="*/ 917 w 917"/>
              <a:gd name="T19" fmla="*/ 1491 h 1491"/>
              <a:gd name="T20" fmla="*/ 694 w 917"/>
              <a:gd name="T21" fmla="*/ 1491 h 1491"/>
              <a:gd name="T22" fmla="*/ 694 w 917"/>
              <a:gd name="T23" fmla="*/ 366 h 1491"/>
              <a:gd name="T24" fmla="*/ 227 w 917"/>
              <a:gd name="T25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17" h="1491">
                <a:moveTo>
                  <a:pt x="227" y="1491"/>
                </a:moveTo>
                <a:lnTo>
                  <a:pt x="0" y="1491"/>
                </a:lnTo>
                <a:lnTo>
                  <a:pt x="227" y="1491"/>
                </a:lnTo>
                <a:lnTo>
                  <a:pt x="227" y="1491"/>
                </a:lnTo>
                <a:close/>
                <a:moveTo>
                  <a:pt x="227" y="0"/>
                </a:moveTo>
                <a:lnTo>
                  <a:pt x="227" y="0"/>
                </a:lnTo>
                <a:lnTo>
                  <a:pt x="694" y="366"/>
                </a:lnTo>
                <a:lnTo>
                  <a:pt x="694" y="1491"/>
                </a:lnTo>
                <a:lnTo>
                  <a:pt x="917" y="1491"/>
                </a:lnTo>
                <a:lnTo>
                  <a:pt x="917" y="1491"/>
                </a:lnTo>
                <a:lnTo>
                  <a:pt x="694" y="1491"/>
                </a:lnTo>
                <a:lnTo>
                  <a:pt x="694" y="366"/>
                </a:lnTo>
                <a:lnTo>
                  <a:pt x="227" y="0"/>
                </a:lnTo>
                <a:close/>
              </a:path>
            </a:pathLst>
          </a:custGeom>
          <a:solidFill>
            <a:srgbClr val="A6A5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8" name="Freeform: Shape 26"/>
          <p:cNvSpPr>
            <a:spLocks/>
          </p:cNvSpPr>
          <p:nvPr/>
        </p:nvSpPr>
        <p:spPr bwMode="auto">
          <a:xfrm rot="5400000">
            <a:off x="3810414" y="1491622"/>
            <a:ext cx="1016465" cy="2065685"/>
          </a:xfrm>
          <a:custGeom>
            <a:avLst/>
            <a:gdLst>
              <a:gd name="T0" fmla="*/ 227 w 917"/>
              <a:gd name="T1" fmla="*/ 1491 h 1491"/>
              <a:gd name="T2" fmla="*/ 0 w 917"/>
              <a:gd name="T3" fmla="*/ 1491 h 1491"/>
              <a:gd name="T4" fmla="*/ 227 w 917"/>
              <a:gd name="T5" fmla="*/ 1491 h 1491"/>
              <a:gd name="T6" fmla="*/ 227 w 917"/>
              <a:gd name="T7" fmla="*/ 1491 h 1491"/>
              <a:gd name="T8" fmla="*/ 227 w 917"/>
              <a:gd name="T9" fmla="*/ 0 h 1491"/>
              <a:gd name="T10" fmla="*/ 227 w 917"/>
              <a:gd name="T11" fmla="*/ 0 h 1491"/>
              <a:gd name="T12" fmla="*/ 694 w 917"/>
              <a:gd name="T13" fmla="*/ 366 h 1491"/>
              <a:gd name="T14" fmla="*/ 694 w 917"/>
              <a:gd name="T15" fmla="*/ 1491 h 1491"/>
              <a:gd name="T16" fmla="*/ 917 w 917"/>
              <a:gd name="T17" fmla="*/ 1491 h 1491"/>
              <a:gd name="T18" fmla="*/ 917 w 917"/>
              <a:gd name="T19" fmla="*/ 1491 h 1491"/>
              <a:gd name="T20" fmla="*/ 694 w 917"/>
              <a:gd name="T21" fmla="*/ 1491 h 1491"/>
              <a:gd name="T22" fmla="*/ 694 w 917"/>
              <a:gd name="T23" fmla="*/ 366 h 1491"/>
              <a:gd name="T24" fmla="*/ 227 w 917"/>
              <a:gd name="T25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17" h="1491">
                <a:moveTo>
                  <a:pt x="227" y="1491"/>
                </a:moveTo>
                <a:lnTo>
                  <a:pt x="0" y="1491"/>
                </a:lnTo>
                <a:lnTo>
                  <a:pt x="227" y="1491"/>
                </a:lnTo>
                <a:lnTo>
                  <a:pt x="227" y="1491"/>
                </a:lnTo>
                <a:moveTo>
                  <a:pt x="227" y="0"/>
                </a:moveTo>
                <a:lnTo>
                  <a:pt x="227" y="0"/>
                </a:lnTo>
                <a:lnTo>
                  <a:pt x="694" y="366"/>
                </a:lnTo>
                <a:lnTo>
                  <a:pt x="694" y="1491"/>
                </a:lnTo>
                <a:lnTo>
                  <a:pt x="917" y="1491"/>
                </a:lnTo>
                <a:lnTo>
                  <a:pt x="917" y="1491"/>
                </a:lnTo>
                <a:lnTo>
                  <a:pt x="694" y="1491"/>
                </a:lnTo>
                <a:lnTo>
                  <a:pt x="694" y="366"/>
                </a:lnTo>
                <a:lnTo>
                  <a:pt x="22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1" name="Freeform: Shape 29"/>
          <p:cNvSpPr>
            <a:spLocks/>
          </p:cNvSpPr>
          <p:nvPr/>
        </p:nvSpPr>
        <p:spPr bwMode="auto">
          <a:xfrm rot="5400000">
            <a:off x="2503255" y="2250148"/>
            <a:ext cx="1016465" cy="548633"/>
          </a:xfrm>
          <a:custGeom>
            <a:avLst/>
            <a:gdLst>
              <a:gd name="T0" fmla="*/ 917 w 917"/>
              <a:gd name="T1" fmla="*/ 0 h 396"/>
              <a:gd name="T2" fmla="*/ 694 w 917"/>
              <a:gd name="T3" fmla="*/ 0 h 396"/>
              <a:gd name="T4" fmla="*/ 458 w 917"/>
              <a:gd name="T5" fmla="*/ 0 h 396"/>
              <a:gd name="T6" fmla="*/ 227 w 917"/>
              <a:gd name="T7" fmla="*/ 0 h 396"/>
              <a:gd name="T8" fmla="*/ 0 w 917"/>
              <a:gd name="T9" fmla="*/ 0 h 396"/>
              <a:gd name="T10" fmla="*/ 458 w 917"/>
              <a:gd name="T11" fmla="*/ 396 h 396"/>
              <a:gd name="T12" fmla="*/ 917 w 917"/>
              <a:gd name="T13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396">
                <a:moveTo>
                  <a:pt x="917" y="0"/>
                </a:moveTo>
                <a:lnTo>
                  <a:pt x="694" y="0"/>
                </a:lnTo>
                <a:lnTo>
                  <a:pt x="458" y="0"/>
                </a:lnTo>
                <a:lnTo>
                  <a:pt x="227" y="0"/>
                </a:lnTo>
                <a:lnTo>
                  <a:pt x="0" y="0"/>
                </a:lnTo>
                <a:lnTo>
                  <a:pt x="458" y="396"/>
                </a:lnTo>
                <a:lnTo>
                  <a:pt x="91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3" name="Freeform: Shape 31"/>
          <p:cNvSpPr>
            <a:spLocks/>
          </p:cNvSpPr>
          <p:nvPr/>
        </p:nvSpPr>
        <p:spPr bwMode="auto">
          <a:xfrm rot="5400000">
            <a:off x="4717070" y="907467"/>
            <a:ext cx="516546" cy="2204229"/>
          </a:xfrm>
          <a:custGeom>
            <a:avLst/>
            <a:gdLst>
              <a:gd name="T0" fmla="*/ 466 w 466"/>
              <a:gd name="T1" fmla="*/ 0 h 1591"/>
              <a:gd name="T2" fmla="*/ 466 w 466"/>
              <a:gd name="T3" fmla="*/ 1591 h 1591"/>
              <a:gd name="T4" fmla="*/ 0 w 466"/>
              <a:gd name="T5" fmla="*/ 1224 h 1591"/>
              <a:gd name="T6" fmla="*/ 0 w 466"/>
              <a:gd name="T7" fmla="*/ 0 h 1591"/>
              <a:gd name="T8" fmla="*/ 466 w 466"/>
              <a:gd name="T9" fmla="*/ 0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6" h="1591">
                <a:moveTo>
                  <a:pt x="466" y="0"/>
                </a:moveTo>
                <a:lnTo>
                  <a:pt x="466" y="1591"/>
                </a:lnTo>
                <a:lnTo>
                  <a:pt x="0" y="1224"/>
                </a:lnTo>
                <a:lnTo>
                  <a:pt x="0" y="0"/>
                </a:lnTo>
                <a:lnTo>
                  <a:pt x="4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5" name="Freeform: Shape 33"/>
          <p:cNvSpPr>
            <a:spLocks/>
          </p:cNvSpPr>
          <p:nvPr/>
        </p:nvSpPr>
        <p:spPr bwMode="auto">
          <a:xfrm rot="5400000">
            <a:off x="5783690" y="1735265"/>
            <a:ext cx="1019791" cy="548633"/>
          </a:xfrm>
          <a:custGeom>
            <a:avLst/>
            <a:gdLst>
              <a:gd name="T0" fmla="*/ 462 w 920"/>
              <a:gd name="T1" fmla="*/ 0 h 396"/>
              <a:gd name="T2" fmla="*/ 0 w 920"/>
              <a:gd name="T3" fmla="*/ 396 h 396"/>
              <a:gd name="T4" fmla="*/ 462 w 920"/>
              <a:gd name="T5" fmla="*/ 396 h 396"/>
              <a:gd name="T6" fmla="*/ 920 w 920"/>
              <a:gd name="T7" fmla="*/ 396 h 396"/>
              <a:gd name="T8" fmla="*/ 462 w 920"/>
              <a:gd name="T9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0" h="396">
                <a:moveTo>
                  <a:pt x="462" y="0"/>
                </a:moveTo>
                <a:lnTo>
                  <a:pt x="0" y="396"/>
                </a:lnTo>
                <a:lnTo>
                  <a:pt x="462" y="396"/>
                </a:lnTo>
                <a:lnTo>
                  <a:pt x="920" y="396"/>
                </a:lnTo>
                <a:lnTo>
                  <a:pt x="46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7" name="Freeform: Shape 35"/>
          <p:cNvSpPr>
            <a:spLocks/>
          </p:cNvSpPr>
          <p:nvPr/>
        </p:nvSpPr>
        <p:spPr bwMode="auto">
          <a:xfrm rot="5400000">
            <a:off x="4687976" y="936561"/>
            <a:ext cx="516546" cy="2146040"/>
          </a:xfrm>
          <a:custGeom>
            <a:avLst/>
            <a:gdLst>
              <a:gd name="T0" fmla="*/ 466 w 466"/>
              <a:gd name="T1" fmla="*/ 0 h 1549"/>
              <a:gd name="T2" fmla="*/ 235 w 466"/>
              <a:gd name="T3" fmla="*/ 0 h 1549"/>
              <a:gd name="T4" fmla="*/ 0 w 466"/>
              <a:gd name="T5" fmla="*/ 0 h 1549"/>
              <a:gd name="T6" fmla="*/ 0 w 466"/>
              <a:gd name="T7" fmla="*/ 539 h 1549"/>
              <a:gd name="T8" fmla="*/ 0 w 466"/>
              <a:gd name="T9" fmla="*/ 539 h 1549"/>
              <a:gd name="T10" fmla="*/ 0 w 466"/>
              <a:gd name="T11" fmla="*/ 1182 h 1549"/>
              <a:gd name="T12" fmla="*/ 466 w 466"/>
              <a:gd name="T13" fmla="*/ 1549 h 1549"/>
              <a:gd name="T14" fmla="*/ 466 w 466"/>
              <a:gd name="T15" fmla="*/ 0 h 1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6" h="1549">
                <a:moveTo>
                  <a:pt x="466" y="0"/>
                </a:moveTo>
                <a:lnTo>
                  <a:pt x="235" y="0"/>
                </a:lnTo>
                <a:lnTo>
                  <a:pt x="0" y="0"/>
                </a:lnTo>
                <a:lnTo>
                  <a:pt x="0" y="539"/>
                </a:lnTo>
                <a:lnTo>
                  <a:pt x="0" y="539"/>
                </a:lnTo>
                <a:lnTo>
                  <a:pt x="0" y="1182"/>
                </a:lnTo>
                <a:lnTo>
                  <a:pt x="466" y="1549"/>
                </a:lnTo>
                <a:lnTo>
                  <a:pt x="4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8" name="Freeform: Shape 36"/>
          <p:cNvSpPr>
            <a:spLocks/>
          </p:cNvSpPr>
          <p:nvPr/>
        </p:nvSpPr>
        <p:spPr bwMode="auto">
          <a:xfrm rot="5400000">
            <a:off x="5783690" y="1735265"/>
            <a:ext cx="1019791" cy="548633"/>
          </a:xfrm>
          <a:custGeom>
            <a:avLst/>
            <a:gdLst>
              <a:gd name="T0" fmla="*/ 462 w 920"/>
              <a:gd name="T1" fmla="*/ 0 h 396"/>
              <a:gd name="T2" fmla="*/ 0 w 920"/>
              <a:gd name="T3" fmla="*/ 396 h 396"/>
              <a:gd name="T4" fmla="*/ 227 w 920"/>
              <a:gd name="T5" fmla="*/ 396 h 396"/>
              <a:gd name="T6" fmla="*/ 462 w 920"/>
              <a:gd name="T7" fmla="*/ 396 h 396"/>
              <a:gd name="T8" fmla="*/ 693 w 920"/>
              <a:gd name="T9" fmla="*/ 396 h 396"/>
              <a:gd name="T10" fmla="*/ 920 w 920"/>
              <a:gd name="T11" fmla="*/ 396 h 396"/>
              <a:gd name="T12" fmla="*/ 462 w 920"/>
              <a:gd name="T13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0" h="396">
                <a:moveTo>
                  <a:pt x="462" y="0"/>
                </a:moveTo>
                <a:lnTo>
                  <a:pt x="0" y="396"/>
                </a:lnTo>
                <a:lnTo>
                  <a:pt x="227" y="396"/>
                </a:lnTo>
                <a:lnTo>
                  <a:pt x="462" y="396"/>
                </a:lnTo>
                <a:lnTo>
                  <a:pt x="693" y="396"/>
                </a:lnTo>
                <a:lnTo>
                  <a:pt x="920" y="396"/>
                </a:lnTo>
                <a:lnTo>
                  <a:pt x="46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60" name="Freeform: Shape 38"/>
          <p:cNvSpPr>
            <a:spLocks/>
          </p:cNvSpPr>
          <p:nvPr/>
        </p:nvSpPr>
        <p:spPr bwMode="auto">
          <a:xfrm rot="5400000">
            <a:off x="3791737" y="270526"/>
            <a:ext cx="512112" cy="2449451"/>
          </a:xfrm>
          <a:custGeom>
            <a:avLst/>
            <a:gdLst>
              <a:gd name="T0" fmla="*/ 462 w 462"/>
              <a:gd name="T1" fmla="*/ 1768 h 1768"/>
              <a:gd name="T2" fmla="*/ 462 w 462"/>
              <a:gd name="T3" fmla="*/ 0 h 1768"/>
              <a:gd name="T4" fmla="*/ 0 w 462"/>
              <a:gd name="T5" fmla="*/ 367 h 1768"/>
              <a:gd name="T6" fmla="*/ 0 w 462"/>
              <a:gd name="T7" fmla="*/ 1768 h 1768"/>
              <a:gd name="T8" fmla="*/ 462 w 462"/>
              <a:gd name="T9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" h="1768">
                <a:moveTo>
                  <a:pt x="462" y="1768"/>
                </a:moveTo>
                <a:lnTo>
                  <a:pt x="462" y="0"/>
                </a:lnTo>
                <a:lnTo>
                  <a:pt x="0" y="367"/>
                </a:lnTo>
                <a:lnTo>
                  <a:pt x="0" y="1768"/>
                </a:lnTo>
                <a:lnTo>
                  <a:pt x="462" y="176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66" name="Freeform: Shape 44"/>
          <p:cNvSpPr>
            <a:spLocks/>
          </p:cNvSpPr>
          <p:nvPr/>
        </p:nvSpPr>
        <p:spPr bwMode="auto">
          <a:xfrm rot="5400000">
            <a:off x="3823602" y="302391"/>
            <a:ext cx="512112" cy="2385721"/>
          </a:xfrm>
          <a:custGeom>
            <a:avLst/>
            <a:gdLst>
              <a:gd name="T0" fmla="*/ 462 w 462"/>
              <a:gd name="T1" fmla="*/ 0 h 1722"/>
              <a:gd name="T2" fmla="*/ 0 w 462"/>
              <a:gd name="T3" fmla="*/ 367 h 1722"/>
              <a:gd name="T4" fmla="*/ 0 w 462"/>
              <a:gd name="T5" fmla="*/ 1722 h 1722"/>
              <a:gd name="T6" fmla="*/ 231 w 462"/>
              <a:gd name="T7" fmla="*/ 1722 h 1722"/>
              <a:gd name="T8" fmla="*/ 462 w 462"/>
              <a:gd name="T9" fmla="*/ 1722 h 1722"/>
              <a:gd name="T10" fmla="*/ 462 w 462"/>
              <a:gd name="T11" fmla="*/ 0 h 1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2" h="1722">
                <a:moveTo>
                  <a:pt x="462" y="0"/>
                </a:moveTo>
                <a:lnTo>
                  <a:pt x="0" y="367"/>
                </a:lnTo>
                <a:lnTo>
                  <a:pt x="0" y="1722"/>
                </a:lnTo>
                <a:lnTo>
                  <a:pt x="231" y="1722"/>
                </a:lnTo>
                <a:lnTo>
                  <a:pt x="462" y="1722"/>
                </a:lnTo>
                <a:lnTo>
                  <a:pt x="46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2258516" y="985926"/>
            <a:ext cx="3168299" cy="1015357"/>
            <a:chOff x="2258126" y="1456384"/>
            <a:chExt cx="3168299" cy="1015357"/>
          </a:xfrm>
        </p:grpSpPr>
        <p:grpSp>
          <p:nvGrpSpPr>
            <p:cNvPr id="72" name="组合 71"/>
            <p:cNvGrpSpPr/>
            <p:nvPr/>
          </p:nvGrpSpPr>
          <p:grpSpPr>
            <a:xfrm>
              <a:off x="2258126" y="1456384"/>
              <a:ext cx="3168299" cy="1015357"/>
              <a:chOff x="2258126" y="1424545"/>
              <a:chExt cx="3168299" cy="1015357"/>
            </a:xfrm>
          </p:grpSpPr>
          <p:sp>
            <p:nvSpPr>
              <p:cNvPr id="65" name="Freeform: Shape 43"/>
              <p:cNvSpPr>
                <a:spLocks/>
              </p:cNvSpPr>
              <p:nvPr/>
            </p:nvSpPr>
            <p:spPr bwMode="auto">
              <a:xfrm rot="5400000">
                <a:off x="3900555" y="662409"/>
                <a:ext cx="512112" cy="2539628"/>
              </a:xfrm>
              <a:custGeom>
                <a:avLst/>
                <a:gdLst>
                  <a:gd name="T0" fmla="*/ 462 w 462"/>
                  <a:gd name="T1" fmla="*/ 0 h 1722"/>
                  <a:gd name="T2" fmla="*/ 0 w 462"/>
                  <a:gd name="T3" fmla="*/ 367 h 1722"/>
                  <a:gd name="T4" fmla="*/ 0 w 462"/>
                  <a:gd name="T5" fmla="*/ 1722 h 1722"/>
                  <a:gd name="T6" fmla="*/ 231 w 462"/>
                  <a:gd name="T7" fmla="*/ 1722 h 1722"/>
                  <a:gd name="T8" fmla="*/ 462 w 462"/>
                  <a:gd name="T9" fmla="*/ 1722 h 1722"/>
                  <a:gd name="T10" fmla="*/ 462 w 462"/>
                  <a:gd name="T11" fmla="*/ 0 h 1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2" h="1722">
                    <a:moveTo>
                      <a:pt x="462" y="0"/>
                    </a:moveTo>
                    <a:lnTo>
                      <a:pt x="0" y="367"/>
                    </a:lnTo>
                    <a:lnTo>
                      <a:pt x="0" y="1722"/>
                    </a:lnTo>
                    <a:lnTo>
                      <a:pt x="231" y="1722"/>
                    </a:lnTo>
                    <a:lnTo>
                      <a:pt x="462" y="1722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67" name="Freeform: Shape 45"/>
              <p:cNvSpPr>
                <a:spLocks/>
              </p:cNvSpPr>
              <p:nvPr/>
            </p:nvSpPr>
            <p:spPr bwMode="auto">
              <a:xfrm rot="5400000">
                <a:off x="2064783" y="1617888"/>
                <a:ext cx="1015357" cy="628672"/>
              </a:xfrm>
              <a:custGeom>
                <a:avLst/>
                <a:gdLst>
                  <a:gd name="T0" fmla="*/ 916 w 916"/>
                  <a:gd name="T1" fmla="*/ 0 h 396"/>
                  <a:gd name="T2" fmla="*/ 689 w 916"/>
                  <a:gd name="T3" fmla="*/ 0 h 396"/>
                  <a:gd name="T4" fmla="*/ 458 w 916"/>
                  <a:gd name="T5" fmla="*/ 0 h 396"/>
                  <a:gd name="T6" fmla="*/ 227 w 916"/>
                  <a:gd name="T7" fmla="*/ 0 h 396"/>
                  <a:gd name="T8" fmla="*/ 0 w 916"/>
                  <a:gd name="T9" fmla="*/ 0 h 396"/>
                  <a:gd name="T10" fmla="*/ 458 w 916"/>
                  <a:gd name="T11" fmla="*/ 396 h 396"/>
                  <a:gd name="T12" fmla="*/ 916 w 916"/>
                  <a:gd name="T13" fmla="*/ 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6" h="396">
                    <a:moveTo>
                      <a:pt x="916" y="0"/>
                    </a:moveTo>
                    <a:lnTo>
                      <a:pt x="689" y="0"/>
                    </a:lnTo>
                    <a:lnTo>
                      <a:pt x="458" y="0"/>
                    </a:lnTo>
                    <a:lnTo>
                      <a:pt x="227" y="0"/>
                    </a:lnTo>
                    <a:lnTo>
                      <a:pt x="0" y="0"/>
                    </a:lnTo>
                    <a:lnTo>
                      <a:pt x="458" y="396"/>
                    </a:lnTo>
                    <a:lnTo>
                      <a:pt x="9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sp>
          <p:nvSpPr>
            <p:cNvPr id="25" name="TextBox 3"/>
            <p:cNvSpPr txBox="1"/>
            <p:nvPr/>
          </p:nvSpPr>
          <p:spPr>
            <a:xfrm>
              <a:off x="3262746" y="1765729"/>
              <a:ext cx="1061829" cy="253916"/>
            </a:xfrm>
            <a:prstGeom prst="rect">
              <a:avLst/>
            </a:prstGeom>
            <a:noFill/>
            <a:effectLst/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xx</a:t>
              </a: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大学赣鄱清风学社</a:t>
              </a:r>
            </a:p>
          </p:txBody>
        </p:sp>
      </p:grpSp>
      <p:sp>
        <p:nvSpPr>
          <p:cNvPr id="23" name="Rectangle 65"/>
          <p:cNvSpPr/>
          <p:nvPr/>
        </p:nvSpPr>
        <p:spPr>
          <a:xfrm>
            <a:off x="6687049" y="1726866"/>
            <a:ext cx="2150436" cy="23083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自律委秘书处部委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679033" y="1063889"/>
            <a:ext cx="2150436" cy="1015357"/>
            <a:chOff x="719380" y="879924"/>
            <a:chExt cx="2150436" cy="1015357"/>
          </a:xfrm>
        </p:grpSpPr>
        <p:sp>
          <p:nvSpPr>
            <p:cNvPr id="62" name="Freeform: Shape 40"/>
            <p:cNvSpPr>
              <a:spLocks/>
            </p:cNvSpPr>
            <p:nvPr/>
          </p:nvSpPr>
          <p:spPr bwMode="auto">
            <a:xfrm rot="5400000">
              <a:off x="1945269" y="1113286"/>
              <a:ext cx="1015357" cy="548633"/>
            </a:xfrm>
            <a:custGeom>
              <a:avLst/>
              <a:gdLst>
                <a:gd name="T0" fmla="*/ 458 w 916"/>
                <a:gd name="T1" fmla="*/ 396 h 396"/>
                <a:gd name="T2" fmla="*/ 0 w 916"/>
                <a:gd name="T3" fmla="*/ 0 h 396"/>
                <a:gd name="T4" fmla="*/ 458 w 916"/>
                <a:gd name="T5" fmla="*/ 0 h 396"/>
                <a:gd name="T6" fmla="*/ 916 w 916"/>
                <a:gd name="T7" fmla="*/ 0 h 396"/>
                <a:gd name="T8" fmla="*/ 458 w 916"/>
                <a:gd name="T9" fmla="*/ 39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6" h="396">
                  <a:moveTo>
                    <a:pt x="458" y="396"/>
                  </a:moveTo>
                  <a:lnTo>
                    <a:pt x="0" y="0"/>
                  </a:lnTo>
                  <a:lnTo>
                    <a:pt x="458" y="0"/>
                  </a:lnTo>
                  <a:lnTo>
                    <a:pt x="916" y="0"/>
                  </a:lnTo>
                  <a:lnTo>
                    <a:pt x="458" y="3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63" name="Freeform: Shape 41"/>
            <p:cNvSpPr>
              <a:spLocks/>
            </p:cNvSpPr>
            <p:nvPr/>
          </p:nvSpPr>
          <p:spPr bwMode="auto">
            <a:xfrm rot="5400000">
              <a:off x="2199109" y="1367125"/>
              <a:ext cx="507678" cy="548633"/>
            </a:xfrm>
            <a:custGeom>
              <a:avLst/>
              <a:gdLst>
                <a:gd name="T0" fmla="*/ 458 w 458"/>
                <a:gd name="T1" fmla="*/ 0 h 396"/>
                <a:gd name="T2" fmla="*/ 0 w 458"/>
                <a:gd name="T3" fmla="*/ 396 h 396"/>
                <a:gd name="T4" fmla="*/ 396 w 458"/>
                <a:gd name="T5" fmla="*/ 58 h 396"/>
                <a:gd name="T6" fmla="*/ 458 w 458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96">
                  <a:moveTo>
                    <a:pt x="458" y="0"/>
                  </a:moveTo>
                  <a:lnTo>
                    <a:pt x="0" y="396"/>
                  </a:lnTo>
                  <a:lnTo>
                    <a:pt x="396" y="58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A6A5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64" name="Freeform: Shape 42"/>
            <p:cNvSpPr>
              <a:spLocks/>
            </p:cNvSpPr>
            <p:nvPr/>
          </p:nvSpPr>
          <p:spPr bwMode="auto">
            <a:xfrm rot="5400000">
              <a:off x="2199109" y="1367125"/>
              <a:ext cx="507678" cy="548633"/>
            </a:xfrm>
            <a:custGeom>
              <a:avLst/>
              <a:gdLst>
                <a:gd name="T0" fmla="*/ 458 w 458"/>
                <a:gd name="T1" fmla="*/ 0 h 396"/>
                <a:gd name="T2" fmla="*/ 0 w 458"/>
                <a:gd name="T3" fmla="*/ 396 h 396"/>
                <a:gd name="T4" fmla="*/ 396 w 458"/>
                <a:gd name="T5" fmla="*/ 58 h 396"/>
                <a:gd name="T6" fmla="*/ 458 w 458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96">
                  <a:moveTo>
                    <a:pt x="458" y="0"/>
                  </a:moveTo>
                  <a:lnTo>
                    <a:pt x="0" y="396"/>
                  </a:lnTo>
                  <a:lnTo>
                    <a:pt x="396" y="58"/>
                  </a:lnTo>
                  <a:lnTo>
                    <a:pt x="4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grpSp>
          <p:nvGrpSpPr>
            <p:cNvPr id="7" name="Group 49"/>
            <p:cNvGrpSpPr/>
            <p:nvPr/>
          </p:nvGrpSpPr>
          <p:grpSpPr>
            <a:xfrm>
              <a:off x="719380" y="1178674"/>
              <a:ext cx="2150436" cy="335032"/>
              <a:chOff x="1613261" y="1370355"/>
              <a:chExt cx="2611176" cy="446710"/>
            </a:xfrm>
          </p:grpSpPr>
          <p:sp>
            <p:nvSpPr>
              <p:cNvPr id="15" name="Rectangle 57"/>
              <p:cNvSpPr/>
              <p:nvPr/>
            </p:nvSpPr>
            <p:spPr>
              <a:xfrm>
                <a:off x="1613261" y="1370355"/>
                <a:ext cx="2611176" cy="307778"/>
              </a:xfrm>
              <a:prstGeom prst="rect">
                <a:avLst/>
              </a:prstGeom>
            </p:spPr>
            <p:txBody>
              <a:bodyPr wrap="none" lIns="0" tIns="0" rIns="0" bIns="0">
                <a:noAutofit/>
              </a:bodyPr>
              <a:lstStyle/>
              <a:p>
                <a:r>
                  <a:rPr lang="zh-CN" altLang="en-US" sz="20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外联部部长</a:t>
                </a:r>
              </a:p>
            </p:txBody>
          </p:sp>
          <p:cxnSp>
            <p:nvCxnSpPr>
              <p:cNvPr id="9" name="Straight Connector 51"/>
              <p:cNvCxnSpPr>
                <a:cxnSpLocks/>
              </p:cNvCxnSpPr>
              <p:nvPr/>
            </p:nvCxnSpPr>
            <p:spPr>
              <a:xfrm>
                <a:off x="1776084" y="1817065"/>
                <a:ext cx="1305588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标题 1">
            <a:extLst>
              <a:ext uri="{FF2B5EF4-FFF2-40B4-BE49-F238E27FC236}">
                <a16:creationId xmlns:a16="http://schemas.microsoft.com/office/drawing/2014/main" id="{EAD92660-47BA-4C8E-BE55-C9CFEF37F60A}"/>
              </a:ext>
            </a:extLst>
          </p:cNvPr>
          <p:cNvSpPr txBox="1">
            <a:spLocks/>
          </p:cNvSpPr>
          <p:nvPr/>
        </p:nvSpPr>
        <p:spPr>
          <a:xfrm>
            <a:off x="-876895" y="223038"/>
            <a:ext cx="5803112" cy="828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698FCE"/>
                </a:solidFill>
                <a:latin typeface="Impact" panose="020B0806030902050204" pitchFamily="34" charset="0"/>
                <a:sym typeface="+mn-ea"/>
              </a:rPr>
              <a:t> </a:t>
            </a:r>
            <a:r>
              <a:rPr lang="en-US" altLang="zh-CN" sz="2000" b="1" dirty="0">
                <a:solidFill>
                  <a:srgbClr val="698FC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0 3</a:t>
            </a:r>
            <a:r>
              <a:rPr lang="en-US" altLang="zh-CN" sz="2000" b="1" dirty="0">
                <a:solidFill>
                  <a:srgbClr val="969EC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实习社团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学生工作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85032AA-52A9-43D5-9010-CC5DEB638DA9}"/>
              </a:ext>
            </a:extLst>
          </p:cNvPr>
          <p:cNvCxnSpPr>
            <a:cxnSpLocks/>
          </p:cNvCxnSpPr>
          <p:nvPr/>
        </p:nvCxnSpPr>
        <p:spPr>
          <a:xfrm>
            <a:off x="395536" y="743568"/>
            <a:ext cx="7314353" cy="30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67C38FB6-B2CE-4696-9188-79B279A47596}"/>
              </a:ext>
            </a:extLst>
          </p:cNvPr>
          <p:cNvGrpSpPr/>
          <p:nvPr/>
        </p:nvGrpSpPr>
        <p:grpSpPr>
          <a:xfrm>
            <a:off x="251521" y="235606"/>
            <a:ext cx="2160239" cy="551348"/>
            <a:chOff x="1209635" y="313690"/>
            <a:chExt cx="1800000" cy="720000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F2E01EA-7619-436D-98B9-76AF956694E2}"/>
                </a:ext>
              </a:extLst>
            </p:cNvPr>
            <p:cNvSpPr/>
            <p:nvPr/>
          </p:nvSpPr>
          <p:spPr>
            <a:xfrm>
              <a:off x="1209635" y="313690"/>
              <a:ext cx="6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B78AF9EA-63C7-4D67-8665-1BA6E323318F}"/>
                </a:ext>
              </a:extLst>
            </p:cNvPr>
            <p:cNvSpPr/>
            <p:nvPr/>
          </p:nvSpPr>
          <p:spPr>
            <a:xfrm>
              <a:off x="1209635" y="313690"/>
              <a:ext cx="180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8" name="TextBox 62">
            <a:extLst>
              <a:ext uri="{FF2B5EF4-FFF2-40B4-BE49-F238E27FC236}">
                <a16:creationId xmlns:a16="http://schemas.microsoft.com/office/drawing/2014/main" id="{B54C1476-B377-4F9F-B244-82AC02CFC31C}"/>
              </a:ext>
            </a:extLst>
          </p:cNvPr>
          <p:cNvSpPr txBox="1"/>
          <p:nvPr/>
        </p:nvSpPr>
        <p:spPr>
          <a:xfrm>
            <a:off x="28513" y="2077416"/>
            <a:ext cx="3191329" cy="380873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组织“三校联谊”等多个活动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8C44B00-D5BA-40D5-BEF2-0271E824E447}"/>
              </a:ext>
            </a:extLst>
          </p:cNvPr>
          <p:cNvGrpSpPr/>
          <p:nvPr/>
        </p:nvGrpSpPr>
        <p:grpSpPr>
          <a:xfrm>
            <a:off x="4061471" y="1163888"/>
            <a:ext cx="3842076" cy="1835962"/>
            <a:chOff x="4061471" y="1163888"/>
            <a:chExt cx="3842076" cy="1835962"/>
          </a:xfrm>
        </p:grpSpPr>
        <p:grpSp>
          <p:nvGrpSpPr>
            <p:cNvPr id="75" name="组合 74"/>
            <p:cNvGrpSpPr/>
            <p:nvPr/>
          </p:nvGrpSpPr>
          <p:grpSpPr>
            <a:xfrm flipH="1">
              <a:off x="4061471" y="1440669"/>
              <a:ext cx="2831602" cy="1016465"/>
              <a:chOff x="2737171" y="2485042"/>
              <a:chExt cx="2831602" cy="1016465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2737171" y="2485042"/>
                <a:ext cx="2831602" cy="1016465"/>
                <a:chOff x="2737171" y="2453203"/>
                <a:chExt cx="2831602" cy="1016465"/>
              </a:xfrm>
            </p:grpSpPr>
            <p:sp>
              <p:nvSpPr>
                <p:cNvPr id="43" name="Freeform: Shape 21"/>
                <p:cNvSpPr>
                  <a:spLocks/>
                </p:cNvSpPr>
                <p:nvPr/>
              </p:nvSpPr>
              <p:spPr bwMode="auto">
                <a:xfrm rot="5400000">
                  <a:off x="2503255" y="2687119"/>
                  <a:ext cx="1016465" cy="548633"/>
                </a:xfrm>
                <a:custGeom>
                  <a:avLst/>
                  <a:gdLst>
                    <a:gd name="T0" fmla="*/ 458 w 917"/>
                    <a:gd name="T1" fmla="*/ 396 h 396"/>
                    <a:gd name="T2" fmla="*/ 917 w 917"/>
                    <a:gd name="T3" fmla="*/ 0 h 396"/>
                    <a:gd name="T4" fmla="*/ 458 w 917"/>
                    <a:gd name="T5" fmla="*/ 0 h 396"/>
                    <a:gd name="T6" fmla="*/ 0 w 917"/>
                    <a:gd name="T7" fmla="*/ 0 h 396"/>
                    <a:gd name="T8" fmla="*/ 458 w 917"/>
                    <a:gd name="T9" fmla="*/ 39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7" h="396">
                      <a:moveTo>
                        <a:pt x="458" y="396"/>
                      </a:moveTo>
                      <a:lnTo>
                        <a:pt x="917" y="0"/>
                      </a:lnTo>
                      <a:lnTo>
                        <a:pt x="458" y="0"/>
                      </a:lnTo>
                      <a:lnTo>
                        <a:pt x="0" y="0"/>
                      </a:lnTo>
                      <a:lnTo>
                        <a:pt x="458" y="39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: Shape 27"/>
                <p:cNvSpPr>
                  <a:spLocks/>
                </p:cNvSpPr>
                <p:nvPr/>
              </p:nvSpPr>
              <p:spPr bwMode="auto">
                <a:xfrm rot="5400000">
                  <a:off x="4155401" y="1817978"/>
                  <a:ext cx="485586" cy="2341158"/>
                </a:xfrm>
                <a:custGeom>
                  <a:avLst/>
                  <a:gdLst>
                    <a:gd name="T0" fmla="*/ 0 w 467"/>
                    <a:gd name="T1" fmla="*/ 0 h 1491"/>
                    <a:gd name="T2" fmla="*/ 0 w 467"/>
                    <a:gd name="T3" fmla="*/ 1491 h 1491"/>
                    <a:gd name="T4" fmla="*/ 0 w 467"/>
                    <a:gd name="T5" fmla="*/ 1491 h 1491"/>
                    <a:gd name="T6" fmla="*/ 231 w 467"/>
                    <a:gd name="T7" fmla="*/ 1491 h 1491"/>
                    <a:gd name="T8" fmla="*/ 467 w 467"/>
                    <a:gd name="T9" fmla="*/ 1491 h 1491"/>
                    <a:gd name="T10" fmla="*/ 467 w 467"/>
                    <a:gd name="T11" fmla="*/ 366 h 1491"/>
                    <a:gd name="T12" fmla="*/ 0 w 467"/>
                    <a:gd name="T13" fmla="*/ 0 h 1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7" h="1491">
                      <a:moveTo>
                        <a:pt x="0" y="0"/>
                      </a:moveTo>
                      <a:lnTo>
                        <a:pt x="0" y="1491"/>
                      </a:lnTo>
                      <a:lnTo>
                        <a:pt x="0" y="1491"/>
                      </a:lnTo>
                      <a:lnTo>
                        <a:pt x="231" y="1491"/>
                      </a:lnTo>
                      <a:lnTo>
                        <a:pt x="467" y="1491"/>
                      </a:lnTo>
                      <a:lnTo>
                        <a:pt x="467" y="3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7" name="TextBox 5"/>
              <p:cNvSpPr txBox="1"/>
              <p:nvPr/>
            </p:nvSpPr>
            <p:spPr>
              <a:xfrm>
                <a:off x="3482307" y="2817757"/>
                <a:ext cx="1061829" cy="253916"/>
              </a:xfrm>
              <a:prstGeom prst="rect">
                <a:avLst/>
              </a:prstGeom>
              <a:noFill/>
              <a:effectLst/>
            </p:spPr>
            <p:txBody>
              <a:bodyPr wrap="none">
                <a:noAutofit/>
              </a:bodyPr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cs typeface="+mn-ea"/>
                    <a:sym typeface="+mn-lt"/>
                  </a:rPr>
                  <a:t>经济管理学院学生会</a:t>
                </a:r>
              </a:p>
            </p:txBody>
          </p: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BD183A58-8D1D-40DB-B930-E29ECA20715B}"/>
                </a:ext>
              </a:extLst>
            </p:cNvPr>
            <p:cNvGrpSpPr/>
            <p:nvPr/>
          </p:nvGrpSpPr>
          <p:grpSpPr>
            <a:xfrm flipH="1">
              <a:off x="4627853" y="1983385"/>
              <a:ext cx="3275694" cy="1016465"/>
              <a:chOff x="2075796" y="2496467"/>
              <a:chExt cx="3275694" cy="1016465"/>
            </a:xfrm>
          </p:grpSpPr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8402A67C-778B-4430-B49D-953F182816C6}"/>
                  </a:ext>
                </a:extLst>
              </p:cNvPr>
              <p:cNvGrpSpPr/>
              <p:nvPr/>
            </p:nvGrpSpPr>
            <p:grpSpPr>
              <a:xfrm>
                <a:off x="2075796" y="2496467"/>
                <a:ext cx="3275694" cy="1016465"/>
                <a:chOff x="2075796" y="2464628"/>
                <a:chExt cx="3275694" cy="1016465"/>
              </a:xfrm>
            </p:grpSpPr>
            <p:sp>
              <p:nvSpPr>
                <p:cNvPr id="96" name="Freeform: Shape 21">
                  <a:extLst>
                    <a:ext uri="{FF2B5EF4-FFF2-40B4-BE49-F238E27FC236}">
                      <a16:creationId xmlns:a16="http://schemas.microsoft.com/office/drawing/2014/main" id="{050A5EA1-5AD8-4160-9DC0-9E88A54B36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41880" y="2698544"/>
                  <a:ext cx="1016465" cy="548633"/>
                </a:xfrm>
                <a:custGeom>
                  <a:avLst/>
                  <a:gdLst>
                    <a:gd name="T0" fmla="*/ 458 w 917"/>
                    <a:gd name="T1" fmla="*/ 396 h 396"/>
                    <a:gd name="T2" fmla="*/ 917 w 917"/>
                    <a:gd name="T3" fmla="*/ 0 h 396"/>
                    <a:gd name="T4" fmla="*/ 458 w 917"/>
                    <a:gd name="T5" fmla="*/ 0 h 396"/>
                    <a:gd name="T6" fmla="*/ 0 w 917"/>
                    <a:gd name="T7" fmla="*/ 0 h 396"/>
                    <a:gd name="T8" fmla="*/ 458 w 917"/>
                    <a:gd name="T9" fmla="*/ 39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7" h="396">
                      <a:moveTo>
                        <a:pt x="458" y="396"/>
                      </a:moveTo>
                      <a:lnTo>
                        <a:pt x="917" y="0"/>
                      </a:lnTo>
                      <a:lnTo>
                        <a:pt x="458" y="0"/>
                      </a:lnTo>
                      <a:lnTo>
                        <a:pt x="0" y="0"/>
                      </a:lnTo>
                      <a:lnTo>
                        <a:pt x="458" y="39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Freeform: Shape 27">
                  <a:extLst>
                    <a:ext uri="{FF2B5EF4-FFF2-40B4-BE49-F238E27FC236}">
                      <a16:creationId xmlns:a16="http://schemas.microsoft.com/office/drawing/2014/main" id="{FBAF22C9-3A79-49C6-9A29-A1651CAEFB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734122" y="1595132"/>
                  <a:ext cx="507673" cy="2727062"/>
                </a:xfrm>
                <a:custGeom>
                  <a:avLst/>
                  <a:gdLst>
                    <a:gd name="T0" fmla="*/ 0 w 467"/>
                    <a:gd name="T1" fmla="*/ 0 h 1491"/>
                    <a:gd name="T2" fmla="*/ 0 w 467"/>
                    <a:gd name="T3" fmla="*/ 1491 h 1491"/>
                    <a:gd name="T4" fmla="*/ 0 w 467"/>
                    <a:gd name="T5" fmla="*/ 1491 h 1491"/>
                    <a:gd name="T6" fmla="*/ 231 w 467"/>
                    <a:gd name="T7" fmla="*/ 1491 h 1491"/>
                    <a:gd name="T8" fmla="*/ 467 w 467"/>
                    <a:gd name="T9" fmla="*/ 1491 h 1491"/>
                    <a:gd name="T10" fmla="*/ 467 w 467"/>
                    <a:gd name="T11" fmla="*/ 366 h 1491"/>
                    <a:gd name="T12" fmla="*/ 0 w 467"/>
                    <a:gd name="T13" fmla="*/ 0 h 1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7" h="1491">
                      <a:moveTo>
                        <a:pt x="0" y="0"/>
                      </a:moveTo>
                      <a:lnTo>
                        <a:pt x="0" y="1491"/>
                      </a:lnTo>
                      <a:lnTo>
                        <a:pt x="0" y="1491"/>
                      </a:lnTo>
                      <a:lnTo>
                        <a:pt x="231" y="1491"/>
                      </a:lnTo>
                      <a:lnTo>
                        <a:pt x="467" y="1491"/>
                      </a:lnTo>
                      <a:lnTo>
                        <a:pt x="467" y="36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5" name="TextBox 5">
                <a:extLst>
                  <a:ext uri="{FF2B5EF4-FFF2-40B4-BE49-F238E27FC236}">
                    <a16:creationId xmlns:a16="http://schemas.microsoft.com/office/drawing/2014/main" id="{665AF412-31C2-4F5E-9781-CDDD41B86908}"/>
                  </a:ext>
                </a:extLst>
              </p:cNvPr>
              <p:cNvSpPr txBox="1"/>
              <p:nvPr/>
            </p:nvSpPr>
            <p:spPr>
              <a:xfrm>
                <a:off x="3000883" y="2813359"/>
                <a:ext cx="1061829" cy="253916"/>
              </a:xfrm>
              <a:prstGeom prst="rect">
                <a:avLst/>
              </a:prstGeom>
              <a:noFill/>
              <a:effectLst/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altLang="zh-CN" b="1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xx</a:t>
                </a:r>
                <a:r>
                  <a:rPr lang="zh-CN" altLang="zh-CN" sz="1800" b="1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大学华硕合伙人社团</a:t>
                </a:r>
                <a:endParaRPr lang="zh-CN" altLang="en-US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9" name="Группа 51">
              <a:extLst>
                <a:ext uri="{FF2B5EF4-FFF2-40B4-BE49-F238E27FC236}">
                  <a16:creationId xmlns:a16="http://schemas.microsoft.com/office/drawing/2014/main" id="{6E93A8F9-84F8-4FF0-B76E-4F052C62A376}"/>
                </a:ext>
              </a:extLst>
            </p:cNvPr>
            <p:cNvGrpSpPr/>
            <p:nvPr/>
          </p:nvGrpSpPr>
          <p:grpSpPr>
            <a:xfrm>
              <a:off x="5328453" y="1163888"/>
              <a:ext cx="1122476" cy="589267"/>
              <a:chOff x="6000106" y="3042370"/>
              <a:chExt cx="12316671" cy="6740760"/>
            </a:xfrm>
          </p:grpSpPr>
          <p:sp>
            <p:nvSpPr>
              <p:cNvPr id="100" name="Freeform 762">
                <a:extLst>
                  <a:ext uri="{FF2B5EF4-FFF2-40B4-BE49-F238E27FC236}">
                    <a16:creationId xmlns:a16="http://schemas.microsoft.com/office/drawing/2014/main" id="{009AAAB3-E02B-4BF0-8B65-D0929AB0DD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2272" y="3721366"/>
                <a:ext cx="2287457" cy="6061760"/>
              </a:xfrm>
              <a:custGeom>
                <a:avLst/>
                <a:gdLst>
                  <a:gd name="T0" fmla="*/ 183 w 200"/>
                  <a:gd name="T1" fmla="*/ 330 h 530"/>
                  <a:gd name="T2" fmla="*/ 178 w 200"/>
                  <a:gd name="T3" fmla="*/ 263 h 530"/>
                  <a:gd name="T4" fmla="*/ 125 w 200"/>
                  <a:gd name="T5" fmla="*/ 212 h 530"/>
                  <a:gd name="T6" fmla="*/ 123 w 200"/>
                  <a:gd name="T7" fmla="*/ 208 h 530"/>
                  <a:gd name="T8" fmla="*/ 128 w 200"/>
                  <a:gd name="T9" fmla="*/ 195 h 530"/>
                  <a:gd name="T10" fmla="*/ 200 w 200"/>
                  <a:gd name="T11" fmla="*/ 100 h 530"/>
                  <a:gd name="T12" fmla="*/ 100 w 200"/>
                  <a:gd name="T13" fmla="*/ 0 h 530"/>
                  <a:gd name="T14" fmla="*/ 0 w 200"/>
                  <a:gd name="T15" fmla="*/ 100 h 530"/>
                  <a:gd name="T16" fmla="*/ 71 w 200"/>
                  <a:gd name="T17" fmla="*/ 195 h 530"/>
                  <a:gd name="T18" fmla="*/ 74 w 200"/>
                  <a:gd name="T19" fmla="*/ 212 h 530"/>
                  <a:gd name="T20" fmla="*/ 22 w 200"/>
                  <a:gd name="T21" fmla="*/ 263 h 530"/>
                  <a:gd name="T22" fmla="*/ 16 w 200"/>
                  <a:gd name="T23" fmla="*/ 330 h 530"/>
                  <a:gd name="T24" fmla="*/ 15 w 200"/>
                  <a:gd name="T25" fmla="*/ 378 h 530"/>
                  <a:gd name="T26" fmla="*/ 33 w 200"/>
                  <a:gd name="T27" fmla="*/ 420 h 530"/>
                  <a:gd name="T28" fmla="*/ 29 w 200"/>
                  <a:gd name="T29" fmla="*/ 395 h 530"/>
                  <a:gd name="T30" fmla="*/ 30 w 200"/>
                  <a:gd name="T31" fmla="*/ 374 h 530"/>
                  <a:gd name="T32" fmla="*/ 34 w 200"/>
                  <a:gd name="T33" fmla="*/ 387 h 530"/>
                  <a:gd name="T34" fmla="*/ 37 w 200"/>
                  <a:gd name="T35" fmla="*/ 354 h 530"/>
                  <a:gd name="T36" fmla="*/ 40 w 200"/>
                  <a:gd name="T37" fmla="*/ 323 h 530"/>
                  <a:gd name="T38" fmla="*/ 47 w 200"/>
                  <a:gd name="T39" fmla="*/ 276 h 530"/>
                  <a:gd name="T40" fmla="*/ 49 w 200"/>
                  <a:gd name="T41" fmla="*/ 306 h 530"/>
                  <a:gd name="T42" fmla="*/ 42 w 200"/>
                  <a:gd name="T43" fmla="*/ 368 h 530"/>
                  <a:gd name="T44" fmla="*/ 47 w 200"/>
                  <a:gd name="T45" fmla="*/ 446 h 530"/>
                  <a:gd name="T46" fmla="*/ 53 w 200"/>
                  <a:gd name="T47" fmla="*/ 504 h 530"/>
                  <a:gd name="T48" fmla="*/ 45 w 200"/>
                  <a:gd name="T49" fmla="*/ 522 h 530"/>
                  <a:gd name="T50" fmla="*/ 73 w 200"/>
                  <a:gd name="T51" fmla="*/ 528 h 530"/>
                  <a:gd name="T52" fmla="*/ 95 w 200"/>
                  <a:gd name="T53" fmla="*/ 522 h 530"/>
                  <a:gd name="T54" fmla="*/ 89 w 200"/>
                  <a:gd name="T55" fmla="*/ 496 h 530"/>
                  <a:gd name="T56" fmla="*/ 96 w 200"/>
                  <a:gd name="T57" fmla="*/ 449 h 530"/>
                  <a:gd name="T58" fmla="*/ 100 w 200"/>
                  <a:gd name="T59" fmla="*/ 400 h 530"/>
                  <a:gd name="T60" fmla="*/ 103 w 200"/>
                  <a:gd name="T61" fmla="*/ 449 h 530"/>
                  <a:gd name="T62" fmla="*/ 110 w 200"/>
                  <a:gd name="T63" fmla="*/ 496 h 530"/>
                  <a:gd name="T64" fmla="*/ 104 w 200"/>
                  <a:gd name="T65" fmla="*/ 522 h 530"/>
                  <a:gd name="T66" fmla="*/ 126 w 200"/>
                  <a:gd name="T67" fmla="*/ 528 h 530"/>
                  <a:gd name="T68" fmla="*/ 155 w 200"/>
                  <a:gd name="T69" fmla="*/ 522 h 530"/>
                  <a:gd name="T70" fmla="*/ 146 w 200"/>
                  <a:gd name="T71" fmla="*/ 504 h 530"/>
                  <a:gd name="T72" fmla="*/ 152 w 200"/>
                  <a:gd name="T73" fmla="*/ 446 h 530"/>
                  <a:gd name="T74" fmla="*/ 157 w 200"/>
                  <a:gd name="T75" fmla="*/ 368 h 530"/>
                  <a:gd name="T76" fmla="*/ 150 w 200"/>
                  <a:gd name="T77" fmla="*/ 306 h 530"/>
                  <a:gd name="T78" fmla="*/ 152 w 200"/>
                  <a:gd name="T79" fmla="*/ 276 h 530"/>
                  <a:gd name="T80" fmla="*/ 159 w 200"/>
                  <a:gd name="T81" fmla="*/ 323 h 530"/>
                  <a:gd name="T82" fmla="*/ 162 w 200"/>
                  <a:gd name="T83" fmla="*/ 354 h 530"/>
                  <a:gd name="T84" fmla="*/ 165 w 200"/>
                  <a:gd name="T85" fmla="*/ 387 h 530"/>
                  <a:gd name="T86" fmla="*/ 170 w 200"/>
                  <a:gd name="T87" fmla="*/ 374 h 530"/>
                  <a:gd name="T88" fmla="*/ 170 w 200"/>
                  <a:gd name="T89" fmla="*/ 395 h 530"/>
                  <a:gd name="T90" fmla="*/ 166 w 200"/>
                  <a:gd name="T91" fmla="*/ 420 h 530"/>
                  <a:gd name="T92" fmla="*/ 184 w 200"/>
                  <a:gd name="T93" fmla="*/ 378 h 530"/>
                  <a:gd name="T94" fmla="*/ 183 w 200"/>
                  <a:gd name="T95" fmla="*/ 33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" h="530">
                    <a:moveTo>
                      <a:pt x="183" y="330"/>
                    </a:moveTo>
                    <a:cubicBezTo>
                      <a:pt x="184" y="314"/>
                      <a:pt x="182" y="285"/>
                      <a:pt x="178" y="263"/>
                    </a:cubicBezTo>
                    <a:cubicBezTo>
                      <a:pt x="172" y="233"/>
                      <a:pt x="162" y="216"/>
                      <a:pt x="125" y="212"/>
                    </a:cubicBezTo>
                    <a:cubicBezTo>
                      <a:pt x="123" y="212"/>
                      <a:pt x="122" y="210"/>
                      <a:pt x="123" y="208"/>
                    </a:cubicBezTo>
                    <a:cubicBezTo>
                      <a:pt x="123" y="204"/>
                      <a:pt x="125" y="199"/>
                      <a:pt x="128" y="195"/>
                    </a:cubicBezTo>
                    <a:cubicBezTo>
                      <a:pt x="169" y="183"/>
                      <a:pt x="200" y="145"/>
                      <a:pt x="200" y="100"/>
                    </a:cubicBezTo>
                    <a:cubicBezTo>
                      <a:pt x="200" y="44"/>
                      <a:pt x="155" y="0"/>
                      <a:pt x="100" y="0"/>
                    </a:cubicBezTo>
                    <a:cubicBezTo>
                      <a:pt x="44" y="0"/>
                      <a:pt x="0" y="44"/>
                      <a:pt x="0" y="100"/>
                    </a:cubicBezTo>
                    <a:cubicBezTo>
                      <a:pt x="0" y="145"/>
                      <a:pt x="30" y="183"/>
                      <a:pt x="71" y="195"/>
                    </a:cubicBezTo>
                    <a:cubicBezTo>
                      <a:pt x="75" y="202"/>
                      <a:pt x="80" y="212"/>
                      <a:pt x="74" y="212"/>
                    </a:cubicBezTo>
                    <a:cubicBezTo>
                      <a:pt x="37" y="216"/>
                      <a:pt x="27" y="233"/>
                      <a:pt x="22" y="263"/>
                    </a:cubicBezTo>
                    <a:cubicBezTo>
                      <a:pt x="17" y="285"/>
                      <a:pt x="15" y="314"/>
                      <a:pt x="16" y="330"/>
                    </a:cubicBezTo>
                    <a:cubicBezTo>
                      <a:pt x="17" y="347"/>
                      <a:pt x="15" y="366"/>
                      <a:pt x="15" y="378"/>
                    </a:cubicBezTo>
                    <a:cubicBezTo>
                      <a:pt x="16" y="402"/>
                      <a:pt x="26" y="423"/>
                      <a:pt x="33" y="420"/>
                    </a:cubicBezTo>
                    <a:cubicBezTo>
                      <a:pt x="41" y="418"/>
                      <a:pt x="30" y="405"/>
                      <a:pt x="29" y="395"/>
                    </a:cubicBezTo>
                    <a:cubicBezTo>
                      <a:pt x="28" y="382"/>
                      <a:pt x="29" y="367"/>
                      <a:pt x="30" y="374"/>
                    </a:cubicBezTo>
                    <a:cubicBezTo>
                      <a:pt x="30" y="378"/>
                      <a:pt x="29" y="387"/>
                      <a:pt x="34" y="387"/>
                    </a:cubicBezTo>
                    <a:cubicBezTo>
                      <a:pt x="42" y="387"/>
                      <a:pt x="38" y="367"/>
                      <a:pt x="37" y="354"/>
                    </a:cubicBezTo>
                    <a:cubicBezTo>
                      <a:pt x="36" y="347"/>
                      <a:pt x="36" y="346"/>
                      <a:pt x="40" y="323"/>
                    </a:cubicBezTo>
                    <a:cubicBezTo>
                      <a:pt x="44" y="301"/>
                      <a:pt x="46" y="274"/>
                      <a:pt x="47" y="276"/>
                    </a:cubicBezTo>
                    <a:cubicBezTo>
                      <a:pt x="48" y="278"/>
                      <a:pt x="49" y="296"/>
                      <a:pt x="49" y="306"/>
                    </a:cubicBezTo>
                    <a:cubicBezTo>
                      <a:pt x="48" y="331"/>
                      <a:pt x="42" y="351"/>
                      <a:pt x="42" y="368"/>
                    </a:cubicBezTo>
                    <a:cubicBezTo>
                      <a:pt x="40" y="380"/>
                      <a:pt x="40" y="422"/>
                      <a:pt x="47" y="446"/>
                    </a:cubicBezTo>
                    <a:cubicBezTo>
                      <a:pt x="56" y="479"/>
                      <a:pt x="58" y="497"/>
                      <a:pt x="53" y="504"/>
                    </a:cubicBezTo>
                    <a:cubicBezTo>
                      <a:pt x="51" y="508"/>
                      <a:pt x="45" y="513"/>
                      <a:pt x="45" y="522"/>
                    </a:cubicBezTo>
                    <a:cubicBezTo>
                      <a:pt x="45" y="530"/>
                      <a:pt x="58" y="528"/>
                      <a:pt x="73" y="528"/>
                    </a:cubicBezTo>
                    <a:cubicBezTo>
                      <a:pt x="87" y="528"/>
                      <a:pt x="95" y="530"/>
                      <a:pt x="95" y="522"/>
                    </a:cubicBezTo>
                    <a:cubicBezTo>
                      <a:pt x="95" y="511"/>
                      <a:pt x="89" y="507"/>
                      <a:pt x="89" y="496"/>
                    </a:cubicBezTo>
                    <a:cubicBezTo>
                      <a:pt x="89" y="492"/>
                      <a:pt x="94" y="471"/>
                      <a:pt x="96" y="449"/>
                    </a:cubicBezTo>
                    <a:cubicBezTo>
                      <a:pt x="98" y="427"/>
                      <a:pt x="97" y="400"/>
                      <a:pt x="100" y="400"/>
                    </a:cubicBezTo>
                    <a:cubicBezTo>
                      <a:pt x="102" y="400"/>
                      <a:pt x="101" y="427"/>
                      <a:pt x="103" y="449"/>
                    </a:cubicBezTo>
                    <a:cubicBezTo>
                      <a:pt x="105" y="471"/>
                      <a:pt x="110" y="492"/>
                      <a:pt x="110" y="496"/>
                    </a:cubicBezTo>
                    <a:cubicBezTo>
                      <a:pt x="110" y="507"/>
                      <a:pt x="104" y="511"/>
                      <a:pt x="104" y="522"/>
                    </a:cubicBezTo>
                    <a:cubicBezTo>
                      <a:pt x="104" y="530"/>
                      <a:pt x="112" y="528"/>
                      <a:pt x="126" y="528"/>
                    </a:cubicBezTo>
                    <a:cubicBezTo>
                      <a:pt x="141" y="528"/>
                      <a:pt x="155" y="530"/>
                      <a:pt x="155" y="522"/>
                    </a:cubicBezTo>
                    <a:cubicBezTo>
                      <a:pt x="155" y="513"/>
                      <a:pt x="148" y="508"/>
                      <a:pt x="146" y="504"/>
                    </a:cubicBezTo>
                    <a:cubicBezTo>
                      <a:pt x="141" y="497"/>
                      <a:pt x="144" y="479"/>
                      <a:pt x="152" y="446"/>
                    </a:cubicBezTo>
                    <a:cubicBezTo>
                      <a:pt x="159" y="422"/>
                      <a:pt x="159" y="380"/>
                      <a:pt x="157" y="368"/>
                    </a:cubicBezTo>
                    <a:cubicBezTo>
                      <a:pt x="157" y="351"/>
                      <a:pt x="151" y="331"/>
                      <a:pt x="150" y="306"/>
                    </a:cubicBezTo>
                    <a:cubicBezTo>
                      <a:pt x="150" y="296"/>
                      <a:pt x="151" y="278"/>
                      <a:pt x="152" y="276"/>
                    </a:cubicBezTo>
                    <a:cubicBezTo>
                      <a:pt x="153" y="274"/>
                      <a:pt x="155" y="301"/>
                      <a:pt x="159" y="323"/>
                    </a:cubicBezTo>
                    <a:cubicBezTo>
                      <a:pt x="163" y="346"/>
                      <a:pt x="163" y="347"/>
                      <a:pt x="162" y="354"/>
                    </a:cubicBezTo>
                    <a:cubicBezTo>
                      <a:pt x="161" y="367"/>
                      <a:pt x="157" y="387"/>
                      <a:pt x="165" y="387"/>
                    </a:cubicBezTo>
                    <a:cubicBezTo>
                      <a:pt x="170" y="387"/>
                      <a:pt x="169" y="378"/>
                      <a:pt x="170" y="374"/>
                    </a:cubicBezTo>
                    <a:cubicBezTo>
                      <a:pt x="171" y="367"/>
                      <a:pt x="171" y="382"/>
                      <a:pt x="170" y="395"/>
                    </a:cubicBezTo>
                    <a:cubicBezTo>
                      <a:pt x="169" y="405"/>
                      <a:pt x="158" y="418"/>
                      <a:pt x="166" y="420"/>
                    </a:cubicBezTo>
                    <a:cubicBezTo>
                      <a:pt x="173" y="423"/>
                      <a:pt x="183" y="402"/>
                      <a:pt x="184" y="378"/>
                    </a:cubicBezTo>
                    <a:cubicBezTo>
                      <a:pt x="184" y="366"/>
                      <a:pt x="182" y="347"/>
                      <a:pt x="183" y="330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101" name="Freeform 763">
                <a:extLst>
                  <a:ext uri="{FF2B5EF4-FFF2-40B4-BE49-F238E27FC236}">
                    <a16:creationId xmlns:a16="http://schemas.microsoft.com/office/drawing/2014/main" id="{26FDFB63-CEDC-4ECE-B6F6-0FA8D4EC1E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6130" y="3721366"/>
                <a:ext cx="2287457" cy="6061760"/>
              </a:xfrm>
              <a:custGeom>
                <a:avLst/>
                <a:gdLst>
                  <a:gd name="T0" fmla="*/ 184 w 200"/>
                  <a:gd name="T1" fmla="*/ 330 h 530"/>
                  <a:gd name="T2" fmla="*/ 178 w 200"/>
                  <a:gd name="T3" fmla="*/ 263 h 530"/>
                  <a:gd name="T4" fmla="*/ 126 w 200"/>
                  <a:gd name="T5" fmla="*/ 212 h 530"/>
                  <a:gd name="T6" fmla="*/ 123 w 200"/>
                  <a:gd name="T7" fmla="*/ 208 h 530"/>
                  <a:gd name="T8" fmla="*/ 129 w 200"/>
                  <a:gd name="T9" fmla="*/ 195 h 530"/>
                  <a:gd name="T10" fmla="*/ 200 w 200"/>
                  <a:gd name="T11" fmla="*/ 100 h 530"/>
                  <a:gd name="T12" fmla="*/ 100 w 200"/>
                  <a:gd name="T13" fmla="*/ 0 h 530"/>
                  <a:gd name="T14" fmla="*/ 0 w 200"/>
                  <a:gd name="T15" fmla="*/ 100 h 530"/>
                  <a:gd name="T16" fmla="*/ 72 w 200"/>
                  <a:gd name="T17" fmla="*/ 195 h 530"/>
                  <a:gd name="T18" fmla="*/ 74 w 200"/>
                  <a:gd name="T19" fmla="*/ 212 h 530"/>
                  <a:gd name="T20" fmla="*/ 22 w 200"/>
                  <a:gd name="T21" fmla="*/ 263 h 530"/>
                  <a:gd name="T22" fmla="*/ 17 w 200"/>
                  <a:gd name="T23" fmla="*/ 330 h 530"/>
                  <a:gd name="T24" fmla="*/ 16 w 200"/>
                  <a:gd name="T25" fmla="*/ 378 h 530"/>
                  <a:gd name="T26" fmla="*/ 34 w 200"/>
                  <a:gd name="T27" fmla="*/ 420 h 530"/>
                  <a:gd name="T28" fmla="*/ 30 w 200"/>
                  <a:gd name="T29" fmla="*/ 395 h 530"/>
                  <a:gd name="T30" fmla="*/ 30 w 200"/>
                  <a:gd name="T31" fmla="*/ 374 h 530"/>
                  <a:gd name="T32" fmla="*/ 35 w 200"/>
                  <a:gd name="T33" fmla="*/ 387 h 530"/>
                  <a:gd name="T34" fmla="*/ 38 w 200"/>
                  <a:gd name="T35" fmla="*/ 354 h 530"/>
                  <a:gd name="T36" fmla="*/ 41 w 200"/>
                  <a:gd name="T37" fmla="*/ 323 h 530"/>
                  <a:gd name="T38" fmla="*/ 48 w 200"/>
                  <a:gd name="T39" fmla="*/ 276 h 530"/>
                  <a:gd name="T40" fmla="*/ 50 w 200"/>
                  <a:gd name="T41" fmla="*/ 306 h 530"/>
                  <a:gd name="T42" fmla="*/ 43 w 200"/>
                  <a:gd name="T43" fmla="*/ 368 h 530"/>
                  <a:gd name="T44" fmla="*/ 48 w 200"/>
                  <a:gd name="T45" fmla="*/ 446 h 530"/>
                  <a:gd name="T46" fmla="*/ 54 w 200"/>
                  <a:gd name="T47" fmla="*/ 504 h 530"/>
                  <a:gd name="T48" fmla="*/ 45 w 200"/>
                  <a:gd name="T49" fmla="*/ 522 h 530"/>
                  <a:gd name="T50" fmla="*/ 74 w 200"/>
                  <a:gd name="T51" fmla="*/ 528 h 530"/>
                  <a:gd name="T52" fmla="*/ 96 w 200"/>
                  <a:gd name="T53" fmla="*/ 522 h 530"/>
                  <a:gd name="T54" fmla="*/ 90 w 200"/>
                  <a:gd name="T55" fmla="*/ 496 h 530"/>
                  <a:gd name="T56" fmla="*/ 97 w 200"/>
                  <a:gd name="T57" fmla="*/ 449 h 530"/>
                  <a:gd name="T58" fmla="*/ 100 w 200"/>
                  <a:gd name="T59" fmla="*/ 400 h 530"/>
                  <a:gd name="T60" fmla="*/ 104 w 200"/>
                  <a:gd name="T61" fmla="*/ 449 h 530"/>
                  <a:gd name="T62" fmla="*/ 111 w 200"/>
                  <a:gd name="T63" fmla="*/ 496 h 530"/>
                  <a:gd name="T64" fmla="*/ 105 w 200"/>
                  <a:gd name="T65" fmla="*/ 522 h 530"/>
                  <a:gd name="T66" fmla="*/ 127 w 200"/>
                  <a:gd name="T67" fmla="*/ 528 h 530"/>
                  <a:gd name="T68" fmla="*/ 155 w 200"/>
                  <a:gd name="T69" fmla="*/ 522 h 530"/>
                  <a:gd name="T70" fmla="*/ 147 w 200"/>
                  <a:gd name="T71" fmla="*/ 504 h 530"/>
                  <a:gd name="T72" fmla="*/ 153 w 200"/>
                  <a:gd name="T73" fmla="*/ 446 h 530"/>
                  <a:gd name="T74" fmla="*/ 158 w 200"/>
                  <a:gd name="T75" fmla="*/ 368 h 530"/>
                  <a:gd name="T76" fmla="*/ 151 w 200"/>
                  <a:gd name="T77" fmla="*/ 306 h 530"/>
                  <a:gd name="T78" fmla="*/ 153 w 200"/>
                  <a:gd name="T79" fmla="*/ 276 h 530"/>
                  <a:gd name="T80" fmla="*/ 160 w 200"/>
                  <a:gd name="T81" fmla="*/ 323 h 530"/>
                  <a:gd name="T82" fmla="*/ 163 w 200"/>
                  <a:gd name="T83" fmla="*/ 354 h 530"/>
                  <a:gd name="T84" fmla="*/ 166 w 200"/>
                  <a:gd name="T85" fmla="*/ 387 h 530"/>
                  <a:gd name="T86" fmla="*/ 170 w 200"/>
                  <a:gd name="T87" fmla="*/ 374 h 530"/>
                  <a:gd name="T88" fmla="*/ 171 w 200"/>
                  <a:gd name="T89" fmla="*/ 395 h 530"/>
                  <a:gd name="T90" fmla="*/ 167 w 200"/>
                  <a:gd name="T91" fmla="*/ 420 h 530"/>
                  <a:gd name="T92" fmla="*/ 185 w 200"/>
                  <a:gd name="T93" fmla="*/ 378 h 530"/>
                  <a:gd name="T94" fmla="*/ 184 w 200"/>
                  <a:gd name="T95" fmla="*/ 33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" h="530">
                    <a:moveTo>
                      <a:pt x="184" y="330"/>
                    </a:moveTo>
                    <a:cubicBezTo>
                      <a:pt x="185" y="314"/>
                      <a:pt x="183" y="285"/>
                      <a:pt x="178" y="263"/>
                    </a:cubicBezTo>
                    <a:cubicBezTo>
                      <a:pt x="173" y="233"/>
                      <a:pt x="163" y="216"/>
                      <a:pt x="126" y="212"/>
                    </a:cubicBezTo>
                    <a:cubicBezTo>
                      <a:pt x="124" y="212"/>
                      <a:pt x="123" y="210"/>
                      <a:pt x="123" y="208"/>
                    </a:cubicBezTo>
                    <a:cubicBezTo>
                      <a:pt x="124" y="204"/>
                      <a:pt x="126" y="199"/>
                      <a:pt x="129" y="195"/>
                    </a:cubicBezTo>
                    <a:cubicBezTo>
                      <a:pt x="170" y="183"/>
                      <a:pt x="200" y="145"/>
                      <a:pt x="200" y="100"/>
                    </a:cubicBezTo>
                    <a:cubicBezTo>
                      <a:pt x="200" y="44"/>
                      <a:pt x="156" y="0"/>
                      <a:pt x="100" y="0"/>
                    </a:cubicBezTo>
                    <a:cubicBezTo>
                      <a:pt x="45" y="0"/>
                      <a:pt x="0" y="44"/>
                      <a:pt x="0" y="100"/>
                    </a:cubicBezTo>
                    <a:cubicBezTo>
                      <a:pt x="0" y="145"/>
                      <a:pt x="31" y="183"/>
                      <a:pt x="72" y="195"/>
                    </a:cubicBezTo>
                    <a:cubicBezTo>
                      <a:pt x="76" y="202"/>
                      <a:pt x="81" y="212"/>
                      <a:pt x="74" y="212"/>
                    </a:cubicBezTo>
                    <a:cubicBezTo>
                      <a:pt x="38" y="216"/>
                      <a:pt x="28" y="233"/>
                      <a:pt x="22" y="263"/>
                    </a:cubicBezTo>
                    <a:cubicBezTo>
                      <a:pt x="18" y="285"/>
                      <a:pt x="16" y="314"/>
                      <a:pt x="17" y="330"/>
                    </a:cubicBezTo>
                    <a:cubicBezTo>
                      <a:pt x="18" y="347"/>
                      <a:pt x="16" y="366"/>
                      <a:pt x="16" y="378"/>
                    </a:cubicBezTo>
                    <a:cubicBezTo>
                      <a:pt x="17" y="402"/>
                      <a:pt x="27" y="423"/>
                      <a:pt x="34" y="420"/>
                    </a:cubicBezTo>
                    <a:cubicBezTo>
                      <a:pt x="42" y="418"/>
                      <a:pt x="31" y="405"/>
                      <a:pt x="30" y="395"/>
                    </a:cubicBezTo>
                    <a:cubicBezTo>
                      <a:pt x="29" y="382"/>
                      <a:pt x="29" y="367"/>
                      <a:pt x="30" y="374"/>
                    </a:cubicBezTo>
                    <a:cubicBezTo>
                      <a:pt x="31" y="378"/>
                      <a:pt x="30" y="387"/>
                      <a:pt x="35" y="387"/>
                    </a:cubicBezTo>
                    <a:cubicBezTo>
                      <a:pt x="43" y="387"/>
                      <a:pt x="39" y="367"/>
                      <a:pt x="38" y="354"/>
                    </a:cubicBezTo>
                    <a:cubicBezTo>
                      <a:pt x="37" y="347"/>
                      <a:pt x="37" y="346"/>
                      <a:pt x="41" y="323"/>
                    </a:cubicBezTo>
                    <a:cubicBezTo>
                      <a:pt x="45" y="301"/>
                      <a:pt x="47" y="274"/>
                      <a:pt x="48" y="276"/>
                    </a:cubicBezTo>
                    <a:cubicBezTo>
                      <a:pt x="49" y="278"/>
                      <a:pt x="50" y="296"/>
                      <a:pt x="50" y="306"/>
                    </a:cubicBezTo>
                    <a:cubicBezTo>
                      <a:pt x="49" y="331"/>
                      <a:pt x="43" y="351"/>
                      <a:pt x="43" y="368"/>
                    </a:cubicBezTo>
                    <a:cubicBezTo>
                      <a:pt x="41" y="380"/>
                      <a:pt x="41" y="422"/>
                      <a:pt x="48" y="446"/>
                    </a:cubicBezTo>
                    <a:cubicBezTo>
                      <a:pt x="56" y="479"/>
                      <a:pt x="59" y="497"/>
                      <a:pt x="54" y="504"/>
                    </a:cubicBezTo>
                    <a:cubicBezTo>
                      <a:pt x="52" y="508"/>
                      <a:pt x="45" y="513"/>
                      <a:pt x="45" y="522"/>
                    </a:cubicBezTo>
                    <a:cubicBezTo>
                      <a:pt x="45" y="530"/>
                      <a:pt x="59" y="528"/>
                      <a:pt x="74" y="528"/>
                    </a:cubicBezTo>
                    <a:cubicBezTo>
                      <a:pt x="88" y="528"/>
                      <a:pt x="96" y="530"/>
                      <a:pt x="96" y="522"/>
                    </a:cubicBezTo>
                    <a:cubicBezTo>
                      <a:pt x="96" y="511"/>
                      <a:pt x="90" y="507"/>
                      <a:pt x="90" y="496"/>
                    </a:cubicBezTo>
                    <a:cubicBezTo>
                      <a:pt x="90" y="492"/>
                      <a:pt x="95" y="471"/>
                      <a:pt x="97" y="449"/>
                    </a:cubicBezTo>
                    <a:cubicBezTo>
                      <a:pt x="99" y="427"/>
                      <a:pt x="98" y="400"/>
                      <a:pt x="100" y="400"/>
                    </a:cubicBezTo>
                    <a:cubicBezTo>
                      <a:pt x="103" y="400"/>
                      <a:pt x="102" y="427"/>
                      <a:pt x="104" y="449"/>
                    </a:cubicBezTo>
                    <a:cubicBezTo>
                      <a:pt x="106" y="471"/>
                      <a:pt x="111" y="492"/>
                      <a:pt x="111" y="496"/>
                    </a:cubicBezTo>
                    <a:cubicBezTo>
                      <a:pt x="111" y="507"/>
                      <a:pt x="105" y="511"/>
                      <a:pt x="105" y="522"/>
                    </a:cubicBezTo>
                    <a:cubicBezTo>
                      <a:pt x="105" y="530"/>
                      <a:pt x="113" y="528"/>
                      <a:pt x="127" y="528"/>
                    </a:cubicBezTo>
                    <a:cubicBezTo>
                      <a:pt x="142" y="528"/>
                      <a:pt x="155" y="530"/>
                      <a:pt x="155" y="522"/>
                    </a:cubicBezTo>
                    <a:cubicBezTo>
                      <a:pt x="155" y="513"/>
                      <a:pt x="149" y="508"/>
                      <a:pt x="147" y="504"/>
                    </a:cubicBezTo>
                    <a:cubicBezTo>
                      <a:pt x="142" y="497"/>
                      <a:pt x="144" y="479"/>
                      <a:pt x="153" y="446"/>
                    </a:cubicBezTo>
                    <a:cubicBezTo>
                      <a:pt x="160" y="422"/>
                      <a:pt x="160" y="380"/>
                      <a:pt x="158" y="368"/>
                    </a:cubicBezTo>
                    <a:cubicBezTo>
                      <a:pt x="158" y="351"/>
                      <a:pt x="152" y="331"/>
                      <a:pt x="151" y="306"/>
                    </a:cubicBezTo>
                    <a:cubicBezTo>
                      <a:pt x="151" y="296"/>
                      <a:pt x="152" y="278"/>
                      <a:pt x="153" y="276"/>
                    </a:cubicBezTo>
                    <a:cubicBezTo>
                      <a:pt x="154" y="274"/>
                      <a:pt x="156" y="301"/>
                      <a:pt x="160" y="323"/>
                    </a:cubicBezTo>
                    <a:cubicBezTo>
                      <a:pt x="164" y="346"/>
                      <a:pt x="164" y="347"/>
                      <a:pt x="163" y="354"/>
                    </a:cubicBezTo>
                    <a:cubicBezTo>
                      <a:pt x="162" y="367"/>
                      <a:pt x="158" y="387"/>
                      <a:pt x="166" y="387"/>
                    </a:cubicBezTo>
                    <a:cubicBezTo>
                      <a:pt x="171" y="387"/>
                      <a:pt x="170" y="378"/>
                      <a:pt x="170" y="374"/>
                    </a:cubicBezTo>
                    <a:cubicBezTo>
                      <a:pt x="171" y="367"/>
                      <a:pt x="172" y="382"/>
                      <a:pt x="171" y="395"/>
                    </a:cubicBezTo>
                    <a:cubicBezTo>
                      <a:pt x="170" y="405"/>
                      <a:pt x="159" y="418"/>
                      <a:pt x="167" y="420"/>
                    </a:cubicBezTo>
                    <a:cubicBezTo>
                      <a:pt x="174" y="423"/>
                      <a:pt x="184" y="402"/>
                      <a:pt x="185" y="378"/>
                    </a:cubicBezTo>
                    <a:cubicBezTo>
                      <a:pt x="185" y="366"/>
                      <a:pt x="183" y="347"/>
                      <a:pt x="184" y="330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102" name="Freeform 764">
                <a:extLst>
                  <a:ext uri="{FF2B5EF4-FFF2-40B4-BE49-F238E27FC236}">
                    <a16:creationId xmlns:a16="http://schemas.microsoft.com/office/drawing/2014/main" id="{4F306C53-EFE3-46DF-854C-7A7FB96C1C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29320" y="3721366"/>
                <a:ext cx="2287457" cy="6061760"/>
              </a:xfrm>
              <a:custGeom>
                <a:avLst/>
                <a:gdLst>
                  <a:gd name="T0" fmla="*/ 183 w 200"/>
                  <a:gd name="T1" fmla="*/ 330 h 530"/>
                  <a:gd name="T2" fmla="*/ 178 w 200"/>
                  <a:gd name="T3" fmla="*/ 263 h 530"/>
                  <a:gd name="T4" fmla="*/ 125 w 200"/>
                  <a:gd name="T5" fmla="*/ 212 h 530"/>
                  <a:gd name="T6" fmla="*/ 122 w 200"/>
                  <a:gd name="T7" fmla="*/ 208 h 530"/>
                  <a:gd name="T8" fmla="*/ 128 w 200"/>
                  <a:gd name="T9" fmla="*/ 195 h 530"/>
                  <a:gd name="T10" fmla="*/ 200 w 200"/>
                  <a:gd name="T11" fmla="*/ 100 h 530"/>
                  <a:gd name="T12" fmla="*/ 100 w 200"/>
                  <a:gd name="T13" fmla="*/ 0 h 530"/>
                  <a:gd name="T14" fmla="*/ 0 w 200"/>
                  <a:gd name="T15" fmla="*/ 100 h 530"/>
                  <a:gd name="T16" fmla="*/ 71 w 200"/>
                  <a:gd name="T17" fmla="*/ 195 h 530"/>
                  <a:gd name="T18" fmla="*/ 74 w 200"/>
                  <a:gd name="T19" fmla="*/ 212 h 530"/>
                  <a:gd name="T20" fmla="*/ 22 w 200"/>
                  <a:gd name="T21" fmla="*/ 263 h 530"/>
                  <a:gd name="T22" fmla="*/ 16 w 200"/>
                  <a:gd name="T23" fmla="*/ 330 h 530"/>
                  <a:gd name="T24" fmla="*/ 15 w 200"/>
                  <a:gd name="T25" fmla="*/ 378 h 530"/>
                  <a:gd name="T26" fmla="*/ 33 w 200"/>
                  <a:gd name="T27" fmla="*/ 420 h 530"/>
                  <a:gd name="T28" fmla="*/ 29 w 200"/>
                  <a:gd name="T29" fmla="*/ 395 h 530"/>
                  <a:gd name="T30" fmla="*/ 30 w 200"/>
                  <a:gd name="T31" fmla="*/ 374 h 530"/>
                  <a:gd name="T32" fmla="*/ 34 w 200"/>
                  <a:gd name="T33" fmla="*/ 387 h 530"/>
                  <a:gd name="T34" fmla="*/ 37 w 200"/>
                  <a:gd name="T35" fmla="*/ 354 h 530"/>
                  <a:gd name="T36" fmla="*/ 40 w 200"/>
                  <a:gd name="T37" fmla="*/ 323 h 530"/>
                  <a:gd name="T38" fmla="*/ 47 w 200"/>
                  <a:gd name="T39" fmla="*/ 276 h 530"/>
                  <a:gd name="T40" fmla="*/ 49 w 200"/>
                  <a:gd name="T41" fmla="*/ 306 h 530"/>
                  <a:gd name="T42" fmla="*/ 42 w 200"/>
                  <a:gd name="T43" fmla="*/ 368 h 530"/>
                  <a:gd name="T44" fmla="*/ 47 w 200"/>
                  <a:gd name="T45" fmla="*/ 446 h 530"/>
                  <a:gd name="T46" fmla="*/ 53 w 200"/>
                  <a:gd name="T47" fmla="*/ 504 h 530"/>
                  <a:gd name="T48" fmla="*/ 45 w 200"/>
                  <a:gd name="T49" fmla="*/ 522 h 530"/>
                  <a:gd name="T50" fmla="*/ 73 w 200"/>
                  <a:gd name="T51" fmla="*/ 528 h 530"/>
                  <a:gd name="T52" fmla="*/ 95 w 200"/>
                  <a:gd name="T53" fmla="*/ 522 h 530"/>
                  <a:gd name="T54" fmla="*/ 89 w 200"/>
                  <a:gd name="T55" fmla="*/ 496 h 530"/>
                  <a:gd name="T56" fmla="*/ 96 w 200"/>
                  <a:gd name="T57" fmla="*/ 449 h 530"/>
                  <a:gd name="T58" fmla="*/ 100 w 200"/>
                  <a:gd name="T59" fmla="*/ 400 h 530"/>
                  <a:gd name="T60" fmla="*/ 103 w 200"/>
                  <a:gd name="T61" fmla="*/ 449 h 530"/>
                  <a:gd name="T62" fmla="*/ 110 w 200"/>
                  <a:gd name="T63" fmla="*/ 496 h 530"/>
                  <a:gd name="T64" fmla="*/ 104 w 200"/>
                  <a:gd name="T65" fmla="*/ 522 h 530"/>
                  <a:gd name="T66" fmla="*/ 126 w 200"/>
                  <a:gd name="T67" fmla="*/ 528 h 530"/>
                  <a:gd name="T68" fmla="*/ 155 w 200"/>
                  <a:gd name="T69" fmla="*/ 522 h 530"/>
                  <a:gd name="T70" fmla="*/ 146 w 200"/>
                  <a:gd name="T71" fmla="*/ 504 h 530"/>
                  <a:gd name="T72" fmla="*/ 152 w 200"/>
                  <a:gd name="T73" fmla="*/ 446 h 530"/>
                  <a:gd name="T74" fmla="*/ 157 w 200"/>
                  <a:gd name="T75" fmla="*/ 368 h 530"/>
                  <a:gd name="T76" fmla="*/ 150 w 200"/>
                  <a:gd name="T77" fmla="*/ 306 h 530"/>
                  <a:gd name="T78" fmla="*/ 152 w 200"/>
                  <a:gd name="T79" fmla="*/ 276 h 530"/>
                  <a:gd name="T80" fmla="*/ 159 w 200"/>
                  <a:gd name="T81" fmla="*/ 323 h 530"/>
                  <a:gd name="T82" fmla="*/ 162 w 200"/>
                  <a:gd name="T83" fmla="*/ 354 h 530"/>
                  <a:gd name="T84" fmla="*/ 165 w 200"/>
                  <a:gd name="T85" fmla="*/ 387 h 530"/>
                  <a:gd name="T86" fmla="*/ 169 w 200"/>
                  <a:gd name="T87" fmla="*/ 374 h 530"/>
                  <a:gd name="T88" fmla="*/ 170 w 200"/>
                  <a:gd name="T89" fmla="*/ 395 h 530"/>
                  <a:gd name="T90" fmla="*/ 166 w 200"/>
                  <a:gd name="T91" fmla="*/ 420 h 530"/>
                  <a:gd name="T92" fmla="*/ 184 w 200"/>
                  <a:gd name="T93" fmla="*/ 378 h 530"/>
                  <a:gd name="T94" fmla="*/ 183 w 200"/>
                  <a:gd name="T95" fmla="*/ 33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0" h="530">
                    <a:moveTo>
                      <a:pt x="183" y="330"/>
                    </a:moveTo>
                    <a:cubicBezTo>
                      <a:pt x="184" y="314"/>
                      <a:pt x="182" y="285"/>
                      <a:pt x="178" y="263"/>
                    </a:cubicBezTo>
                    <a:cubicBezTo>
                      <a:pt x="172" y="233"/>
                      <a:pt x="162" y="216"/>
                      <a:pt x="125" y="212"/>
                    </a:cubicBezTo>
                    <a:cubicBezTo>
                      <a:pt x="123" y="212"/>
                      <a:pt x="122" y="210"/>
                      <a:pt x="122" y="208"/>
                    </a:cubicBezTo>
                    <a:cubicBezTo>
                      <a:pt x="123" y="204"/>
                      <a:pt x="125" y="199"/>
                      <a:pt x="128" y="195"/>
                    </a:cubicBezTo>
                    <a:cubicBezTo>
                      <a:pt x="169" y="183"/>
                      <a:pt x="200" y="145"/>
                      <a:pt x="200" y="100"/>
                    </a:cubicBezTo>
                    <a:cubicBezTo>
                      <a:pt x="200" y="44"/>
                      <a:pt x="155" y="0"/>
                      <a:pt x="100" y="0"/>
                    </a:cubicBezTo>
                    <a:cubicBezTo>
                      <a:pt x="44" y="0"/>
                      <a:pt x="0" y="44"/>
                      <a:pt x="0" y="100"/>
                    </a:cubicBezTo>
                    <a:cubicBezTo>
                      <a:pt x="0" y="145"/>
                      <a:pt x="30" y="183"/>
                      <a:pt x="71" y="195"/>
                    </a:cubicBezTo>
                    <a:cubicBezTo>
                      <a:pt x="75" y="202"/>
                      <a:pt x="80" y="212"/>
                      <a:pt x="74" y="212"/>
                    </a:cubicBezTo>
                    <a:cubicBezTo>
                      <a:pt x="37" y="216"/>
                      <a:pt x="27" y="233"/>
                      <a:pt x="22" y="263"/>
                    </a:cubicBezTo>
                    <a:cubicBezTo>
                      <a:pt x="17" y="285"/>
                      <a:pt x="15" y="314"/>
                      <a:pt x="16" y="330"/>
                    </a:cubicBezTo>
                    <a:cubicBezTo>
                      <a:pt x="17" y="347"/>
                      <a:pt x="15" y="366"/>
                      <a:pt x="15" y="378"/>
                    </a:cubicBezTo>
                    <a:cubicBezTo>
                      <a:pt x="16" y="402"/>
                      <a:pt x="26" y="423"/>
                      <a:pt x="33" y="420"/>
                    </a:cubicBezTo>
                    <a:cubicBezTo>
                      <a:pt x="41" y="418"/>
                      <a:pt x="30" y="405"/>
                      <a:pt x="29" y="395"/>
                    </a:cubicBezTo>
                    <a:cubicBezTo>
                      <a:pt x="28" y="382"/>
                      <a:pt x="29" y="367"/>
                      <a:pt x="30" y="374"/>
                    </a:cubicBezTo>
                    <a:cubicBezTo>
                      <a:pt x="30" y="378"/>
                      <a:pt x="29" y="387"/>
                      <a:pt x="34" y="387"/>
                    </a:cubicBezTo>
                    <a:cubicBezTo>
                      <a:pt x="42" y="387"/>
                      <a:pt x="38" y="367"/>
                      <a:pt x="37" y="354"/>
                    </a:cubicBezTo>
                    <a:cubicBezTo>
                      <a:pt x="36" y="347"/>
                      <a:pt x="36" y="346"/>
                      <a:pt x="40" y="323"/>
                    </a:cubicBezTo>
                    <a:cubicBezTo>
                      <a:pt x="44" y="301"/>
                      <a:pt x="46" y="274"/>
                      <a:pt x="47" y="276"/>
                    </a:cubicBezTo>
                    <a:cubicBezTo>
                      <a:pt x="48" y="278"/>
                      <a:pt x="49" y="296"/>
                      <a:pt x="49" y="306"/>
                    </a:cubicBezTo>
                    <a:cubicBezTo>
                      <a:pt x="48" y="331"/>
                      <a:pt x="42" y="351"/>
                      <a:pt x="42" y="368"/>
                    </a:cubicBezTo>
                    <a:cubicBezTo>
                      <a:pt x="40" y="380"/>
                      <a:pt x="40" y="422"/>
                      <a:pt x="47" y="446"/>
                    </a:cubicBezTo>
                    <a:cubicBezTo>
                      <a:pt x="55" y="479"/>
                      <a:pt x="58" y="497"/>
                      <a:pt x="53" y="504"/>
                    </a:cubicBezTo>
                    <a:cubicBezTo>
                      <a:pt x="51" y="508"/>
                      <a:pt x="45" y="513"/>
                      <a:pt x="45" y="522"/>
                    </a:cubicBezTo>
                    <a:cubicBezTo>
                      <a:pt x="45" y="530"/>
                      <a:pt x="58" y="528"/>
                      <a:pt x="73" y="528"/>
                    </a:cubicBezTo>
                    <a:cubicBezTo>
                      <a:pt x="87" y="528"/>
                      <a:pt x="95" y="530"/>
                      <a:pt x="95" y="522"/>
                    </a:cubicBezTo>
                    <a:cubicBezTo>
                      <a:pt x="95" y="511"/>
                      <a:pt x="89" y="507"/>
                      <a:pt x="89" y="496"/>
                    </a:cubicBezTo>
                    <a:cubicBezTo>
                      <a:pt x="89" y="492"/>
                      <a:pt x="94" y="471"/>
                      <a:pt x="96" y="449"/>
                    </a:cubicBezTo>
                    <a:cubicBezTo>
                      <a:pt x="98" y="427"/>
                      <a:pt x="97" y="400"/>
                      <a:pt x="100" y="400"/>
                    </a:cubicBezTo>
                    <a:cubicBezTo>
                      <a:pt x="102" y="400"/>
                      <a:pt x="101" y="427"/>
                      <a:pt x="103" y="449"/>
                    </a:cubicBezTo>
                    <a:cubicBezTo>
                      <a:pt x="105" y="471"/>
                      <a:pt x="110" y="492"/>
                      <a:pt x="110" y="496"/>
                    </a:cubicBezTo>
                    <a:cubicBezTo>
                      <a:pt x="110" y="507"/>
                      <a:pt x="104" y="511"/>
                      <a:pt x="104" y="522"/>
                    </a:cubicBezTo>
                    <a:cubicBezTo>
                      <a:pt x="104" y="530"/>
                      <a:pt x="112" y="528"/>
                      <a:pt x="126" y="528"/>
                    </a:cubicBezTo>
                    <a:cubicBezTo>
                      <a:pt x="141" y="528"/>
                      <a:pt x="155" y="530"/>
                      <a:pt x="155" y="522"/>
                    </a:cubicBezTo>
                    <a:cubicBezTo>
                      <a:pt x="155" y="513"/>
                      <a:pt x="148" y="508"/>
                      <a:pt x="146" y="504"/>
                    </a:cubicBezTo>
                    <a:cubicBezTo>
                      <a:pt x="141" y="497"/>
                      <a:pt x="144" y="479"/>
                      <a:pt x="152" y="446"/>
                    </a:cubicBezTo>
                    <a:cubicBezTo>
                      <a:pt x="159" y="422"/>
                      <a:pt x="159" y="380"/>
                      <a:pt x="157" y="368"/>
                    </a:cubicBezTo>
                    <a:cubicBezTo>
                      <a:pt x="157" y="351"/>
                      <a:pt x="151" y="331"/>
                      <a:pt x="150" y="306"/>
                    </a:cubicBezTo>
                    <a:cubicBezTo>
                      <a:pt x="150" y="296"/>
                      <a:pt x="151" y="278"/>
                      <a:pt x="152" y="276"/>
                    </a:cubicBezTo>
                    <a:cubicBezTo>
                      <a:pt x="153" y="274"/>
                      <a:pt x="155" y="301"/>
                      <a:pt x="159" y="323"/>
                    </a:cubicBezTo>
                    <a:cubicBezTo>
                      <a:pt x="163" y="346"/>
                      <a:pt x="163" y="347"/>
                      <a:pt x="162" y="354"/>
                    </a:cubicBezTo>
                    <a:cubicBezTo>
                      <a:pt x="161" y="367"/>
                      <a:pt x="157" y="387"/>
                      <a:pt x="165" y="387"/>
                    </a:cubicBezTo>
                    <a:cubicBezTo>
                      <a:pt x="170" y="387"/>
                      <a:pt x="169" y="378"/>
                      <a:pt x="169" y="374"/>
                    </a:cubicBezTo>
                    <a:cubicBezTo>
                      <a:pt x="171" y="367"/>
                      <a:pt x="171" y="382"/>
                      <a:pt x="170" y="395"/>
                    </a:cubicBezTo>
                    <a:cubicBezTo>
                      <a:pt x="169" y="405"/>
                      <a:pt x="158" y="418"/>
                      <a:pt x="166" y="420"/>
                    </a:cubicBezTo>
                    <a:cubicBezTo>
                      <a:pt x="173" y="423"/>
                      <a:pt x="183" y="402"/>
                      <a:pt x="184" y="378"/>
                    </a:cubicBezTo>
                    <a:cubicBezTo>
                      <a:pt x="184" y="366"/>
                      <a:pt x="182" y="347"/>
                      <a:pt x="183" y="330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103" name="Freeform 853">
                <a:extLst>
                  <a:ext uri="{FF2B5EF4-FFF2-40B4-BE49-F238E27FC236}">
                    <a16:creationId xmlns:a16="http://schemas.microsoft.com/office/drawing/2014/main" id="{A45DF0D1-CF6F-4626-8A27-DC9EA6458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4101" y="3721370"/>
                <a:ext cx="1795654" cy="6061760"/>
              </a:xfrm>
              <a:custGeom>
                <a:avLst/>
                <a:gdLst>
                  <a:gd name="T0" fmla="*/ 147 w 157"/>
                  <a:gd name="T1" fmla="*/ 504 h 530"/>
                  <a:gd name="T2" fmla="*/ 153 w 157"/>
                  <a:gd name="T3" fmla="*/ 446 h 530"/>
                  <a:gd name="T4" fmla="*/ 155 w 157"/>
                  <a:gd name="T5" fmla="*/ 439 h 530"/>
                  <a:gd name="T6" fmla="*/ 149 w 157"/>
                  <a:gd name="T7" fmla="*/ 342 h 530"/>
                  <a:gd name="T8" fmla="*/ 151 w 157"/>
                  <a:gd name="T9" fmla="*/ 310 h 530"/>
                  <a:gd name="T10" fmla="*/ 151 w 157"/>
                  <a:gd name="T11" fmla="*/ 310 h 530"/>
                  <a:gd name="T12" fmla="*/ 151 w 157"/>
                  <a:gd name="T13" fmla="*/ 309 h 530"/>
                  <a:gd name="T14" fmla="*/ 140 w 157"/>
                  <a:gd name="T15" fmla="*/ 306 h 530"/>
                  <a:gd name="T16" fmla="*/ 122 w 157"/>
                  <a:gd name="T17" fmla="*/ 269 h 530"/>
                  <a:gd name="T18" fmla="*/ 137 w 157"/>
                  <a:gd name="T19" fmla="*/ 216 h 530"/>
                  <a:gd name="T20" fmla="*/ 141 w 157"/>
                  <a:gd name="T21" fmla="*/ 215 h 530"/>
                  <a:gd name="T22" fmla="*/ 126 w 157"/>
                  <a:gd name="T23" fmla="*/ 212 h 530"/>
                  <a:gd name="T24" fmla="*/ 123 w 157"/>
                  <a:gd name="T25" fmla="*/ 208 h 530"/>
                  <a:gd name="T26" fmla="*/ 129 w 157"/>
                  <a:gd name="T27" fmla="*/ 195 h 530"/>
                  <a:gd name="T28" fmla="*/ 157 w 157"/>
                  <a:gd name="T29" fmla="*/ 182 h 530"/>
                  <a:gd name="T30" fmla="*/ 106 w 157"/>
                  <a:gd name="T31" fmla="*/ 91 h 530"/>
                  <a:gd name="T32" fmla="*/ 144 w 157"/>
                  <a:gd name="T33" fmla="*/ 10 h 530"/>
                  <a:gd name="T34" fmla="*/ 100 w 157"/>
                  <a:gd name="T35" fmla="*/ 0 h 530"/>
                  <a:gd name="T36" fmla="*/ 0 w 157"/>
                  <a:gd name="T37" fmla="*/ 100 h 530"/>
                  <a:gd name="T38" fmla="*/ 72 w 157"/>
                  <a:gd name="T39" fmla="*/ 195 h 530"/>
                  <a:gd name="T40" fmla="*/ 74 w 157"/>
                  <a:gd name="T41" fmla="*/ 212 h 530"/>
                  <a:gd name="T42" fmla="*/ 22 w 157"/>
                  <a:gd name="T43" fmla="*/ 263 h 530"/>
                  <a:gd name="T44" fmla="*/ 17 w 157"/>
                  <a:gd name="T45" fmla="*/ 330 h 530"/>
                  <a:gd name="T46" fmla="*/ 16 w 157"/>
                  <a:gd name="T47" fmla="*/ 378 h 530"/>
                  <a:gd name="T48" fmla="*/ 34 w 157"/>
                  <a:gd name="T49" fmla="*/ 420 h 530"/>
                  <a:gd name="T50" fmla="*/ 30 w 157"/>
                  <a:gd name="T51" fmla="*/ 395 h 530"/>
                  <a:gd name="T52" fmla="*/ 30 w 157"/>
                  <a:gd name="T53" fmla="*/ 374 h 530"/>
                  <a:gd name="T54" fmla="*/ 35 w 157"/>
                  <a:gd name="T55" fmla="*/ 387 h 530"/>
                  <a:gd name="T56" fmla="*/ 37 w 157"/>
                  <a:gd name="T57" fmla="*/ 354 h 530"/>
                  <a:gd name="T58" fmla="*/ 41 w 157"/>
                  <a:gd name="T59" fmla="*/ 323 h 530"/>
                  <a:gd name="T60" fmla="*/ 48 w 157"/>
                  <a:gd name="T61" fmla="*/ 276 h 530"/>
                  <a:gd name="T62" fmla="*/ 49 w 157"/>
                  <a:gd name="T63" fmla="*/ 306 h 530"/>
                  <a:gd name="T64" fmla="*/ 43 w 157"/>
                  <a:gd name="T65" fmla="*/ 368 h 530"/>
                  <a:gd name="T66" fmla="*/ 47 w 157"/>
                  <a:gd name="T67" fmla="*/ 446 h 530"/>
                  <a:gd name="T68" fmla="*/ 54 w 157"/>
                  <a:gd name="T69" fmla="*/ 504 h 530"/>
                  <a:gd name="T70" fmla="*/ 45 w 157"/>
                  <a:gd name="T71" fmla="*/ 522 h 530"/>
                  <a:gd name="T72" fmla="*/ 74 w 157"/>
                  <a:gd name="T73" fmla="*/ 528 h 530"/>
                  <a:gd name="T74" fmla="*/ 96 w 157"/>
                  <a:gd name="T75" fmla="*/ 522 h 530"/>
                  <a:gd name="T76" fmla="*/ 90 w 157"/>
                  <a:gd name="T77" fmla="*/ 496 h 530"/>
                  <a:gd name="T78" fmla="*/ 97 w 157"/>
                  <a:gd name="T79" fmla="*/ 449 h 530"/>
                  <a:gd name="T80" fmla="*/ 100 w 157"/>
                  <a:gd name="T81" fmla="*/ 400 h 530"/>
                  <a:gd name="T82" fmla="*/ 104 w 157"/>
                  <a:gd name="T83" fmla="*/ 449 h 530"/>
                  <a:gd name="T84" fmla="*/ 111 w 157"/>
                  <a:gd name="T85" fmla="*/ 496 h 530"/>
                  <a:gd name="T86" fmla="*/ 105 w 157"/>
                  <a:gd name="T87" fmla="*/ 522 h 530"/>
                  <a:gd name="T88" fmla="*/ 127 w 157"/>
                  <a:gd name="T89" fmla="*/ 528 h 530"/>
                  <a:gd name="T90" fmla="*/ 154 w 157"/>
                  <a:gd name="T91" fmla="*/ 525 h 530"/>
                  <a:gd name="T92" fmla="*/ 154 w 157"/>
                  <a:gd name="T93" fmla="*/ 522 h 530"/>
                  <a:gd name="T94" fmla="*/ 155 w 157"/>
                  <a:gd name="T95" fmla="*/ 518 h 530"/>
                  <a:gd name="T96" fmla="*/ 147 w 157"/>
                  <a:gd name="T97" fmla="*/ 504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7" h="530">
                    <a:moveTo>
                      <a:pt x="147" y="504"/>
                    </a:moveTo>
                    <a:cubicBezTo>
                      <a:pt x="142" y="497"/>
                      <a:pt x="144" y="479"/>
                      <a:pt x="153" y="446"/>
                    </a:cubicBezTo>
                    <a:cubicBezTo>
                      <a:pt x="154" y="444"/>
                      <a:pt x="154" y="441"/>
                      <a:pt x="155" y="439"/>
                    </a:cubicBezTo>
                    <a:cubicBezTo>
                      <a:pt x="150" y="417"/>
                      <a:pt x="146" y="390"/>
                      <a:pt x="149" y="342"/>
                    </a:cubicBezTo>
                    <a:cubicBezTo>
                      <a:pt x="150" y="328"/>
                      <a:pt x="151" y="318"/>
                      <a:pt x="151" y="310"/>
                    </a:cubicBezTo>
                    <a:cubicBezTo>
                      <a:pt x="151" y="310"/>
                      <a:pt x="151" y="310"/>
                      <a:pt x="151" y="310"/>
                    </a:cubicBezTo>
                    <a:cubicBezTo>
                      <a:pt x="151" y="310"/>
                      <a:pt x="151" y="309"/>
                      <a:pt x="151" y="309"/>
                    </a:cubicBezTo>
                    <a:cubicBezTo>
                      <a:pt x="147" y="308"/>
                      <a:pt x="143" y="307"/>
                      <a:pt x="140" y="306"/>
                    </a:cubicBezTo>
                    <a:cubicBezTo>
                      <a:pt x="129" y="297"/>
                      <a:pt x="125" y="286"/>
                      <a:pt x="122" y="269"/>
                    </a:cubicBezTo>
                    <a:cubicBezTo>
                      <a:pt x="118" y="245"/>
                      <a:pt x="123" y="228"/>
                      <a:pt x="137" y="216"/>
                    </a:cubicBezTo>
                    <a:cubicBezTo>
                      <a:pt x="138" y="215"/>
                      <a:pt x="139" y="215"/>
                      <a:pt x="141" y="215"/>
                    </a:cubicBezTo>
                    <a:cubicBezTo>
                      <a:pt x="136" y="214"/>
                      <a:pt x="132" y="213"/>
                      <a:pt x="126" y="212"/>
                    </a:cubicBezTo>
                    <a:cubicBezTo>
                      <a:pt x="124" y="212"/>
                      <a:pt x="123" y="210"/>
                      <a:pt x="123" y="208"/>
                    </a:cubicBezTo>
                    <a:cubicBezTo>
                      <a:pt x="123" y="204"/>
                      <a:pt x="126" y="199"/>
                      <a:pt x="129" y="195"/>
                    </a:cubicBezTo>
                    <a:cubicBezTo>
                      <a:pt x="139" y="192"/>
                      <a:pt x="149" y="188"/>
                      <a:pt x="157" y="182"/>
                    </a:cubicBezTo>
                    <a:cubicBezTo>
                      <a:pt x="126" y="163"/>
                      <a:pt x="106" y="129"/>
                      <a:pt x="106" y="91"/>
                    </a:cubicBezTo>
                    <a:cubicBezTo>
                      <a:pt x="106" y="58"/>
                      <a:pt x="120" y="29"/>
                      <a:pt x="144" y="10"/>
                    </a:cubicBezTo>
                    <a:cubicBezTo>
                      <a:pt x="130" y="3"/>
                      <a:pt x="116" y="0"/>
                      <a:pt x="100" y="0"/>
                    </a:cubicBezTo>
                    <a:cubicBezTo>
                      <a:pt x="45" y="0"/>
                      <a:pt x="0" y="44"/>
                      <a:pt x="0" y="100"/>
                    </a:cubicBezTo>
                    <a:cubicBezTo>
                      <a:pt x="0" y="145"/>
                      <a:pt x="30" y="183"/>
                      <a:pt x="72" y="195"/>
                    </a:cubicBezTo>
                    <a:cubicBezTo>
                      <a:pt x="76" y="202"/>
                      <a:pt x="80" y="212"/>
                      <a:pt x="74" y="212"/>
                    </a:cubicBezTo>
                    <a:cubicBezTo>
                      <a:pt x="37" y="216"/>
                      <a:pt x="28" y="233"/>
                      <a:pt x="22" y="263"/>
                    </a:cubicBezTo>
                    <a:cubicBezTo>
                      <a:pt x="18" y="285"/>
                      <a:pt x="16" y="314"/>
                      <a:pt x="17" y="330"/>
                    </a:cubicBezTo>
                    <a:cubicBezTo>
                      <a:pt x="18" y="347"/>
                      <a:pt x="16" y="366"/>
                      <a:pt x="16" y="378"/>
                    </a:cubicBezTo>
                    <a:cubicBezTo>
                      <a:pt x="16" y="402"/>
                      <a:pt x="27" y="423"/>
                      <a:pt x="34" y="420"/>
                    </a:cubicBezTo>
                    <a:cubicBezTo>
                      <a:pt x="42" y="418"/>
                      <a:pt x="31" y="405"/>
                      <a:pt x="30" y="395"/>
                    </a:cubicBezTo>
                    <a:cubicBezTo>
                      <a:pt x="29" y="382"/>
                      <a:pt x="29" y="367"/>
                      <a:pt x="30" y="374"/>
                    </a:cubicBezTo>
                    <a:cubicBezTo>
                      <a:pt x="31" y="378"/>
                      <a:pt x="30" y="387"/>
                      <a:pt x="35" y="387"/>
                    </a:cubicBezTo>
                    <a:cubicBezTo>
                      <a:pt x="43" y="387"/>
                      <a:pt x="39" y="367"/>
                      <a:pt x="37" y="354"/>
                    </a:cubicBezTo>
                    <a:cubicBezTo>
                      <a:pt x="37" y="347"/>
                      <a:pt x="37" y="346"/>
                      <a:pt x="41" y="323"/>
                    </a:cubicBezTo>
                    <a:cubicBezTo>
                      <a:pt x="44" y="301"/>
                      <a:pt x="47" y="274"/>
                      <a:pt x="48" y="276"/>
                    </a:cubicBezTo>
                    <a:cubicBezTo>
                      <a:pt x="48" y="278"/>
                      <a:pt x="50" y="296"/>
                      <a:pt x="49" y="306"/>
                    </a:cubicBezTo>
                    <a:cubicBezTo>
                      <a:pt x="49" y="331"/>
                      <a:pt x="42" y="351"/>
                      <a:pt x="43" y="368"/>
                    </a:cubicBezTo>
                    <a:cubicBezTo>
                      <a:pt x="41" y="380"/>
                      <a:pt x="41" y="422"/>
                      <a:pt x="47" y="446"/>
                    </a:cubicBezTo>
                    <a:cubicBezTo>
                      <a:pt x="56" y="479"/>
                      <a:pt x="58" y="497"/>
                      <a:pt x="54" y="504"/>
                    </a:cubicBezTo>
                    <a:cubicBezTo>
                      <a:pt x="51" y="508"/>
                      <a:pt x="45" y="513"/>
                      <a:pt x="45" y="522"/>
                    </a:cubicBezTo>
                    <a:cubicBezTo>
                      <a:pt x="45" y="530"/>
                      <a:pt x="59" y="528"/>
                      <a:pt x="74" y="528"/>
                    </a:cubicBezTo>
                    <a:cubicBezTo>
                      <a:pt x="88" y="528"/>
                      <a:pt x="96" y="530"/>
                      <a:pt x="96" y="522"/>
                    </a:cubicBezTo>
                    <a:cubicBezTo>
                      <a:pt x="96" y="511"/>
                      <a:pt x="90" y="507"/>
                      <a:pt x="90" y="496"/>
                    </a:cubicBezTo>
                    <a:cubicBezTo>
                      <a:pt x="90" y="492"/>
                      <a:pt x="94" y="471"/>
                      <a:pt x="97" y="449"/>
                    </a:cubicBezTo>
                    <a:cubicBezTo>
                      <a:pt x="99" y="427"/>
                      <a:pt x="98" y="400"/>
                      <a:pt x="100" y="400"/>
                    </a:cubicBezTo>
                    <a:cubicBezTo>
                      <a:pt x="102" y="400"/>
                      <a:pt x="101" y="427"/>
                      <a:pt x="104" y="449"/>
                    </a:cubicBezTo>
                    <a:cubicBezTo>
                      <a:pt x="106" y="471"/>
                      <a:pt x="111" y="492"/>
                      <a:pt x="111" y="496"/>
                    </a:cubicBezTo>
                    <a:cubicBezTo>
                      <a:pt x="111" y="507"/>
                      <a:pt x="105" y="511"/>
                      <a:pt x="105" y="522"/>
                    </a:cubicBezTo>
                    <a:cubicBezTo>
                      <a:pt x="105" y="530"/>
                      <a:pt x="112" y="528"/>
                      <a:pt x="127" y="528"/>
                    </a:cubicBezTo>
                    <a:cubicBezTo>
                      <a:pt x="139" y="528"/>
                      <a:pt x="152" y="529"/>
                      <a:pt x="154" y="525"/>
                    </a:cubicBezTo>
                    <a:cubicBezTo>
                      <a:pt x="154" y="524"/>
                      <a:pt x="154" y="523"/>
                      <a:pt x="154" y="522"/>
                    </a:cubicBezTo>
                    <a:cubicBezTo>
                      <a:pt x="154" y="520"/>
                      <a:pt x="154" y="519"/>
                      <a:pt x="155" y="518"/>
                    </a:cubicBezTo>
                    <a:cubicBezTo>
                      <a:pt x="153" y="511"/>
                      <a:pt x="149" y="507"/>
                      <a:pt x="147" y="504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104" name="Freeform 854">
                <a:extLst>
                  <a:ext uri="{FF2B5EF4-FFF2-40B4-BE49-F238E27FC236}">
                    <a16:creationId xmlns:a16="http://schemas.microsoft.com/office/drawing/2014/main" id="{9CCF1B04-FC56-4200-841F-E37132DFE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6419" y="3721370"/>
                <a:ext cx="1795654" cy="6061760"/>
              </a:xfrm>
              <a:custGeom>
                <a:avLst/>
                <a:gdLst>
                  <a:gd name="T0" fmla="*/ 140 w 157"/>
                  <a:gd name="T1" fmla="*/ 330 h 530"/>
                  <a:gd name="T2" fmla="*/ 135 w 157"/>
                  <a:gd name="T3" fmla="*/ 263 h 530"/>
                  <a:gd name="T4" fmla="*/ 83 w 157"/>
                  <a:gd name="T5" fmla="*/ 212 h 530"/>
                  <a:gd name="T6" fmla="*/ 80 w 157"/>
                  <a:gd name="T7" fmla="*/ 208 h 530"/>
                  <a:gd name="T8" fmla="*/ 85 w 157"/>
                  <a:gd name="T9" fmla="*/ 195 h 530"/>
                  <a:gd name="T10" fmla="*/ 157 w 157"/>
                  <a:gd name="T11" fmla="*/ 100 h 530"/>
                  <a:gd name="T12" fmla="*/ 57 w 157"/>
                  <a:gd name="T13" fmla="*/ 0 h 530"/>
                  <a:gd name="T14" fmla="*/ 14 w 157"/>
                  <a:gd name="T15" fmla="*/ 9 h 530"/>
                  <a:gd name="T16" fmla="*/ 52 w 157"/>
                  <a:gd name="T17" fmla="*/ 91 h 530"/>
                  <a:gd name="T18" fmla="*/ 0 w 157"/>
                  <a:gd name="T19" fmla="*/ 182 h 530"/>
                  <a:gd name="T20" fmla="*/ 28 w 157"/>
                  <a:gd name="T21" fmla="*/ 195 h 530"/>
                  <a:gd name="T22" fmla="*/ 31 w 157"/>
                  <a:gd name="T23" fmla="*/ 212 h 530"/>
                  <a:gd name="T24" fmla="*/ 16 w 157"/>
                  <a:gd name="T25" fmla="*/ 215 h 530"/>
                  <a:gd name="T26" fmla="*/ 24 w 157"/>
                  <a:gd name="T27" fmla="*/ 224 h 530"/>
                  <a:gd name="T28" fmla="*/ 27 w 157"/>
                  <a:gd name="T29" fmla="*/ 225 h 530"/>
                  <a:gd name="T30" fmla="*/ 32 w 157"/>
                  <a:gd name="T31" fmla="*/ 237 h 530"/>
                  <a:gd name="T32" fmla="*/ 35 w 157"/>
                  <a:gd name="T33" fmla="*/ 238 h 530"/>
                  <a:gd name="T34" fmla="*/ 37 w 157"/>
                  <a:gd name="T35" fmla="*/ 249 h 530"/>
                  <a:gd name="T36" fmla="*/ 35 w 157"/>
                  <a:gd name="T37" fmla="*/ 252 h 530"/>
                  <a:gd name="T38" fmla="*/ 35 w 157"/>
                  <a:gd name="T39" fmla="*/ 260 h 530"/>
                  <a:gd name="T40" fmla="*/ 36 w 157"/>
                  <a:gd name="T41" fmla="*/ 273 h 530"/>
                  <a:gd name="T42" fmla="*/ 26 w 157"/>
                  <a:gd name="T43" fmla="*/ 307 h 530"/>
                  <a:gd name="T44" fmla="*/ 12 w 157"/>
                  <a:gd name="T45" fmla="*/ 311 h 530"/>
                  <a:gd name="T46" fmla="*/ 12 w 157"/>
                  <a:gd name="T47" fmla="*/ 311 h 530"/>
                  <a:gd name="T48" fmla="*/ 8 w 157"/>
                  <a:gd name="T49" fmla="*/ 311 h 530"/>
                  <a:gd name="T50" fmla="*/ 9 w 157"/>
                  <a:gd name="T51" fmla="*/ 321 h 530"/>
                  <a:gd name="T52" fmla="*/ 16 w 157"/>
                  <a:gd name="T53" fmla="*/ 359 h 530"/>
                  <a:gd name="T54" fmla="*/ 16 w 157"/>
                  <a:gd name="T55" fmla="*/ 359 h 530"/>
                  <a:gd name="T56" fmla="*/ 16 w 157"/>
                  <a:gd name="T57" fmla="*/ 360 h 530"/>
                  <a:gd name="T58" fmla="*/ 19 w 157"/>
                  <a:gd name="T59" fmla="*/ 433 h 530"/>
                  <a:gd name="T60" fmla="*/ 15 w 157"/>
                  <a:gd name="T61" fmla="*/ 456 h 530"/>
                  <a:gd name="T62" fmla="*/ 11 w 157"/>
                  <a:gd name="T63" fmla="*/ 475 h 530"/>
                  <a:gd name="T64" fmla="*/ 13 w 157"/>
                  <a:gd name="T65" fmla="*/ 492 h 530"/>
                  <a:gd name="T66" fmla="*/ 16 w 157"/>
                  <a:gd name="T67" fmla="*/ 492 h 530"/>
                  <a:gd name="T68" fmla="*/ 23 w 157"/>
                  <a:gd name="T69" fmla="*/ 492 h 530"/>
                  <a:gd name="T70" fmla="*/ 28 w 157"/>
                  <a:gd name="T71" fmla="*/ 492 h 530"/>
                  <a:gd name="T72" fmla="*/ 30 w 157"/>
                  <a:gd name="T73" fmla="*/ 492 h 530"/>
                  <a:gd name="T74" fmla="*/ 46 w 157"/>
                  <a:gd name="T75" fmla="*/ 496 h 530"/>
                  <a:gd name="T76" fmla="*/ 53 w 157"/>
                  <a:gd name="T77" fmla="*/ 449 h 530"/>
                  <a:gd name="T78" fmla="*/ 57 w 157"/>
                  <a:gd name="T79" fmla="*/ 400 h 530"/>
                  <a:gd name="T80" fmla="*/ 60 w 157"/>
                  <a:gd name="T81" fmla="*/ 449 h 530"/>
                  <a:gd name="T82" fmla="*/ 67 w 157"/>
                  <a:gd name="T83" fmla="*/ 496 h 530"/>
                  <a:gd name="T84" fmla="*/ 61 w 157"/>
                  <a:gd name="T85" fmla="*/ 522 h 530"/>
                  <a:gd name="T86" fmla="*/ 83 w 157"/>
                  <a:gd name="T87" fmla="*/ 528 h 530"/>
                  <a:gd name="T88" fmla="*/ 112 w 157"/>
                  <a:gd name="T89" fmla="*/ 522 h 530"/>
                  <a:gd name="T90" fmla="*/ 103 w 157"/>
                  <a:gd name="T91" fmla="*/ 504 h 530"/>
                  <a:gd name="T92" fmla="*/ 109 w 157"/>
                  <a:gd name="T93" fmla="*/ 446 h 530"/>
                  <a:gd name="T94" fmla="*/ 114 w 157"/>
                  <a:gd name="T95" fmla="*/ 368 h 530"/>
                  <a:gd name="T96" fmla="*/ 108 w 157"/>
                  <a:gd name="T97" fmla="*/ 306 h 530"/>
                  <a:gd name="T98" fmla="*/ 109 w 157"/>
                  <a:gd name="T99" fmla="*/ 276 h 530"/>
                  <a:gd name="T100" fmla="*/ 116 w 157"/>
                  <a:gd name="T101" fmla="*/ 323 h 530"/>
                  <a:gd name="T102" fmla="*/ 119 w 157"/>
                  <a:gd name="T103" fmla="*/ 354 h 530"/>
                  <a:gd name="T104" fmla="*/ 122 w 157"/>
                  <a:gd name="T105" fmla="*/ 387 h 530"/>
                  <a:gd name="T106" fmla="*/ 127 w 157"/>
                  <a:gd name="T107" fmla="*/ 374 h 530"/>
                  <a:gd name="T108" fmla="*/ 127 w 157"/>
                  <a:gd name="T109" fmla="*/ 395 h 530"/>
                  <a:gd name="T110" fmla="*/ 123 w 157"/>
                  <a:gd name="T111" fmla="*/ 420 h 530"/>
                  <a:gd name="T112" fmla="*/ 141 w 157"/>
                  <a:gd name="T113" fmla="*/ 378 h 530"/>
                  <a:gd name="T114" fmla="*/ 140 w 157"/>
                  <a:gd name="T115" fmla="*/ 33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7" h="530">
                    <a:moveTo>
                      <a:pt x="140" y="330"/>
                    </a:moveTo>
                    <a:cubicBezTo>
                      <a:pt x="141" y="314"/>
                      <a:pt x="139" y="285"/>
                      <a:pt x="135" y="263"/>
                    </a:cubicBezTo>
                    <a:cubicBezTo>
                      <a:pt x="129" y="233"/>
                      <a:pt x="119" y="216"/>
                      <a:pt x="83" y="212"/>
                    </a:cubicBezTo>
                    <a:cubicBezTo>
                      <a:pt x="80" y="212"/>
                      <a:pt x="79" y="210"/>
                      <a:pt x="80" y="208"/>
                    </a:cubicBezTo>
                    <a:cubicBezTo>
                      <a:pt x="80" y="204"/>
                      <a:pt x="83" y="199"/>
                      <a:pt x="85" y="195"/>
                    </a:cubicBezTo>
                    <a:cubicBezTo>
                      <a:pt x="127" y="183"/>
                      <a:pt x="157" y="145"/>
                      <a:pt x="157" y="100"/>
                    </a:cubicBezTo>
                    <a:cubicBezTo>
                      <a:pt x="157" y="44"/>
                      <a:pt x="112" y="0"/>
                      <a:pt x="57" y="0"/>
                    </a:cubicBezTo>
                    <a:cubicBezTo>
                      <a:pt x="41" y="0"/>
                      <a:pt x="27" y="3"/>
                      <a:pt x="14" y="9"/>
                    </a:cubicBezTo>
                    <a:cubicBezTo>
                      <a:pt x="37" y="29"/>
                      <a:pt x="52" y="58"/>
                      <a:pt x="52" y="91"/>
                    </a:cubicBezTo>
                    <a:cubicBezTo>
                      <a:pt x="52" y="129"/>
                      <a:pt x="31" y="163"/>
                      <a:pt x="0" y="182"/>
                    </a:cubicBezTo>
                    <a:cubicBezTo>
                      <a:pt x="8" y="188"/>
                      <a:pt x="18" y="192"/>
                      <a:pt x="28" y="195"/>
                    </a:cubicBezTo>
                    <a:cubicBezTo>
                      <a:pt x="32" y="202"/>
                      <a:pt x="37" y="212"/>
                      <a:pt x="31" y="212"/>
                    </a:cubicBezTo>
                    <a:cubicBezTo>
                      <a:pt x="25" y="213"/>
                      <a:pt x="20" y="214"/>
                      <a:pt x="16" y="215"/>
                    </a:cubicBezTo>
                    <a:cubicBezTo>
                      <a:pt x="19" y="218"/>
                      <a:pt x="22" y="220"/>
                      <a:pt x="24" y="224"/>
                    </a:cubicBezTo>
                    <a:cubicBezTo>
                      <a:pt x="25" y="224"/>
                      <a:pt x="26" y="225"/>
                      <a:pt x="27" y="225"/>
                    </a:cubicBezTo>
                    <a:cubicBezTo>
                      <a:pt x="31" y="228"/>
                      <a:pt x="33" y="232"/>
                      <a:pt x="32" y="237"/>
                    </a:cubicBezTo>
                    <a:cubicBezTo>
                      <a:pt x="33" y="237"/>
                      <a:pt x="34" y="238"/>
                      <a:pt x="35" y="238"/>
                    </a:cubicBezTo>
                    <a:cubicBezTo>
                      <a:pt x="38" y="242"/>
                      <a:pt x="38" y="246"/>
                      <a:pt x="37" y="249"/>
                    </a:cubicBezTo>
                    <a:cubicBezTo>
                      <a:pt x="36" y="250"/>
                      <a:pt x="36" y="251"/>
                      <a:pt x="35" y="252"/>
                    </a:cubicBezTo>
                    <a:cubicBezTo>
                      <a:pt x="36" y="254"/>
                      <a:pt x="36" y="258"/>
                      <a:pt x="35" y="260"/>
                    </a:cubicBezTo>
                    <a:cubicBezTo>
                      <a:pt x="36" y="265"/>
                      <a:pt x="36" y="269"/>
                      <a:pt x="36" y="273"/>
                    </a:cubicBezTo>
                    <a:cubicBezTo>
                      <a:pt x="40" y="284"/>
                      <a:pt x="37" y="299"/>
                      <a:pt x="26" y="307"/>
                    </a:cubicBezTo>
                    <a:cubicBezTo>
                      <a:pt x="22" y="310"/>
                      <a:pt x="18" y="311"/>
                      <a:pt x="12" y="311"/>
                    </a:cubicBezTo>
                    <a:cubicBezTo>
                      <a:pt x="12" y="311"/>
                      <a:pt x="12" y="311"/>
                      <a:pt x="12" y="311"/>
                    </a:cubicBezTo>
                    <a:cubicBezTo>
                      <a:pt x="11" y="311"/>
                      <a:pt x="10" y="311"/>
                      <a:pt x="8" y="311"/>
                    </a:cubicBezTo>
                    <a:cubicBezTo>
                      <a:pt x="9" y="315"/>
                      <a:pt x="9" y="318"/>
                      <a:pt x="9" y="321"/>
                    </a:cubicBezTo>
                    <a:cubicBezTo>
                      <a:pt x="11" y="338"/>
                      <a:pt x="12" y="346"/>
                      <a:pt x="16" y="359"/>
                    </a:cubicBezTo>
                    <a:cubicBezTo>
                      <a:pt x="16" y="359"/>
                      <a:pt x="16" y="359"/>
                      <a:pt x="16" y="359"/>
                    </a:cubicBezTo>
                    <a:cubicBezTo>
                      <a:pt x="16" y="360"/>
                      <a:pt x="16" y="360"/>
                      <a:pt x="16" y="360"/>
                    </a:cubicBezTo>
                    <a:cubicBezTo>
                      <a:pt x="21" y="386"/>
                      <a:pt x="22" y="403"/>
                      <a:pt x="19" y="433"/>
                    </a:cubicBezTo>
                    <a:cubicBezTo>
                      <a:pt x="18" y="441"/>
                      <a:pt x="17" y="448"/>
                      <a:pt x="15" y="456"/>
                    </a:cubicBezTo>
                    <a:cubicBezTo>
                      <a:pt x="13" y="462"/>
                      <a:pt x="12" y="468"/>
                      <a:pt x="11" y="475"/>
                    </a:cubicBezTo>
                    <a:cubicBezTo>
                      <a:pt x="12" y="482"/>
                      <a:pt x="13" y="488"/>
                      <a:pt x="13" y="492"/>
                    </a:cubicBezTo>
                    <a:cubicBezTo>
                      <a:pt x="13" y="492"/>
                      <a:pt x="14" y="492"/>
                      <a:pt x="16" y="492"/>
                    </a:cubicBezTo>
                    <a:cubicBezTo>
                      <a:pt x="18" y="492"/>
                      <a:pt x="20" y="492"/>
                      <a:pt x="23" y="492"/>
                    </a:cubicBezTo>
                    <a:cubicBezTo>
                      <a:pt x="25" y="492"/>
                      <a:pt x="26" y="492"/>
                      <a:pt x="28" y="492"/>
                    </a:cubicBezTo>
                    <a:cubicBezTo>
                      <a:pt x="28" y="492"/>
                      <a:pt x="29" y="492"/>
                      <a:pt x="30" y="492"/>
                    </a:cubicBezTo>
                    <a:cubicBezTo>
                      <a:pt x="36" y="492"/>
                      <a:pt x="42" y="493"/>
                      <a:pt x="46" y="496"/>
                    </a:cubicBezTo>
                    <a:cubicBezTo>
                      <a:pt x="46" y="492"/>
                      <a:pt x="51" y="471"/>
                      <a:pt x="53" y="449"/>
                    </a:cubicBezTo>
                    <a:cubicBezTo>
                      <a:pt x="55" y="427"/>
                      <a:pt x="55" y="400"/>
                      <a:pt x="57" y="400"/>
                    </a:cubicBezTo>
                    <a:cubicBezTo>
                      <a:pt x="59" y="400"/>
                      <a:pt x="58" y="427"/>
                      <a:pt x="60" y="449"/>
                    </a:cubicBezTo>
                    <a:cubicBezTo>
                      <a:pt x="62" y="471"/>
                      <a:pt x="67" y="492"/>
                      <a:pt x="67" y="496"/>
                    </a:cubicBezTo>
                    <a:cubicBezTo>
                      <a:pt x="67" y="507"/>
                      <a:pt x="61" y="511"/>
                      <a:pt x="61" y="522"/>
                    </a:cubicBezTo>
                    <a:cubicBezTo>
                      <a:pt x="61" y="530"/>
                      <a:pt x="69" y="528"/>
                      <a:pt x="83" y="528"/>
                    </a:cubicBezTo>
                    <a:cubicBezTo>
                      <a:pt x="98" y="528"/>
                      <a:pt x="112" y="530"/>
                      <a:pt x="112" y="522"/>
                    </a:cubicBezTo>
                    <a:cubicBezTo>
                      <a:pt x="112" y="513"/>
                      <a:pt x="106" y="508"/>
                      <a:pt x="103" y="504"/>
                    </a:cubicBezTo>
                    <a:cubicBezTo>
                      <a:pt x="99" y="497"/>
                      <a:pt x="101" y="479"/>
                      <a:pt x="109" y="446"/>
                    </a:cubicBezTo>
                    <a:cubicBezTo>
                      <a:pt x="116" y="422"/>
                      <a:pt x="116" y="380"/>
                      <a:pt x="114" y="368"/>
                    </a:cubicBezTo>
                    <a:cubicBezTo>
                      <a:pt x="114" y="351"/>
                      <a:pt x="108" y="331"/>
                      <a:pt x="108" y="306"/>
                    </a:cubicBezTo>
                    <a:cubicBezTo>
                      <a:pt x="107" y="296"/>
                      <a:pt x="109" y="278"/>
                      <a:pt x="109" y="276"/>
                    </a:cubicBezTo>
                    <a:cubicBezTo>
                      <a:pt x="110" y="274"/>
                      <a:pt x="113" y="301"/>
                      <a:pt x="116" y="323"/>
                    </a:cubicBezTo>
                    <a:cubicBezTo>
                      <a:pt x="120" y="346"/>
                      <a:pt x="120" y="347"/>
                      <a:pt x="119" y="354"/>
                    </a:cubicBezTo>
                    <a:cubicBezTo>
                      <a:pt x="118" y="367"/>
                      <a:pt x="114" y="387"/>
                      <a:pt x="122" y="387"/>
                    </a:cubicBezTo>
                    <a:cubicBezTo>
                      <a:pt x="127" y="387"/>
                      <a:pt x="126" y="378"/>
                      <a:pt x="127" y="374"/>
                    </a:cubicBezTo>
                    <a:cubicBezTo>
                      <a:pt x="128" y="367"/>
                      <a:pt x="128" y="382"/>
                      <a:pt x="127" y="395"/>
                    </a:cubicBezTo>
                    <a:cubicBezTo>
                      <a:pt x="126" y="405"/>
                      <a:pt x="115" y="418"/>
                      <a:pt x="123" y="420"/>
                    </a:cubicBezTo>
                    <a:cubicBezTo>
                      <a:pt x="130" y="423"/>
                      <a:pt x="140" y="402"/>
                      <a:pt x="141" y="378"/>
                    </a:cubicBezTo>
                    <a:cubicBezTo>
                      <a:pt x="141" y="366"/>
                      <a:pt x="139" y="347"/>
                      <a:pt x="140" y="330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105" name="Овал 57">
                <a:extLst>
                  <a:ext uri="{FF2B5EF4-FFF2-40B4-BE49-F238E27FC236}">
                    <a16:creationId xmlns:a16="http://schemas.microsoft.com/office/drawing/2014/main" id="{D74DE7A1-3C9F-4C99-A9DE-E49058F88CE0}"/>
                  </a:ext>
                </a:extLst>
              </p:cNvPr>
              <p:cNvSpPr/>
              <p:nvPr/>
            </p:nvSpPr>
            <p:spPr>
              <a:xfrm rot="10800000">
                <a:off x="6000106" y="3395113"/>
                <a:ext cx="2233452" cy="2030412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100000">
                    <a:sysClr val="window" lastClr="FFFFFF">
                      <a:alpha val="42000"/>
                    </a:sys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Овал 58">
                <a:extLst>
                  <a:ext uri="{FF2B5EF4-FFF2-40B4-BE49-F238E27FC236}">
                    <a16:creationId xmlns:a16="http://schemas.microsoft.com/office/drawing/2014/main" id="{C54FF6A3-160B-46E3-9A3C-BFC98A0EED13}"/>
                  </a:ext>
                </a:extLst>
              </p:cNvPr>
              <p:cNvSpPr/>
              <p:nvPr/>
            </p:nvSpPr>
            <p:spPr>
              <a:xfrm rot="10800000">
                <a:off x="8633285" y="3500796"/>
                <a:ext cx="2233452" cy="2030412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100000">
                    <a:sysClr val="window" lastClr="FFFFFF">
                      <a:alpha val="42000"/>
                    </a:sys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Овал 59">
                <a:extLst>
                  <a:ext uri="{FF2B5EF4-FFF2-40B4-BE49-F238E27FC236}">
                    <a16:creationId xmlns:a16="http://schemas.microsoft.com/office/drawing/2014/main" id="{F2C280AE-D075-4723-BC3B-03EA258C71CA}"/>
                  </a:ext>
                </a:extLst>
              </p:cNvPr>
              <p:cNvSpPr/>
              <p:nvPr/>
            </p:nvSpPr>
            <p:spPr>
              <a:xfrm rot="10800000">
                <a:off x="15973107" y="3042370"/>
                <a:ext cx="2233452" cy="2030412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100000">
                    <a:sysClr val="window" lastClr="FFFFFF">
                      <a:alpha val="42000"/>
                    </a:sys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Овал 60">
                <a:extLst>
                  <a:ext uri="{FF2B5EF4-FFF2-40B4-BE49-F238E27FC236}">
                    <a16:creationId xmlns:a16="http://schemas.microsoft.com/office/drawing/2014/main" id="{DF30B532-EF7F-457B-AD16-93F3BEAB5C1F}"/>
                  </a:ext>
                </a:extLst>
              </p:cNvPr>
              <p:cNvSpPr/>
              <p:nvPr/>
            </p:nvSpPr>
            <p:spPr>
              <a:xfrm rot="10800000">
                <a:off x="11054101" y="3472441"/>
                <a:ext cx="2030411" cy="184582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100000">
                    <a:sysClr val="window" lastClr="FFFFFF">
                      <a:alpha val="42000"/>
                    </a:sys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 855">
                <a:extLst>
                  <a:ext uri="{FF2B5EF4-FFF2-40B4-BE49-F238E27FC236}">
                    <a16:creationId xmlns:a16="http://schemas.microsoft.com/office/drawing/2014/main" id="{DC464A4F-07C0-4FA2-BD36-7A4590B05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07551" y="6226135"/>
                <a:ext cx="777735" cy="468929"/>
              </a:xfrm>
              <a:custGeom>
                <a:avLst/>
                <a:gdLst>
                  <a:gd name="T0" fmla="*/ 31 w 68"/>
                  <a:gd name="T1" fmla="*/ 41 h 41"/>
                  <a:gd name="T2" fmla="*/ 39 w 68"/>
                  <a:gd name="T3" fmla="*/ 40 h 41"/>
                  <a:gd name="T4" fmla="*/ 50 w 68"/>
                  <a:gd name="T5" fmla="*/ 37 h 41"/>
                  <a:gd name="T6" fmla="*/ 51 w 68"/>
                  <a:gd name="T7" fmla="*/ 37 h 41"/>
                  <a:gd name="T8" fmla="*/ 57 w 68"/>
                  <a:gd name="T9" fmla="*/ 39 h 41"/>
                  <a:gd name="T10" fmla="*/ 57 w 68"/>
                  <a:gd name="T11" fmla="*/ 39 h 41"/>
                  <a:gd name="T12" fmla="*/ 57 w 68"/>
                  <a:gd name="T13" fmla="*/ 39 h 41"/>
                  <a:gd name="T14" fmla="*/ 60 w 68"/>
                  <a:gd name="T15" fmla="*/ 40 h 41"/>
                  <a:gd name="T16" fmla="*/ 63 w 68"/>
                  <a:gd name="T17" fmla="*/ 34 h 41"/>
                  <a:gd name="T18" fmla="*/ 60 w 68"/>
                  <a:gd name="T19" fmla="*/ 31 h 41"/>
                  <a:gd name="T20" fmla="*/ 42 w 68"/>
                  <a:gd name="T21" fmla="*/ 30 h 41"/>
                  <a:gd name="T22" fmla="*/ 61 w 68"/>
                  <a:gd name="T23" fmla="*/ 29 h 41"/>
                  <a:gd name="T24" fmla="*/ 64 w 68"/>
                  <a:gd name="T25" fmla="*/ 23 h 41"/>
                  <a:gd name="T26" fmla="*/ 57 w 68"/>
                  <a:gd name="T27" fmla="*/ 20 h 41"/>
                  <a:gd name="T28" fmla="*/ 37 w 68"/>
                  <a:gd name="T29" fmla="*/ 25 h 41"/>
                  <a:gd name="T30" fmla="*/ 56 w 68"/>
                  <a:gd name="T31" fmla="*/ 18 h 41"/>
                  <a:gd name="T32" fmla="*/ 58 w 68"/>
                  <a:gd name="T33" fmla="*/ 11 h 41"/>
                  <a:gd name="T34" fmla="*/ 47 w 68"/>
                  <a:gd name="T35" fmla="*/ 10 h 41"/>
                  <a:gd name="T36" fmla="*/ 29 w 68"/>
                  <a:gd name="T37" fmla="*/ 20 h 41"/>
                  <a:gd name="T38" fmla="*/ 43 w 68"/>
                  <a:gd name="T39" fmla="*/ 9 h 41"/>
                  <a:gd name="T40" fmla="*/ 41 w 68"/>
                  <a:gd name="T41" fmla="*/ 2 h 41"/>
                  <a:gd name="T42" fmla="*/ 25 w 68"/>
                  <a:gd name="T43" fmla="*/ 12 h 41"/>
                  <a:gd name="T44" fmla="*/ 12 w 68"/>
                  <a:gd name="T45" fmla="*/ 28 h 41"/>
                  <a:gd name="T46" fmla="*/ 19 w 68"/>
                  <a:gd name="T47" fmla="*/ 18 h 41"/>
                  <a:gd name="T48" fmla="*/ 13 w 68"/>
                  <a:gd name="T49" fmla="*/ 14 h 41"/>
                  <a:gd name="T50" fmla="*/ 1 w 68"/>
                  <a:gd name="T51" fmla="*/ 31 h 41"/>
                  <a:gd name="T52" fmla="*/ 0 w 68"/>
                  <a:gd name="T53" fmla="*/ 36 h 41"/>
                  <a:gd name="T54" fmla="*/ 31 w 68"/>
                  <a:gd name="T5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8" h="41">
                    <a:moveTo>
                      <a:pt x="31" y="41"/>
                    </a:moveTo>
                    <a:cubicBezTo>
                      <a:pt x="36" y="41"/>
                      <a:pt x="38" y="40"/>
                      <a:pt x="39" y="40"/>
                    </a:cubicBezTo>
                    <a:cubicBezTo>
                      <a:pt x="43" y="38"/>
                      <a:pt x="46" y="37"/>
                      <a:pt x="50" y="37"/>
                    </a:cubicBezTo>
                    <a:cubicBezTo>
                      <a:pt x="50" y="37"/>
                      <a:pt x="51" y="37"/>
                      <a:pt x="51" y="37"/>
                    </a:cubicBezTo>
                    <a:cubicBezTo>
                      <a:pt x="53" y="37"/>
                      <a:pt x="55" y="38"/>
                      <a:pt x="57" y="39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57" y="39"/>
                      <a:pt x="57" y="39"/>
                      <a:pt x="57" y="39"/>
                    </a:cubicBezTo>
                    <a:cubicBezTo>
                      <a:pt x="58" y="39"/>
                      <a:pt x="59" y="40"/>
                      <a:pt x="60" y="40"/>
                    </a:cubicBezTo>
                    <a:cubicBezTo>
                      <a:pt x="63" y="41"/>
                      <a:pt x="65" y="37"/>
                      <a:pt x="63" y="34"/>
                    </a:cubicBezTo>
                    <a:cubicBezTo>
                      <a:pt x="63" y="33"/>
                      <a:pt x="61" y="31"/>
                      <a:pt x="60" y="31"/>
                    </a:cubicBezTo>
                    <a:cubicBezTo>
                      <a:pt x="51" y="26"/>
                      <a:pt x="41" y="31"/>
                      <a:pt x="42" y="30"/>
                    </a:cubicBezTo>
                    <a:cubicBezTo>
                      <a:pt x="45" y="28"/>
                      <a:pt x="52" y="26"/>
                      <a:pt x="61" y="29"/>
                    </a:cubicBezTo>
                    <a:cubicBezTo>
                      <a:pt x="64" y="31"/>
                      <a:pt x="68" y="27"/>
                      <a:pt x="64" y="23"/>
                    </a:cubicBezTo>
                    <a:cubicBezTo>
                      <a:pt x="63" y="22"/>
                      <a:pt x="60" y="21"/>
                      <a:pt x="57" y="20"/>
                    </a:cubicBezTo>
                    <a:cubicBezTo>
                      <a:pt x="46" y="16"/>
                      <a:pt x="35" y="27"/>
                      <a:pt x="37" y="25"/>
                    </a:cubicBezTo>
                    <a:cubicBezTo>
                      <a:pt x="42" y="19"/>
                      <a:pt x="47" y="17"/>
                      <a:pt x="56" y="18"/>
                    </a:cubicBezTo>
                    <a:cubicBezTo>
                      <a:pt x="62" y="19"/>
                      <a:pt x="62" y="14"/>
                      <a:pt x="58" y="11"/>
                    </a:cubicBezTo>
                    <a:cubicBezTo>
                      <a:pt x="56" y="10"/>
                      <a:pt x="51" y="10"/>
                      <a:pt x="47" y="10"/>
                    </a:cubicBezTo>
                    <a:cubicBezTo>
                      <a:pt x="37" y="10"/>
                      <a:pt x="28" y="22"/>
                      <a:pt x="29" y="20"/>
                    </a:cubicBezTo>
                    <a:cubicBezTo>
                      <a:pt x="32" y="15"/>
                      <a:pt x="37" y="11"/>
                      <a:pt x="43" y="9"/>
                    </a:cubicBezTo>
                    <a:cubicBezTo>
                      <a:pt x="50" y="7"/>
                      <a:pt x="49" y="0"/>
                      <a:pt x="41" y="2"/>
                    </a:cubicBezTo>
                    <a:cubicBezTo>
                      <a:pt x="34" y="3"/>
                      <a:pt x="28" y="7"/>
                      <a:pt x="25" y="12"/>
                    </a:cubicBezTo>
                    <a:cubicBezTo>
                      <a:pt x="18" y="22"/>
                      <a:pt x="11" y="31"/>
                      <a:pt x="12" y="28"/>
                    </a:cubicBezTo>
                    <a:cubicBezTo>
                      <a:pt x="14" y="23"/>
                      <a:pt x="17" y="21"/>
                      <a:pt x="19" y="18"/>
                    </a:cubicBezTo>
                    <a:cubicBezTo>
                      <a:pt x="21" y="14"/>
                      <a:pt x="18" y="9"/>
                      <a:pt x="13" y="14"/>
                    </a:cubicBezTo>
                    <a:cubicBezTo>
                      <a:pt x="8" y="18"/>
                      <a:pt x="2" y="25"/>
                      <a:pt x="1" y="31"/>
                    </a:cubicBezTo>
                    <a:cubicBezTo>
                      <a:pt x="0" y="33"/>
                      <a:pt x="0" y="35"/>
                      <a:pt x="0" y="36"/>
                    </a:cubicBezTo>
                    <a:cubicBezTo>
                      <a:pt x="11" y="39"/>
                      <a:pt x="23" y="41"/>
                      <a:pt x="31" y="41"/>
                    </a:cubicBezTo>
                    <a:close/>
                  </a:path>
                </a:pathLst>
              </a:custGeom>
              <a:solidFill>
                <a:srgbClr val="029676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110" name="Freeform 856">
                <a:extLst>
                  <a:ext uri="{FF2B5EF4-FFF2-40B4-BE49-F238E27FC236}">
                    <a16:creationId xmlns:a16="http://schemas.microsoft.com/office/drawing/2014/main" id="{FBAACB82-27E5-46A1-8CE4-8EE81CD0D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87002" y="6386257"/>
                <a:ext cx="1486847" cy="903545"/>
              </a:xfrm>
              <a:custGeom>
                <a:avLst/>
                <a:gdLst>
                  <a:gd name="T0" fmla="*/ 128 w 130"/>
                  <a:gd name="T1" fmla="*/ 43 h 79"/>
                  <a:gd name="T2" fmla="*/ 105 w 130"/>
                  <a:gd name="T3" fmla="*/ 31 h 79"/>
                  <a:gd name="T4" fmla="*/ 37 w 130"/>
                  <a:gd name="T5" fmla="*/ 23 h 79"/>
                  <a:gd name="T6" fmla="*/ 25 w 130"/>
                  <a:gd name="T7" fmla="*/ 10 h 79"/>
                  <a:gd name="T8" fmla="*/ 6 w 130"/>
                  <a:gd name="T9" fmla="*/ 0 h 79"/>
                  <a:gd name="T10" fmla="*/ 3 w 130"/>
                  <a:gd name="T11" fmla="*/ 0 h 79"/>
                  <a:gd name="T12" fmla="*/ 3 w 130"/>
                  <a:gd name="T13" fmla="*/ 7 h 79"/>
                  <a:gd name="T14" fmla="*/ 13 w 130"/>
                  <a:gd name="T15" fmla="*/ 12 h 79"/>
                  <a:gd name="T16" fmla="*/ 3 w 130"/>
                  <a:gd name="T17" fmla="*/ 8 h 79"/>
                  <a:gd name="T18" fmla="*/ 2 w 130"/>
                  <a:gd name="T19" fmla="*/ 23 h 79"/>
                  <a:gd name="T20" fmla="*/ 1 w 130"/>
                  <a:gd name="T21" fmla="*/ 29 h 79"/>
                  <a:gd name="T22" fmla="*/ 27 w 130"/>
                  <a:gd name="T23" fmla="*/ 45 h 79"/>
                  <a:gd name="T24" fmla="*/ 120 w 130"/>
                  <a:gd name="T25" fmla="*/ 69 h 79"/>
                  <a:gd name="T26" fmla="*/ 128 w 130"/>
                  <a:gd name="T27" fmla="*/ 4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0" h="79">
                    <a:moveTo>
                      <a:pt x="128" y="43"/>
                    </a:moveTo>
                    <a:cubicBezTo>
                      <a:pt x="125" y="33"/>
                      <a:pt x="117" y="26"/>
                      <a:pt x="105" y="31"/>
                    </a:cubicBezTo>
                    <a:cubicBezTo>
                      <a:pt x="92" y="37"/>
                      <a:pt x="56" y="26"/>
                      <a:pt x="37" y="23"/>
                    </a:cubicBezTo>
                    <a:cubicBezTo>
                      <a:pt x="34" y="22"/>
                      <a:pt x="29" y="15"/>
                      <a:pt x="25" y="10"/>
                    </a:cubicBezTo>
                    <a:cubicBezTo>
                      <a:pt x="21" y="5"/>
                      <a:pt x="12" y="2"/>
                      <a:pt x="6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2"/>
                      <a:pt x="3" y="5"/>
                      <a:pt x="3" y="7"/>
                    </a:cubicBezTo>
                    <a:cubicBezTo>
                      <a:pt x="6" y="9"/>
                      <a:pt x="10" y="9"/>
                      <a:pt x="13" y="12"/>
                    </a:cubicBezTo>
                    <a:cubicBezTo>
                      <a:pt x="15" y="14"/>
                      <a:pt x="10" y="12"/>
                      <a:pt x="3" y="8"/>
                    </a:cubicBezTo>
                    <a:cubicBezTo>
                      <a:pt x="3" y="14"/>
                      <a:pt x="2" y="19"/>
                      <a:pt x="2" y="23"/>
                    </a:cubicBezTo>
                    <a:cubicBezTo>
                      <a:pt x="2" y="25"/>
                      <a:pt x="1" y="28"/>
                      <a:pt x="1" y="29"/>
                    </a:cubicBezTo>
                    <a:cubicBezTo>
                      <a:pt x="0" y="32"/>
                      <a:pt x="21" y="43"/>
                      <a:pt x="27" y="45"/>
                    </a:cubicBezTo>
                    <a:cubicBezTo>
                      <a:pt x="69" y="60"/>
                      <a:pt x="106" y="79"/>
                      <a:pt x="120" y="69"/>
                    </a:cubicBezTo>
                    <a:cubicBezTo>
                      <a:pt x="128" y="63"/>
                      <a:pt x="130" y="52"/>
                      <a:pt x="128" y="43"/>
                    </a:cubicBezTo>
                    <a:close/>
                  </a:path>
                </a:pathLst>
              </a:custGeom>
              <a:solidFill>
                <a:srgbClr val="029676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111" name="Freeform 857">
                <a:extLst>
                  <a:ext uri="{FF2B5EF4-FFF2-40B4-BE49-F238E27FC236}">
                    <a16:creationId xmlns:a16="http://schemas.microsoft.com/office/drawing/2014/main" id="{19045BFD-6586-4F0A-812E-B17F76C9B1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92569" y="7061056"/>
                <a:ext cx="1921464" cy="2722074"/>
              </a:xfrm>
              <a:custGeom>
                <a:avLst/>
                <a:gdLst>
                  <a:gd name="T0" fmla="*/ 142 w 168"/>
                  <a:gd name="T1" fmla="*/ 206 h 238"/>
                  <a:gd name="T2" fmla="*/ 118 w 168"/>
                  <a:gd name="T3" fmla="*/ 191 h 238"/>
                  <a:gd name="T4" fmla="*/ 127 w 168"/>
                  <a:gd name="T5" fmla="*/ 140 h 238"/>
                  <a:gd name="T6" fmla="*/ 124 w 168"/>
                  <a:gd name="T7" fmla="*/ 69 h 238"/>
                  <a:gd name="T8" fmla="*/ 116 w 168"/>
                  <a:gd name="T9" fmla="*/ 18 h 238"/>
                  <a:gd name="T10" fmla="*/ 69 w 168"/>
                  <a:gd name="T11" fmla="*/ 2 h 238"/>
                  <a:gd name="T12" fmla="*/ 64 w 168"/>
                  <a:gd name="T13" fmla="*/ 0 h 238"/>
                  <a:gd name="T14" fmla="*/ 5 w 168"/>
                  <a:gd name="T15" fmla="*/ 17 h 238"/>
                  <a:gd name="T16" fmla="*/ 3 w 168"/>
                  <a:gd name="T17" fmla="*/ 50 h 238"/>
                  <a:gd name="T18" fmla="*/ 10 w 168"/>
                  <a:gd name="T19" fmla="*/ 154 h 238"/>
                  <a:gd name="T20" fmla="*/ 17 w 168"/>
                  <a:gd name="T21" fmla="*/ 212 h 238"/>
                  <a:gd name="T22" fmla="*/ 8 w 168"/>
                  <a:gd name="T23" fmla="*/ 230 h 238"/>
                  <a:gd name="T24" fmla="*/ 37 w 168"/>
                  <a:gd name="T25" fmla="*/ 236 h 238"/>
                  <a:gd name="T26" fmla="*/ 59 w 168"/>
                  <a:gd name="T27" fmla="*/ 230 h 238"/>
                  <a:gd name="T28" fmla="*/ 53 w 168"/>
                  <a:gd name="T29" fmla="*/ 204 h 238"/>
                  <a:gd name="T30" fmla="*/ 60 w 168"/>
                  <a:gd name="T31" fmla="*/ 157 h 238"/>
                  <a:gd name="T32" fmla="*/ 64 w 168"/>
                  <a:gd name="T33" fmla="*/ 109 h 238"/>
                  <a:gd name="T34" fmla="*/ 75 w 168"/>
                  <a:gd name="T35" fmla="*/ 148 h 238"/>
                  <a:gd name="T36" fmla="*/ 81 w 168"/>
                  <a:gd name="T37" fmla="*/ 201 h 238"/>
                  <a:gd name="T38" fmla="*/ 74 w 168"/>
                  <a:gd name="T39" fmla="*/ 221 h 238"/>
                  <a:gd name="T40" fmla="*/ 105 w 168"/>
                  <a:gd name="T41" fmla="*/ 236 h 238"/>
                  <a:gd name="T42" fmla="*/ 142 w 168"/>
                  <a:gd name="T43" fmla="*/ 236 h 238"/>
                  <a:gd name="T44" fmla="*/ 168 w 168"/>
                  <a:gd name="T45" fmla="*/ 230 h 238"/>
                  <a:gd name="T46" fmla="*/ 142 w 168"/>
                  <a:gd name="T47" fmla="*/ 206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8" h="238">
                    <a:moveTo>
                      <a:pt x="142" y="206"/>
                    </a:moveTo>
                    <a:cubicBezTo>
                      <a:pt x="125" y="207"/>
                      <a:pt x="116" y="209"/>
                      <a:pt x="118" y="191"/>
                    </a:cubicBezTo>
                    <a:cubicBezTo>
                      <a:pt x="120" y="170"/>
                      <a:pt x="126" y="157"/>
                      <a:pt x="127" y="140"/>
                    </a:cubicBezTo>
                    <a:cubicBezTo>
                      <a:pt x="130" y="111"/>
                      <a:pt x="129" y="95"/>
                      <a:pt x="124" y="69"/>
                    </a:cubicBezTo>
                    <a:cubicBezTo>
                      <a:pt x="119" y="52"/>
                      <a:pt x="119" y="43"/>
                      <a:pt x="116" y="18"/>
                    </a:cubicBezTo>
                    <a:cubicBezTo>
                      <a:pt x="103" y="15"/>
                      <a:pt x="87" y="9"/>
                      <a:pt x="69" y="2"/>
                    </a:cubicBezTo>
                    <a:cubicBezTo>
                      <a:pt x="68" y="2"/>
                      <a:pt x="66" y="1"/>
                      <a:pt x="64" y="0"/>
                    </a:cubicBezTo>
                    <a:cubicBezTo>
                      <a:pt x="46" y="8"/>
                      <a:pt x="21" y="15"/>
                      <a:pt x="5" y="17"/>
                    </a:cubicBezTo>
                    <a:cubicBezTo>
                      <a:pt x="5" y="24"/>
                      <a:pt x="4" y="35"/>
                      <a:pt x="3" y="50"/>
                    </a:cubicBezTo>
                    <a:cubicBezTo>
                      <a:pt x="0" y="102"/>
                      <a:pt x="4" y="130"/>
                      <a:pt x="10" y="154"/>
                    </a:cubicBezTo>
                    <a:cubicBezTo>
                      <a:pt x="19" y="187"/>
                      <a:pt x="21" y="206"/>
                      <a:pt x="17" y="212"/>
                    </a:cubicBezTo>
                    <a:cubicBezTo>
                      <a:pt x="14" y="216"/>
                      <a:pt x="8" y="221"/>
                      <a:pt x="8" y="230"/>
                    </a:cubicBezTo>
                    <a:cubicBezTo>
                      <a:pt x="8" y="238"/>
                      <a:pt x="22" y="236"/>
                      <a:pt x="37" y="236"/>
                    </a:cubicBezTo>
                    <a:cubicBezTo>
                      <a:pt x="51" y="236"/>
                      <a:pt x="59" y="238"/>
                      <a:pt x="59" y="230"/>
                    </a:cubicBezTo>
                    <a:cubicBezTo>
                      <a:pt x="59" y="220"/>
                      <a:pt x="53" y="215"/>
                      <a:pt x="53" y="204"/>
                    </a:cubicBezTo>
                    <a:cubicBezTo>
                      <a:pt x="53" y="200"/>
                      <a:pt x="57" y="180"/>
                      <a:pt x="60" y="157"/>
                    </a:cubicBezTo>
                    <a:cubicBezTo>
                      <a:pt x="62" y="135"/>
                      <a:pt x="60" y="101"/>
                      <a:pt x="64" y="109"/>
                    </a:cubicBezTo>
                    <a:cubicBezTo>
                      <a:pt x="67" y="116"/>
                      <a:pt x="67" y="128"/>
                      <a:pt x="75" y="148"/>
                    </a:cubicBezTo>
                    <a:cubicBezTo>
                      <a:pt x="87" y="179"/>
                      <a:pt x="84" y="189"/>
                      <a:pt x="81" y="201"/>
                    </a:cubicBezTo>
                    <a:cubicBezTo>
                      <a:pt x="78" y="211"/>
                      <a:pt x="74" y="210"/>
                      <a:pt x="74" y="221"/>
                    </a:cubicBezTo>
                    <a:cubicBezTo>
                      <a:pt x="74" y="237"/>
                      <a:pt x="91" y="236"/>
                      <a:pt x="105" y="236"/>
                    </a:cubicBezTo>
                    <a:cubicBezTo>
                      <a:pt x="119" y="236"/>
                      <a:pt x="125" y="236"/>
                      <a:pt x="142" y="236"/>
                    </a:cubicBezTo>
                    <a:cubicBezTo>
                      <a:pt x="159" y="236"/>
                      <a:pt x="168" y="238"/>
                      <a:pt x="168" y="230"/>
                    </a:cubicBezTo>
                    <a:cubicBezTo>
                      <a:pt x="168" y="218"/>
                      <a:pt x="159" y="205"/>
                      <a:pt x="142" y="206"/>
                    </a:cubicBezTo>
                    <a:close/>
                  </a:path>
                </a:pathLst>
              </a:custGeom>
              <a:solidFill>
                <a:srgbClr val="029676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112" name="Овал 64">
                <a:extLst>
                  <a:ext uri="{FF2B5EF4-FFF2-40B4-BE49-F238E27FC236}">
                    <a16:creationId xmlns:a16="http://schemas.microsoft.com/office/drawing/2014/main" id="{0F18CD28-E523-428C-94C9-7FDCABDA0D48}"/>
                  </a:ext>
                </a:extLst>
              </p:cNvPr>
              <p:cNvSpPr/>
              <p:nvPr/>
            </p:nvSpPr>
            <p:spPr>
              <a:xfrm rot="10800000">
                <a:off x="13607328" y="3472440"/>
                <a:ext cx="2030411" cy="184582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100000">
                    <a:sysClr val="window" lastClr="FFFFFF">
                      <a:alpha val="42000"/>
                    </a:sys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858">
                <a:extLst>
                  <a:ext uri="{FF2B5EF4-FFF2-40B4-BE49-F238E27FC236}">
                    <a16:creationId xmlns:a16="http://schemas.microsoft.com/office/drawing/2014/main" id="{44A62B1C-461E-4B50-878D-C8F22CC17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5077" y="3618434"/>
                <a:ext cx="2287457" cy="3614182"/>
              </a:xfrm>
              <a:custGeom>
                <a:avLst/>
                <a:gdLst>
                  <a:gd name="T0" fmla="*/ 200 w 200"/>
                  <a:gd name="T1" fmla="*/ 100 h 316"/>
                  <a:gd name="T2" fmla="*/ 100 w 200"/>
                  <a:gd name="T3" fmla="*/ 0 h 316"/>
                  <a:gd name="T4" fmla="*/ 0 w 200"/>
                  <a:gd name="T5" fmla="*/ 100 h 316"/>
                  <a:gd name="T6" fmla="*/ 72 w 200"/>
                  <a:gd name="T7" fmla="*/ 196 h 316"/>
                  <a:gd name="T8" fmla="*/ 73 w 200"/>
                  <a:gd name="T9" fmla="*/ 216 h 316"/>
                  <a:gd name="T10" fmla="*/ 34 w 200"/>
                  <a:gd name="T11" fmla="*/ 226 h 316"/>
                  <a:gd name="T12" fmla="*/ 35 w 200"/>
                  <a:gd name="T13" fmla="*/ 226 h 316"/>
                  <a:gd name="T14" fmla="*/ 29 w 200"/>
                  <a:gd name="T15" fmla="*/ 230 h 316"/>
                  <a:gd name="T16" fmla="*/ 16 w 200"/>
                  <a:gd name="T17" fmla="*/ 276 h 316"/>
                  <a:gd name="T18" fmla="*/ 32 w 200"/>
                  <a:gd name="T19" fmla="*/ 310 h 316"/>
                  <a:gd name="T20" fmla="*/ 96 w 200"/>
                  <a:gd name="T21" fmla="*/ 298 h 316"/>
                  <a:gd name="T22" fmla="*/ 82 w 200"/>
                  <a:gd name="T23" fmla="*/ 293 h 316"/>
                  <a:gd name="T24" fmla="*/ 65 w 200"/>
                  <a:gd name="T25" fmla="*/ 285 h 316"/>
                  <a:gd name="T26" fmla="*/ 53 w 200"/>
                  <a:gd name="T27" fmla="*/ 275 h 316"/>
                  <a:gd name="T28" fmla="*/ 52 w 200"/>
                  <a:gd name="T29" fmla="*/ 268 h 316"/>
                  <a:gd name="T30" fmla="*/ 53 w 200"/>
                  <a:gd name="T31" fmla="*/ 241 h 316"/>
                  <a:gd name="T32" fmla="*/ 53 w 200"/>
                  <a:gd name="T33" fmla="*/ 239 h 316"/>
                  <a:gd name="T34" fmla="*/ 60 w 200"/>
                  <a:gd name="T35" fmla="*/ 236 h 316"/>
                  <a:gd name="T36" fmla="*/ 65 w 200"/>
                  <a:gd name="T37" fmla="*/ 236 h 316"/>
                  <a:gd name="T38" fmla="*/ 87 w 200"/>
                  <a:gd name="T39" fmla="*/ 248 h 316"/>
                  <a:gd name="T40" fmla="*/ 90 w 200"/>
                  <a:gd name="T41" fmla="*/ 252 h 316"/>
                  <a:gd name="T42" fmla="*/ 96 w 200"/>
                  <a:gd name="T43" fmla="*/ 259 h 316"/>
                  <a:gd name="T44" fmla="*/ 96 w 200"/>
                  <a:gd name="T45" fmla="*/ 259 h 316"/>
                  <a:gd name="T46" fmla="*/ 97 w 200"/>
                  <a:gd name="T47" fmla="*/ 260 h 316"/>
                  <a:gd name="T48" fmla="*/ 99 w 200"/>
                  <a:gd name="T49" fmla="*/ 260 h 316"/>
                  <a:gd name="T50" fmla="*/ 99 w 200"/>
                  <a:gd name="T51" fmla="*/ 260 h 316"/>
                  <a:gd name="T52" fmla="*/ 111 w 200"/>
                  <a:gd name="T53" fmla="*/ 263 h 316"/>
                  <a:gd name="T54" fmla="*/ 114 w 200"/>
                  <a:gd name="T55" fmla="*/ 262 h 316"/>
                  <a:gd name="T56" fmla="*/ 115 w 200"/>
                  <a:gd name="T57" fmla="*/ 258 h 316"/>
                  <a:gd name="T58" fmla="*/ 129 w 200"/>
                  <a:gd name="T59" fmla="*/ 237 h 316"/>
                  <a:gd name="T60" fmla="*/ 136 w 200"/>
                  <a:gd name="T61" fmla="*/ 234 h 316"/>
                  <a:gd name="T62" fmla="*/ 141 w 200"/>
                  <a:gd name="T63" fmla="*/ 235 h 316"/>
                  <a:gd name="T64" fmla="*/ 158 w 200"/>
                  <a:gd name="T65" fmla="*/ 224 h 316"/>
                  <a:gd name="T66" fmla="*/ 137 w 200"/>
                  <a:gd name="T67" fmla="*/ 218 h 316"/>
                  <a:gd name="T68" fmla="*/ 129 w 200"/>
                  <a:gd name="T69" fmla="*/ 195 h 316"/>
                  <a:gd name="T70" fmla="*/ 200 w 200"/>
                  <a:gd name="T71" fmla="*/ 10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0" h="316">
                    <a:moveTo>
                      <a:pt x="200" y="100"/>
                    </a:moveTo>
                    <a:cubicBezTo>
                      <a:pt x="200" y="44"/>
                      <a:pt x="155" y="0"/>
                      <a:pt x="100" y="0"/>
                    </a:cubicBezTo>
                    <a:cubicBezTo>
                      <a:pt x="44" y="0"/>
                      <a:pt x="0" y="44"/>
                      <a:pt x="0" y="100"/>
                    </a:cubicBezTo>
                    <a:cubicBezTo>
                      <a:pt x="0" y="145"/>
                      <a:pt x="30" y="184"/>
                      <a:pt x="72" y="196"/>
                    </a:cubicBezTo>
                    <a:cubicBezTo>
                      <a:pt x="77" y="204"/>
                      <a:pt x="78" y="215"/>
                      <a:pt x="73" y="216"/>
                    </a:cubicBezTo>
                    <a:cubicBezTo>
                      <a:pt x="56" y="221"/>
                      <a:pt x="43" y="223"/>
                      <a:pt x="34" y="226"/>
                    </a:cubicBezTo>
                    <a:cubicBezTo>
                      <a:pt x="34" y="226"/>
                      <a:pt x="35" y="226"/>
                      <a:pt x="35" y="226"/>
                    </a:cubicBezTo>
                    <a:cubicBezTo>
                      <a:pt x="33" y="227"/>
                      <a:pt x="31" y="228"/>
                      <a:pt x="29" y="230"/>
                    </a:cubicBezTo>
                    <a:cubicBezTo>
                      <a:pt x="14" y="242"/>
                      <a:pt x="13" y="260"/>
                      <a:pt x="16" y="276"/>
                    </a:cubicBezTo>
                    <a:cubicBezTo>
                      <a:pt x="19" y="295"/>
                      <a:pt x="23" y="303"/>
                      <a:pt x="32" y="310"/>
                    </a:cubicBezTo>
                    <a:cubicBezTo>
                      <a:pt x="40" y="316"/>
                      <a:pt x="71" y="307"/>
                      <a:pt x="96" y="298"/>
                    </a:cubicBezTo>
                    <a:cubicBezTo>
                      <a:pt x="91" y="296"/>
                      <a:pt x="87" y="295"/>
                      <a:pt x="82" y="293"/>
                    </a:cubicBezTo>
                    <a:cubicBezTo>
                      <a:pt x="79" y="292"/>
                      <a:pt x="72" y="289"/>
                      <a:pt x="65" y="285"/>
                    </a:cubicBezTo>
                    <a:cubicBezTo>
                      <a:pt x="59" y="281"/>
                      <a:pt x="53" y="276"/>
                      <a:pt x="53" y="275"/>
                    </a:cubicBezTo>
                    <a:cubicBezTo>
                      <a:pt x="52" y="273"/>
                      <a:pt x="52" y="271"/>
                      <a:pt x="52" y="268"/>
                    </a:cubicBezTo>
                    <a:cubicBezTo>
                      <a:pt x="53" y="261"/>
                      <a:pt x="55" y="249"/>
                      <a:pt x="53" y="241"/>
                    </a:cubicBezTo>
                    <a:cubicBezTo>
                      <a:pt x="53" y="240"/>
                      <a:pt x="53" y="240"/>
                      <a:pt x="53" y="239"/>
                    </a:cubicBezTo>
                    <a:cubicBezTo>
                      <a:pt x="55" y="236"/>
                      <a:pt x="58" y="236"/>
                      <a:pt x="60" y="236"/>
                    </a:cubicBezTo>
                    <a:cubicBezTo>
                      <a:pt x="62" y="236"/>
                      <a:pt x="63" y="236"/>
                      <a:pt x="65" y="236"/>
                    </a:cubicBezTo>
                    <a:cubicBezTo>
                      <a:pt x="72" y="239"/>
                      <a:pt x="81" y="242"/>
                      <a:pt x="87" y="248"/>
                    </a:cubicBezTo>
                    <a:cubicBezTo>
                      <a:pt x="88" y="250"/>
                      <a:pt x="89" y="251"/>
                      <a:pt x="90" y="252"/>
                    </a:cubicBezTo>
                    <a:cubicBezTo>
                      <a:pt x="92" y="255"/>
                      <a:pt x="94" y="258"/>
                      <a:pt x="96" y="259"/>
                    </a:cubicBezTo>
                    <a:cubicBezTo>
                      <a:pt x="96" y="259"/>
                      <a:pt x="96" y="259"/>
                      <a:pt x="96" y="259"/>
                    </a:cubicBezTo>
                    <a:cubicBezTo>
                      <a:pt x="96" y="259"/>
                      <a:pt x="97" y="260"/>
                      <a:pt x="97" y="260"/>
                    </a:cubicBezTo>
                    <a:cubicBezTo>
                      <a:pt x="98" y="260"/>
                      <a:pt x="98" y="260"/>
                      <a:pt x="99" y="260"/>
                    </a:cubicBezTo>
                    <a:cubicBezTo>
                      <a:pt x="99" y="260"/>
                      <a:pt x="99" y="260"/>
                      <a:pt x="99" y="260"/>
                    </a:cubicBezTo>
                    <a:cubicBezTo>
                      <a:pt x="103" y="261"/>
                      <a:pt x="107" y="262"/>
                      <a:pt x="111" y="263"/>
                    </a:cubicBezTo>
                    <a:cubicBezTo>
                      <a:pt x="112" y="262"/>
                      <a:pt x="113" y="262"/>
                      <a:pt x="114" y="262"/>
                    </a:cubicBezTo>
                    <a:cubicBezTo>
                      <a:pt x="114" y="261"/>
                      <a:pt x="114" y="259"/>
                      <a:pt x="115" y="258"/>
                    </a:cubicBezTo>
                    <a:cubicBezTo>
                      <a:pt x="116" y="250"/>
                      <a:pt x="124" y="243"/>
                      <a:pt x="129" y="237"/>
                    </a:cubicBezTo>
                    <a:cubicBezTo>
                      <a:pt x="132" y="234"/>
                      <a:pt x="135" y="234"/>
                      <a:pt x="136" y="234"/>
                    </a:cubicBezTo>
                    <a:cubicBezTo>
                      <a:pt x="138" y="234"/>
                      <a:pt x="140" y="234"/>
                      <a:pt x="141" y="235"/>
                    </a:cubicBezTo>
                    <a:cubicBezTo>
                      <a:pt x="146" y="230"/>
                      <a:pt x="151" y="226"/>
                      <a:pt x="158" y="224"/>
                    </a:cubicBezTo>
                    <a:cubicBezTo>
                      <a:pt x="153" y="222"/>
                      <a:pt x="146" y="220"/>
                      <a:pt x="137" y="218"/>
                    </a:cubicBezTo>
                    <a:cubicBezTo>
                      <a:pt x="125" y="215"/>
                      <a:pt x="120" y="207"/>
                      <a:pt x="129" y="195"/>
                    </a:cubicBezTo>
                    <a:cubicBezTo>
                      <a:pt x="170" y="183"/>
                      <a:pt x="200" y="145"/>
                      <a:pt x="200" y="100"/>
                    </a:cubicBezTo>
                    <a:close/>
                  </a:path>
                </a:pathLst>
              </a:custGeom>
              <a:solidFill>
                <a:srgbClr val="029676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114" name="Овал 66">
                <a:extLst>
                  <a:ext uri="{FF2B5EF4-FFF2-40B4-BE49-F238E27FC236}">
                    <a16:creationId xmlns:a16="http://schemas.microsoft.com/office/drawing/2014/main" id="{87FC6781-1D13-444E-95BC-2454FFCF310E}"/>
                  </a:ext>
                </a:extLst>
              </p:cNvPr>
              <p:cNvSpPr/>
              <p:nvPr/>
            </p:nvSpPr>
            <p:spPr>
              <a:xfrm rot="10800000">
                <a:off x="12411546" y="3500797"/>
                <a:ext cx="2030411" cy="184582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alpha val="0"/>
                    </a:sysClr>
                  </a:gs>
                  <a:gs pos="100000">
                    <a:sysClr val="window" lastClr="FFFFFF">
                      <a:alpha val="42000"/>
                    </a:sys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1191FF2-71DA-4F27-BC13-6BCAE0BB4E00}"/>
              </a:ext>
            </a:extLst>
          </p:cNvPr>
          <p:cNvSpPr txBox="1"/>
          <p:nvPr/>
        </p:nvSpPr>
        <p:spPr>
          <a:xfrm>
            <a:off x="971600" y="321982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放一些图片</a:t>
            </a:r>
          </a:p>
        </p:txBody>
      </p:sp>
    </p:spTree>
    <p:extLst>
      <p:ext uri="{BB962C8B-B14F-4D97-AF65-F5344CB8AC3E}">
        <p14:creationId xmlns:p14="http://schemas.microsoft.com/office/powerpoint/2010/main" val="233341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48"/>
          <p:cNvSpPr txBox="1"/>
          <p:nvPr/>
        </p:nvSpPr>
        <p:spPr>
          <a:xfrm>
            <a:off x="2843808" y="3313315"/>
            <a:ext cx="3640649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>
                <a:solidFill>
                  <a:srgbClr val="005DA2"/>
                </a:solidFill>
                <a:cs typeface="+mn-ea"/>
                <a:sym typeface="+mn-lt"/>
              </a:rPr>
              <a:t>天道酬勤，思者常新</a:t>
            </a:r>
            <a:endParaRPr lang="en-GB" altLang="zh-CN" sz="3100" dirty="0">
              <a:solidFill>
                <a:srgbClr val="005DA2"/>
              </a:solidFill>
              <a:cs typeface="+mn-ea"/>
              <a:sym typeface="+mn-lt"/>
            </a:endParaRPr>
          </a:p>
        </p:txBody>
      </p:sp>
      <p:sp>
        <p:nvSpPr>
          <p:cNvPr id="16" name="Freeform: Shape 25"/>
          <p:cNvSpPr/>
          <p:nvPr/>
        </p:nvSpPr>
        <p:spPr>
          <a:xfrm>
            <a:off x="3519367" y="881655"/>
            <a:ext cx="2105265" cy="2347393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8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7" name="Freeform: Shape 24"/>
          <p:cNvSpPr/>
          <p:nvPr/>
        </p:nvSpPr>
        <p:spPr>
          <a:xfrm>
            <a:off x="3810176" y="1207072"/>
            <a:ext cx="1521563" cy="1696559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19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8" name="Freeform: Shape 19"/>
          <p:cNvSpPr/>
          <p:nvPr/>
        </p:nvSpPr>
        <p:spPr>
          <a:xfrm>
            <a:off x="4057901" y="1483288"/>
            <a:ext cx="1026113" cy="1144127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4133285" y="1806082"/>
            <a:ext cx="875346" cy="477636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48">
            <a:extLst>
              <a:ext uri="{FF2B5EF4-FFF2-40B4-BE49-F238E27FC236}">
                <a16:creationId xmlns:a16="http://schemas.microsoft.com/office/drawing/2014/main" id="{DCD8EFEF-3294-49D6-BA62-4447AFEB92CC}"/>
              </a:ext>
            </a:extLst>
          </p:cNvPr>
          <p:cNvSpPr txBox="1"/>
          <p:nvPr/>
        </p:nvSpPr>
        <p:spPr>
          <a:xfrm>
            <a:off x="5366749" y="3790369"/>
            <a:ext cx="353778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自我剖析与展望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012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3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 animBg="1"/>
      <p:bldP spid="17" grpId="0" animBg="1"/>
      <p:bldP spid="18" grpId="0" animBg="1"/>
      <p:bldP spid="19" grpId="0"/>
      <p:bldP spid="8" grpId="0"/>
      <p:bldP spid="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5"/>
          <p:cNvGrpSpPr/>
          <p:nvPr/>
        </p:nvGrpSpPr>
        <p:grpSpPr>
          <a:xfrm>
            <a:off x="6564263" y="1287884"/>
            <a:ext cx="1959740" cy="1077414"/>
            <a:chOff x="8796300" y="1604668"/>
            <a:chExt cx="2612987" cy="1436552"/>
          </a:xfrm>
        </p:grpSpPr>
        <p:sp>
          <p:nvSpPr>
            <p:cNvPr id="23" name="TextBox 13"/>
            <p:cNvSpPr txBox="1">
              <a:spLocks/>
            </p:cNvSpPr>
            <p:nvPr/>
          </p:nvSpPr>
          <p:spPr>
            <a:xfrm>
              <a:off x="8796300" y="1604668"/>
              <a:ext cx="2612987" cy="376993"/>
            </a:xfrm>
            <a:prstGeom prst="rect">
              <a:avLst/>
            </a:prstGeom>
          </p:spPr>
          <p:txBody>
            <a:bodyPr vert="horz" wrap="none" lIns="0" tIns="0" rIns="0" bIns="0" anchor="ctr">
              <a:noAutofit/>
            </a:bodyPr>
            <a:lstStyle/>
            <a:p>
              <a:r>
                <a:rPr lang="zh-CN" altLang="en-US" sz="2400" b="1" dirty="0">
                  <a:solidFill>
                    <a:schemeClr val="accent2"/>
                  </a:solidFill>
                  <a:cs typeface="+mn-ea"/>
                  <a:sym typeface="+mn-lt"/>
                </a:rPr>
                <a:t>所学化所用</a:t>
              </a:r>
            </a:p>
          </p:txBody>
        </p:sp>
        <p:sp>
          <p:nvSpPr>
            <p:cNvPr id="24" name="TextBox 14"/>
            <p:cNvSpPr txBox="1">
              <a:spLocks/>
            </p:cNvSpPr>
            <p:nvPr/>
          </p:nvSpPr>
          <p:spPr>
            <a:xfrm>
              <a:off x="8796300" y="2218310"/>
              <a:ext cx="2612987" cy="822910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Autofit/>
            </a:bodyPr>
            <a:lstStyle/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cs typeface="+mn-ea"/>
                  <a:sym typeface="+mn-lt"/>
                </a:rPr>
                <a:t>实习</a:t>
              </a:r>
              <a:endParaRPr lang="en-US" altLang="zh-CN" dirty="0">
                <a:cs typeface="+mn-ea"/>
                <a:sym typeface="+mn-lt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zh-CN" altLang="en-US" dirty="0">
                  <a:cs typeface="+mn-ea"/>
                  <a:sym typeface="+mn-lt"/>
                </a:rPr>
                <a:t>投刊</a:t>
              </a:r>
            </a:p>
          </p:txBody>
        </p:sp>
      </p:grpSp>
      <p:grpSp>
        <p:nvGrpSpPr>
          <p:cNvPr id="14" name="Group 12"/>
          <p:cNvGrpSpPr/>
          <p:nvPr/>
        </p:nvGrpSpPr>
        <p:grpSpPr>
          <a:xfrm>
            <a:off x="312677" y="3070507"/>
            <a:ext cx="3469679" cy="932374"/>
            <a:chOff x="650775" y="4296676"/>
            <a:chExt cx="4626239" cy="1243166"/>
          </a:xfrm>
        </p:grpSpPr>
        <p:sp>
          <p:nvSpPr>
            <p:cNvPr id="21" name="TextBox 16"/>
            <p:cNvSpPr txBox="1">
              <a:spLocks/>
            </p:cNvSpPr>
            <p:nvPr/>
          </p:nvSpPr>
          <p:spPr>
            <a:xfrm>
              <a:off x="849308" y="4296676"/>
              <a:ext cx="1043539" cy="376994"/>
            </a:xfrm>
            <a:prstGeom prst="rect">
              <a:avLst/>
            </a:prstGeom>
          </p:spPr>
          <p:txBody>
            <a:bodyPr vert="horz" wrap="none" lIns="0" tIns="0" rIns="0" bIns="0" anchor="ctr">
              <a:no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3"/>
                  </a:solidFill>
                  <a:cs typeface="+mn-ea"/>
                  <a:sym typeface="+mn-lt"/>
                </a:rPr>
                <a:t>成长</a:t>
              </a:r>
            </a:p>
          </p:txBody>
        </p:sp>
        <p:sp>
          <p:nvSpPr>
            <p:cNvPr id="22" name="TextBox 17"/>
            <p:cNvSpPr txBox="1">
              <a:spLocks/>
            </p:cNvSpPr>
            <p:nvPr/>
          </p:nvSpPr>
          <p:spPr>
            <a:xfrm>
              <a:off x="650775" y="4716932"/>
              <a:ext cx="4626239" cy="822910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Autofit/>
            </a:bodyPr>
            <a:lstStyle/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cs typeface="+mn-ea"/>
                  <a:sym typeface="+mn-lt"/>
                </a:rPr>
                <a:t>了解本领域的研究现状</a:t>
              </a:r>
              <a:endParaRPr lang="en-US" altLang="zh-CN" sz="1600" dirty="0"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600" dirty="0">
                  <a:cs typeface="+mn-ea"/>
                  <a:sym typeface="+mn-lt"/>
                </a:rPr>
                <a:t>       撰写综述</a:t>
              </a:r>
              <a:endParaRPr lang="en-US" altLang="zh-CN" sz="1600" dirty="0">
                <a:cs typeface="+mn-ea"/>
                <a:sym typeface="+mn-lt"/>
              </a:endParaRPr>
            </a:p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cs typeface="+mn-ea"/>
                  <a:sym typeface="+mn-lt"/>
                </a:rPr>
                <a:t>接触导师研究的课题</a:t>
              </a:r>
            </a:p>
          </p:txBody>
        </p:sp>
      </p:grpSp>
      <p:grpSp>
        <p:nvGrpSpPr>
          <p:cNvPr id="15" name="Group 1"/>
          <p:cNvGrpSpPr/>
          <p:nvPr/>
        </p:nvGrpSpPr>
        <p:grpSpPr>
          <a:xfrm>
            <a:off x="1355176" y="1116189"/>
            <a:ext cx="1959739" cy="1711305"/>
            <a:chOff x="1907350" y="1555284"/>
            <a:chExt cx="2593608" cy="2281741"/>
          </a:xfrm>
        </p:grpSpPr>
        <p:sp>
          <p:nvSpPr>
            <p:cNvPr id="19" name="TextBox 19"/>
            <p:cNvSpPr txBox="1">
              <a:spLocks/>
            </p:cNvSpPr>
            <p:nvPr/>
          </p:nvSpPr>
          <p:spPr>
            <a:xfrm>
              <a:off x="2409914" y="1555284"/>
              <a:ext cx="1183742" cy="376994"/>
            </a:xfrm>
            <a:prstGeom prst="rect">
              <a:avLst/>
            </a:prstGeom>
          </p:spPr>
          <p:txBody>
            <a:bodyPr vert="horz" wrap="none" lIns="0" tIns="0" rIns="0" bIns="0" anchor="ctr">
              <a:noAutofit/>
            </a:bodyPr>
            <a:lstStyle/>
            <a:p>
              <a:pPr algn="r"/>
              <a: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  <a:t>夯实基础</a:t>
              </a:r>
            </a:p>
          </p:txBody>
        </p:sp>
        <p:sp>
          <p:nvSpPr>
            <p:cNvPr id="20" name="TextBox 20"/>
            <p:cNvSpPr txBox="1">
              <a:spLocks/>
            </p:cNvSpPr>
            <p:nvPr/>
          </p:nvSpPr>
          <p:spPr>
            <a:xfrm>
              <a:off x="1907350" y="2136431"/>
              <a:ext cx="2593608" cy="1700594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rmAutofit fontScale="92500" lnSpcReduction="10000"/>
            </a:bodyPr>
            <a:lstStyle/>
            <a:p>
              <a:pPr marL="171450" indent="-1714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100" dirty="0">
                  <a:cs typeface="+mn-ea"/>
                  <a:sym typeface="+mn-lt"/>
                </a:rPr>
                <a:t>英语</a:t>
              </a:r>
              <a:endParaRPr lang="en-US" altLang="zh-CN" sz="21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100" dirty="0">
                  <a:cs typeface="+mn-ea"/>
                  <a:sym typeface="+mn-lt"/>
                </a:rPr>
                <a:t>文献阅读</a:t>
              </a:r>
              <a:endParaRPr lang="en-US" altLang="zh-CN" sz="21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100" dirty="0">
                  <a:cs typeface="+mn-ea"/>
                  <a:sym typeface="+mn-lt"/>
                </a:rPr>
                <a:t>软件学习</a:t>
              </a:r>
              <a:endParaRPr lang="en-US" altLang="zh-CN" sz="2100" dirty="0">
                <a:cs typeface="+mn-ea"/>
                <a:sym typeface="+mn-lt"/>
              </a:endParaRPr>
            </a:p>
            <a:p>
              <a:pPr marL="171450" indent="-1714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100" dirty="0">
                  <a:cs typeface="+mn-ea"/>
                  <a:sym typeface="+mn-lt"/>
                </a:rPr>
                <a:t>专业知识</a:t>
              </a:r>
              <a:endParaRPr lang="en-US" altLang="zh-CN" sz="2100" dirty="0">
                <a:cs typeface="+mn-ea"/>
                <a:sym typeface="+mn-lt"/>
              </a:endParaRPr>
            </a:p>
            <a:p>
              <a:pPr algn="r">
                <a:lnSpc>
                  <a:spcPct val="120000"/>
                </a:lnSpc>
              </a:pPr>
              <a:endParaRPr lang="en-US" altLang="zh-CN" sz="1200" dirty="0">
                <a:cs typeface="+mn-ea"/>
                <a:sym typeface="+mn-lt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2B0FC33-14F8-4450-AA60-C23CD86FDF35}"/>
              </a:ext>
            </a:extLst>
          </p:cNvPr>
          <p:cNvGrpSpPr/>
          <p:nvPr/>
        </p:nvGrpSpPr>
        <p:grpSpPr>
          <a:xfrm>
            <a:off x="2663600" y="1426526"/>
            <a:ext cx="3825103" cy="2673459"/>
            <a:chOff x="2663600" y="1426526"/>
            <a:chExt cx="3825103" cy="267345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4C14F367-6F25-49EF-8B76-0D41AC6835A0}"/>
                </a:ext>
              </a:extLst>
            </p:cNvPr>
            <p:cNvGrpSpPr/>
            <p:nvPr/>
          </p:nvGrpSpPr>
          <p:grpSpPr>
            <a:xfrm rot="1476152">
              <a:off x="2663600" y="1426526"/>
              <a:ext cx="1661893" cy="1343280"/>
              <a:chOff x="2772365" y="1203501"/>
              <a:chExt cx="1661893" cy="1343280"/>
            </a:xfrm>
          </p:grpSpPr>
          <p:sp>
            <p:nvSpPr>
              <p:cNvPr id="6" name="Freeform: Shape 5"/>
              <p:cNvSpPr/>
              <p:nvPr/>
            </p:nvSpPr>
            <p:spPr>
              <a:xfrm flipH="1">
                <a:off x="3192577" y="1397865"/>
                <a:ext cx="1241681" cy="1148916"/>
              </a:xfrm>
              <a:custGeom>
                <a:avLst/>
                <a:gdLst>
                  <a:gd name="connsiteX0" fmla="*/ 0 w 1689100"/>
                  <a:gd name="connsiteY0" fmla="*/ 844550 h 1689100"/>
                  <a:gd name="connsiteX1" fmla="*/ 844550 w 1689100"/>
                  <a:gd name="connsiteY1" fmla="*/ 0 h 1689100"/>
                  <a:gd name="connsiteX2" fmla="*/ 1689100 w 1689100"/>
                  <a:gd name="connsiteY2" fmla="*/ 844550 h 1689100"/>
                  <a:gd name="connsiteX3" fmla="*/ 844550 w 1689100"/>
                  <a:gd name="connsiteY3" fmla="*/ 1689100 h 1689100"/>
                  <a:gd name="connsiteX4" fmla="*/ 0 w 1689100"/>
                  <a:gd name="connsiteY4" fmla="*/ 844550 h 1689100"/>
                  <a:gd name="connsiteX0" fmla="*/ 0 w 1435100"/>
                  <a:gd name="connsiteY0" fmla="*/ 1062633 h 1695414"/>
                  <a:gd name="connsiteX1" fmla="*/ 590550 w 1435100"/>
                  <a:gd name="connsiteY1" fmla="*/ 2183 h 1695414"/>
                  <a:gd name="connsiteX2" fmla="*/ 1435100 w 1435100"/>
                  <a:gd name="connsiteY2" fmla="*/ 846733 h 1695414"/>
                  <a:gd name="connsiteX3" fmla="*/ 590550 w 1435100"/>
                  <a:gd name="connsiteY3" fmla="*/ 1691283 h 1695414"/>
                  <a:gd name="connsiteX4" fmla="*/ 0 w 1435100"/>
                  <a:gd name="connsiteY4" fmla="*/ 1062633 h 1695414"/>
                  <a:gd name="connsiteX0" fmla="*/ 243226 w 1678326"/>
                  <a:gd name="connsiteY0" fmla="*/ 1062633 h 1592646"/>
                  <a:gd name="connsiteX1" fmla="*/ 833776 w 1678326"/>
                  <a:gd name="connsiteY1" fmla="*/ 2183 h 1592646"/>
                  <a:gd name="connsiteX2" fmla="*/ 1678326 w 1678326"/>
                  <a:gd name="connsiteY2" fmla="*/ 846733 h 1592646"/>
                  <a:gd name="connsiteX3" fmla="*/ 97176 w 1678326"/>
                  <a:gd name="connsiteY3" fmla="*/ 1589683 h 1592646"/>
                  <a:gd name="connsiteX4" fmla="*/ 243226 w 1678326"/>
                  <a:gd name="connsiteY4" fmla="*/ 1062633 h 1592646"/>
                  <a:gd name="connsiteX0" fmla="*/ 259992 w 1923692"/>
                  <a:gd name="connsiteY0" fmla="*/ 1219559 h 1779324"/>
                  <a:gd name="connsiteX1" fmla="*/ 850542 w 1923692"/>
                  <a:gd name="connsiteY1" fmla="*/ 159109 h 1779324"/>
                  <a:gd name="connsiteX2" fmla="*/ 1923692 w 1923692"/>
                  <a:gd name="connsiteY2" fmla="*/ 305159 h 1779324"/>
                  <a:gd name="connsiteX3" fmla="*/ 113942 w 1923692"/>
                  <a:gd name="connsiteY3" fmla="*/ 1746609 h 1779324"/>
                  <a:gd name="connsiteX4" fmla="*/ 259992 w 1923692"/>
                  <a:gd name="connsiteY4" fmla="*/ 1219559 h 1779324"/>
                  <a:gd name="connsiteX0" fmla="*/ 252123 w 1915823"/>
                  <a:gd name="connsiteY0" fmla="*/ 1393561 h 1956003"/>
                  <a:gd name="connsiteX1" fmla="*/ 575973 w 1915823"/>
                  <a:gd name="connsiteY1" fmla="*/ 66411 h 1956003"/>
                  <a:gd name="connsiteX2" fmla="*/ 1915823 w 1915823"/>
                  <a:gd name="connsiteY2" fmla="*/ 479161 h 1956003"/>
                  <a:gd name="connsiteX3" fmla="*/ 106073 w 1915823"/>
                  <a:gd name="connsiteY3" fmla="*/ 1920611 h 1956003"/>
                  <a:gd name="connsiteX4" fmla="*/ 252123 w 1915823"/>
                  <a:gd name="connsiteY4" fmla="*/ 1393561 h 1956003"/>
                  <a:gd name="connsiteX0" fmla="*/ 839211 w 1829811"/>
                  <a:gd name="connsiteY0" fmla="*/ 876094 h 1890449"/>
                  <a:gd name="connsiteX1" fmla="*/ 489961 w 1829811"/>
                  <a:gd name="connsiteY1" fmla="*/ 31544 h 1890449"/>
                  <a:gd name="connsiteX2" fmla="*/ 1829811 w 1829811"/>
                  <a:gd name="connsiteY2" fmla="*/ 444294 h 1890449"/>
                  <a:gd name="connsiteX3" fmla="*/ 20061 w 1829811"/>
                  <a:gd name="connsiteY3" fmla="*/ 1885744 h 1890449"/>
                  <a:gd name="connsiteX4" fmla="*/ 839211 w 1829811"/>
                  <a:gd name="connsiteY4" fmla="*/ 876094 h 1890449"/>
                  <a:gd name="connsiteX0" fmla="*/ 838738 w 1829338"/>
                  <a:gd name="connsiteY0" fmla="*/ 678614 h 1692670"/>
                  <a:gd name="connsiteX1" fmla="*/ 337088 w 1829338"/>
                  <a:gd name="connsiteY1" fmla="*/ 176964 h 1692670"/>
                  <a:gd name="connsiteX2" fmla="*/ 1829338 w 1829338"/>
                  <a:gd name="connsiteY2" fmla="*/ 246814 h 1692670"/>
                  <a:gd name="connsiteX3" fmla="*/ 19588 w 1829338"/>
                  <a:gd name="connsiteY3" fmla="*/ 1688264 h 1692670"/>
                  <a:gd name="connsiteX4" fmla="*/ 838738 w 1829338"/>
                  <a:gd name="connsiteY4" fmla="*/ 678614 h 1692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9338" h="1692670">
                    <a:moveTo>
                      <a:pt x="838738" y="678614"/>
                    </a:moveTo>
                    <a:cubicBezTo>
                      <a:pt x="891655" y="426731"/>
                      <a:pt x="171988" y="248931"/>
                      <a:pt x="337088" y="176964"/>
                    </a:cubicBezTo>
                    <a:cubicBezTo>
                      <a:pt x="502188" y="104997"/>
                      <a:pt x="1829338" y="-219618"/>
                      <a:pt x="1829338" y="246814"/>
                    </a:cubicBezTo>
                    <a:cubicBezTo>
                      <a:pt x="1829338" y="713246"/>
                      <a:pt x="184688" y="1616297"/>
                      <a:pt x="19588" y="1688264"/>
                    </a:cubicBezTo>
                    <a:cubicBezTo>
                      <a:pt x="-145512" y="1760231"/>
                      <a:pt x="785821" y="930497"/>
                      <a:pt x="838738" y="6786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772365" y="1203501"/>
                <a:ext cx="556505" cy="556503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8FD8AA3-EF14-496D-8BD1-FE7500C30B24}"/>
                </a:ext>
              </a:extLst>
            </p:cNvPr>
            <p:cNvGrpSpPr/>
            <p:nvPr/>
          </p:nvGrpSpPr>
          <p:grpSpPr>
            <a:xfrm rot="20963819">
              <a:off x="2764758" y="2517936"/>
              <a:ext cx="1661893" cy="1269688"/>
              <a:chOff x="2772365" y="2972947"/>
              <a:chExt cx="1661893" cy="1269688"/>
            </a:xfrm>
          </p:grpSpPr>
          <p:sp>
            <p:nvSpPr>
              <p:cNvPr id="8" name="Freeform: Shape 7"/>
              <p:cNvSpPr/>
              <p:nvPr/>
            </p:nvSpPr>
            <p:spPr>
              <a:xfrm flipH="1" flipV="1">
                <a:off x="3192577" y="2972947"/>
                <a:ext cx="1241681" cy="1148916"/>
              </a:xfrm>
              <a:custGeom>
                <a:avLst/>
                <a:gdLst>
                  <a:gd name="connsiteX0" fmla="*/ 0 w 1689100"/>
                  <a:gd name="connsiteY0" fmla="*/ 844550 h 1689100"/>
                  <a:gd name="connsiteX1" fmla="*/ 844550 w 1689100"/>
                  <a:gd name="connsiteY1" fmla="*/ 0 h 1689100"/>
                  <a:gd name="connsiteX2" fmla="*/ 1689100 w 1689100"/>
                  <a:gd name="connsiteY2" fmla="*/ 844550 h 1689100"/>
                  <a:gd name="connsiteX3" fmla="*/ 844550 w 1689100"/>
                  <a:gd name="connsiteY3" fmla="*/ 1689100 h 1689100"/>
                  <a:gd name="connsiteX4" fmla="*/ 0 w 1689100"/>
                  <a:gd name="connsiteY4" fmla="*/ 844550 h 1689100"/>
                  <a:gd name="connsiteX0" fmla="*/ 0 w 1435100"/>
                  <a:gd name="connsiteY0" fmla="*/ 1062633 h 1695414"/>
                  <a:gd name="connsiteX1" fmla="*/ 590550 w 1435100"/>
                  <a:gd name="connsiteY1" fmla="*/ 2183 h 1695414"/>
                  <a:gd name="connsiteX2" fmla="*/ 1435100 w 1435100"/>
                  <a:gd name="connsiteY2" fmla="*/ 846733 h 1695414"/>
                  <a:gd name="connsiteX3" fmla="*/ 590550 w 1435100"/>
                  <a:gd name="connsiteY3" fmla="*/ 1691283 h 1695414"/>
                  <a:gd name="connsiteX4" fmla="*/ 0 w 1435100"/>
                  <a:gd name="connsiteY4" fmla="*/ 1062633 h 1695414"/>
                  <a:gd name="connsiteX0" fmla="*/ 243226 w 1678326"/>
                  <a:gd name="connsiteY0" fmla="*/ 1062633 h 1592646"/>
                  <a:gd name="connsiteX1" fmla="*/ 833776 w 1678326"/>
                  <a:gd name="connsiteY1" fmla="*/ 2183 h 1592646"/>
                  <a:gd name="connsiteX2" fmla="*/ 1678326 w 1678326"/>
                  <a:gd name="connsiteY2" fmla="*/ 846733 h 1592646"/>
                  <a:gd name="connsiteX3" fmla="*/ 97176 w 1678326"/>
                  <a:gd name="connsiteY3" fmla="*/ 1589683 h 1592646"/>
                  <a:gd name="connsiteX4" fmla="*/ 243226 w 1678326"/>
                  <a:gd name="connsiteY4" fmla="*/ 1062633 h 1592646"/>
                  <a:gd name="connsiteX0" fmla="*/ 259992 w 1923692"/>
                  <a:gd name="connsiteY0" fmla="*/ 1219559 h 1779324"/>
                  <a:gd name="connsiteX1" fmla="*/ 850542 w 1923692"/>
                  <a:gd name="connsiteY1" fmla="*/ 159109 h 1779324"/>
                  <a:gd name="connsiteX2" fmla="*/ 1923692 w 1923692"/>
                  <a:gd name="connsiteY2" fmla="*/ 305159 h 1779324"/>
                  <a:gd name="connsiteX3" fmla="*/ 113942 w 1923692"/>
                  <a:gd name="connsiteY3" fmla="*/ 1746609 h 1779324"/>
                  <a:gd name="connsiteX4" fmla="*/ 259992 w 1923692"/>
                  <a:gd name="connsiteY4" fmla="*/ 1219559 h 1779324"/>
                  <a:gd name="connsiteX0" fmla="*/ 252123 w 1915823"/>
                  <a:gd name="connsiteY0" fmla="*/ 1393561 h 1956003"/>
                  <a:gd name="connsiteX1" fmla="*/ 575973 w 1915823"/>
                  <a:gd name="connsiteY1" fmla="*/ 66411 h 1956003"/>
                  <a:gd name="connsiteX2" fmla="*/ 1915823 w 1915823"/>
                  <a:gd name="connsiteY2" fmla="*/ 479161 h 1956003"/>
                  <a:gd name="connsiteX3" fmla="*/ 106073 w 1915823"/>
                  <a:gd name="connsiteY3" fmla="*/ 1920611 h 1956003"/>
                  <a:gd name="connsiteX4" fmla="*/ 252123 w 1915823"/>
                  <a:gd name="connsiteY4" fmla="*/ 1393561 h 1956003"/>
                  <a:gd name="connsiteX0" fmla="*/ 839211 w 1829811"/>
                  <a:gd name="connsiteY0" fmla="*/ 876094 h 1890449"/>
                  <a:gd name="connsiteX1" fmla="*/ 489961 w 1829811"/>
                  <a:gd name="connsiteY1" fmla="*/ 31544 h 1890449"/>
                  <a:gd name="connsiteX2" fmla="*/ 1829811 w 1829811"/>
                  <a:gd name="connsiteY2" fmla="*/ 444294 h 1890449"/>
                  <a:gd name="connsiteX3" fmla="*/ 20061 w 1829811"/>
                  <a:gd name="connsiteY3" fmla="*/ 1885744 h 1890449"/>
                  <a:gd name="connsiteX4" fmla="*/ 839211 w 1829811"/>
                  <a:gd name="connsiteY4" fmla="*/ 876094 h 1890449"/>
                  <a:gd name="connsiteX0" fmla="*/ 838738 w 1829338"/>
                  <a:gd name="connsiteY0" fmla="*/ 678614 h 1692670"/>
                  <a:gd name="connsiteX1" fmla="*/ 337088 w 1829338"/>
                  <a:gd name="connsiteY1" fmla="*/ 176964 h 1692670"/>
                  <a:gd name="connsiteX2" fmla="*/ 1829338 w 1829338"/>
                  <a:gd name="connsiteY2" fmla="*/ 246814 h 1692670"/>
                  <a:gd name="connsiteX3" fmla="*/ 19588 w 1829338"/>
                  <a:gd name="connsiteY3" fmla="*/ 1688264 h 1692670"/>
                  <a:gd name="connsiteX4" fmla="*/ 838738 w 1829338"/>
                  <a:gd name="connsiteY4" fmla="*/ 678614 h 1692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9338" h="1692670">
                    <a:moveTo>
                      <a:pt x="838738" y="678614"/>
                    </a:moveTo>
                    <a:cubicBezTo>
                      <a:pt x="891655" y="426731"/>
                      <a:pt x="171988" y="248931"/>
                      <a:pt x="337088" y="176964"/>
                    </a:cubicBezTo>
                    <a:cubicBezTo>
                      <a:pt x="502188" y="104997"/>
                      <a:pt x="1829338" y="-219618"/>
                      <a:pt x="1829338" y="246814"/>
                    </a:cubicBezTo>
                    <a:cubicBezTo>
                      <a:pt x="1829338" y="713246"/>
                      <a:pt x="184688" y="1616297"/>
                      <a:pt x="19588" y="1688264"/>
                    </a:cubicBezTo>
                    <a:cubicBezTo>
                      <a:pt x="-145512" y="1760231"/>
                      <a:pt x="785821" y="930497"/>
                      <a:pt x="838738" y="67861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772365" y="3686132"/>
                <a:ext cx="556505" cy="556503"/>
              </a:xfrm>
              <a:prstGeom prst="ellipse">
                <a:avLst/>
              </a:prstGeom>
              <a:solidFill>
                <a:schemeClr val="accent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3BD8CDC-5FA9-4624-A2D5-3A661CB1CA8D}"/>
                </a:ext>
              </a:extLst>
            </p:cNvPr>
            <p:cNvGrpSpPr/>
            <p:nvPr/>
          </p:nvGrpSpPr>
          <p:grpSpPr>
            <a:xfrm rot="20639864">
              <a:off x="4835247" y="1493060"/>
              <a:ext cx="1653456" cy="1343280"/>
              <a:chOff x="4718179" y="1203501"/>
              <a:chExt cx="1653456" cy="1343280"/>
            </a:xfrm>
          </p:grpSpPr>
          <p:sp>
            <p:nvSpPr>
              <p:cNvPr id="5" name="Freeform: Shape 4"/>
              <p:cNvSpPr/>
              <p:nvPr/>
            </p:nvSpPr>
            <p:spPr>
              <a:xfrm>
                <a:off x="4718179" y="1397865"/>
                <a:ext cx="1241681" cy="1148916"/>
              </a:xfrm>
              <a:custGeom>
                <a:avLst/>
                <a:gdLst>
                  <a:gd name="connsiteX0" fmla="*/ 0 w 1689100"/>
                  <a:gd name="connsiteY0" fmla="*/ 844550 h 1689100"/>
                  <a:gd name="connsiteX1" fmla="*/ 844550 w 1689100"/>
                  <a:gd name="connsiteY1" fmla="*/ 0 h 1689100"/>
                  <a:gd name="connsiteX2" fmla="*/ 1689100 w 1689100"/>
                  <a:gd name="connsiteY2" fmla="*/ 844550 h 1689100"/>
                  <a:gd name="connsiteX3" fmla="*/ 844550 w 1689100"/>
                  <a:gd name="connsiteY3" fmla="*/ 1689100 h 1689100"/>
                  <a:gd name="connsiteX4" fmla="*/ 0 w 1689100"/>
                  <a:gd name="connsiteY4" fmla="*/ 844550 h 1689100"/>
                  <a:gd name="connsiteX0" fmla="*/ 0 w 1435100"/>
                  <a:gd name="connsiteY0" fmla="*/ 1062633 h 1695414"/>
                  <a:gd name="connsiteX1" fmla="*/ 590550 w 1435100"/>
                  <a:gd name="connsiteY1" fmla="*/ 2183 h 1695414"/>
                  <a:gd name="connsiteX2" fmla="*/ 1435100 w 1435100"/>
                  <a:gd name="connsiteY2" fmla="*/ 846733 h 1695414"/>
                  <a:gd name="connsiteX3" fmla="*/ 590550 w 1435100"/>
                  <a:gd name="connsiteY3" fmla="*/ 1691283 h 1695414"/>
                  <a:gd name="connsiteX4" fmla="*/ 0 w 1435100"/>
                  <a:gd name="connsiteY4" fmla="*/ 1062633 h 1695414"/>
                  <a:gd name="connsiteX0" fmla="*/ 243226 w 1678326"/>
                  <a:gd name="connsiteY0" fmla="*/ 1062633 h 1592646"/>
                  <a:gd name="connsiteX1" fmla="*/ 833776 w 1678326"/>
                  <a:gd name="connsiteY1" fmla="*/ 2183 h 1592646"/>
                  <a:gd name="connsiteX2" fmla="*/ 1678326 w 1678326"/>
                  <a:gd name="connsiteY2" fmla="*/ 846733 h 1592646"/>
                  <a:gd name="connsiteX3" fmla="*/ 97176 w 1678326"/>
                  <a:gd name="connsiteY3" fmla="*/ 1589683 h 1592646"/>
                  <a:gd name="connsiteX4" fmla="*/ 243226 w 1678326"/>
                  <a:gd name="connsiteY4" fmla="*/ 1062633 h 1592646"/>
                  <a:gd name="connsiteX0" fmla="*/ 259992 w 1923692"/>
                  <a:gd name="connsiteY0" fmla="*/ 1219559 h 1779324"/>
                  <a:gd name="connsiteX1" fmla="*/ 850542 w 1923692"/>
                  <a:gd name="connsiteY1" fmla="*/ 159109 h 1779324"/>
                  <a:gd name="connsiteX2" fmla="*/ 1923692 w 1923692"/>
                  <a:gd name="connsiteY2" fmla="*/ 305159 h 1779324"/>
                  <a:gd name="connsiteX3" fmla="*/ 113942 w 1923692"/>
                  <a:gd name="connsiteY3" fmla="*/ 1746609 h 1779324"/>
                  <a:gd name="connsiteX4" fmla="*/ 259992 w 1923692"/>
                  <a:gd name="connsiteY4" fmla="*/ 1219559 h 1779324"/>
                  <a:gd name="connsiteX0" fmla="*/ 252123 w 1915823"/>
                  <a:gd name="connsiteY0" fmla="*/ 1393561 h 1956003"/>
                  <a:gd name="connsiteX1" fmla="*/ 575973 w 1915823"/>
                  <a:gd name="connsiteY1" fmla="*/ 66411 h 1956003"/>
                  <a:gd name="connsiteX2" fmla="*/ 1915823 w 1915823"/>
                  <a:gd name="connsiteY2" fmla="*/ 479161 h 1956003"/>
                  <a:gd name="connsiteX3" fmla="*/ 106073 w 1915823"/>
                  <a:gd name="connsiteY3" fmla="*/ 1920611 h 1956003"/>
                  <a:gd name="connsiteX4" fmla="*/ 252123 w 1915823"/>
                  <a:gd name="connsiteY4" fmla="*/ 1393561 h 1956003"/>
                  <a:gd name="connsiteX0" fmla="*/ 839211 w 1829811"/>
                  <a:gd name="connsiteY0" fmla="*/ 876094 h 1890449"/>
                  <a:gd name="connsiteX1" fmla="*/ 489961 w 1829811"/>
                  <a:gd name="connsiteY1" fmla="*/ 31544 h 1890449"/>
                  <a:gd name="connsiteX2" fmla="*/ 1829811 w 1829811"/>
                  <a:gd name="connsiteY2" fmla="*/ 444294 h 1890449"/>
                  <a:gd name="connsiteX3" fmla="*/ 20061 w 1829811"/>
                  <a:gd name="connsiteY3" fmla="*/ 1885744 h 1890449"/>
                  <a:gd name="connsiteX4" fmla="*/ 839211 w 1829811"/>
                  <a:gd name="connsiteY4" fmla="*/ 876094 h 1890449"/>
                  <a:gd name="connsiteX0" fmla="*/ 838738 w 1829338"/>
                  <a:gd name="connsiteY0" fmla="*/ 678614 h 1692670"/>
                  <a:gd name="connsiteX1" fmla="*/ 337088 w 1829338"/>
                  <a:gd name="connsiteY1" fmla="*/ 176964 h 1692670"/>
                  <a:gd name="connsiteX2" fmla="*/ 1829338 w 1829338"/>
                  <a:gd name="connsiteY2" fmla="*/ 246814 h 1692670"/>
                  <a:gd name="connsiteX3" fmla="*/ 19588 w 1829338"/>
                  <a:gd name="connsiteY3" fmla="*/ 1688264 h 1692670"/>
                  <a:gd name="connsiteX4" fmla="*/ 838738 w 1829338"/>
                  <a:gd name="connsiteY4" fmla="*/ 678614 h 1692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9338" h="1692670">
                    <a:moveTo>
                      <a:pt x="838738" y="678614"/>
                    </a:moveTo>
                    <a:cubicBezTo>
                      <a:pt x="891655" y="426731"/>
                      <a:pt x="171988" y="248931"/>
                      <a:pt x="337088" y="176964"/>
                    </a:cubicBezTo>
                    <a:cubicBezTo>
                      <a:pt x="502188" y="104997"/>
                      <a:pt x="1829338" y="-219618"/>
                      <a:pt x="1829338" y="246814"/>
                    </a:cubicBezTo>
                    <a:cubicBezTo>
                      <a:pt x="1829338" y="713246"/>
                      <a:pt x="184688" y="1616297"/>
                      <a:pt x="19588" y="1688264"/>
                    </a:cubicBezTo>
                    <a:cubicBezTo>
                      <a:pt x="-145512" y="1760231"/>
                      <a:pt x="785821" y="930497"/>
                      <a:pt x="838738" y="678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815130" y="1203501"/>
                <a:ext cx="556505" cy="556503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9308A24-8E27-4164-B205-670D5F87BDA6}"/>
                </a:ext>
              </a:extLst>
            </p:cNvPr>
            <p:cNvGrpSpPr/>
            <p:nvPr/>
          </p:nvGrpSpPr>
          <p:grpSpPr>
            <a:xfrm rot="1319855">
              <a:off x="4748692" y="2830297"/>
              <a:ext cx="1653456" cy="1269688"/>
              <a:chOff x="4718179" y="2972947"/>
              <a:chExt cx="1653456" cy="1269688"/>
            </a:xfrm>
          </p:grpSpPr>
          <p:sp>
            <p:nvSpPr>
              <p:cNvPr id="7" name="Freeform: Shape 6"/>
              <p:cNvSpPr/>
              <p:nvPr/>
            </p:nvSpPr>
            <p:spPr>
              <a:xfrm flipV="1">
                <a:off x="4718179" y="2972947"/>
                <a:ext cx="1241681" cy="1148916"/>
              </a:xfrm>
              <a:custGeom>
                <a:avLst/>
                <a:gdLst>
                  <a:gd name="connsiteX0" fmla="*/ 0 w 1689100"/>
                  <a:gd name="connsiteY0" fmla="*/ 844550 h 1689100"/>
                  <a:gd name="connsiteX1" fmla="*/ 844550 w 1689100"/>
                  <a:gd name="connsiteY1" fmla="*/ 0 h 1689100"/>
                  <a:gd name="connsiteX2" fmla="*/ 1689100 w 1689100"/>
                  <a:gd name="connsiteY2" fmla="*/ 844550 h 1689100"/>
                  <a:gd name="connsiteX3" fmla="*/ 844550 w 1689100"/>
                  <a:gd name="connsiteY3" fmla="*/ 1689100 h 1689100"/>
                  <a:gd name="connsiteX4" fmla="*/ 0 w 1689100"/>
                  <a:gd name="connsiteY4" fmla="*/ 844550 h 1689100"/>
                  <a:gd name="connsiteX0" fmla="*/ 0 w 1435100"/>
                  <a:gd name="connsiteY0" fmla="*/ 1062633 h 1695414"/>
                  <a:gd name="connsiteX1" fmla="*/ 590550 w 1435100"/>
                  <a:gd name="connsiteY1" fmla="*/ 2183 h 1695414"/>
                  <a:gd name="connsiteX2" fmla="*/ 1435100 w 1435100"/>
                  <a:gd name="connsiteY2" fmla="*/ 846733 h 1695414"/>
                  <a:gd name="connsiteX3" fmla="*/ 590550 w 1435100"/>
                  <a:gd name="connsiteY3" fmla="*/ 1691283 h 1695414"/>
                  <a:gd name="connsiteX4" fmla="*/ 0 w 1435100"/>
                  <a:gd name="connsiteY4" fmla="*/ 1062633 h 1695414"/>
                  <a:gd name="connsiteX0" fmla="*/ 243226 w 1678326"/>
                  <a:gd name="connsiteY0" fmla="*/ 1062633 h 1592646"/>
                  <a:gd name="connsiteX1" fmla="*/ 833776 w 1678326"/>
                  <a:gd name="connsiteY1" fmla="*/ 2183 h 1592646"/>
                  <a:gd name="connsiteX2" fmla="*/ 1678326 w 1678326"/>
                  <a:gd name="connsiteY2" fmla="*/ 846733 h 1592646"/>
                  <a:gd name="connsiteX3" fmla="*/ 97176 w 1678326"/>
                  <a:gd name="connsiteY3" fmla="*/ 1589683 h 1592646"/>
                  <a:gd name="connsiteX4" fmla="*/ 243226 w 1678326"/>
                  <a:gd name="connsiteY4" fmla="*/ 1062633 h 1592646"/>
                  <a:gd name="connsiteX0" fmla="*/ 259992 w 1923692"/>
                  <a:gd name="connsiteY0" fmla="*/ 1219559 h 1779324"/>
                  <a:gd name="connsiteX1" fmla="*/ 850542 w 1923692"/>
                  <a:gd name="connsiteY1" fmla="*/ 159109 h 1779324"/>
                  <a:gd name="connsiteX2" fmla="*/ 1923692 w 1923692"/>
                  <a:gd name="connsiteY2" fmla="*/ 305159 h 1779324"/>
                  <a:gd name="connsiteX3" fmla="*/ 113942 w 1923692"/>
                  <a:gd name="connsiteY3" fmla="*/ 1746609 h 1779324"/>
                  <a:gd name="connsiteX4" fmla="*/ 259992 w 1923692"/>
                  <a:gd name="connsiteY4" fmla="*/ 1219559 h 1779324"/>
                  <a:gd name="connsiteX0" fmla="*/ 252123 w 1915823"/>
                  <a:gd name="connsiteY0" fmla="*/ 1393561 h 1956003"/>
                  <a:gd name="connsiteX1" fmla="*/ 575973 w 1915823"/>
                  <a:gd name="connsiteY1" fmla="*/ 66411 h 1956003"/>
                  <a:gd name="connsiteX2" fmla="*/ 1915823 w 1915823"/>
                  <a:gd name="connsiteY2" fmla="*/ 479161 h 1956003"/>
                  <a:gd name="connsiteX3" fmla="*/ 106073 w 1915823"/>
                  <a:gd name="connsiteY3" fmla="*/ 1920611 h 1956003"/>
                  <a:gd name="connsiteX4" fmla="*/ 252123 w 1915823"/>
                  <a:gd name="connsiteY4" fmla="*/ 1393561 h 1956003"/>
                  <a:gd name="connsiteX0" fmla="*/ 839211 w 1829811"/>
                  <a:gd name="connsiteY0" fmla="*/ 876094 h 1890449"/>
                  <a:gd name="connsiteX1" fmla="*/ 489961 w 1829811"/>
                  <a:gd name="connsiteY1" fmla="*/ 31544 h 1890449"/>
                  <a:gd name="connsiteX2" fmla="*/ 1829811 w 1829811"/>
                  <a:gd name="connsiteY2" fmla="*/ 444294 h 1890449"/>
                  <a:gd name="connsiteX3" fmla="*/ 20061 w 1829811"/>
                  <a:gd name="connsiteY3" fmla="*/ 1885744 h 1890449"/>
                  <a:gd name="connsiteX4" fmla="*/ 839211 w 1829811"/>
                  <a:gd name="connsiteY4" fmla="*/ 876094 h 1890449"/>
                  <a:gd name="connsiteX0" fmla="*/ 838738 w 1829338"/>
                  <a:gd name="connsiteY0" fmla="*/ 678614 h 1692670"/>
                  <a:gd name="connsiteX1" fmla="*/ 337088 w 1829338"/>
                  <a:gd name="connsiteY1" fmla="*/ 176964 h 1692670"/>
                  <a:gd name="connsiteX2" fmla="*/ 1829338 w 1829338"/>
                  <a:gd name="connsiteY2" fmla="*/ 246814 h 1692670"/>
                  <a:gd name="connsiteX3" fmla="*/ 19588 w 1829338"/>
                  <a:gd name="connsiteY3" fmla="*/ 1688264 h 1692670"/>
                  <a:gd name="connsiteX4" fmla="*/ 838738 w 1829338"/>
                  <a:gd name="connsiteY4" fmla="*/ 678614 h 1692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9338" h="1692670">
                    <a:moveTo>
                      <a:pt x="838738" y="678614"/>
                    </a:moveTo>
                    <a:cubicBezTo>
                      <a:pt x="891655" y="426731"/>
                      <a:pt x="171988" y="248931"/>
                      <a:pt x="337088" y="176964"/>
                    </a:cubicBezTo>
                    <a:cubicBezTo>
                      <a:pt x="502188" y="104997"/>
                      <a:pt x="1829338" y="-219618"/>
                      <a:pt x="1829338" y="246814"/>
                    </a:cubicBezTo>
                    <a:cubicBezTo>
                      <a:pt x="1829338" y="713246"/>
                      <a:pt x="184688" y="1616297"/>
                      <a:pt x="19588" y="1688264"/>
                    </a:cubicBezTo>
                    <a:cubicBezTo>
                      <a:pt x="-145512" y="1760231"/>
                      <a:pt x="785821" y="930497"/>
                      <a:pt x="838738" y="6786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815130" y="3686132"/>
                <a:ext cx="556505" cy="556503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788350" y="1953276"/>
              <a:ext cx="1575738" cy="1575738"/>
              <a:chOff x="3788350" y="1953276"/>
              <a:chExt cx="1575738" cy="1575738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3788350" y="1953276"/>
                <a:ext cx="1575738" cy="157573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6" name="TextBox 19"/>
              <p:cNvSpPr txBox="1">
                <a:spLocks/>
              </p:cNvSpPr>
              <p:nvPr/>
            </p:nvSpPr>
            <p:spPr>
              <a:xfrm>
                <a:off x="4211960" y="2355726"/>
                <a:ext cx="845913" cy="761013"/>
              </a:xfrm>
              <a:prstGeom prst="rect">
                <a:avLst/>
              </a:prstGeom>
            </p:spPr>
            <p:txBody>
              <a:bodyPr vert="horz" wrap="none" lIns="0" tIns="0" rIns="0" bIns="0" anchor="ctr">
                <a:normAutofit/>
              </a:bodyPr>
              <a:lstStyle/>
              <a:p>
                <a:pPr algn="r"/>
                <a:r>
                  <a:rPr lang="en-US" altLang="zh-CN" sz="3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PLAN</a:t>
                </a:r>
                <a:endParaRPr lang="zh-CN" altLang="en-US" sz="3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1338122" y="4948014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</a:rPr>
              <a:t>http://www.1ppt.com/xiazai/</a:t>
            </a: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4CD0FBC3-F307-4F50-94DD-E5DC2CE9E138}"/>
              </a:ext>
            </a:extLst>
          </p:cNvPr>
          <p:cNvSpPr txBox="1">
            <a:spLocks/>
          </p:cNvSpPr>
          <p:nvPr/>
        </p:nvSpPr>
        <p:spPr>
          <a:xfrm>
            <a:off x="-564609" y="196652"/>
            <a:ext cx="4572000" cy="828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698FCE"/>
                </a:solidFill>
                <a:latin typeface="Impact" panose="020B0806030902050204" pitchFamily="34" charset="0"/>
                <a:sym typeface="+mn-ea"/>
              </a:rPr>
              <a:t> </a:t>
            </a:r>
            <a:r>
              <a:rPr lang="en-US" altLang="zh-CN" sz="2000" b="1" dirty="0">
                <a:solidFill>
                  <a:srgbClr val="698FC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0 4</a:t>
            </a:r>
            <a:r>
              <a:rPr lang="en-US" altLang="zh-CN" sz="2000" b="1" dirty="0">
                <a:solidFill>
                  <a:srgbClr val="969EC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未来规划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展望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3B155A5-A5AC-424A-A412-AA537E8DA5C2}"/>
              </a:ext>
            </a:extLst>
          </p:cNvPr>
          <p:cNvGrpSpPr/>
          <p:nvPr/>
        </p:nvGrpSpPr>
        <p:grpSpPr>
          <a:xfrm>
            <a:off x="251521" y="235606"/>
            <a:ext cx="2160239" cy="551348"/>
            <a:chOff x="1209635" y="313690"/>
            <a:chExt cx="1800000" cy="72000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86F0050-0E18-498F-91C8-60AC58302D3C}"/>
                </a:ext>
              </a:extLst>
            </p:cNvPr>
            <p:cNvSpPr/>
            <p:nvPr/>
          </p:nvSpPr>
          <p:spPr>
            <a:xfrm>
              <a:off x="1209635" y="313690"/>
              <a:ext cx="6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75DD976-B8DD-4DF5-9DFB-7C67552DDB21}"/>
                </a:ext>
              </a:extLst>
            </p:cNvPr>
            <p:cNvSpPr/>
            <p:nvPr/>
          </p:nvSpPr>
          <p:spPr>
            <a:xfrm>
              <a:off x="1209635" y="313690"/>
              <a:ext cx="180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BED2D99-B4A9-4FD0-9AFE-A1449062EFF3}"/>
              </a:ext>
            </a:extLst>
          </p:cNvPr>
          <p:cNvCxnSpPr>
            <a:cxnSpLocks/>
          </p:cNvCxnSpPr>
          <p:nvPr/>
        </p:nvCxnSpPr>
        <p:spPr>
          <a:xfrm>
            <a:off x="395536" y="743568"/>
            <a:ext cx="7314353" cy="30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72">
            <a:extLst>
              <a:ext uri="{FF2B5EF4-FFF2-40B4-BE49-F238E27FC236}">
                <a16:creationId xmlns:a16="http://schemas.microsoft.com/office/drawing/2014/main" id="{227466C7-7660-47A2-82F7-4D0325B95C7D}"/>
              </a:ext>
            </a:extLst>
          </p:cNvPr>
          <p:cNvGrpSpPr/>
          <p:nvPr/>
        </p:nvGrpSpPr>
        <p:grpSpPr>
          <a:xfrm>
            <a:off x="8100392" y="3790076"/>
            <a:ext cx="1129378" cy="1006688"/>
            <a:chOff x="10236339" y="3473590"/>
            <a:chExt cx="5628863" cy="6013761"/>
          </a:xfrm>
        </p:grpSpPr>
        <p:grpSp>
          <p:nvGrpSpPr>
            <p:cNvPr id="37" name="Группа 73">
              <a:extLst>
                <a:ext uri="{FF2B5EF4-FFF2-40B4-BE49-F238E27FC236}">
                  <a16:creationId xmlns:a16="http://schemas.microsoft.com/office/drawing/2014/main" id="{1438C844-351D-4373-90FA-E4C38D33B457}"/>
                </a:ext>
              </a:extLst>
            </p:cNvPr>
            <p:cNvGrpSpPr/>
            <p:nvPr/>
          </p:nvGrpSpPr>
          <p:grpSpPr>
            <a:xfrm>
              <a:off x="10236339" y="3473590"/>
              <a:ext cx="5052800" cy="6013761"/>
              <a:chOff x="3449838" y="4626546"/>
              <a:chExt cx="1552575" cy="1847850"/>
            </a:xfrm>
          </p:grpSpPr>
          <p:sp>
            <p:nvSpPr>
              <p:cNvPr id="39" name="Freeform 1540">
                <a:extLst>
                  <a:ext uri="{FF2B5EF4-FFF2-40B4-BE49-F238E27FC236}">
                    <a16:creationId xmlns:a16="http://schemas.microsoft.com/office/drawing/2014/main" id="{5EFD5118-77C8-430A-AC70-395CB14730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49838" y="4626546"/>
                <a:ext cx="596900" cy="596900"/>
              </a:xfrm>
              <a:custGeom>
                <a:avLst/>
                <a:gdLst>
                  <a:gd name="T0" fmla="*/ 150 w 188"/>
                  <a:gd name="T1" fmla="*/ 0 h 188"/>
                  <a:gd name="T2" fmla="*/ 38 w 188"/>
                  <a:gd name="T3" fmla="*/ 0 h 188"/>
                  <a:gd name="T4" fmla="*/ 0 w 188"/>
                  <a:gd name="T5" fmla="*/ 38 h 188"/>
                  <a:gd name="T6" fmla="*/ 0 w 188"/>
                  <a:gd name="T7" fmla="*/ 150 h 188"/>
                  <a:gd name="T8" fmla="*/ 38 w 188"/>
                  <a:gd name="T9" fmla="*/ 188 h 188"/>
                  <a:gd name="T10" fmla="*/ 150 w 188"/>
                  <a:gd name="T11" fmla="*/ 188 h 188"/>
                  <a:gd name="T12" fmla="*/ 188 w 188"/>
                  <a:gd name="T13" fmla="*/ 150 h 188"/>
                  <a:gd name="T14" fmla="*/ 188 w 188"/>
                  <a:gd name="T15" fmla="*/ 38 h 188"/>
                  <a:gd name="T16" fmla="*/ 150 w 188"/>
                  <a:gd name="T17" fmla="*/ 0 h 188"/>
                  <a:gd name="T18" fmla="*/ 164 w 188"/>
                  <a:gd name="T19" fmla="*/ 150 h 188"/>
                  <a:gd name="T20" fmla="*/ 150 w 188"/>
                  <a:gd name="T21" fmla="*/ 164 h 188"/>
                  <a:gd name="T22" fmla="*/ 38 w 188"/>
                  <a:gd name="T23" fmla="*/ 164 h 188"/>
                  <a:gd name="T24" fmla="*/ 24 w 188"/>
                  <a:gd name="T25" fmla="*/ 150 h 188"/>
                  <a:gd name="T26" fmla="*/ 24 w 188"/>
                  <a:gd name="T27" fmla="*/ 38 h 188"/>
                  <a:gd name="T28" fmla="*/ 38 w 188"/>
                  <a:gd name="T29" fmla="*/ 24 h 188"/>
                  <a:gd name="T30" fmla="*/ 150 w 188"/>
                  <a:gd name="T31" fmla="*/ 24 h 188"/>
                  <a:gd name="T32" fmla="*/ 164 w 188"/>
                  <a:gd name="T33" fmla="*/ 38 h 188"/>
                  <a:gd name="T34" fmla="*/ 164 w 188"/>
                  <a:gd name="T35" fmla="*/ 15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8" h="188">
                    <a:moveTo>
                      <a:pt x="150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8" y="0"/>
                      <a:pt x="0" y="17"/>
                      <a:pt x="0" y="38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71"/>
                      <a:pt x="18" y="188"/>
                      <a:pt x="38" y="188"/>
                    </a:cubicBezTo>
                    <a:cubicBezTo>
                      <a:pt x="150" y="188"/>
                      <a:pt x="150" y="188"/>
                      <a:pt x="150" y="188"/>
                    </a:cubicBezTo>
                    <a:cubicBezTo>
                      <a:pt x="171" y="188"/>
                      <a:pt x="188" y="171"/>
                      <a:pt x="188" y="150"/>
                    </a:cubicBezTo>
                    <a:cubicBezTo>
                      <a:pt x="188" y="38"/>
                      <a:pt x="188" y="38"/>
                      <a:pt x="188" y="38"/>
                    </a:cubicBezTo>
                    <a:cubicBezTo>
                      <a:pt x="188" y="17"/>
                      <a:pt x="171" y="0"/>
                      <a:pt x="150" y="0"/>
                    </a:cubicBezTo>
                    <a:close/>
                    <a:moveTo>
                      <a:pt x="164" y="150"/>
                    </a:moveTo>
                    <a:cubicBezTo>
                      <a:pt x="164" y="157"/>
                      <a:pt x="158" y="164"/>
                      <a:pt x="150" y="164"/>
                    </a:cubicBezTo>
                    <a:cubicBezTo>
                      <a:pt x="38" y="164"/>
                      <a:pt x="38" y="164"/>
                      <a:pt x="38" y="164"/>
                    </a:cubicBezTo>
                    <a:cubicBezTo>
                      <a:pt x="31" y="164"/>
                      <a:pt x="24" y="157"/>
                      <a:pt x="24" y="150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0"/>
                      <a:pt x="31" y="24"/>
                      <a:pt x="38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8" y="24"/>
                      <a:pt x="164" y="30"/>
                      <a:pt x="164" y="38"/>
                    </a:cubicBezTo>
                    <a:lnTo>
                      <a:pt x="164" y="150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40" name="Freeform 1541">
                <a:extLst>
                  <a:ext uri="{FF2B5EF4-FFF2-40B4-BE49-F238E27FC236}">
                    <a16:creationId xmlns:a16="http://schemas.microsoft.com/office/drawing/2014/main" id="{80B3389C-6353-49F6-AD30-81E95B3684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49838" y="5242496"/>
                <a:ext cx="596900" cy="596900"/>
              </a:xfrm>
              <a:custGeom>
                <a:avLst/>
                <a:gdLst>
                  <a:gd name="T0" fmla="*/ 150 w 188"/>
                  <a:gd name="T1" fmla="*/ 0 h 188"/>
                  <a:gd name="T2" fmla="*/ 38 w 188"/>
                  <a:gd name="T3" fmla="*/ 0 h 188"/>
                  <a:gd name="T4" fmla="*/ 0 w 188"/>
                  <a:gd name="T5" fmla="*/ 38 h 188"/>
                  <a:gd name="T6" fmla="*/ 0 w 188"/>
                  <a:gd name="T7" fmla="*/ 150 h 188"/>
                  <a:gd name="T8" fmla="*/ 38 w 188"/>
                  <a:gd name="T9" fmla="*/ 188 h 188"/>
                  <a:gd name="T10" fmla="*/ 150 w 188"/>
                  <a:gd name="T11" fmla="*/ 188 h 188"/>
                  <a:gd name="T12" fmla="*/ 188 w 188"/>
                  <a:gd name="T13" fmla="*/ 150 h 188"/>
                  <a:gd name="T14" fmla="*/ 188 w 188"/>
                  <a:gd name="T15" fmla="*/ 38 h 188"/>
                  <a:gd name="T16" fmla="*/ 150 w 188"/>
                  <a:gd name="T17" fmla="*/ 0 h 188"/>
                  <a:gd name="T18" fmla="*/ 164 w 188"/>
                  <a:gd name="T19" fmla="*/ 150 h 188"/>
                  <a:gd name="T20" fmla="*/ 150 w 188"/>
                  <a:gd name="T21" fmla="*/ 164 h 188"/>
                  <a:gd name="T22" fmla="*/ 38 w 188"/>
                  <a:gd name="T23" fmla="*/ 164 h 188"/>
                  <a:gd name="T24" fmla="*/ 24 w 188"/>
                  <a:gd name="T25" fmla="*/ 150 h 188"/>
                  <a:gd name="T26" fmla="*/ 24 w 188"/>
                  <a:gd name="T27" fmla="*/ 38 h 188"/>
                  <a:gd name="T28" fmla="*/ 38 w 188"/>
                  <a:gd name="T29" fmla="*/ 24 h 188"/>
                  <a:gd name="T30" fmla="*/ 150 w 188"/>
                  <a:gd name="T31" fmla="*/ 24 h 188"/>
                  <a:gd name="T32" fmla="*/ 164 w 188"/>
                  <a:gd name="T33" fmla="*/ 38 h 188"/>
                  <a:gd name="T34" fmla="*/ 164 w 188"/>
                  <a:gd name="T35" fmla="*/ 15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8" h="188">
                    <a:moveTo>
                      <a:pt x="150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8" y="0"/>
                      <a:pt x="0" y="17"/>
                      <a:pt x="0" y="38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71"/>
                      <a:pt x="18" y="188"/>
                      <a:pt x="38" y="188"/>
                    </a:cubicBezTo>
                    <a:cubicBezTo>
                      <a:pt x="150" y="188"/>
                      <a:pt x="150" y="188"/>
                      <a:pt x="150" y="188"/>
                    </a:cubicBezTo>
                    <a:cubicBezTo>
                      <a:pt x="171" y="188"/>
                      <a:pt x="188" y="171"/>
                      <a:pt x="188" y="150"/>
                    </a:cubicBezTo>
                    <a:cubicBezTo>
                      <a:pt x="188" y="38"/>
                      <a:pt x="188" y="38"/>
                      <a:pt x="188" y="38"/>
                    </a:cubicBezTo>
                    <a:cubicBezTo>
                      <a:pt x="188" y="17"/>
                      <a:pt x="171" y="0"/>
                      <a:pt x="150" y="0"/>
                    </a:cubicBezTo>
                    <a:close/>
                    <a:moveTo>
                      <a:pt x="164" y="150"/>
                    </a:moveTo>
                    <a:cubicBezTo>
                      <a:pt x="164" y="157"/>
                      <a:pt x="158" y="164"/>
                      <a:pt x="150" y="164"/>
                    </a:cubicBezTo>
                    <a:cubicBezTo>
                      <a:pt x="38" y="164"/>
                      <a:pt x="38" y="164"/>
                      <a:pt x="38" y="164"/>
                    </a:cubicBezTo>
                    <a:cubicBezTo>
                      <a:pt x="31" y="164"/>
                      <a:pt x="24" y="157"/>
                      <a:pt x="24" y="150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0"/>
                      <a:pt x="31" y="24"/>
                      <a:pt x="38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8" y="24"/>
                      <a:pt x="164" y="30"/>
                      <a:pt x="164" y="38"/>
                    </a:cubicBezTo>
                    <a:lnTo>
                      <a:pt x="164" y="150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41" name="Freeform 1542">
                <a:extLst>
                  <a:ext uri="{FF2B5EF4-FFF2-40B4-BE49-F238E27FC236}">
                    <a16:creationId xmlns:a16="http://schemas.microsoft.com/office/drawing/2014/main" id="{A11152BD-6C6D-4A21-A036-7371508C1E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49838" y="5858446"/>
                <a:ext cx="596900" cy="596900"/>
              </a:xfrm>
              <a:custGeom>
                <a:avLst/>
                <a:gdLst>
                  <a:gd name="T0" fmla="*/ 150 w 188"/>
                  <a:gd name="T1" fmla="*/ 0 h 188"/>
                  <a:gd name="T2" fmla="*/ 38 w 188"/>
                  <a:gd name="T3" fmla="*/ 0 h 188"/>
                  <a:gd name="T4" fmla="*/ 0 w 188"/>
                  <a:gd name="T5" fmla="*/ 38 h 188"/>
                  <a:gd name="T6" fmla="*/ 0 w 188"/>
                  <a:gd name="T7" fmla="*/ 150 h 188"/>
                  <a:gd name="T8" fmla="*/ 38 w 188"/>
                  <a:gd name="T9" fmla="*/ 188 h 188"/>
                  <a:gd name="T10" fmla="*/ 150 w 188"/>
                  <a:gd name="T11" fmla="*/ 188 h 188"/>
                  <a:gd name="T12" fmla="*/ 188 w 188"/>
                  <a:gd name="T13" fmla="*/ 150 h 188"/>
                  <a:gd name="T14" fmla="*/ 188 w 188"/>
                  <a:gd name="T15" fmla="*/ 38 h 188"/>
                  <a:gd name="T16" fmla="*/ 150 w 188"/>
                  <a:gd name="T17" fmla="*/ 0 h 188"/>
                  <a:gd name="T18" fmla="*/ 164 w 188"/>
                  <a:gd name="T19" fmla="*/ 150 h 188"/>
                  <a:gd name="T20" fmla="*/ 150 w 188"/>
                  <a:gd name="T21" fmla="*/ 164 h 188"/>
                  <a:gd name="T22" fmla="*/ 38 w 188"/>
                  <a:gd name="T23" fmla="*/ 164 h 188"/>
                  <a:gd name="T24" fmla="*/ 24 w 188"/>
                  <a:gd name="T25" fmla="*/ 150 h 188"/>
                  <a:gd name="T26" fmla="*/ 24 w 188"/>
                  <a:gd name="T27" fmla="*/ 38 h 188"/>
                  <a:gd name="T28" fmla="*/ 38 w 188"/>
                  <a:gd name="T29" fmla="*/ 24 h 188"/>
                  <a:gd name="T30" fmla="*/ 150 w 188"/>
                  <a:gd name="T31" fmla="*/ 24 h 188"/>
                  <a:gd name="T32" fmla="*/ 164 w 188"/>
                  <a:gd name="T33" fmla="*/ 38 h 188"/>
                  <a:gd name="T34" fmla="*/ 164 w 188"/>
                  <a:gd name="T35" fmla="*/ 15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8" h="188">
                    <a:moveTo>
                      <a:pt x="150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8" y="0"/>
                      <a:pt x="0" y="17"/>
                      <a:pt x="0" y="38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71"/>
                      <a:pt x="18" y="188"/>
                      <a:pt x="38" y="188"/>
                    </a:cubicBezTo>
                    <a:cubicBezTo>
                      <a:pt x="150" y="188"/>
                      <a:pt x="150" y="188"/>
                      <a:pt x="150" y="188"/>
                    </a:cubicBezTo>
                    <a:cubicBezTo>
                      <a:pt x="171" y="188"/>
                      <a:pt x="188" y="171"/>
                      <a:pt x="188" y="150"/>
                    </a:cubicBezTo>
                    <a:cubicBezTo>
                      <a:pt x="188" y="38"/>
                      <a:pt x="188" y="38"/>
                      <a:pt x="188" y="38"/>
                    </a:cubicBezTo>
                    <a:cubicBezTo>
                      <a:pt x="188" y="17"/>
                      <a:pt x="171" y="0"/>
                      <a:pt x="150" y="0"/>
                    </a:cubicBezTo>
                    <a:close/>
                    <a:moveTo>
                      <a:pt x="164" y="150"/>
                    </a:moveTo>
                    <a:cubicBezTo>
                      <a:pt x="164" y="157"/>
                      <a:pt x="158" y="164"/>
                      <a:pt x="150" y="164"/>
                    </a:cubicBezTo>
                    <a:cubicBezTo>
                      <a:pt x="38" y="164"/>
                      <a:pt x="38" y="164"/>
                      <a:pt x="38" y="164"/>
                    </a:cubicBezTo>
                    <a:cubicBezTo>
                      <a:pt x="31" y="164"/>
                      <a:pt x="24" y="157"/>
                      <a:pt x="24" y="150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0"/>
                      <a:pt x="31" y="24"/>
                      <a:pt x="38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8" y="24"/>
                      <a:pt x="164" y="30"/>
                      <a:pt x="164" y="38"/>
                    </a:cubicBezTo>
                    <a:lnTo>
                      <a:pt x="164" y="150"/>
                    </a:ln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42" name="Freeform 1543">
                <a:extLst>
                  <a:ext uri="{FF2B5EF4-FFF2-40B4-BE49-F238E27FC236}">
                    <a16:creationId xmlns:a16="http://schemas.microsoft.com/office/drawing/2014/main" id="{52C2AA74-9E42-4C01-940D-3F3F43C07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738" y="5375846"/>
                <a:ext cx="422275" cy="374650"/>
              </a:xfrm>
              <a:custGeom>
                <a:avLst/>
                <a:gdLst>
                  <a:gd name="T0" fmla="*/ 120 w 133"/>
                  <a:gd name="T1" fmla="*/ 6 h 118"/>
                  <a:gd name="T2" fmla="*/ 93 w 133"/>
                  <a:gd name="T3" fmla="*/ 13 h 118"/>
                  <a:gd name="T4" fmla="*/ 64 w 133"/>
                  <a:gd name="T5" fmla="*/ 62 h 118"/>
                  <a:gd name="T6" fmla="*/ 56 w 133"/>
                  <a:gd name="T7" fmla="*/ 64 h 118"/>
                  <a:gd name="T8" fmla="*/ 33 w 133"/>
                  <a:gd name="T9" fmla="*/ 50 h 118"/>
                  <a:gd name="T10" fmla="*/ 5 w 133"/>
                  <a:gd name="T11" fmla="*/ 57 h 118"/>
                  <a:gd name="T12" fmla="*/ 12 w 133"/>
                  <a:gd name="T13" fmla="*/ 85 h 118"/>
                  <a:gd name="T14" fmla="*/ 52 w 133"/>
                  <a:gd name="T15" fmla="*/ 108 h 118"/>
                  <a:gd name="T16" fmla="*/ 63 w 133"/>
                  <a:gd name="T17" fmla="*/ 114 h 118"/>
                  <a:gd name="T18" fmla="*/ 82 w 133"/>
                  <a:gd name="T19" fmla="*/ 110 h 118"/>
                  <a:gd name="T20" fmla="*/ 88 w 133"/>
                  <a:gd name="T21" fmla="*/ 99 h 118"/>
                  <a:gd name="T22" fmla="*/ 127 w 133"/>
                  <a:gd name="T23" fmla="*/ 33 h 118"/>
                  <a:gd name="T24" fmla="*/ 120 w 133"/>
                  <a:gd name="T25" fmla="*/ 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18">
                    <a:moveTo>
                      <a:pt x="120" y="6"/>
                    </a:moveTo>
                    <a:cubicBezTo>
                      <a:pt x="111" y="0"/>
                      <a:pt x="98" y="3"/>
                      <a:pt x="93" y="13"/>
                    </a:cubicBezTo>
                    <a:cubicBezTo>
                      <a:pt x="64" y="62"/>
                      <a:pt x="64" y="62"/>
                      <a:pt x="64" y="62"/>
                    </a:cubicBezTo>
                    <a:cubicBezTo>
                      <a:pt x="62" y="65"/>
                      <a:pt x="58" y="65"/>
                      <a:pt x="56" y="64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23" y="45"/>
                      <a:pt x="11" y="48"/>
                      <a:pt x="5" y="57"/>
                    </a:cubicBezTo>
                    <a:cubicBezTo>
                      <a:pt x="0" y="67"/>
                      <a:pt x="3" y="79"/>
                      <a:pt x="12" y="85"/>
                    </a:cubicBezTo>
                    <a:cubicBezTo>
                      <a:pt x="52" y="108"/>
                      <a:pt x="52" y="108"/>
                      <a:pt x="52" y="108"/>
                    </a:cubicBezTo>
                    <a:cubicBezTo>
                      <a:pt x="63" y="114"/>
                      <a:pt x="63" y="114"/>
                      <a:pt x="63" y="114"/>
                    </a:cubicBezTo>
                    <a:cubicBezTo>
                      <a:pt x="69" y="118"/>
                      <a:pt x="78" y="116"/>
                      <a:pt x="82" y="110"/>
                    </a:cubicBezTo>
                    <a:cubicBezTo>
                      <a:pt x="88" y="99"/>
                      <a:pt x="88" y="99"/>
                      <a:pt x="88" y="99"/>
                    </a:cubicBezTo>
                    <a:cubicBezTo>
                      <a:pt x="127" y="33"/>
                      <a:pt x="127" y="33"/>
                      <a:pt x="127" y="33"/>
                    </a:cubicBezTo>
                    <a:cubicBezTo>
                      <a:pt x="133" y="24"/>
                      <a:pt x="130" y="11"/>
                      <a:pt x="120" y="6"/>
                    </a:cubicBezTo>
                    <a:close/>
                  </a:path>
                </a:pathLst>
              </a:custGeom>
              <a:solidFill>
                <a:srgbClr val="029676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43" name="Freeform 1544">
                <a:extLst>
                  <a:ext uri="{FF2B5EF4-FFF2-40B4-BE49-F238E27FC236}">
                    <a16:creationId xmlns:a16="http://schemas.microsoft.com/office/drawing/2014/main" id="{EF0B25D2-2962-4B33-B3B6-678AF5BAB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738" y="5991796"/>
                <a:ext cx="422275" cy="374650"/>
              </a:xfrm>
              <a:custGeom>
                <a:avLst/>
                <a:gdLst>
                  <a:gd name="T0" fmla="*/ 120 w 133"/>
                  <a:gd name="T1" fmla="*/ 6 h 118"/>
                  <a:gd name="T2" fmla="*/ 93 w 133"/>
                  <a:gd name="T3" fmla="*/ 13 h 118"/>
                  <a:gd name="T4" fmla="*/ 64 w 133"/>
                  <a:gd name="T5" fmla="*/ 62 h 118"/>
                  <a:gd name="T6" fmla="*/ 56 w 133"/>
                  <a:gd name="T7" fmla="*/ 64 h 118"/>
                  <a:gd name="T8" fmla="*/ 33 w 133"/>
                  <a:gd name="T9" fmla="*/ 50 h 118"/>
                  <a:gd name="T10" fmla="*/ 5 w 133"/>
                  <a:gd name="T11" fmla="*/ 57 h 118"/>
                  <a:gd name="T12" fmla="*/ 12 w 133"/>
                  <a:gd name="T13" fmla="*/ 85 h 118"/>
                  <a:gd name="T14" fmla="*/ 52 w 133"/>
                  <a:gd name="T15" fmla="*/ 108 h 118"/>
                  <a:gd name="T16" fmla="*/ 63 w 133"/>
                  <a:gd name="T17" fmla="*/ 114 h 118"/>
                  <a:gd name="T18" fmla="*/ 82 w 133"/>
                  <a:gd name="T19" fmla="*/ 110 h 118"/>
                  <a:gd name="T20" fmla="*/ 88 w 133"/>
                  <a:gd name="T21" fmla="*/ 99 h 118"/>
                  <a:gd name="T22" fmla="*/ 127 w 133"/>
                  <a:gd name="T23" fmla="*/ 33 h 118"/>
                  <a:gd name="T24" fmla="*/ 120 w 133"/>
                  <a:gd name="T25" fmla="*/ 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18">
                    <a:moveTo>
                      <a:pt x="120" y="6"/>
                    </a:moveTo>
                    <a:cubicBezTo>
                      <a:pt x="111" y="0"/>
                      <a:pt x="98" y="3"/>
                      <a:pt x="93" y="13"/>
                    </a:cubicBezTo>
                    <a:cubicBezTo>
                      <a:pt x="64" y="62"/>
                      <a:pt x="64" y="62"/>
                      <a:pt x="64" y="62"/>
                    </a:cubicBezTo>
                    <a:cubicBezTo>
                      <a:pt x="62" y="65"/>
                      <a:pt x="58" y="65"/>
                      <a:pt x="56" y="64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23" y="45"/>
                      <a:pt x="11" y="48"/>
                      <a:pt x="5" y="57"/>
                    </a:cubicBezTo>
                    <a:cubicBezTo>
                      <a:pt x="0" y="67"/>
                      <a:pt x="3" y="79"/>
                      <a:pt x="12" y="85"/>
                    </a:cubicBezTo>
                    <a:cubicBezTo>
                      <a:pt x="52" y="108"/>
                      <a:pt x="52" y="108"/>
                      <a:pt x="52" y="108"/>
                    </a:cubicBezTo>
                    <a:cubicBezTo>
                      <a:pt x="63" y="114"/>
                      <a:pt x="63" y="114"/>
                      <a:pt x="63" y="114"/>
                    </a:cubicBezTo>
                    <a:cubicBezTo>
                      <a:pt x="69" y="118"/>
                      <a:pt x="78" y="116"/>
                      <a:pt x="82" y="110"/>
                    </a:cubicBezTo>
                    <a:cubicBezTo>
                      <a:pt x="88" y="99"/>
                      <a:pt x="88" y="99"/>
                      <a:pt x="88" y="99"/>
                    </a:cubicBezTo>
                    <a:cubicBezTo>
                      <a:pt x="127" y="33"/>
                      <a:pt x="127" y="33"/>
                      <a:pt x="127" y="33"/>
                    </a:cubicBezTo>
                    <a:cubicBezTo>
                      <a:pt x="133" y="24"/>
                      <a:pt x="130" y="11"/>
                      <a:pt x="120" y="6"/>
                    </a:cubicBezTo>
                    <a:close/>
                  </a:path>
                </a:pathLst>
              </a:custGeom>
              <a:solidFill>
                <a:srgbClr val="029676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44" name="Freeform 1570">
                <a:extLst>
                  <a:ext uri="{FF2B5EF4-FFF2-40B4-BE49-F238E27FC236}">
                    <a16:creationId xmlns:a16="http://schemas.microsoft.com/office/drawing/2014/main" id="{F3B3B0A3-FE45-4F87-9438-1A03591E7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788" y="4826571"/>
                <a:ext cx="422275" cy="285750"/>
              </a:xfrm>
              <a:custGeom>
                <a:avLst/>
                <a:gdLst>
                  <a:gd name="T0" fmla="*/ 120 w 133"/>
                  <a:gd name="T1" fmla="*/ 5 h 90"/>
                  <a:gd name="T2" fmla="*/ 93 w 133"/>
                  <a:gd name="T3" fmla="*/ 12 h 90"/>
                  <a:gd name="T4" fmla="*/ 64 w 133"/>
                  <a:gd name="T5" fmla="*/ 61 h 90"/>
                  <a:gd name="T6" fmla="*/ 56 w 133"/>
                  <a:gd name="T7" fmla="*/ 63 h 90"/>
                  <a:gd name="T8" fmla="*/ 33 w 133"/>
                  <a:gd name="T9" fmla="*/ 50 h 90"/>
                  <a:gd name="T10" fmla="*/ 6 w 133"/>
                  <a:gd name="T11" fmla="*/ 57 h 90"/>
                  <a:gd name="T12" fmla="*/ 12 w 133"/>
                  <a:gd name="T13" fmla="*/ 84 h 90"/>
                  <a:gd name="T14" fmla="*/ 14 w 133"/>
                  <a:gd name="T15" fmla="*/ 81 h 90"/>
                  <a:gd name="T16" fmla="*/ 27 w 133"/>
                  <a:gd name="T17" fmla="*/ 76 h 90"/>
                  <a:gd name="T18" fmla="*/ 30 w 133"/>
                  <a:gd name="T19" fmla="*/ 78 h 90"/>
                  <a:gd name="T20" fmla="*/ 37 w 133"/>
                  <a:gd name="T21" fmla="*/ 79 h 90"/>
                  <a:gd name="T22" fmla="*/ 40 w 133"/>
                  <a:gd name="T23" fmla="*/ 83 h 90"/>
                  <a:gd name="T24" fmla="*/ 45 w 133"/>
                  <a:gd name="T25" fmla="*/ 84 h 90"/>
                  <a:gd name="T26" fmla="*/ 49 w 133"/>
                  <a:gd name="T27" fmla="*/ 89 h 90"/>
                  <a:gd name="T28" fmla="*/ 53 w 133"/>
                  <a:gd name="T29" fmla="*/ 90 h 90"/>
                  <a:gd name="T30" fmla="*/ 53 w 133"/>
                  <a:gd name="T31" fmla="*/ 90 h 90"/>
                  <a:gd name="T32" fmla="*/ 54 w 133"/>
                  <a:gd name="T33" fmla="*/ 89 h 90"/>
                  <a:gd name="T34" fmla="*/ 59 w 133"/>
                  <a:gd name="T35" fmla="*/ 85 h 90"/>
                  <a:gd name="T36" fmla="*/ 60 w 133"/>
                  <a:gd name="T37" fmla="*/ 80 h 90"/>
                  <a:gd name="T38" fmla="*/ 66 w 133"/>
                  <a:gd name="T39" fmla="*/ 76 h 90"/>
                  <a:gd name="T40" fmla="*/ 68 w 133"/>
                  <a:gd name="T41" fmla="*/ 74 h 90"/>
                  <a:gd name="T42" fmla="*/ 76 w 133"/>
                  <a:gd name="T43" fmla="*/ 69 h 90"/>
                  <a:gd name="T44" fmla="*/ 78 w 133"/>
                  <a:gd name="T45" fmla="*/ 69 h 90"/>
                  <a:gd name="T46" fmla="*/ 86 w 133"/>
                  <a:gd name="T47" fmla="*/ 66 h 90"/>
                  <a:gd name="T48" fmla="*/ 95 w 133"/>
                  <a:gd name="T49" fmla="*/ 72 h 90"/>
                  <a:gd name="T50" fmla="*/ 99 w 133"/>
                  <a:gd name="T51" fmla="*/ 80 h 90"/>
                  <a:gd name="T52" fmla="*/ 99 w 133"/>
                  <a:gd name="T53" fmla="*/ 79 h 90"/>
                  <a:gd name="T54" fmla="*/ 104 w 133"/>
                  <a:gd name="T55" fmla="*/ 73 h 90"/>
                  <a:gd name="T56" fmla="*/ 127 w 133"/>
                  <a:gd name="T57" fmla="*/ 33 h 90"/>
                  <a:gd name="T58" fmla="*/ 120 w 133"/>
                  <a:gd name="T59" fmla="*/ 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33" h="90">
                    <a:moveTo>
                      <a:pt x="120" y="5"/>
                    </a:moveTo>
                    <a:cubicBezTo>
                      <a:pt x="111" y="0"/>
                      <a:pt x="99" y="3"/>
                      <a:pt x="93" y="12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2" y="64"/>
                      <a:pt x="59" y="65"/>
                      <a:pt x="56" y="63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23" y="44"/>
                      <a:pt x="11" y="47"/>
                      <a:pt x="6" y="57"/>
                    </a:cubicBezTo>
                    <a:cubicBezTo>
                      <a:pt x="0" y="66"/>
                      <a:pt x="3" y="78"/>
                      <a:pt x="12" y="84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6" y="76"/>
                      <a:pt x="22" y="74"/>
                      <a:pt x="27" y="76"/>
                    </a:cubicBezTo>
                    <a:cubicBezTo>
                      <a:pt x="28" y="77"/>
                      <a:pt x="29" y="78"/>
                      <a:pt x="30" y="78"/>
                    </a:cubicBezTo>
                    <a:cubicBezTo>
                      <a:pt x="32" y="78"/>
                      <a:pt x="34" y="78"/>
                      <a:pt x="37" y="79"/>
                    </a:cubicBezTo>
                    <a:cubicBezTo>
                      <a:pt x="38" y="80"/>
                      <a:pt x="39" y="81"/>
                      <a:pt x="40" y="83"/>
                    </a:cubicBezTo>
                    <a:cubicBezTo>
                      <a:pt x="42" y="83"/>
                      <a:pt x="43" y="83"/>
                      <a:pt x="45" y="84"/>
                    </a:cubicBezTo>
                    <a:cubicBezTo>
                      <a:pt x="47" y="85"/>
                      <a:pt x="49" y="87"/>
                      <a:pt x="49" y="89"/>
                    </a:cubicBezTo>
                    <a:cubicBezTo>
                      <a:pt x="51" y="89"/>
                      <a:pt x="52" y="89"/>
                      <a:pt x="53" y="90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4" y="89"/>
                      <a:pt x="54" y="89"/>
                    </a:cubicBezTo>
                    <a:cubicBezTo>
                      <a:pt x="55" y="87"/>
                      <a:pt x="57" y="86"/>
                      <a:pt x="59" y="85"/>
                    </a:cubicBezTo>
                    <a:cubicBezTo>
                      <a:pt x="59" y="83"/>
                      <a:pt x="59" y="82"/>
                      <a:pt x="60" y="80"/>
                    </a:cubicBezTo>
                    <a:cubicBezTo>
                      <a:pt x="62" y="78"/>
                      <a:pt x="64" y="77"/>
                      <a:pt x="66" y="76"/>
                    </a:cubicBezTo>
                    <a:cubicBezTo>
                      <a:pt x="67" y="75"/>
                      <a:pt x="67" y="74"/>
                      <a:pt x="68" y="74"/>
                    </a:cubicBezTo>
                    <a:cubicBezTo>
                      <a:pt x="69" y="71"/>
                      <a:pt x="73" y="69"/>
                      <a:pt x="76" y="69"/>
                    </a:cubicBezTo>
                    <a:cubicBezTo>
                      <a:pt x="77" y="69"/>
                      <a:pt x="78" y="69"/>
                      <a:pt x="78" y="69"/>
                    </a:cubicBezTo>
                    <a:cubicBezTo>
                      <a:pt x="80" y="67"/>
                      <a:pt x="83" y="66"/>
                      <a:pt x="86" y="66"/>
                    </a:cubicBezTo>
                    <a:cubicBezTo>
                      <a:pt x="89" y="66"/>
                      <a:pt x="93" y="68"/>
                      <a:pt x="95" y="72"/>
                    </a:cubicBezTo>
                    <a:cubicBezTo>
                      <a:pt x="99" y="80"/>
                      <a:pt x="99" y="80"/>
                      <a:pt x="99" y="80"/>
                    </a:cubicBezTo>
                    <a:cubicBezTo>
                      <a:pt x="99" y="80"/>
                      <a:pt x="99" y="79"/>
                      <a:pt x="99" y="79"/>
                    </a:cubicBezTo>
                    <a:cubicBezTo>
                      <a:pt x="100" y="76"/>
                      <a:pt x="102" y="74"/>
                      <a:pt x="104" y="73"/>
                    </a:cubicBezTo>
                    <a:cubicBezTo>
                      <a:pt x="127" y="33"/>
                      <a:pt x="127" y="33"/>
                      <a:pt x="127" y="33"/>
                    </a:cubicBezTo>
                    <a:cubicBezTo>
                      <a:pt x="133" y="23"/>
                      <a:pt x="130" y="11"/>
                      <a:pt x="120" y="5"/>
                    </a:cubicBezTo>
                    <a:close/>
                  </a:path>
                </a:pathLst>
              </a:custGeom>
              <a:solidFill>
                <a:srgbClr val="029676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45" name="Freeform 1571">
                <a:extLst>
                  <a:ext uri="{FF2B5EF4-FFF2-40B4-BE49-F238E27FC236}">
                    <a16:creationId xmlns:a16="http://schemas.microsoft.com/office/drawing/2014/main" id="{3F898C36-B1E1-4D7D-B335-F9054685C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8213" y="4670996"/>
                <a:ext cx="584200" cy="669925"/>
              </a:xfrm>
              <a:custGeom>
                <a:avLst/>
                <a:gdLst>
                  <a:gd name="T0" fmla="*/ 84 w 184"/>
                  <a:gd name="T1" fmla="*/ 0 h 211"/>
                  <a:gd name="T2" fmla="*/ 0 w 184"/>
                  <a:gd name="T3" fmla="*/ 46 h 211"/>
                  <a:gd name="T4" fmla="*/ 12 w 184"/>
                  <a:gd name="T5" fmla="*/ 49 h 211"/>
                  <a:gd name="T6" fmla="*/ 24 w 184"/>
                  <a:gd name="T7" fmla="*/ 65 h 211"/>
                  <a:gd name="T8" fmla="*/ 22 w 184"/>
                  <a:gd name="T9" fmla="*/ 85 h 211"/>
                  <a:gd name="T10" fmla="*/ 1 w 184"/>
                  <a:gd name="T11" fmla="*/ 120 h 211"/>
                  <a:gd name="T12" fmla="*/ 7 w 184"/>
                  <a:gd name="T13" fmla="*/ 124 h 211"/>
                  <a:gd name="T14" fmla="*/ 9 w 184"/>
                  <a:gd name="T15" fmla="*/ 132 h 211"/>
                  <a:gd name="T16" fmla="*/ 8 w 184"/>
                  <a:gd name="T17" fmla="*/ 141 h 211"/>
                  <a:gd name="T18" fmla="*/ 4 w 184"/>
                  <a:gd name="T19" fmla="*/ 160 h 211"/>
                  <a:gd name="T20" fmla="*/ 38 w 184"/>
                  <a:gd name="T21" fmla="*/ 189 h 211"/>
                  <a:gd name="T22" fmla="*/ 38 w 184"/>
                  <a:gd name="T23" fmla="*/ 192 h 211"/>
                  <a:gd name="T24" fmla="*/ 38 w 184"/>
                  <a:gd name="T25" fmla="*/ 199 h 211"/>
                  <a:gd name="T26" fmla="*/ 82 w 184"/>
                  <a:gd name="T27" fmla="*/ 211 h 211"/>
                  <a:gd name="T28" fmla="*/ 85 w 184"/>
                  <a:gd name="T29" fmla="*/ 200 h 211"/>
                  <a:gd name="T30" fmla="*/ 184 w 184"/>
                  <a:gd name="T31" fmla="*/ 100 h 211"/>
                  <a:gd name="T32" fmla="*/ 84 w 184"/>
                  <a:gd name="T33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4" h="211">
                    <a:moveTo>
                      <a:pt x="84" y="0"/>
                    </a:moveTo>
                    <a:cubicBezTo>
                      <a:pt x="49" y="0"/>
                      <a:pt x="18" y="18"/>
                      <a:pt x="0" y="46"/>
                    </a:cubicBezTo>
                    <a:cubicBezTo>
                      <a:pt x="4" y="46"/>
                      <a:pt x="9" y="47"/>
                      <a:pt x="12" y="49"/>
                    </a:cubicBezTo>
                    <a:cubicBezTo>
                      <a:pt x="18" y="53"/>
                      <a:pt x="23" y="58"/>
                      <a:pt x="24" y="65"/>
                    </a:cubicBezTo>
                    <a:cubicBezTo>
                      <a:pt x="26" y="72"/>
                      <a:pt x="25" y="79"/>
                      <a:pt x="22" y="85"/>
                    </a:cubicBezTo>
                    <a:cubicBezTo>
                      <a:pt x="1" y="120"/>
                      <a:pt x="1" y="120"/>
                      <a:pt x="1" y="120"/>
                    </a:cubicBezTo>
                    <a:cubicBezTo>
                      <a:pt x="3" y="120"/>
                      <a:pt x="6" y="122"/>
                      <a:pt x="7" y="124"/>
                    </a:cubicBezTo>
                    <a:cubicBezTo>
                      <a:pt x="9" y="126"/>
                      <a:pt x="9" y="129"/>
                      <a:pt x="9" y="132"/>
                    </a:cubicBezTo>
                    <a:cubicBezTo>
                      <a:pt x="9" y="133"/>
                      <a:pt x="8" y="138"/>
                      <a:pt x="8" y="141"/>
                    </a:cubicBezTo>
                    <a:cubicBezTo>
                      <a:pt x="8" y="147"/>
                      <a:pt x="7" y="153"/>
                      <a:pt x="4" y="160"/>
                    </a:cubicBezTo>
                    <a:cubicBezTo>
                      <a:pt x="13" y="172"/>
                      <a:pt x="24" y="182"/>
                      <a:pt x="38" y="189"/>
                    </a:cubicBezTo>
                    <a:cubicBezTo>
                      <a:pt x="38" y="190"/>
                      <a:pt x="38" y="191"/>
                      <a:pt x="38" y="192"/>
                    </a:cubicBezTo>
                    <a:cubicBezTo>
                      <a:pt x="38" y="194"/>
                      <a:pt x="38" y="196"/>
                      <a:pt x="38" y="199"/>
                    </a:cubicBezTo>
                    <a:cubicBezTo>
                      <a:pt x="50" y="204"/>
                      <a:pt x="67" y="208"/>
                      <a:pt x="82" y="211"/>
                    </a:cubicBezTo>
                    <a:cubicBezTo>
                      <a:pt x="82" y="207"/>
                      <a:pt x="83" y="203"/>
                      <a:pt x="85" y="200"/>
                    </a:cubicBezTo>
                    <a:cubicBezTo>
                      <a:pt x="140" y="199"/>
                      <a:pt x="184" y="155"/>
                      <a:pt x="184" y="100"/>
                    </a:cubicBezTo>
                    <a:cubicBezTo>
                      <a:pt x="184" y="45"/>
                      <a:pt x="139" y="0"/>
                      <a:pt x="84" y="0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46" name="Freeform 1572">
                <a:extLst>
                  <a:ext uri="{FF2B5EF4-FFF2-40B4-BE49-F238E27FC236}">
                    <a16:creationId xmlns:a16="http://schemas.microsoft.com/office/drawing/2014/main" id="{AEC5EF36-51E1-458D-900B-0CF2775AA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3588" y="5048821"/>
                <a:ext cx="187325" cy="180975"/>
              </a:xfrm>
              <a:custGeom>
                <a:avLst/>
                <a:gdLst>
                  <a:gd name="T0" fmla="*/ 33 w 59"/>
                  <a:gd name="T1" fmla="*/ 5 h 57"/>
                  <a:gd name="T2" fmla="*/ 39 w 59"/>
                  <a:gd name="T3" fmla="*/ 16 h 57"/>
                  <a:gd name="T4" fmla="*/ 47 w 59"/>
                  <a:gd name="T5" fmla="*/ 29 h 57"/>
                  <a:gd name="T6" fmla="*/ 49 w 59"/>
                  <a:gd name="T7" fmla="*/ 11 h 57"/>
                  <a:gd name="T8" fmla="*/ 58 w 59"/>
                  <a:gd name="T9" fmla="*/ 12 h 57"/>
                  <a:gd name="T10" fmla="*/ 57 w 59"/>
                  <a:gd name="T11" fmla="*/ 22 h 57"/>
                  <a:gd name="T12" fmla="*/ 53 w 59"/>
                  <a:gd name="T13" fmla="*/ 40 h 57"/>
                  <a:gd name="T14" fmla="*/ 17 w 59"/>
                  <a:gd name="T15" fmla="*/ 49 h 57"/>
                  <a:gd name="T16" fmla="*/ 7 w 59"/>
                  <a:gd name="T17" fmla="*/ 33 h 57"/>
                  <a:gd name="T18" fmla="*/ 3 w 59"/>
                  <a:gd name="T19" fmla="*/ 27 h 57"/>
                  <a:gd name="T20" fmla="*/ 10 w 59"/>
                  <a:gd name="T21" fmla="*/ 23 h 57"/>
                  <a:gd name="T22" fmla="*/ 21 w 59"/>
                  <a:gd name="T23" fmla="*/ 43 h 57"/>
                  <a:gd name="T24" fmla="*/ 23 w 59"/>
                  <a:gd name="T25" fmla="*/ 42 h 57"/>
                  <a:gd name="T26" fmla="*/ 10 w 59"/>
                  <a:gd name="T27" fmla="*/ 18 h 57"/>
                  <a:gd name="T28" fmla="*/ 17 w 59"/>
                  <a:gd name="T29" fmla="*/ 14 h 57"/>
                  <a:gd name="T30" fmla="*/ 30 w 59"/>
                  <a:gd name="T31" fmla="*/ 38 h 57"/>
                  <a:gd name="T32" fmla="*/ 31 w 59"/>
                  <a:gd name="T33" fmla="*/ 37 h 57"/>
                  <a:gd name="T34" fmla="*/ 17 w 59"/>
                  <a:gd name="T35" fmla="*/ 11 h 57"/>
                  <a:gd name="T36" fmla="*/ 24 w 59"/>
                  <a:gd name="T37" fmla="*/ 7 h 57"/>
                  <a:gd name="T38" fmla="*/ 38 w 59"/>
                  <a:gd name="T39" fmla="*/ 33 h 57"/>
                  <a:gd name="T40" fmla="*/ 40 w 59"/>
                  <a:gd name="T41" fmla="*/ 33 h 57"/>
                  <a:gd name="T42" fmla="*/ 26 w 59"/>
                  <a:gd name="T43" fmla="*/ 9 h 57"/>
                  <a:gd name="T44" fmla="*/ 33 w 59"/>
                  <a:gd name="T45" fmla="*/ 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" h="57">
                    <a:moveTo>
                      <a:pt x="33" y="5"/>
                    </a:moveTo>
                    <a:cubicBezTo>
                      <a:pt x="33" y="5"/>
                      <a:pt x="38" y="14"/>
                      <a:pt x="39" y="16"/>
                    </a:cubicBezTo>
                    <a:cubicBezTo>
                      <a:pt x="42" y="20"/>
                      <a:pt x="41" y="19"/>
                      <a:pt x="47" y="29"/>
                    </a:cubicBezTo>
                    <a:cubicBezTo>
                      <a:pt x="47" y="30"/>
                      <a:pt x="46" y="20"/>
                      <a:pt x="49" y="11"/>
                    </a:cubicBezTo>
                    <a:cubicBezTo>
                      <a:pt x="51" y="5"/>
                      <a:pt x="59" y="6"/>
                      <a:pt x="58" y="12"/>
                    </a:cubicBezTo>
                    <a:cubicBezTo>
                      <a:pt x="58" y="12"/>
                      <a:pt x="57" y="18"/>
                      <a:pt x="57" y="22"/>
                    </a:cubicBezTo>
                    <a:cubicBezTo>
                      <a:pt x="57" y="27"/>
                      <a:pt x="56" y="33"/>
                      <a:pt x="53" y="40"/>
                    </a:cubicBezTo>
                    <a:cubicBezTo>
                      <a:pt x="46" y="54"/>
                      <a:pt x="26" y="57"/>
                      <a:pt x="17" y="49"/>
                    </a:cubicBezTo>
                    <a:cubicBezTo>
                      <a:pt x="13" y="45"/>
                      <a:pt x="10" y="39"/>
                      <a:pt x="7" y="33"/>
                    </a:cubicBezTo>
                    <a:cubicBezTo>
                      <a:pt x="6" y="32"/>
                      <a:pt x="3" y="27"/>
                      <a:pt x="3" y="27"/>
                    </a:cubicBezTo>
                    <a:cubicBezTo>
                      <a:pt x="0" y="21"/>
                      <a:pt x="7" y="17"/>
                      <a:pt x="10" y="23"/>
                    </a:cubicBezTo>
                    <a:cubicBezTo>
                      <a:pt x="10" y="23"/>
                      <a:pt x="21" y="41"/>
                      <a:pt x="21" y="43"/>
                    </a:cubicBezTo>
                    <a:cubicBezTo>
                      <a:pt x="22" y="44"/>
                      <a:pt x="23" y="43"/>
                      <a:pt x="23" y="42"/>
                    </a:cubicBezTo>
                    <a:cubicBezTo>
                      <a:pt x="22" y="41"/>
                      <a:pt x="10" y="18"/>
                      <a:pt x="10" y="18"/>
                    </a:cubicBezTo>
                    <a:cubicBezTo>
                      <a:pt x="7" y="13"/>
                      <a:pt x="14" y="9"/>
                      <a:pt x="17" y="14"/>
                    </a:cubicBezTo>
                    <a:cubicBezTo>
                      <a:pt x="17" y="14"/>
                      <a:pt x="29" y="37"/>
                      <a:pt x="30" y="38"/>
                    </a:cubicBezTo>
                    <a:cubicBezTo>
                      <a:pt x="30" y="39"/>
                      <a:pt x="32" y="39"/>
                      <a:pt x="31" y="37"/>
                    </a:cubicBezTo>
                    <a:cubicBezTo>
                      <a:pt x="30" y="36"/>
                      <a:pt x="17" y="11"/>
                      <a:pt x="17" y="11"/>
                    </a:cubicBezTo>
                    <a:cubicBezTo>
                      <a:pt x="14" y="6"/>
                      <a:pt x="21" y="2"/>
                      <a:pt x="24" y="7"/>
                    </a:cubicBezTo>
                    <a:cubicBezTo>
                      <a:pt x="24" y="7"/>
                      <a:pt x="37" y="32"/>
                      <a:pt x="38" y="33"/>
                    </a:cubicBezTo>
                    <a:cubicBezTo>
                      <a:pt x="39" y="35"/>
                      <a:pt x="40" y="34"/>
                      <a:pt x="40" y="33"/>
                    </a:cubicBezTo>
                    <a:cubicBezTo>
                      <a:pt x="39" y="31"/>
                      <a:pt x="26" y="9"/>
                      <a:pt x="26" y="9"/>
                    </a:cubicBezTo>
                    <a:cubicBezTo>
                      <a:pt x="23" y="3"/>
                      <a:pt x="30" y="0"/>
                      <a:pt x="33" y="5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47" name="Freeform 1573">
                <a:extLst>
                  <a:ext uri="{FF2B5EF4-FFF2-40B4-BE49-F238E27FC236}">
                    <a16:creationId xmlns:a16="http://schemas.microsoft.com/office/drawing/2014/main" id="{31F407DB-063D-4713-9283-E463BFE0E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6438" y="5118671"/>
                <a:ext cx="50800" cy="66675"/>
              </a:xfrm>
              <a:custGeom>
                <a:avLst/>
                <a:gdLst>
                  <a:gd name="T0" fmla="*/ 6 w 16"/>
                  <a:gd name="T1" fmla="*/ 5 h 21"/>
                  <a:gd name="T2" fmla="*/ 3 w 16"/>
                  <a:gd name="T3" fmla="*/ 12 h 21"/>
                  <a:gd name="T4" fmla="*/ 10 w 16"/>
                  <a:gd name="T5" fmla="*/ 15 h 21"/>
                  <a:gd name="T6" fmla="*/ 13 w 16"/>
                  <a:gd name="T7" fmla="*/ 9 h 21"/>
                  <a:gd name="T8" fmla="*/ 6 w 16"/>
                  <a:gd name="T9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6" y="5"/>
                    </a:moveTo>
                    <a:cubicBezTo>
                      <a:pt x="3" y="12"/>
                      <a:pt x="3" y="12"/>
                      <a:pt x="3" y="12"/>
                    </a:cubicBezTo>
                    <a:cubicBezTo>
                      <a:pt x="0" y="17"/>
                      <a:pt x="7" y="21"/>
                      <a:pt x="10" y="15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6" y="4"/>
                      <a:pt x="9" y="0"/>
                      <a:pt x="6" y="5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48" name="Freeform 1574">
                <a:extLst>
                  <a:ext uri="{FF2B5EF4-FFF2-40B4-BE49-F238E27FC236}">
                    <a16:creationId xmlns:a16="http://schemas.microsoft.com/office/drawing/2014/main" id="{BB87781D-6F61-46A0-B446-25AE2CD7C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288" y="5083746"/>
                <a:ext cx="57150" cy="76200"/>
              </a:xfrm>
              <a:custGeom>
                <a:avLst/>
                <a:gdLst>
                  <a:gd name="T0" fmla="*/ 8 w 18"/>
                  <a:gd name="T1" fmla="*/ 6 h 24"/>
                  <a:gd name="T2" fmla="*/ 3 w 18"/>
                  <a:gd name="T3" fmla="*/ 15 h 24"/>
                  <a:gd name="T4" fmla="*/ 10 w 18"/>
                  <a:gd name="T5" fmla="*/ 19 h 24"/>
                  <a:gd name="T6" fmla="*/ 15 w 18"/>
                  <a:gd name="T7" fmla="*/ 10 h 24"/>
                  <a:gd name="T8" fmla="*/ 8 w 18"/>
                  <a:gd name="T9" fmla="*/ 6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24">
                    <a:moveTo>
                      <a:pt x="8" y="6"/>
                    </a:moveTo>
                    <a:cubicBezTo>
                      <a:pt x="3" y="15"/>
                      <a:pt x="3" y="15"/>
                      <a:pt x="3" y="15"/>
                    </a:cubicBezTo>
                    <a:cubicBezTo>
                      <a:pt x="0" y="20"/>
                      <a:pt x="7" y="24"/>
                      <a:pt x="10" y="19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8" y="4"/>
                      <a:pt x="11" y="0"/>
                      <a:pt x="8" y="6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49" name="Freeform 1575">
                <a:extLst>
                  <a:ext uri="{FF2B5EF4-FFF2-40B4-BE49-F238E27FC236}">
                    <a16:creationId xmlns:a16="http://schemas.microsoft.com/office/drawing/2014/main" id="{1C93D01F-2AAC-4CB7-88EF-9806171E4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863" y="5099621"/>
                <a:ext cx="53975" cy="76200"/>
              </a:xfrm>
              <a:custGeom>
                <a:avLst/>
                <a:gdLst>
                  <a:gd name="T0" fmla="*/ 8 w 17"/>
                  <a:gd name="T1" fmla="*/ 5 h 24"/>
                  <a:gd name="T2" fmla="*/ 3 w 17"/>
                  <a:gd name="T3" fmla="*/ 15 h 24"/>
                  <a:gd name="T4" fmla="*/ 10 w 17"/>
                  <a:gd name="T5" fmla="*/ 18 h 24"/>
                  <a:gd name="T6" fmla="*/ 15 w 17"/>
                  <a:gd name="T7" fmla="*/ 9 h 24"/>
                  <a:gd name="T8" fmla="*/ 8 w 17"/>
                  <a:gd name="T9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4">
                    <a:moveTo>
                      <a:pt x="8" y="5"/>
                    </a:moveTo>
                    <a:cubicBezTo>
                      <a:pt x="3" y="15"/>
                      <a:pt x="3" y="15"/>
                      <a:pt x="3" y="15"/>
                    </a:cubicBezTo>
                    <a:cubicBezTo>
                      <a:pt x="0" y="20"/>
                      <a:pt x="7" y="24"/>
                      <a:pt x="10" y="18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7" y="4"/>
                      <a:pt x="10" y="0"/>
                      <a:pt x="8" y="5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50" name="Freeform 1576">
                <a:extLst>
                  <a:ext uri="{FF2B5EF4-FFF2-40B4-BE49-F238E27FC236}">
                    <a16:creationId xmlns:a16="http://schemas.microsoft.com/office/drawing/2014/main" id="{9BB1517C-A83F-4E6D-B681-CB09CF469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7063" y="5074221"/>
                <a:ext cx="50800" cy="66675"/>
              </a:xfrm>
              <a:custGeom>
                <a:avLst/>
                <a:gdLst>
                  <a:gd name="T0" fmla="*/ 9 w 16"/>
                  <a:gd name="T1" fmla="*/ 16 h 21"/>
                  <a:gd name="T2" fmla="*/ 13 w 16"/>
                  <a:gd name="T3" fmla="*/ 9 h 21"/>
                  <a:gd name="T4" fmla="*/ 6 w 16"/>
                  <a:gd name="T5" fmla="*/ 6 h 21"/>
                  <a:gd name="T6" fmla="*/ 2 w 16"/>
                  <a:gd name="T7" fmla="*/ 12 h 21"/>
                  <a:gd name="T8" fmla="*/ 9 w 16"/>
                  <a:gd name="T9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1">
                    <a:moveTo>
                      <a:pt x="9" y="16"/>
                    </a:moveTo>
                    <a:cubicBezTo>
                      <a:pt x="13" y="9"/>
                      <a:pt x="13" y="9"/>
                      <a:pt x="13" y="9"/>
                    </a:cubicBezTo>
                    <a:cubicBezTo>
                      <a:pt x="16" y="4"/>
                      <a:pt x="9" y="0"/>
                      <a:pt x="6" y="6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7"/>
                      <a:pt x="7" y="21"/>
                      <a:pt x="9" y="16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51" name="Freeform 1577">
                <a:extLst>
                  <a:ext uri="{FF2B5EF4-FFF2-40B4-BE49-F238E27FC236}">
                    <a16:creationId xmlns:a16="http://schemas.microsoft.com/office/drawing/2014/main" id="{72EC9595-A5B6-4ADB-85BB-57963716D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0238" y="5147246"/>
                <a:ext cx="695325" cy="1327150"/>
              </a:xfrm>
              <a:custGeom>
                <a:avLst/>
                <a:gdLst>
                  <a:gd name="T0" fmla="*/ 214 w 219"/>
                  <a:gd name="T1" fmla="*/ 389 h 418"/>
                  <a:gd name="T2" fmla="*/ 209 w 219"/>
                  <a:gd name="T3" fmla="*/ 337 h 418"/>
                  <a:gd name="T4" fmla="*/ 202 w 219"/>
                  <a:gd name="T5" fmla="*/ 292 h 418"/>
                  <a:gd name="T6" fmla="*/ 195 w 219"/>
                  <a:gd name="T7" fmla="*/ 219 h 418"/>
                  <a:gd name="T8" fmla="*/ 190 w 219"/>
                  <a:gd name="T9" fmla="*/ 133 h 418"/>
                  <a:gd name="T10" fmla="*/ 200 w 219"/>
                  <a:gd name="T11" fmla="*/ 101 h 418"/>
                  <a:gd name="T12" fmla="*/ 200 w 219"/>
                  <a:gd name="T13" fmla="*/ 101 h 418"/>
                  <a:gd name="T14" fmla="*/ 187 w 219"/>
                  <a:gd name="T15" fmla="*/ 69 h 418"/>
                  <a:gd name="T16" fmla="*/ 119 w 219"/>
                  <a:gd name="T17" fmla="*/ 46 h 418"/>
                  <a:gd name="T18" fmla="*/ 95 w 219"/>
                  <a:gd name="T19" fmla="*/ 19 h 418"/>
                  <a:gd name="T20" fmla="*/ 72 w 219"/>
                  <a:gd name="T21" fmla="*/ 28 h 418"/>
                  <a:gd name="T22" fmla="*/ 84 w 219"/>
                  <a:gd name="T23" fmla="*/ 50 h 418"/>
                  <a:gd name="T24" fmla="*/ 122 w 219"/>
                  <a:gd name="T25" fmla="*/ 85 h 418"/>
                  <a:gd name="T26" fmla="*/ 178 w 219"/>
                  <a:gd name="T27" fmla="*/ 104 h 418"/>
                  <a:gd name="T28" fmla="*/ 120 w 219"/>
                  <a:gd name="T29" fmla="*/ 90 h 418"/>
                  <a:gd name="T30" fmla="*/ 79 w 219"/>
                  <a:gd name="T31" fmla="*/ 53 h 418"/>
                  <a:gd name="T32" fmla="*/ 65 w 219"/>
                  <a:gd name="T33" fmla="*/ 28 h 418"/>
                  <a:gd name="T34" fmla="*/ 55 w 219"/>
                  <a:gd name="T35" fmla="*/ 23 h 418"/>
                  <a:gd name="T36" fmla="*/ 46 w 219"/>
                  <a:gd name="T37" fmla="*/ 9 h 418"/>
                  <a:gd name="T38" fmla="*/ 44 w 219"/>
                  <a:gd name="T39" fmla="*/ 5 h 418"/>
                  <a:gd name="T40" fmla="*/ 42 w 219"/>
                  <a:gd name="T41" fmla="*/ 5 h 418"/>
                  <a:gd name="T42" fmla="*/ 39 w 219"/>
                  <a:gd name="T43" fmla="*/ 9 h 418"/>
                  <a:gd name="T44" fmla="*/ 25 w 219"/>
                  <a:gd name="T45" fmla="*/ 14 h 418"/>
                  <a:gd name="T46" fmla="*/ 23 w 219"/>
                  <a:gd name="T47" fmla="*/ 12 h 418"/>
                  <a:gd name="T48" fmla="*/ 16 w 219"/>
                  <a:gd name="T49" fmla="*/ 11 h 418"/>
                  <a:gd name="T50" fmla="*/ 13 w 219"/>
                  <a:gd name="T51" fmla="*/ 7 h 418"/>
                  <a:gd name="T52" fmla="*/ 8 w 219"/>
                  <a:gd name="T53" fmla="*/ 6 h 418"/>
                  <a:gd name="T54" fmla="*/ 3 w 219"/>
                  <a:gd name="T55" fmla="*/ 1 h 418"/>
                  <a:gd name="T56" fmla="*/ 0 w 219"/>
                  <a:gd name="T57" fmla="*/ 0 h 418"/>
                  <a:gd name="T58" fmla="*/ 35 w 219"/>
                  <a:gd name="T59" fmla="*/ 22 h 418"/>
                  <a:gd name="T60" fmla="*/ 55 w 219"/>
                  <a:gd name="T61" fmla="*/ 58 h 418"/>
                  <a:gd name="T62" fmla="*/ 86 w 219"/>
                  <a:gd name="T63" fmla="*/ 92 h 418"/>
                  <a:gd name="T64" fmla="*/ 101 w 219"/>
                  <a:gd name="T65" fmla="*/ 127 h 418"/>
                  <a:gd name="T66" fmla="*/ 92 w 219"/>
                  <a:gd name="T67" fmla="*/ 225 h 418"/>
                  <a:gd name="T68" fmla="*/ 102 w 219"/>
                  <a:gd name="T69" fmla="*/ 309 h 418"/>
                  <a:gd name="T70" fmla="*/ 112 w 219"/>
                  <a:gd name="T71" fmla="*/ 375 h 418"/>
                  <a:gd name="T72" fmla="*/ 94 w 219"/>
                  <a:gd name="T73" fmla="*/ 395 h 418"/>
                  <a:gd name="T74" fmla="*/ 127 w 219"/>
                  <a:gd name="T75" fmla="*/ 411 h 418"/>
                  <a:gd name="T76" fmla="*/ 159 w 219"/>
                  <a:gd name="T77" fmla="*/ 361 h 418"/>
                  <a:gd name="T78" fmla="*/ 146 w 219"/>
                  <a:gd name="T79" fmla="*/ 342 h 418"/>
                  <a:gd name="T80" fmla="*/ 146 w 219"/>
                  <a:gd name="T81" fmla="*/ 316 h 418"/>
                  <a:gd name="T82" fmla="*/ 129 w 219"/>
                  <a:gd name="T83" fmla="*/ 256 h 418"/>
                  <a:gd name="T84" fmla="*/ 150 w 219"/>
                  <a:gd name="T85" fmla="*/ 307 h 418"/>
                  <a:gd name="T86" fmla="*/ 172 w 219"/>
                  <a:gd name="T87" fmla="*/ 360 h 418"/>
                  <a:gd name="T88" fmla="*/ 164 w 219"/>
                  <a:gd name="T89" fmla="*/ 390 h 418"/>
                  <a:gd name="T90" fmla="*/ 187 w 219"/>
                  <a:gd name="T91" fmla="*/ 413 h 418"/>
                  <a:gd name="T92" fmla="*/ 214 w 219"/>
                  <a:gd name="T93" fmla="*/ 389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19" h="418">
                    <a:moveTo>
                      <a:pt x="214" y="389"/>
                    </a:moveTo>
                    <a:cubicBezTo>
                      <a:pt x="212" y="369"/>
                      <a:pt x="219" y="345"/>
                      <a:pt x="209" y="337"/>
                    </a:cubicBezTo>
                    <a:cubicBezTo>
                      <a:pt x="195" y="325"/>
                      <a:pt x="200" y="326"/>
                      <a:pt x="202" y="292"/>
                    </a:cubicBezTo>
                    <a:cubicBezTo>
                      <a:pt x="204" y="267"/>
                      <a:pt x="197" y="231"/>
                      <a:pt x="195" y="219"/>
                    </a:cubicBezTo>
                    <a:cubicBezTo>
                      <a:pt x="192" y="200"/>
                      <a:pt x="186" y="180"/>
                      <a:pt x="190" y="133"/>
                    </a:cubicBezTo>
                    <a:cubicBezTo>
                      <a:pt x="191" y="123"/>
                      <a:pt x="196" y="111"/>
                      <a:pt x="200" y="101"/>
                    </a:cubicBezTo>
                    <a:cubicBezTo>
                      <a:pt x="200" y="101"/>
                      <a:pt x="200" y="101"/>
                      <a:pt x="200" y="101"/>
                    </a:cubicBezTo>
                    <a:cubicBezTo>
                      <a:pt x="208" y="91"/>
                      <a:pt x="207" y="72"/>
                      <a:pt x="187" y="69"/>
                    </a:cubicBezTo>
                    <a:cubicBezTo>
                      <a:pt x="161" y="64"/>
                      <a:pt x="132" y="58"/>
                      <a:pt x="119" y="46"/>
                    </a:cubicBezTo>
                    <a:cubicBezTo>
                      <a:pt x="112" y="39"/>
                      <a:pt x="103" y="27"/>
                      <a:pt x="95" y="19"/>
                    </a:cubicBezTo>
                    <a:cubicBezTo>
                      <a:pt x="90" y="25"/>
                      <a:pt x="81" y="29"/>
                      <a:pt x="72" y="28"/>
                    </a:cubicBezTo>
                    <a:cubicBezTo>
                      <a:pt x="73" y="34"/>
                      <a:pt x="77" y="39"/>
                      <a:pt x="84" y="50"/>
                    </a:cubicBezTo>
                    <a:cubicBezTo>
                      <a:pt x="94" y="64"/>
                      <a:pt x="104" y="77"/>
                      <a:pt x="122" y="85"/>
                    </a:cubicBezTo>
                    <a:cubicBezTo>
                      <a:pt x="137" y="91"/>
                      <a:pt x="161" y="101"/>
                      <a:pt x="178" y="104"/>
                    </a:cubicBezTo>
                    <a:cubicBezTo>
                      <a:pt x="157" y="104"/>
                      <a:pt x="127" y="93"/>
                      <a:pt x="120" y="90"/>
                    </a:cubicBezTo>
                    <a:cubicBezTo>
                      <a:pt x="100" y="81"/>
                      <a:pt x="90" y="68"/>
                      <a:pt x="79" y="53"/>
                    </a:cubicBezTo>
                    <a:cubicBezTo>
                      <a:pt x="71" y="41"/>
                      <a:pt x="67" y="35"/>
                      <a:pt x="65" y="28"/>
                    </a:cubicBezTo>
                    <a:cubicBezTo>
                      <a:pt x="61" y="27"/>
                      <a:pt x="58" y="25"/>
                      <a:pt x="55" y="23"/>
                    </a:cubicBezTo>
                    <a:cubicBezTo>
                      <a:pt x="51" y="19"/>
                      <a:pt x="48" y="14"/>
                      <a:pt x="46" y="9"/>
                    </a:cubicBezTo>
                    <a:cubicBezTo>
                      <a:pt x="45" y="8"/>
                      <a:pt x="44" y="6"/>
                      <a:pt x="44" y="5"/>
                    </a:cubicBezTo>
                    <a:cubicBezTo>
                      <a:pt x="43" y="5"/>
                      <a:pt x="42" y="5"/>
                      <a:pt x="42" y="5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6" y="15"/>
                      <a:pt x="30" y="17"/>
                      <a:pt x="25" y="14"/>
                    </a:cubicBezTo>
                    <a:cubicBezTo>
                      <a:pt x="24" y="13"/>
                      <a:pt x="23" y="13"/>
                      <a:pt x="23" y="12"/>
                    </a:cubicBezTo>
                    <a:cubicBezTo>
                      <a:pt x="21" y="12"/>
                      <a:pt x="18" y="12"/>
                      <a:pt x="16" y="11"/>
                    </a:cubicBezTo>
                    <a:cubicBezTo>
                      <a:pt x="15" y="10"/>
                      <a:pt x="13" y="9"/>
                      <a:pt x="13" y="7"/>
                    </a:cubicBezTo>
                    <a:cubicBezTo>
                      <a:pt x="11" y="7"/>
                      <a:pt x="9" y="7"/>
                      <a:pt x="8" y="6"/>
                    </a:cubicBezTo>
                    <a:cubicBezTo>
                      <a:pt x="6" y="5"/>
                      <a:pt x="4" y="3"/>
                      <a:pt x="3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6" y="16"/>
                      <a:pt x="32" y="21"/>
                      <a:pt x="35" y="22"/>
                    </a:cubicBezTo>
                    <a:cubicBezTo>
                      <a:pt x="45" y="28"/>
                      <a:pt x="51" y="50"/>
                      <a:pt x="55" y="58"/>
                    </a:cubicBezTo>
                    <a:cubicBezTo>
                      <a:pt x="63" y="77"/>
                      <a:pt x="55" y="79"/>
                      <a:pt x="86" y="92"/>
                    </a:cubicBezTo>
                    <a:cubicBezTo>
                      <a:pt x="112" y="103"/>
                      <a:pt x="107" y="89"/>
                      <a:pt x="101" y="127"/>
                    </a:cubicBezTo>
                    <a:cubicBezTo>
                      <a:pt x="96" y="153"/>
                      <a:pt x="92" y="192"/>
                      <a:pt x="92" y="225"/>
                    </a:cubicBezTo>
                    <a:cubicBezTo>
                      <a:pt x="92" y="257"/>
                      <a:pt x="95" y="281"/>
                      <a:pt x="102" y="309"/>
                    </a:cubicBezTo>
                    <a:cubicBezTo>
                      <a:pt x="112" y="350"/>
                      <a:pt x="124" y="362"/>
                      <a:pt x="112" y="375"/>
                    </a:cubicBezTo>
                    <a:cubicBezTo>
                      <a:pt x="109" y="378"/>
                      <a:pt x="96" y="387"/>
                      <a:pt x="94" y="395"/>
                    </a:cubicBezTo>
                    <a:cubicBezTo>
                      <a:pt x="91" y="408"/>
                      <a:pt x="97" y="418"/>
                      <a:pt x="127" y="411"/>
                    </a:cubicBezTo>
                    <a:cubicBezTo>
                      <a:pt x="142" y="408"/>
                      <a:pt x="158" y="369"/>
                      <a:pt x="159" y="361"/>
                    </a:cubicBezTo>
                    <a:cubicBezTo>
                      <a:pt x="161" y="348"/>
                      <a:pt x="152" y="345"/>
                      <a:pt x="146" y="342"/>
                    </a:cubicBezTo>
                    <a:cubicBezTo>
                      <a:pt x="142" y="339"/>
                      <a:pt x="143" y="338"/>
                      <a:pt x="146" y="316"/>
                    </a:cubicBezTo>
                    <a:cubicBezTo>
                      <a:pt x="148" y="294"/>
                      <a:pt x="127" y="256"/>
                      <a:pt x="129" y="256"/>
                    </a:cubicBezTo>
                    <a:cubicBezTo>
                      <a:pt x="131" y="256"/>
                      <a:pt x="145" y="285"/>
                      <a:pt x="150" y="307"/>
                    </a:cubicBezTo>
                    <a:cubicBezTo>
                      <a:pt x="156" y="329"/>
                      <a:pt x="171" y="341"/>
                      <a:pt x="172" y="360"/>
                    </a:cubicBezTo>
                    <a:cubicBezTo>
                      <a:pt x="173" y="371"/>
                      <a:pt x="164" y="380"/>
                      <a:pt x="164" y="390"/>
                    </a:cubicBezTo>
                    <a:cubicBezTo>
                      <a:pt x="164" y="398"/>
                      <a:pt x="163" y="413"/>
                      <a:pt x="187" y="413"/>
                    </a:cubicBezTo>
                    <a:cubicBezTo>
                      <a:pt x="207" y="413"/>
                      <a:pt x="215" y="397"/>
                      <a:pt x="214" y="389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</p:grpSp>
        <p:sp>
          <p:nvSpPr>
            <p:cNvPr id="38" name="Овал 74">
              <a:extLst>
                <a:ext uri="{FF2B5EF4-FFF2-40B4-BE49-F238E27FC236}">
                  <a16:creationId xmlns:a16="http://schemas.microsoft.com/office/drawing/2014/main" id="{F37B5DE6-5D38-4345-9CE3-1F0BE6DCDB0A}"/>
                </a:ext>
              </a:extLst>
            </p:cNvPr>
            <p:cNvSpPr/>
            <p:nvPr/>
          </p:nvSpPr>
          <p:spPr>
            <a:xfrm rot="10800000">
              <a:off x="13729533" y="3549125"/>
              <a:ext cx="2135669" cy="1941517"/>
            </a:xfrm>
            <a:prstGeom prst="ellipse">
              <a:avLst/>
            </a:prstGeom>
            <a:gradFill>
              <a:gsLst>
                <a:gs pos="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42000"/>
                  </a:sys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E994FB4-1C82-4683-A2A9-082E52D221C0}"/>
              </a:ext>
            </a:extLst>
          </p:cNvPr>
          <p:cNvGrpSpPr/>
          <p:nvPr/>
        </p:nvGrpSpPr>
        <p:grpSpPr>
          <a:xfrm>
            <a:off x="6056511" y="3139101"/>
            <a:ext cx="3469679" cy="976831"/>
            <a:chOff x="6065219" y="3431499"/>
            <a:chExt cx="3469679" cy="976831"/>
          </a:xfrm>
        </p:grpSpPr>
        <p:sp>
          <p:nvSpPr>
            <p:cNvPr id="17" name="TextBox 22"/>
            <p:cNvSpPr txBox="1">
              <a:spLocks/>
            </p:cNvSpPr>
            <p:nvPr/>
          </p:nvSpPr>
          <p:spPr>
            <a:xfrm>
              <a:off x="6370624" y="3431499"/>
              <a:ext cx="1959740" cy="282745"/>
            </a:xfrm>
            <a:prstGeom prst="rect">
              <a:avLst/>
            </a:prstGeom>
          </p:spPr>
          <p:txBody>
            <a:bodyPr vert="horz" wrap="none" lIns="0" tIns="0" rIns="0" bIns="0" anchor="ctr">
              <a:noAutofit/>
            </a:bodyPr>
            <a:lstStyle/>
            <a:p>
              <a:r>
                <a:rPr lang="zh-CN" altLang="en-US" sz="2400" b="1" dirty="0">
                  <a:solidFill>
                    <a:schemeClr val="accent4"/>
                  </a:solidFill>
                  <a:cs typeface="+mn-ea"/>
                  <a:sym typeface="+mn-lt"/>
                </a:rPr>
                <a:t>完结</a:t>
              </a:r>
            </a:p>
          </p:txBody>
        </p:sp>
        <p:sp>
          <p:nvSpPr>
            <p:cNvPr id="53" name="TextBox 17">
              <a:extLst>
                <a:ext uri="{FF2B5EF4-FFF2-40B4-BE49-F238E27FC236}">
                  <a16:creationId xmlns:a16="http://schemas.microsoft.com/office/drawing/2014/main" id="{EE3F6C4F-577C-461E-AD62-EC488715706D}"/>
                </a:ext>
              </a:extLst>
            </p:cNvPr>
            <p:cNvSpPr txBox="1">
              <a:spLocks/>
            </p:cNvSpPr>
            <p:nvPr/>
          </p:nvSpPr>
          <p:spPr>
            <a:xfrm>
              <a:off x="6065219" y="3791148"/>
              <a:ext cx="3469679" cy="617182"/>
            </a:xfrm>
            <a:prstGeom prst="rect">
              <a:avLst/>
            </a:prstGeom>
          </p:spPr>
          <p:txBody>
            <a:bodyPr vert="horz" wrap="square" lIns="0" tIns="0" rIns="0" bIns="0" anchor="t" anchorCtr="0">
              <a:noAutofit/>
            </a:bodyPr>
            <a:lstStyle/>
            <a:p>
              <a:pPr marL="285750" indent="-28575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600" dirty="0">
                  <a:cs typeface="+mn-ea"/>
                  <a:sym typeface="+mn-lt"/>
                </a:rPr>
                <a:t>努力高质量完成毕业论文和答辩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908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36179" y="915566"/>
            <a:ext cx="3275034" cy="3275034"/>
          </a:xfrm>
          <a:prstGeom prst="ellipse">
            <a:avLst/>
          </a:prstGeom>
          <a:solidFill>
            <a:srgbClr val="2E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任意多边形: 形状 48"/>
          <p:cNvSpPr/>
          <p:nvPr/>
        </p:nvSpPr>
        <p:spPr>
          <a:xfrm>
            <a:off x="2919537" y="915567"/>
            <a:ext cx="2604255" cy="2071633"/>
          </a:xfrm>
          <a:custGeom>
            <a:avLst/>
            <a:gdLst>
              <a:gd name="connsiteX0" fmla="*/ 1637517 w 2604255"/>
              <a:gd name="connsiteY0" fmla="*/ 0 h 2071633"/>
              <a:gd name="connsiteX1" fmla="*/ 2553068 w 2604255"/>
              <a:gd name="connsiteY1" fmla="*/ 279662 h 2071633"/>
              <a:gd name="connsiteX2" fmla="*/ 2604255 w 2604255"/>
              <a:gd name="connsiteY2" fmla="*/ 317939 h 2071633"/>
              <a:gd name="connsiteX3" fmla="*/ 60035 w 2604255"/>
              <a:gd name="connsiteY3" fmla="*/ 2071633 h 2071633"/>
              <a:gd name="connsiteX4" fmla="*/ 33269 w 2604255"/>
              <a:gd name="connsiteY4" fmla="*/ 1967534 h 2071633"/>
              <a:gd name="connsiteX5" fmla="*/ 0 w 2604255"/>
              <a:gd name="connsiteY5" fmla="*/ 1637517 h 2071633"/>
              <a:gd name="connsiteX6" fmla="*/ 1637517 w 2604255"/>
              <a:gd name="connsiteY6" fmla="*/ 0 h 207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4255" h="2071633">
                <a:moveTo>
                  <a:pt x="1637517" y="0"/>
                </a:moveTo>
                <a:cubicBezTo>
                  <a:pt x="1976658" y="0"/>
                  <a:pt x="2291719" y="103098"/>
                  <a:pt x="2553068" y="279662"/>
                </a:cubicBezTo>
                <a:lnTo>
                  <a:pt x="2604255" y="317939"/>
                </a:lnTo>
                <a:lnTo>
                  <a:pt x="60035" y="2071633"/>
                </a:lnTo>
                <a:lnTo>
                  <a:pt x="33269" y="1967534"/>
                </a:lnTo>
                <a:cubicBezTo>
                  <a:pt x="11456" y="1860936"/>
                  <a:pt x="0" y="1750564"/>
                  <a:pt x="0" y="1637517"/>
                </a:cubicBezTo>
                <a:cubicBezTo>
                  <a:pt x="0" y="733141"/>
                  <a:pt x="733141" y="0"/>
                  <a:pt x="1637517" y="0"/>
                </a:cubicBezTo>
                <a:close/>
              </a:path>
            </a:pathLst>
          </a:cu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9" name="male-university-graduate-silhouette-with-the-cap_46143"/>
          <p:cNvSpPr>
            <a:spLocks noChangeAspect="1"/>
          </p:cNvSpPr>
          <p:nvPr/>
        </p:nvSpPr>
        <p:spPr bwMode="auto">
          <a:xfrm>
            <a:off x="3971690" y="1304657"/>
            <a:ext cx="1200620" cy="1293452"/>
          </a:xfrm>
          <a:custGeom>
            <a:avLst/>
            <a:gdLst>
              <a:gd name="T0" fmla="*/ 233 w 238"/>
              <a:gd name="T1" fmla="*/ 236 h 256"/>
              <a:gd name="T2" fmla="*/ 173 w 238"/>
              <a:gd name="T3" fmla="*/ 210 h 256"/>
              <a:gd name="T4" fmla="*/ 168 w 238"/>
              <a:gd name="T5" fmla="*/ 207 h 256"/>
              <a:gd name="T6" fmla="*/ 164 w 238"/>
              <a:gd name="T7" fmla="*/ 195 h 256"/>
              <a:gd name="T8" fmla="*/ 159 w 238"/>
              <a:gd name="T9" fmla="*/ 189 h 256"/>
              <a:gd name="T10" fmla="*/ 157 w 238"/>
              <a:gd name="T11" fmla="*/ 186 h 256"/>
              <a:gd name="T12" fmla="*/ 158 w 238"/>
              <a:gd name="T13" fmla="*/ 167 h 256"/>
              <a:gd name="T14" fmla="*/ 167 w 238"/>
              <a:gd name="T15" fmla="*/ 149 h 256"/>
              <a:gd name="T16" fmla="*/ 178 w 238"/>
              <a:gd name="T17" fmla="*/ 113 h 256"/>
              <a:gd name="T18" fmla="*/ 172 w 238"/>
              <a:gd name="T19" fmla="*/ 109 h 256"/>
              <a:gd name="T20" fmla="*/ 179 w 238"/>
              <a:gd name="T21" fmla="*/ 77 h 256"/>
              <a:gd name="T22" fmla="*/ 180 w 238"/>
              <a:gd name="T23" fmla="*/ 84 h 256"/>
              <a:gd name="T24" fmla="*/ 180 w 238"/>
              <a:gd name="T25" fmla="*/ 86 h 256"/>
              <a:gd name="T26" fmla="*/ 216 w 238"/>
              <a:gd name="T27" fmla="*/ 63 h 256"/>
              <a:gd name="T28" fmla="*/ 119 w 238"/>
              <a:gd name="T29" fmla="*/ 0 h 256"/>
              <a:gd name="T30" fmla="*/ 21 w 238"/>
              <a:gd name="T31" fmla="*/ 63 h 256"/>
              <a:gd name="T32" fmla="*/ 30 w 238"/>
              <a:gd name="T33" fmla="*/ 69 h 256"/>
              <a:gd name="T34" fmla="*/ 30 w 238"/>
              <a:gd name="T35" fmla="*/ 82 h 256"/>
              <a:gd name="T36" fmla="*/ 27 w 238"/>
              <a:gd name="T37" fmla="*/ 85 h 256"/>
              <a:gd name="T38" fmla="*/ 29 w 238"/>
              <a:gd name="T39" fmla="*/ 89 h 256"/>
              <a:gd name="T40" fmla="*/ 21 w 238"/>
              <a:gd name="T41" fmla="*/ 133 h 256"/>
              <a:gd name="T42" fmla="*/ 41 w 238"/>
              <a:gd name="T43" fmla="*/ 133 h 256"/>
              <a:gd name="T44" fmla="*/ 33 w 238"/>
              <a:gd name="T45" fmla="*/ 89 h 256"/>
              <a:gd name="T46" fmla="*/ 35 w 238"/>
              <a:gd name="T47" fmla="*/ 85 h 256"/>
              <a:gd name="T48" fmla="*/ 32 w 238"/>
              <a:gd name="T49" fmla="*/ 82 h 256"/>
              <a:gd name="T50" fmla="*/ 32 w 238"/>
              <a:gd name="T51" fmla="*/ 70 h 256"/>
              <a:gd name="T52" fmla="*/ 57 w 238"/>
              <a:gd name="T53" fmla="*/ 86 h 256"/>
              <a:gd name="T54" fmla="*/ 57 w 238"/>
              <a:gd name="T55" fmla="*/ 85 h 256"/>
              <a:gd name="T56" fmla="*/ 58 w 238"/>
              <a:gd name="T57" fmla="*/ 92 h 256"/>
              <a:gd name="T58" fmla="*/ 67 w 238"/>
              <a:gd name="T59" fmla="*/ 109 h 256"/>
              <a:gd name="T60" fmla="*/ 67 w 238"/>
              <a:gd name="T61" fmla="*/ 110 h 256"/>
              <a:gd name="T62" fmla="*/ 67 w 238"/>
              <a:gd name="T63" fmla="*/ 110 h 256"/>
              <a:gd name="T64" fmla="*/ 65 w 238"/>
              <a:gd name="T65" fmla="*/ 113 h 256"/>
              <a:gd name="T66" fmla="*/ 62 w 238"/>
              <a:gd name="T67" fmla="*/ 118 h 256"/>
              <a:gd name="T68" fmla="*/ 66 w 238"/>
              <a:gd name="T69" fmla="*/ 138 h 256"/>
              <a:gd name="T70" fmla="*/ 70 w 238"/>
              <a:gd name="T71" fmla="*/ 148 h 256"/>
              <a:gd name="T72" fmla="*/ 80 w 238"/>
              <a:gd name="T73" fmla="*/ 166 h 256"/>
              <a:gd name="T74" fmla="*/ 82 w 238"/>
              <a:gd name="T75" fmla="*/ 170 h 256"/>
              <a:gd name="T76" fmla="*/ 80 w 238"/>
              <a:gd name="T77" fmla="*/ 186 h 256"/>
              <a:gd name="T78" fmla="*/ 77 w 238"/>
              <a:gd name="T79" fmla="*/ 189 h 256"/>
              <a:gd name="T80" fmla="*/ 71 w 238"/>
              <a:gd name="T81" fmla="*/ 195 h 256"/>
              <a:gd name="T82" fmla="*/ 67 w 238"/>
              <a:gd name="T83" fmla="*/ 206 h 256"/>
              <a:gd name="T84" fmla="*/ 64 w 238"/>
              <a:gd name="T85" fmla="*/ 209 h 256"/>
              <a:gd name="T86" fmla="*/ 41 w 238"/>
              <a:gd name="T87" fmla="*/ 217 h 256"/>
              <a:gd name="T88" fmla="*/ 4 w 238"/>
              <a:gd name="T89" fmla="*/ 237 h 256"/>
              <a:gd name="T90" fmla="*/ 2 w 238"/>
              <a:gd name="T91" fmla="*/ 256 h 256"/>
              <a:gd name="T92" fmla="*/ 235 w 238"/>
              <a:gd name="T93" fmla="*/ 256 h 256"/>
              <a:gd name="T94" fmla="*/ 233 w 238"/>
              <a:gd name="T95" fmla="*/ 2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" h="256">
                <a:moveTo>
                  <a:pt x="233" y="236"/>
                </a:moveTo>
                <a:cubicBezTo>
                  <a:pt x="210" y="226"/>
                  <a:pt x="197" y="218"/>
                  <a:pt x="173" y="210"/>
                </a:cubicBezTo>
                <a:cubicBezTo>
                  <a:pt x="171" y="209"/>
                  <a:pt x="169" y="208"/>
                  <a:pt x="168" y="207"/>
                </a:cubicBezTo>
                <a:cubicBezTo>
                  <a:pt x="166" y="203"/>
                  <a:pt x="165" y="199"/>
                  <a:pt x="164" y="195"/>
                </a:cubicBezTo>
                <a:cubicBezTo>
                  <a:pt x="163" y="193"/>
                  <a:pt x="162" y="190"/>
                  <a:pt x="159" y="189"/>
                </a:cubicBezTo>
                <a:cubicBezTo>
                  <a:pt x="158" y="189"/>
                  <a:pt x="157" y="187"/>
                  <a:pt x="157" y="186"/>
                </a:cubicBezTo>
                <a:cubicBezTo>
                  <a:pt x="157" y="177"/>
                  <a:pt x="154" y="171"/>
                  <a:pt x="158" y="167"/>
                </a:cubicBezTo>
                <a:cubicBezTo>
                  <a:pt x="165" y="161"/>
                  <a:pt x="164" y="153"/>
                  <a:pt x="167" y="149"/>
                </a:cubicBezTo>
                <a:cubicBezTo>
                  <a:pt x="171" y="145"/>
                  <a:pt x="180" y="117"/>
                  <a:pt x="178" y="113"/>
                </a:cubicBezTo>
                <a:cubicBezTo>
                  <a:pt x="176" y="109"/>
                  <a:pt x="170" y="111"/>
                  <a:pt x="172" y="109"/>
                </a:cubicBezTo>
                <a:cubicBezTo>
                  <a:pt x="177" y="102"/>
                  <a:pt x="179" y="89"/>
                  <a:pt x="179" y="77"/>
                </a:cubicBezTo>
                <a:cubicBezTo>
                  <a:pt x="180" y="79"/>
                  <a:pt x="180" y="81"/>
                  <a:pt x="180" y="84"/>
                </a:cubicBezTo>
                <a:cubicBezTo>
                  <a:pt x="180" y="86"/>
                  <a:pt x="180" y="86"/>
                  <a:pt x="180" y="86"/>
                </a:cubicBezTo>
                <a:cubicBezTo>
                  <a:pt x="216" y="63"/>
                  <a:pt x="216" y="63"/>
                  <a:pt x="216" y="63"/>
                </a:cubicBezTo>
                <a:cubicBezTo>
                  <a:pt x="119" y="0"/>
                  <a:pt x="119" y="0"/>
                  <a:pt x="119" y="0"/>
                </a:cubicBezTo>
                <a:cubicBezTo>
                  <a:pt x="21" y="63"/>
                  <a:pt x="21" y="63"/>
                  <a:pt x="21" y="63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82"/>
                  <a:pt x="30" y="82"/>
                  <a:pt x="30" y="82"/>
                </a:cubicBezTo>
                <a:cubicBezTo>
                  <a:pt x="29" y="82"/>
                  <a:pt x="27" y="84"/>
                  <a:pt x="27" y="85"/>
                </a:cubicBezTo>
                <a:cubicBezTo>
                  <a:pt x="27" y="87"/>
                  <a:pt x="28" y="88"/>
                  <a:pt x="29" y="89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33" y="89"/>
                  <a:pt x="33" y="89"/>
                  <a:pt x="33" y="89"/>
                </a:cubicBezTo>
                <a:cubicBezTo>
                  <a:pt x="34" y="88"/>
                  <a:pt x="35" y="87"/>
                  <a:pt x="35" y="85"/>
                </a:cubicBezTo>
                <a:cubicBezTo>
                  <a:pt x="35" y="84"/>
                  <a:pt x="34" y="82"/>
                  <a:pt x="32" y="82"/>
                </a:cubicBezTo>
                <a:cubicBezTo>
                  <a:pt x="32" y="70"/>
                  <a:pt x="32" y="70"/>
                  <a:pt x="32" y="70"/>
                </a:cubicBezTo>
                <a:cubicBezTo>
                  <a:pt x="57" y="86"/>
                  <a:pt x="57" y="86"/>
                  <a:pt x="57" y="86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7"/>
                  <a:pt x="57" y="89"/>
                  <a:pt x="58" y="92"/>
                </a:cubicBezTo>
                <a:cubicBezTo>
                  <a:pt x="60" y="100"/>
                  <a:pt x="64" y="100"/>
                  <a:pt x="67" y="109"/>
                </a:cubicBezTo>
                <a:cubicBezTo>
                  <a:pt x="67" y="109"/>
                  <a:pt x="67" y="110"/>
                  <a:pt x="67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6" y="111"/>
                  <a:pt x="66" y="113"/>
                  <a:pt x="65" y="113"/>
                </a:cubicBezTo>
                <a:cubicBezTo>
                  <a:pt x="61" y="114"/>
                  <a:pt x="61" y="116"/>
                  <a:pt x="62" y="118"/>
                </a:cubicBezTo>
                <a:cubicBezTo>
                  <a:pt x="62" y="120"/>
                  <a:pt x="65" y="133"/>
                  <a:pt x="66" y="138"/>
                </a:cubicBezTo>
                <a:cubicBezTo>
                  <a:pt x="67" y="141"/>
                  <a:pt x="70" y="144"/>
                  <a:pt x="70" y="148"/>
                </a:cubicBezTo>
                <a:cubicBezTo>
                  <a:pt x="72" y="155"/>
                  <a:pt x="75" y="161"/>
                  <a:pt x="80" y="166"/>
                </a:cubicBezTo>
                <a:cubicBezTo>
                  <a:pt x="81" y="167"/>
                  <a:pt x="82" y="169"/>
                  <a:pt x="82" y="170"/>
                </a:cubicBezTo>
                <a:cubicBezTo>
                  <a:pt x="81" y="175"/>
                  <a:pt x="81" y="181"/>
                  <a:pt x="80" y="186"/>
                </a:cubicBezTo>
                <a:cubicBezTo>
                  <a:pt x="80" y="187"/>
                  <a:pt x="78" y="189"/>
                  <a:pt x="77" y="189"/>
                </a:cubicBezTo>
                <a:cubicBezTo>
                  <a:pt x="73" y="190"/>
                  <a:pt x="72" y="193"/>
                  <a:pt x="71" y="195"/>
                </a:cubicBezTo>
                <a:cubicBezTo>
                  <a:pt x="70" y="199"/>
                  <a:pt x="69" y="203"/>
                  <a:pt x="67" y="206"/>
                </a:cubicBezTo>
                <a:cubicBezTo>
                  <a:pt x="67" y="207"/>
                  <a:pt x="65" y="209"/>
                  <a:pt x="64" y="209"/>
                </a:cubicBezTo>
                <a:cubicBezTo>
                  <a:pt x="56" y="212"/>
                  <a:pt x="49" y="214"/>
                  <a:pt x="41" y="217"/>
                </a:cubicBezTo>
                <a:cubicBezTo>
                  <a:pt x="33" y="220"/>
                  <a:pt x="12" y="233"/>
                  <a:pt x="4" y="237"/>
                </a:cubicBezTo>
                <a:cubicBezTo>
                  <a:pt x="0" y="239"/>
                  <a:pt x="2" y="256"/>
                  <a:pt x="2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8" y="238"/>
                  <a:pt x="233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-1362310" y="203187"/>
            <a:ext cx="10668000" cy="1244783"/>
          </a:xfrm>
          <a:custGeom>
            <a:avLst/>
            <a:gdLst>
              <a:gd name="connsiteX0" fmla="*/ 0 w 10668000"/>
              <a:gd name="connsiteY0" fmla="*/ 889183 h 1244783"/>
              <a:gd name="connsiteX1" fmla="*/ 5334000 w 10668000"/>
              <a:gd name="connsiteY1" fmla="*/ 183 h 1244783"/>
              <a:gd name="connsiteX2" fmla="*/ 8902700 w 10668000"/>
              <a:gd name="connsiteY2" fmla="*/ 952683 h 1244783"/>
              <a:gd name="connsiteX3" fmla="*/ 10668000 w 10668000"/>
              <a:gd name="connsiteY3" fmla="*/ 1244783 h 1244783"/>
              <a:gd name="connsiteX4" fmla="*/ 10668000 w 10668000"/>
              <a:gd name="connsiteY4" fmla="*/ 1244783 h 124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00" h="1244783">
                <a:moveTo>
                  <a:pt x="0" y="889183"/>
                </a:moveTo>
                <a:cubicBezTo>
                  <a:pt x="1925108" y="439391"/>
                  <a:pt x="3850217" y="-10400"/>
                  <a:pt x="5334000" y="183"/>
                </a:cubicBezTo>
                <a:cubicBezTo>
                  <a:pt x="6817783" y="10766"/>
                  <a:pt x="8013700" y="745250"/>
                  <a:pt x="8902700" y="952683"/>
                </a:cubicBezTo>
                <a:cubicBezTo>
                  <a:pt x="9791700" y="1160116"/>
                  <a:pt x="10668000" y="1244783"/>
                  <a:pt x="10668000" y="1244783"/>
                </a:cubicBezTo>
                <a:lnTo>
                  <a:pt x="10668000" y="124478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-266700" y="3437334"/>
            <a:ext cx="9677400" cy="1276787"/>
          </a:xfrm>
          <a:custGeom>
            <a:avLst/>
            <a:gdLst>
              <a:gd name="connsiteX0" fmla="*/ 0 w 9677400"/>
              <a:gd name="connsiteY0" fmla="*/ 1028700 h 1276787"/>
              <a:gd name="connsiteX1" fmla="*/ 5600700 w 9677400"/>
              <a:gd name="connsiteY1" fmla="*/ 1206500 h 1276787"/>
              <a:gd name="connsiteX2" fmla="*/ 9677400 w 9677400"/>
              <a:gd name="connsiteY2" fmla="*/ 0 h 1276787"/>
              <a:gd name="connsiteX3" fmla="*/ 9677400 w 9677400"/>
              <a:gd name="connsiteY3" fmla="*/ 0 h 127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77400" h="1276787">
                <a:moveTo>
                  <a:pt x="0" y="1028700"/>
                </a:moveTo>
                <a:cubicBezTo>
                  <a:pt x="1993900" y="1203325"/>
                  <a:pt x="3987800" y="1377950"/>
                  <a:pt x="5600700" y="1206500"/>
                </a:cubicBezTo>
                <a:cubicBezTo>
                  <a:pt x="7213600" y="1035050"/>
                  <a:pt x="9677400" y="0"/>
                  <a:pt x="9677400" y="0"/>
                </a:cubicBezTo>
                <a:lnTo>
                  <a:pt x="9677400" y="0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2565766" y="541854"/>
            <a:ext cx="4022458" cy="402245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104320" y="2715766"/>
            <a:ext cx="28445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spc="300" dirty="0">
                <a:solidFill>
                  <a:prstClr val="white"/>
                </a:solidFill>
                <a:cs typeface="+mn-ea"/>
                <a:sym typeface="+mn-lt"/>
              </a:rPr>
              <a:t>谢谢</a:t>
            </a:r>
            <a:endParaRPr lang="en-US" altLang="zh-CN" sz="2800" spc="300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2800" spc="300" dirty="0">
                <a:solidFill>
                  <a:prstClr val="white"/>
                </a:solidFill>
                <a:cs typeface="+mn-ea"/>
                <a:sym typeface="+mn-lt"/>
              </a:rPr>
              <a:t>各位评委老师</a:t>
            </a:r>
          </a:p>
        </p:txBody>
      </p:sp>
      <p:sp>
        <p:nvSpPr>
          <p:cNvPr id="9" name="椭圆 8"/>
          <p:cNvSpPr/>
          <p:nvPr/>
        </p:nvSpPr>
        <p:spPr>
          <a:xfrm>
            <a:off x="2094323" y="4493233"/>
            <a:ext cx="360040" cy="3433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6408204" y="4630826"/>
            <a:ext cx="352923" cy="336572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7596336" y="4384302"/>
            <a:ext cx="148385" cy="141510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909737" y="4244783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8378126" y="4422478"/>
            <a:ext cx="148385" cy="141510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8003447" y="1419622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7012234" y="715845"/>
            <a:ext cx="148385" cy="1415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971690" y="553156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751397" y="3561657"/>
            <a:ext cx="352923" cy="336572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873198" y="1061553"/>
            <a:ext cx="352923" cy="3365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5910093" y="1082892"/>
            <a:ext cx="352923" cy="336572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5761708" y="4049091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307674" y="3375347"/>
            <a:ext cx="148385" cy="1415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3" name="椭圆 62"/>
          <p:cNvSpPr/>
          <p:nvPr/>
        </p:nvSpPr>
        <p:spPr>
          <a:xfrm flipV="1">
            <a:off x="1691681" y="2957207"/>
            <a:ext cx="72007" cy="68671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1244253" y="3888407"/>
            <a:ext cx="148385" cy="14151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595844" y="3948166"/>
            <a:ext cx="347289" cy="331199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2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3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3" fill="hold" grpId="0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grpId="0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2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29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0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3" fill="hold" grpId="0" nodeType="withEffect" p14:presetBounceEnd="36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 p14:presetBounceEnd="36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3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3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5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5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5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60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6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6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6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6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7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7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0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8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3" fill="hold" grpId="0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9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9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49" grpId="0" animBg="1"/>
          <p:bldP spid="7" grpId="0" animBg="1"/>
          <p:bldP spid="8" grpId="0" animBg="1"/>
          <p:bldP spid="50" grpId="0" animBg="1"/>
          <p:bldP spid="25" grpId="0"/>
          <p:bldP spid="9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6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3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49" grpId="0" animBg="1"/>
          <p:bldP spid="7" grpId="0" animBg="1"/>
          <p:bldP spid="8" grpId="0" animBg="1"/>
          <p:bldP spid="50" grpId="0" animBg="1"/>
          <p:bldP spid="25" grpId="0"/>
          <p:bldP spid="9" grpId="0" animBg="1"/>
          <p:bldP spid="51" grpId="0" animBg="1"/>
          <p:bldP spid="52" grpId="0" animBg="1"/>
          <p:bldP spid="53" grpId="0" animBg="1"/>
          <p:bldP spid="5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 animBg="1"/>
          <p:bldP spid="65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25"/>
          <p:cNvSpPr/>
          <p:nvPr/>
        </p:nvSpPr>
        <p:spPr>
          <a:xfrm>
            <a:off x="969284" y="984670"/>
            <a:ext cx="2681329" cy="2851730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8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7" name="Freeform: Shape 24"/>
          <p:cNvSpPr/>
          <p:nvPr/>
        </p:nvSpPr>
        <p:spPr>
          <a:xfrm>
            <a:off x="1362546" y="1381097"/>
            <a:ext cx="1937909" cy="2061065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19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8" name="Freeform: Shape 19"/>
          <p:cNvSpPr/>
          <p:nvPr/>
        </p:nvSpPr>
        <p:spPr>
          <a:xfrm>
            <a:off x="1677016" y="1680328"/>
            <a:ext cx="1306889" cy="1493063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grpSp>
        <p:nvGrpSpPr>
          <p:cNvPr id="9" name="Group 20"/>
          <p:cNvGrpSpPr/>
          <p:nvPr/>
        </p:nvGrpSpPr>
        <p:grpSpPr>
          <a:xfrm>
            <a:off x="1694075" y="1930662"/>
            <a:ext cx="1234881" cy="976590"/>
            <a:chOff x="5517168" y="201042"/>
            <a:chExt cx="1167129" cy="1071837"/>
          </a:xfrm>
        </p:grpSpPr>
        <p:sp>
          <p:nvSpPr>
            <p:cNvPr id="10" name="TextBox 21"/>
            <p:cNvSpPr txBox="1"/>
            <p:nvPr/>
          </p:nvSpPr>
          <p:spPr>
            <a:xfrm>
              <a:off x="5517168" y="728919"/>
              <a:ext cx="1167129" cy="24606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</a:p>
          </p:txBody>
        </p:sp>
        <p:sp>
          <p:nvSpPr>
            <p:cNvPr id="11" name="Freeform: Shape 22"/>
            <p:cNvSpPr>
              <a:spLocks noChangeAspect="1"/>
            </p:cNvSpPr>
            <p:nvPr/>
          </p:nvSpPr>
          <p:spPr bwMode="auto">
            <a:xfrm>
              <a:off x="5903423" y="201042"/>
              <a:ext cx="430432" cy="430432"/>
            </a:xfrm>
            <a:custGeom>
              <a:avLst/>
              <a:gdLst>
                <a:gd name="connsiteX0" fmla="*/ 158750 w 508000"/>
                <a:gd name="connsiteY0" fmla="*/ 345281 h 508000"/>
                <a:gd name="connsiteX1" fmla="*/ 158750 w 508000"/>
                <a:gd name="connsiteY1" fmla="*/ 377031 h 508000"/>
                <a:gd name="connsiteX2" fmla="*/ 349250 w 508000"/>
                <a:gd name="connsiteY2" fmla="*/ 377031 h 508000"/>
                <a:gd name="connsiteX3" fmla="*/ 349250 w 508000"/>
                <a:gd name="connsiteY3" fmla="*/ 345281 h 508000"/>
                <a:gd name="connsiteX4" fmla="*/ 99219 w 508000"/>
                <a:gd name="connsiteY4" fmla="*/ 257969 h 508000"/>
                <a:gd name="connsiteX5" fmla="*/ 416719 w 508000"/>
                <a:gd name="connsiteY5" fmla="*/ 257969 h 508000"/>
                <a:gd name="connsiteX6" fmla="*/ 416719 w 508000"/>
                <a:gd name="connsiteY6" fmla="*/ 285750 h 508000"/>
                <a:gd name="connsiteX7" fmla="*/ 99219 w 508000"/>
                <a:gd name="connsiteY7" fmla="*/ 285750 h 508000"/>
                <a:gd name="connsiteX8" fmla="*/ 99219 w 508000"/>
                <a:gd name="connsiteY8" fmla="*/ 186531 h 508000"/>
                <a:gd name="connsiteX9" fmla="*/ 416719 w 508000"/>
                <a:gd name="connsiteY9" fmla="*/ 186531 h 508000"/>
                <a:gd name="connsiteX10" fmla="*/ 416719 w 508000"/>
                <a:gd name="connsiteY10" fmla="*/ 218281 h 508000"/>
                <a:gd name="connsiteX11" fmla="*/ 99219 w 508000"/>
                <a:gd name="connsiteY11" fmla="*/ 218281 h 508000"/>
                <a:gd name="connsiteX12" fmla="*/ 130969 w 508000"/>
                <a:gd name="connsiteY12" fmla="*/ 127000 h 508000"/>
                <a:gd name="connsiteX13" fmla="*/ 377032 w 508000"/>
                <a:gd name="connsiteY13" fmla="*/ 127000 h 508000"/>
                <a:gd name="connsiteX14" fmla="*/ 377032 w 508000"/>
                <a:gd name="connsiteY14" fmla="*/ 158750 h 508000"/>
                <a:gd name="connsiteX15" fmla="*/ 130969 w 508000"/>
                <a:gd name="connsiteY15" fmla="*/ 158750 h 508000"/>
                <a:gd name="connsiteX16" fmla="*/ 130969 w 508000"/>
                <a:gd name="connsiteY16" fmla="*/ 59531 h 508000"/>
                <a:gd name="connsiteX17" fmla="*/ 377032 w 508000"/>
                <a:gd name="connsiteY17" fmla="*/ 59531 h 508000"/>
                <a:gd name="connsiteX18" fmla="*/ 377032 w 508000"/>
                <a:gd name="connsiteY18" fmla="*/ 99219 h 508000"/>
                <a:gd name="connsiteX19" fmla="*/ 130969 w 508000"/>
                <a:gd name="connsiteY19" fmla="*/ 99219 h 508000"/>
                <a:gd name="connsiteX20" fmla="*/ 99219 w 508000"/>
                <a:gd name="connsiteY20" fmla="*/ 27781 h 508000"/>
                <a:gd name="connsiteX21" fmla="*/ 31750 w 508000"/>
                <a:gd name="connsiteY21" fmla="*/ 317500 h 508000"/>
                <a:gd name="connsiteX22" fmla="*/ 480219 w 508000"/>
                <a:gd name="connsiteY22" fmla="*/ 317500 h 508000"/>
                <a:gd name="connsiteX23" fmla="*/ 416719 w 508000"/>
                <a:gd name="connsiteY23" fmla="*/ 27781 h 508000"/>
                <a:gd name="connsiteX24" fmla="*/ 59531 w 508000"/>
                <a:gd name="connsiteY24" fmla="*/ 0 h 508000"/>
                <a:gd name="connsiteX25" fmla="*/ 448469 w 508000"/>
                <a:gd name="connsiteY25" fmla="*/ 0 h 508000"/>
                <a:gd name="connsiteX26" fmla="*/ 508000 w 508000"/>
                <a:gd name="connsiteY26" fmla="*/ 317500 h 508000"/>
                <a:gd name="connsiteX27" fmla="*/ 480219 w 508000"/>
                <a:gd name="connsiteY27" fmla="*/ 508000 h 508000"/>
                <a:gd name="connsiteX28" fmla="*/ 31750 w 508000"/>
                <a:gd name="connsiteY28" fmla="*/ 508000 h 508000"/>
                <a:gd name="connsiteX29" fmla="*/ 0 w 508000"/>
                <a:gd name="connsiteY29" fmla="*/ 31750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08000" h="508000">
                  <a:moveTo>
                    <a:pt x="158750" y="345281"/>
                  </a:moveTo>
                  <a:lnTo>
                    <a:pt x="158750" y="377031"/>
                  </a:lnTo>
                  <a:lnTo>
                    <a:pt x="349250" y="377031"/>
                  </a:lnTo>
                  <a:lnTo>
                    <a:pt x="349250" y="345281"/>
                  </a:lnTo>
                  <a:close/>
                  <a:moveTo>
                    <a:pt x="99219" y="257969"/>
                  </a:moveTo>
                  <a:lnTo>
                    <a:pt x="416719" y="257969"/>
                  </a:lnTo>
                  <a:lnTo>
                    <a:pt x="416719" y="285750"/>
                  </a:lnTo>
                  <a:lnTo>
                    <a:pt x="99219" y="285750"/>
                  </a:lnTo>
                  <a:close/>
                  <a:moveTo>
                    <a:pt x="99219" y="186531"/>
                  </a:moveTo>
                  <a:lnTo>
                    <a:pt x="416719" y="186531"/>
                  </a:lnTo>
                  <a:lnTo>
                    <a:pt x="416719" y="218281"/>
                  </a:lnTo>
                  <a:lnTo>
                    <a:pt x="99219" y="218281"/>
                  </a:lnTo>
                  <a:close/>
                  <a:moveTo>
                    <a:pt x="130969" y="127000"/>
                  </a:moveTo>
                  <a:lnTo>
                    <a:pt x="377032" y="127000"/>
                  </a:lnTo>
                  <a:lnTo>
                    <a:pt x="377032" y="158750"/>
                  </a:lnTo>
                  <a:lnTo>
                    <a:pt x="130969" y="158750"/>
                  </a:lnTo>
                  <a:close/>
                  <a:moveTo>
                    <a:pt x="130969" y="59531"/>
                  </a:moveTo>
                  <a:lnTo>
                    <a:pt x="377032" y="59531"/>
                  </a:lnTo>
                  <a:lnTo>
                    <a:pt x="377032" y="99219"/>
                  </a:lnTo>
                  <a:lnTo>
                    <a:pt x="130969" y="99219"/>
                  </a:lnTo>
                  <a:close/>
                  <a:moveTo>
                    <a:pt x="99219" y="27781"/>
                  </a:moveTo>
                  <a:lnTo>
                    <a:pt x="31750" y="317500"/>
                  </a:lnTo>
                  <a:lnTo>
                    <a:pt x="480219" y="317500"/>
                  </a:lnTo>
                  <a:lnTo>
                    <a:pt x="416719" y="27781"/>
                  </a:lnTo>
                  <a:close/>
                  <a:moveTo>
                    <a:pt x="59531" y="0"/>
                  </a:moveTo>
                  <a:lnTo>
                    <a:pt x="448469" y="0"/>
                  </a:lnTo>
                  <a:lnTo>
                    <a:pt x="508000" y="317500"/>
                  </a:lnTo>
                  <a:lnTo>
                    <a:pt x="480219" y="508000"/>
                  </a:lnTo>
                  <a:lnTo>
                    <a:pt x="31750" y="508000"/>
                  </a:lnTo>
                  <a:lnTo>
                    <a:pt x="0" y="3175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12" name="TextBox 23"/>
            <p:cNvSpPr txBox="1"/>
            <p:nvPr/>
          </p:nvSpPr>
          <p:spPr>
            <a:xfrm>
              <a:off x="5517168" y="1026811"/>
              <a:ext cx="1167129" cy="24606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目     录</a:t>
              </a:r>
            </a:p>
          </p:txBody>
        </p:sp>
      </p:grpSp>
      <p:sp>
        <p:nvSpPr>
          <p:cNvPr id="29" name="椭圆 28"/>
          <p:cNvSpPr/>
          <p:nvPr/>
        </p:nvSpPr>
        <p:spPr>
          <a:xfrm>
            <a:off x="971600" y="3901424"/>
            <a:ext cx="360040" cy="343359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408204" y="4630826"/>
            <a:ext cx="352923" cy="336572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596336" y="4384302"/>
            <a:ext cx="148385" cy="141510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909737" y="4244783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378126" y="4422478"/>
            <a:ext cx="148385" cy="141510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631137" y="4357526"/>
            <a:ext cx="352923" cy="336572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 flipV="1">
            <a:off x="1717832" y="3688052"/>
            <a:ext cx="72007" cy="68671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123993" y="4684276"/>
            <a:ext cx="148385" cy="141510"/>
          </a:xfrm>
          <a:prstGeom prst="ellipse">
            <a:avLst/>
          </a:prstGeom>
          <a:solidFill>
            <a:srgbClr val="0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75584" y="4744035"/>
            <a:ext cx="347289" cy="331199"/>
          </a:xfrm>
          <a:prstGeom prst="ellipse">
            <a:avLst/>
          </a:prstGeom>
          <a:solidFill>
            <a:srgbClr val="50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38E9136-1B56-48A4-BD98-9FECE8AD4E0E}"/>
              </a:ext>
            </a:extLst>
          </p:cNvPr>
          <p:cNvGrpSpPr/>
          <p:nvPr/>
        </p:nvGrpSpPr>
        <p:grpSpPr>
          <a:xfrm>
            <a:off x="4076349" y="934269"/>
            <a:ext cx="3519987" cy="2870818"/>
            <a:chOff x="4076349" y="934269"/>
            <a:chExt cx="3519987" cy="2870818"/>
          </a:xfrm>
        </p:grpSpPr>
        <p:grpSp>
          <p:nvGrpSpPr>
            <p:cNvPr id="23" name="组合 22"/>
            <p:cNvGrpSpPr/>
            <p:nvPr/>
          </p:nvGrpSpPr>
          <p:grpSpPr>
            <a:xfrm>
              <a:off x="4076349" y="934269"/>
              <a:ext cx="3511353" cy="552147"/>
              <a:chOff x="3989590" y="1295756"/>
              <a:chExt cx="3511353" cy="552147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3" name="Hexagon 5"/>
              <p:cNvSpPr/>
              <p:nvPr/>
            </p:nvSpPr>
            <p:spPr bwMode="auto">
              <a:xfrm>
                <a:off x="3989590" y="1295756"/>
                <a:ext cx="627664" cy="552147"/>
              </a:xfrm>
              <a:prstGeom prst="hexagon">
                <a:avLst/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91440" tIns="45720" rIns="91440" bIns="4572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>
                        <a:lumMod val="100000"/>
                      </a:schemeClr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  <p:sp>
            <p:nvSpPr>
              <p:cNvPr id="18" name="Hexagon 13"/>
              <p:cNvSpPr/>
              <p:nvPr/>
            </p:nvSpPr>
            <p:spPr bwMode="auto">
              <a:xfrm>
                <a:off x="4956231" y="1315908"/>
                <a:ext cx="2544712" cy="531995"/>
              </a:xfrm>
              <a:prstGeom prst="hexagon">
                <a:avLst/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square" lIns="91440" tIns="45720" rIns="91440" bIns="4572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bg1">
                        <a:lumMod val="100000"/>
                      </a:schemeClr>
                    </a:solidFill>
                    <a:cs typeface="+mn-ea"/>
                    <a:sym typeface="+mn-lt"/>
                  </a:rPr>
                  <a:t>专业学习</a:t>
                </a: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0133564F-385A-4F6C-BBC6-1010E8669038}"/>
                </a:ext>
              </a:extLst>
            </p:cNvPr>
            <p:cNvGrpSpPr/>
            <p:nvPr/>
          </p:nvGrpSpPr>
          <p:grpSpPr>
            <a:xfrm>
              <a:off x="4084983" y="1722198"/>
              <a:ext cx="3511352" cy="552147"/>
              <a:chOff x="3989591" y="1295756"/>
              <a:chExt cx="3082425" cy="552147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9" name="Hexagon 5">
                <a:extLst>
                  <a:ext uri="{FF2B5EF4-FFF2-40B4-BE49-F238E27FC236}">
                    <a16:creationId xmlns:a16="http://schemas.microsoft.com/office/drawing/2014/main" id="{A8DA470B-9823-422F-B204-8C65F20F490B}"/>
                  </a:ext>
                </a:extLst>
              </p:cNvPr>
              <p:cNvSpPr/>
              <p:nvPr/>
            </p:nvSpPr>
            <p:spPr bwMode="auto">
              <a:xfrm>
                <a:off x="3989591" y="1295756"/>
                <a:ext cx="550992" cy="552147"/>
              </a:xfrm>
              <a:prstGeom prst="hexagon">
                <a:avLst/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91440" tIns="45720" rIns="91440" bIns="4572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>
                        <a:lumMod val="100000"/>
                      </a:schemeClr>
                    </a:solidFill>
                    <a:cs typeface="+mn-ea"/>
                    <a:sym typeface="+mn-lt"/>
                  </a:rPr>
                  <a:t>02</a:t>
                </a:r>
              </a:p>
            </p:txBody>
          </p:sp>
          <p:sp>
            <p:nvSpPr>
              <p:cNvPr id="40" name="Hexagon 13">
                <a:extLst>
                  <a:ext uri="{FF2B5EF4-FFF2-40B4-BE49-F238E27FC236}">
                    <a16:creationId xmlns:a16="http://schemas.microsoft.com/office/drawing/2014/main" id="{D9E9BBA6-6584-4196-9CD3-F29A7D5895F8}"/>
                  </a:ext>
                </a:extLst>
              </p:cNvPr>
              <p:cNvSpPr/>
              <p:nvPr/>
            </p:nvSpPr>
            <p:spPr bwMode="auto">
              <a:xfrm>
                <a:off x="4838152" y="1315908"/>
                <a:ext cx="2233864" cy="531995"/>
              </a:xfrm>
              <a:prstGeom prst="hexagon">
                <a:avLst/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square" lIns="91440" tIns="45720" rIns="91440" bIns="4572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bg1">
                        <a:lumMod val="100000"/>
                      </a:schemeClr>
                    </a:solidFill>
                    <a:cs typeface="+mn-ea"/>
                    <a:sym typeface="+mn-lt"/>
                  </a:rPr>
                  <a:t>科研竞赛</a:t>
                </a: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CD45482F-9166-4AD9-93DC-134DB837647F}"/>
                </a:ext>
              </a:extLst>
            </p:cNvPr>
            <p:cNvGrpSpPr/>
            <p:nvPr/>
          </p:nvGrpSpPr>
          <p:grpSpPr>
            <a:xfrm>
              <a:off x="4084983" y="2487569"/>
              <a:ext cx="3511353" cy="552147"/>
              <a:chOff x="3989590" y="1295756"/>
              <a:chExt cx="3511353" cy="552147"/>
            </a:xfrm>
            <a:solidFill>
              <a:schemeClr val="accent6"/>
            </a:solidFill>
          </p:grpSpPr>
          <p:sp>
            <p:nvSpPr>
              <p:cNvPr id="42" name="Hexagon 5">
                <a:extLst>
                  <a:ext uri="{FF2B5EF4-FFF2-40B4-BE49-F238E27FC236}">
                    <a16:creationId xmlns:a16="http://schemas.microsoft.com/office/drawing/2014/main" id="{FF83B4AE-E252-4AD5-B61C-CFEAB2F67079}"/>
                  </a:ext>
                </a:extLst>
              </p:cNvPr>
              <p:cNvSpPr/>
              <p:nvPr/>
            </p:nvSpPr>
            <p:spPr bwMode="auto">
              <a:xfrm>
                <a:off x="3989590" y="1295756"/>
                <a:ext cx="627664" cy="552147"/>
              </a:xfrm>
              <a:prstGeom prst="hexagon">
                <a:avLst/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91440" tIns="45720" rIns="91440" bIns="4572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>
                        <a:lumMod val="100000"/>
                      </a:schemeClr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  <p:sp>
            <p:nvSpPr>
              <p:cNvPr id="43" name="Hexagon 13">
                <a:extLst>
                  <a:ext uri="{FF2B5EF4-FFF2-40B4-BE49-F238E27FC236}">
                    <a16:creationId xmlns:a16="http://schemas.microsoft.com/office/drawing/2014/main" id="{725046C0-9793-4D3E-8495-808A4E713401}"/>
                  </a:ext>
                </a:extLst>
              </p:cNvPr>
              <p:cNvSpPr/>
              <p:nvPr/>
            </p:nvSpPr>
            <p:spPr bwMode="auto">
              <a:xfrm>
                <a:off x="4956231" y="1315908"/>
                <a:ext cx="2544712" cy="531995"/>
              </a:xfrm>
              <a:prstGeom prst="hexagon">
                <a:avLst/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square" lIns="91440" tIns="45720" rIns="91440" bIns="4572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bg1">
                        <a:lumMod val="100000"/>
                      </a:schemeClr>
                    </a:solidFill>
                    <a:cs typeface="+mn-ea"/>
                    <a:sym typeface="+mn-lt"/>
                  </a:rPr>
                  <a:t>学工实践</a:t>
                </a: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D8D78620-7FD7-4550-86B8-BA6E098E77A2}"/>
                </a:ext>
              </a:extLst>
            </p:cNvPr>
            <p:cNvGrpSpPr/>
            <p:nvPr/>
          </p:nvGrpSpPr>
          <p:grpSpPr>
            <a:xfrm>
              <a:off x="4084983" y="3252940"/>
              <a:ext cx="3511353" cy="552147"/>
              <a:chOff x="3989590" y="1295756"/>
              <a:chExt cx="3511353" cy="55214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5" name="Hexagon 5">
                <a:extLst>
                  <a:ext uri="{FF2B5EF4-FFF2-40B4-BE49-F238E27FC236}">
                    <a16:creationId xmlns:a16="http://schemas.microsoft.com/office/drawing/2014/main" id="{1D9F98FE-D794-4BFA-B85D-89840541C888}"/>
                  </a:ext>
                </a:extLst>
              </p:cNvPr>
              <p:cNvSpPr/>
              <p:nvPr/>
            </p:nvSpPr>
            <p:spPr bwMode="auto">
              <a:xfrm>
                <a:off x="3989590" y="1295756"/>
                <a:ext cx="627664" cy="552147"/>
              </a:xfrm>
              <a:prstGeom prst="hexagon">
                <a:avLst/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none" lIns="91440" tIns="45720" rIns="91440" bIns="4572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>
                        <a:lumMod val="100000"/>
                      </a:schemeClr>
                    </a:solidFill>
                    <a:cs typeface="+mn-ea"/>
                    <a:sym typeface="+mn-lt"/>
                  </a:rPr>
                  <a:t>04</a:t>
                </a:r>
              </a:p>
            </p:txBody>
          </p:sp>
          <p:sp>
            <p:nvSpPr>
              <p:cNvPr id="46" name="Hexagon 13">
                <a:extLst>
                  <a:ext uri="{FF2B5EF4-FFF2-40B4-BE49-F238E27FC236}">
                    <a16:creationId xmlns:a16="http://schemas.microsoft.com/office/drawing/2014/main" id="{39849F79-F181-4179-A58A-A3D3E8130C2A}"/>
                  </a:ext>
                </a:extLst>
              </p:cNvPr>
              <p:cNvSpPr/>
              <p:nvPr/>
            </p:nvSpPr>
            <p:spPr bwMode="auto">
              <a:xfrm>
                <a:off x="4956231" y="1315908"/>
                <a:ext cx="2544712" cy="531995"/>
              </a:xfrm>
              <a:prstGeom prst="hexagon">
                <a:avLst/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rot="0" spcFirstLastPara="0" vert="horz" wrap="square" lIns="91440" tIns="45720" rIns="91440" bIns="4572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000" dirty="0">
                    <a:solidFill>
                      <a:schemeClr val="bg1">
                        <a:lumMod val="100000"/>
                      </a:schemeClr>
                    </a:solidFill>
                    <a:cs typeface="+mn-ea"/>
                    <a:sym typeface="+mn-lt"/>
                  </a:rPr>
                  <a:t>未来规划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396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8"/>
          <p:cNvSpPr txBox="1"/>
          <p:nvPr/>
        </p:nvSpPr>
        <p:spPr>
          <a:xfrm>
            <a:off x="2843808" y="3312464"/>
            <a:ext cx="3537787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脚踏实地，稳扎稳打</a:t>
            </a:r>
            <a:endParaRPr lang="en-GB" altLang="zh-CN" sz="3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: Shape 25"/>
          <p:cNvSpPr/>
          <p:nvPr/>
        </p:nvSpPr>
        <p:spPr>
          <a:xfrm>
            <a:off x="3469064" y="801278"/>
            <a:ext cx="2128081" cy="2389673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tx2">
              <a:alpha val="8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1" name="Freeform: Shape 24"/>
          <p:cNvSpPr/>
          <p:nvPr/>
        </p:nvSpPr>
        <p:spPr>
          <a:xfrm>
            <a:off x="3779912" y="1131590"/>
            <a:ext cx="1521563" cy="1696559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4">
              <a:lumMod val="75000"/>
              <a:alpha val="19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2" name="Freeform: Shape 19"/>
          <p:cNvSpPr/>
          <p:nvPr/>
        </p:nvSpPr>
        <p:spPr>
          <a:xfrm>
            <a:off x="3995937" y="1347614"/>
            <a:ext cx="1088078" cy="1279801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4"/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4067944" y="1707654"/>
            <a:ext cx="875346" cy="477636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48">
            <a:extLst>
              <a:ext uri="{FF2B5EF4-FFF2-40B4-BE49-F238E27FC236}">
                <a16:creationId xmlns:a16="http://schemas.microsoft.com/office/drawing/2014/main" id="{6EA1C58A-E68C-4AA1-B9D7-4B8F7B1B1B85}"/>
              </a:ext>
            </a:extLst>
          </p:cNvPr>
          <p:cNvSpPr txBox="1"/>
          <p:nvPr/>
        </p:nvSpPr>
        <p:spPr>
          <a:xfrm>
            <a:off x="5940152" y="3789518"/>
            <a:ext cx="353778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专业学习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3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 animBg="1"/>
      <p:bldP spid="11" grpId="0" animBg="1"/>
      <p:bldP spid="12" grpId="0" animBg="1"/>
      <p:bldP spid="20" grpId="0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53F84608-11D2-46BA-BE2F-40E4A15E8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"/>
            <a:ext cx="9144000" cy="5141610"/>
          </a:xfrm>
          <a:prstGeom prst="rect">
            <a:avLst/>
          </a:prstGeom>
        </p:spPr>
      </p:pic>
      <p:sp>
        <p:nvSpPr>
          <p:cNvPr id="26" name="标题 1">
            <a:extLst>
              <a:ext uri="{FF2B5EF4-FFF2-40B4-BE49-F238E27FC236}">
                <a16:creationId xmlns:a16="http://schemas.microsoft.com/office/drawing/2014/main" id="{1DAAB183-00AA-4C51-833B-4EF23DE58047}"/>
              </a:ext>
            </a:extLst>
          </p:cNvPr>
          <p:cNvSpPr txBox="1">
            <a:spLocks/>
          </p:cNvSpPr>
          <p:nvPr/>
        </p:nvSpPr>
        <p:spPr>
          <a:xfrm>
            <a:off x="-264609" y="219291"/>
            <a:ext cx="3108417" cy="828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698FCE"/>
                </a:solidFill>
                <a:latin typeface="Impact" panose="020B0806030902050204" pitchFamily="34" charset="0"/>
                <a:sym typeface="+mn-ea"/>
              </a:rPr>
              <a:t> </a:t>
            </a:r>
            <a:r>
              <a:rPr lang="en-US" altLang="zh-CN" sz="2000" b="1" dirty="0">
                <a:solidFill>
                  <a:srgbClr val="698FC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0 1</a:t>
            </a:r>
            <a:r>
              <a:rPr lang="en-US" altLang="zh-CN" sz="2000" b="1" dirty="0">
                <a:solidFill>
                  <a:srgbClr val="969EC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专业学习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8E575CF-2E06-4636-B8B7-B0EE3ED2839A}"/>
              </a:ext>
            </a:extLst>
          </p:cNvPr>
          <p:cNvGrpSpPr/>
          <p:nvPr/>
        </p:nvGrpSpPr>
        <p:grpSpPr>
          <a:xfrm>
            <a:off x="251521" y="235606"/>
            <a:ext cx="2160239" cy="551348"/>
            <a:chOff x="1209635" y="313690"/>
            <a:chExt cx="1800000" cy="720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7230FAE-9CC3-429F-94B2-2DA57957756F}"/>
                </a:ext>
              </a:extLst>
            </p:cNvPr>
            <p:cNvSpPr/>
            <p:nvPr/>
          </p:nvSpPr>
          <p:spPr>
            <a:xfrm>
              <a:off x="1209635" y="313690"/>
              <a:ext cx="6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EE6DD83-8B18-411F-B972-BDBD4F69DA09}"/>
                </a:ext>
              </a:extLst>
            </p:cNvPr>
            <p:cNvSpPr/>
            <p:nvPr/>
          </p:nvSpPr>
          <p:spPr>
            <a:xfrm>
              <a:off x="1209635" y="313690"/>
              <a:ext cx="180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1ED529E-E602-4CE6-9A9D-AC3DE300333D}"/>
              </a:ext>
            </a:extLst>
          </p:cNvPr>
          <p:cNvCxnSpPr>
            <a:cxnSpLocks/>
          </p:cNvCxnSpPr>
          <p:nvPr/>
        </p:nvCxnSpPr>
        <p:spPr>
          <a:xfrm>
            <a:off x="395536" y="743568"/>
            <a:ext cx="8640960" cy="433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C9C090B-450C-4B02-9B07-B43C5A244194}"/>
              </a:ext>
            </a:extLst>
          </p:cNvPr>
          <p:cNvSpPr txBox="1"/>
          <p:nvPr/>
        </p:nvSpPr>
        <p:spPr>
          <a:xfrm>
            <a:off x="2663280" y="928595"/>
            <a:ext cx="7687250" cy="2104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b="1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</a:rPr>
              <a:t>姓  </a:t>
            </a:r>
            <a:r>
              <a:rPr lang="en-US" altLang="zh-CN" b="1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</a:rPr>
              <a:t>名：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</a:rPr>
              <a:t>xx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</a:rPr>
              <a:t>                </a:t>
            </a:r>
            <a:r>
              <a:rPr lang="zh-CN" altLang="en-US" b="1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籍     贯</a:t>
            </a:r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xx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b="1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出生年月：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2000.2.8                  </a:t>
            </a:r>
            <a:r>
              <a:rPr lang="zh-CN" altLang="en-US" b="1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政治面貌：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共青团员</a:t>
            </a: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b="1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学    校：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xx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大学</a:t>
            </a:r>
            <a:r>
              <a:rPr lang="en-US" altLang="zh-CN" b="1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	     </a:t>
            </a:r>
            <a:r>
              <a:rPr lang="zh-CN" altLang="en-US" b="1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专    业：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xx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工程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b="1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排    名：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/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53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（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前</a:t>
            </a:r>
            <a:r>
              <a:rPr lang="en-US" altLang="zh-CN" b="1" dirty="0">
                <a:solidFill>
                  <a:srgbClr val="FF0000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1%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）       </a:t>
            </a:r>
            <a:r>
              <a:rPr lang="zh-CN" altLang="en-US" b="1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平均绩点：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3.64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/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4.00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 </a:t>
            </a:r>
          </a:p>
          <a:p>
            <a:pPr fontAlgn="auto"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英语四级：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442 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		     </a:t>
            </a:r>
            <a:r>
              <a:rPr lang="zh-CN" altLang="en-US" b="1" dirty="0">
                <a:solidFill>
                  <a:srgbClr val="698FCE"/>
                </a:solidFill>
                <a:latin typeface="+mj-ea"/>
                <a:ea typeface="+mj-ea"/>
                <a:sym typeface="+mn-ea"/>
              </a:rPr>
              <a:t>英语六级：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xxx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sym typeface="+mn-ea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B0780C0-2BAE-465A-B5F0-ED0563A87180}"/>
              </a:ext>
            </a:extLst>
          </p:cNvPr>
          <p:cNvGrpSpPr/>
          <p:nvPr/>
        </p:nvGrpSpPr>
        <p:grpSpPr>
          <a:xfrm>
            <a:off x="525198" y="915567"/>
            <a:ext cx="1598530" cy="2140906"/>
            <a:chOff x="525198" y="915567"/>
            <a:chExt cx="1598530" cy="2140906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3F9659F7-E19C-4BB8-BF69-FBA5A3CCB8EE}"/>
                </a:ext>
              </a:extLst>
            </p:cNvPr>
            <p:cNvGrpSpPr/>
            <p:nvPr/>
          </p:nvGrpSpPr>
          <p:grpSpPr>
            <a:xfrm rot="16200000" flipH="1">
              <a:off x="299531" y="1141234"/>
              <a:ext cx="936105" cy="484771"/>
              <a:chOff x="1209635" y="313690"/>
              <a:chExt cx="780001" cy="63305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33EF631-39A1-436C-9A4A-F9DE656C00CD}"/>
                  </a:ext>
                </a:extLst>
              </p:cNvPr>
              <p:cNvSpPr/>
              <p:nvPr/>
            </p:nvSpPr>
            <p:spPr>
              <a:xfrm>
                <a:off x="1209635" y="313690"/>
                <a:ext cx="38095" cy="6330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C94AFF4-E0BC-4AF1-AE47-0CFD1433916C}"/>
                  </a:ext>
                </a:extLst>
              </p:cNvPr>
              <p:cNvSpPr/>
              <p:nvPr/>
            </p:nvSpPr>
            <p:spPr>
              <a:xfrm>
                <a:off x="1209635" y="313690"/>
                <a:ext cx="780001" cy="597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0AC99C2C-90B0-4508-9CBA-B37A466D5EA3}"/>
                </a:ext>
              </a:extLst>
            </p:cNvPr>
            <p:cNvGrpSpPr/>
            <p:nvPr/>
          </p:nvGrpSpPr>
          <p:grpSpPr>
            <a:xfrm rot="16200000" flipV="1">
              <a:off x="1413290" y="2346035"/>
              <a:ext cx="936105" cy="484771"/>
              <a:chOff x="1209635" y="313690"/>
              <a:chExt cx="780001" cy="633058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2F444E8-F11A-4C41-865C-2D6C1DD59EC4}"/>
                  </a:ext>
                </a:extLst>
              </p:cNvPr>
              <p:cNvSpPr/>
              <p:nvPr/>
            </p:nvSpPr>
            <p:spPr>
              <a:xfrm>
                <a:off x="1209635" y="313690"/>
                <a:ext cx="38095" cy="6330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DB8BF26E-105F-4A39-89F6-4C12DB530097}"/>
                  </a:ext>
                </a:extLst>
              </p:cNvPr>
              <p:cNvSpPr/>
              <p:nvPr/>
            </p:nvSpPr>
            <p:spPr>
              <a:xfrm>
                <a:off x="1209635" y="313690"/>
                <a:ext cx="780001" cy="597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52178C4D-8FF3-40EF-8124-1BB6CCFF4562}"/>
              </a:ext>
            </a:extLst>
          </p:cNvPr>
          <p:cNvGrpSpPr/>
          <p:nvPr/>
        </p:nvGrpSpPr>
        <p:grpSpPr>
          <a:xfrm>
            <a:off x="5890317" y="3100608"/>
            <a:ext cx="3058441" cy="1974805"/>
            <a:chOff x="1398764" y="2567824"/>
            <a:chExt cx="3583164" cy="2550869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557405E3-CCFC-467F-823E-14B28E970009}"/>
                </a:ext>
              </a:extLst>
            </p:cNvPr>
            <p:cNvGrpSpPr/>
            <p:nvPr/>
          </p:nvGrpSpPr>
          <p:grpSpPr>
            <a:xfrm>
              <a:off x="1951165" y="2567824"/>
              <a:ext cx="2232248" cy="406152"/>
              <a:chOff x="1951165" y="2584494"/>
              <a:chExt cx="2232248" cy="406152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18922185-1589-4D98-8112-E8BAF53BB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1165" y="2584494"/>
                <a:ext cx="2232248" cy="0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762F9B33-58F3-4023-9ECE-BAEE2F6CB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373" y="2584494"/>
                <a:ext cx="0" cy="406152"/>
              </a:xfrm>
              <a:prstGeom prst="straightConnector1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6A33F42E-4EFA-4C10-8B6A-B7475BF15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8764" y="2958366"/>
              <a:ext cx="3583164" cy="21603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60AFC16E-7115-4DB7-B585-6F87FD077972}"/>
              </a:ext>
            </a:extLst>
          </p:cNvPr>
          <p:cNvSpPr txBox="1"/>
          <p:nvPr/>
        </p:nvSpPr>
        <p:spPr>
          <a:xfrm>
            <a:off x="2645067" y="3020718"/>
            <a:ext cx="2980641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698FCE"/>
                </a:solidFill>
                <a:latin typeface="+mj-ea"/>
                <a:ea typeface="+mj-ea"/>
                <a:sym typeface="+mn-ea"/>
              </a:rPr>
              <a:t>掌握软件：</a:t>
            </a:r>
            <a:endParaRPr lang="en-US" altLang="zh-CN" b="1" dirty="0">
              <a:solidFill>
                <a:srgbClr val="698FCE"/>
              </a:solidFill>
              <a:latin typeface="+mj-ea"/>
              <a:ea typeface="+mj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Flexsim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、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Minitab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、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+mn-ea"/>
              </a:rPr>
              <a:t>SPSS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43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53F84608-11D2-46BA-BE2F-40E4A15E8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"/>
            <a:ext cx="9144000" cy="5141610"/>
          </a:xfrm>
          <a:prstGeom prst="rect">
            <a:avLst/>
          </a:prstGeom>
        </p:spPr>
      </p:pic>
      <p:sp>
        <p:nvSpPr>
          <p:cNvPr id="26" name="标题 1">
            <a:extLst>
              <a:ext uri="{FF2B5EF4-FFF2-40B4-BE49-F238E27FC236}">
                <a16:creationId xmlns:a16="http://schemas.microsoft.com/office/drawing/2014/main" id="{1DAAB183-00AA-4C51-833B-4EF23DE58047}"/>
              </a:ext>
            </a:extLst>
          </p:cNvPr>
          <p:cNvSpPr txBox="1">
            <a:spLocks/>
          </p:cNvSpPr>
          <p:nvPr/>
        </p:nvSpPr>
        <p:spPr>
          <a:xfrm>
            <a:off x="-264609" y="219291"/>
            <a:ext cx="3108417" cy="828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698FCE"/>
                </a:solidFill>
                <a:latin typeface="Impact" panose="020B0806030902050204" pitchFamily="34" charset="0"/>
                <a:sym typeface="+mn-ea"/>
              </a:rPr>
              <a:t> </a:t>
            </a:r>
            <a:r>
              <a:rPr lang="en-US" altLang="zh-CN" sz="2000" b="1" dirty="0">
                <a:solidFill>
                  <a:srgbClr val="698FC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0 1</a:t>
            </a:r>
            <a:r>
              <a:rPr lang="en-US" altLang="zh-CN" sz="2000" b="1" dirty="0">
                <a:solidFill>
                  <a:srgbClr val="969EC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专业学习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8E575CF-2E06-4636-B8B7-B0EE3ED2839A}"/>
              </a:ext>
            </a:extLst>
          </p:cNvPr>
          <p:cNvGrpSpPr/>
          <p:nvPr/>
        </p:nvGrpSpPr>
        <p:grpSpPr>
          <a:xfrm>
            <a:off x="251521" y="235606"/>
            <a:ext cx="2160239" cy="551348"/>
            <a:chOff x="1209635" y="313690"/>
            <a:chExt cx="1800000" cy="720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7230FAE-9CC3-429F-94B2-2DA57957756F}"/>
                </a:ext>
              </a:extLst>
            </p:cNvPr>
            <p:cNvSpPr/>
            <p:nvPr/>
          </p:nvSpPr>
          <p:spPr>
            <a:xfrm>
              <a:off x="1209635" y="313690"/>
              <a:ext cx="6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EE6DD83-8B18-411F-B972-BDBD4F69DA09}"/>
                </a:ext>
              </a:extLst>
            </p:cNvPr>
            <p:cNvSpPr/>
            <p:nvPr/>
          </p:nvSpPr>
          <p:spPr>
            <a:xfrm>
              <a:off x="1209635" y="313690"/>
              <a:ext cx="180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1ED529E-E602-4CE6-9A9D-AC3DE300333D}"/>
              </a:ext>
            </a:extLst>
          </p:cNvPr>
          <p:cNvCxnSpPr>
            <a:cxnSpLocks/>
          </p:cNvCxnSpPr>
          <p:nvPr/>
        </p:nvCxnSpPr>
        <p:spPr>
          <a:xfrm>
            <a:off x="395536" y="743568"/>
            <a:ext cx="7314353" cy="30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81A6B64-2310-44AC-801C-99DEBF5EB465}"/>
              </a:ext>
            </a:extLst>
          </p:cNvPr>
          <p:cNvSpPr txBox="1"/>
          <p:nvPr/>
        </p:nvSpPr>
        <p:spPr>
          <a:xfrm>
            <a:off x="929234" y="835784"/>
            <a:ext cx="6730726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  <a:sym typeface="Wingdings 2" panose="05020102010507070707" charset="0"/>
              </a:rPr>
              <a:t>★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“学创杯”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2020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全国大学生创业综合模拟大赛团队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省二等奖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宋体" panose="02010600030101010101" pitchFamily="2" charset="-122"/>
              <a:sym typeface="Wingdings 2" panose="05020102010507070707" charset="0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  <a:sym typeface="Wingdings 2" panose="05020102010507070707" charset="0"/>
              </a:rPr>
              <a:t>★</a:t>
            </a:r>
            <a:r>
              <a:rPr lang="zh-CN" altLang="zh-CN" sz="1800" kern="100" dirty="0">
                <a:solidFill>
                  <a:srgbClr val="41414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“清正在德，廉洁在志”辩论赛</a:t>
            </a:r>
            <a:r>
              <a:rPr lang="en-US" altLang="zh-CN" sz="1800" kern="100" dirty="0">
                <a:solidFill>
                  <a:srgbClr val="41414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kern="100" dirty="0">
                <a:solidFill>
                  <a:srgbClr val="41414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校</a:t>
            </a:r>
            <a:r>
              <a:rPr lang="zh-CN" altLang="zh-CN" sz="1800" kern="100" dirty="0">
                <a:solidFill>
                  <a:srgbClr val="41414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二等奖</a:t>
            </a:r>
            <a:endParaRPr lang="en-US" altLang="zh-CN" sz="1800" kern="100" dirty="0">
              <a:solidFill>
                <a:srgbClr val="41414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  <a:sym typeface="Wingdings 2" panose="05020102010507070707" charset="0"/>
              </a:rPr>
              <a:t>★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xx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大学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2018-2020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学年一等奖学金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  <a:sym typeface="Wingdings 2" panose="05020102010507070707" charset="0"/>
              </a:rPr>
              <a:t>★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Wingdings 2" panose="05020102010507070707" charset="0"/>
              </a:rPr>
              <a:t>xx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Wingdings 2" panose="05020102010507070707" charset="0"/>
              </a:rPr>
              <a:t>大学社会活动积极分子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sym typeface="Wingdings 2" panose="05020102010507070707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  <a:sym typeface="Wingdings 2" panose="05020102010507070707" charset="0"/>
              </a:rPr>
              <a:t>★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Wingdings 2" panose="05020102010507070707" charset="0"/>
              </a:rPr>
              <a:t>通过计算机二级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Wingdings 2" panose="05020102010507070707" charset="0"/>
              </a:rPr>
              <a:t>MS Office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sym typeface="Wingdings 2" panose="05020102010507070707" charset="0"/>
              </a:rPr>
              <a:t>二级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sym typeface="Wingdings 2" panose="05020102010507070707" charset="0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0B6E78-BA6D-43BD-82CC-8F813137F39A}"/>
              </a:ext>
            </a:extLst>
          </p:cNvPr>
          <p:cNvSpPr/>
          <p:nvPr/>
        </p:nvSpPr>
        <p:spPr>
          <a:xfrm>
            <a:off x="107504" y="3075806"/>
            <a:ext cx="8928992" cy="203655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CC95F5-EB51-4385-A86C-CC00F4AC7FA6}"/>
              </a:ext>
            </a:extLst>
          </p:cNvPr>
          <p:cNvSpPr txBox="1"/>
          <p:nvPr/>
        </p:nvSpPr>
        <p:spPr>
          <a:xfrm>
            <a:off x="4427984" y="387592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放证书图片</a:t>
            </a:r>
          </a:p>
        </p:txBody>
      </p:sp>
    </p:spTree>
    <p:extLst>
      <p:ext uri="{BB962C8B-B14F-4D97-AF65-F5344CB8AC3E}">
        <p14:creationId xmlns:p14="http://schemas.microsoft.com/office/powerpoint/2010/main" val="282465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48"/>
          <p:cNvSpPr txBox="1"/>
          <p:nvPr/>
        </p:nvSpPr>
        <p:spPr>
          <a:xfrm>
            <a:off x="2699792" y="3313315"/>
            <a:ext cx="4072697" cy="477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潜心学习，静待叶茂</a:t>
            </a:r>
            <a:endParaRPr lang="en-GB" altLang="zh-CN" sz="3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Freeform: Shape 25"/>
          <p:cNvSpPr/>
          <p:nvPr/>
        </p:nvSpPr>
        <p:spPr>
          <a:xfrm>
            <a:off x="3519367" y="881655"/>
            <a:ext cx="2105265" cy="2347393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2">
              <a:lumMod val="75000"/>
              <a:alpha val="8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7" name="Freeform: Shape 24"/>
          <p:cNvSpPr/>
          <p:nvPr/>
        </p:nvSpPr>
        <p:spPr>
          <a:xfrm>
            <a:off x="3810176" y="1207072"/>
            <a:ext cx="1521563" cy="1696559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19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8" name="Freeform: Shape 19"/>
          <p:cNvSpPr/>
          <p:nvPr/>
        </p:nvSpPr>
        <p:spPr>
          <a:xfrm>
            <a:off x="4057901" y="1483288"/>
            <a:ext cx="1026113" cy="1144127"/>
          </a:xfrm>
          <a:custGeom>
            <a:avLst/>
            <a:gdLst>
              <a:gd name="connsiteX0" fmla="*/ 1124365 w 2248729"/>
              <a:gd name="connsiteY0" fmla="*/ 0 h 2507353"/>
              <a:gd name="connsiteX1" fmla="*/ 1257442 w 2248729"/>
              <a:gd name="connsiteY1" fmla="*/ 31576 h 2507353"/>
              <a:gd name="connsiteX2" fmla="*/ 2115652 w 2248729"/>
              <a:gd name="connsiteY2" fmla="*/ 527274 h 2507353"/>
              <a:gd name="connsiteX3" fmla="*/ 2248729 w 2248729"/>
              <a:gd name="connsiteY3" fmla="*/ 758148 h 2507353"/>
              <a:gd name="connsiteX4" fmla="*/ 2248729 w 2248729"/>
              <a:gd name="connsiteY4" fmla="*/ 1749546 h 2507353"/>
              <a:gd name="connsiteX5" fmla="*/ 2115652 w 2248729"/>
              <a:gd name="connsiteY5" fmla="*/ 1980419 h 2507353"/>
              <a:gd name="connsiteX6" fmla="*/ 1257442 w 2248729"/>
              <a:gd name="connsiteY6" fmla="*/ 2474760 h 2507353"/>
              <a:gd name="connsiteX7" fmla="*/ 991288 w 2248729"/>
              <a:gd name="connsiteY7" fmla="*/ 2474760 h 2507353"/>
              <a:gd name="connsiteX8" fmla="*/ 133077 w 2248729"/>
              <a:gd name="connsiteY8" fmla="*/ 1980419 h 2507353"/>
              <a:gd name="connsiteX9" fmla="*/ 0 w 2248729"/>
              <a:gd name="connsiteY9" fmla="*/ 1749546 h 2507353"/>
              <a:gd name="connsiteX10" fmla="*/ 0 w 2248729"/>
              <a:gd name="connsiteY10" fmla="*/ 758148 h 2507353"/>
              <a:gd name="connsiteX11" fmla="*/ 133077 w 2248729"/>
              <a:gd name="connsiteY11" fmla="*/ 527274 h 2507353"/>
              <a:gd name="connsiteX12" fmla="*/ 991288 w 2248729"/>
              <a:gd name="connsiteY12" fmla="*/ 31576 h 2507353"/>
              <a:gd name="connsiteX13" fmla="*/ 1124365 w 2248729"/>
              <a:gd name="connsiteY13" fmla="*/ 0 h 25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48729" h="2507353">
                <a:moveTo>
                  <a:pt x="1124365" y="0"/>
                </a:moveTo>
                <a:cubicBezTo>
                  <a:pt x="1172571" y="0"/>
                  <a:pt x="1220778" y="10526"/>
                  <a:pt x="1257442" y="31576"/>
                </a:cubicBezTo>
                <a:cubicBezTo>
                  <a:pt x="2115652" y="527274"/>
                  <a:pt x="2115652" y="527274"/>
                  <a:pt x="2115652" y="527274"/>
                </a:cubicBezTo>
                <a:cubicBezTo>
                  <a:pt x="2188980" y="569375"/>
                  <a:pt x="2248729" y="672589"/>
                  <a:pt x="2248729" y="758148"/>
                </a:cubicBezTo>
                <a:cubicBezTo>
                  <a:pt x="2248729" y="1749546"/>
                  <a:pt x="2248729" y="1749546"/>
                  <a:pt x="2248729" y="1749546"/>
                </a:cubicBezTo>
                <a:cubicBezTo>
                  <a:pt x="2248729" y="1833746"/>
                  <a:pt x="2188980" y="1936960"/>
                  <a:pt x="2115652" y="1980419"/>
                </a:cubicBezTo>
                <a:cubicBezTo>
                  <a:pt x="1257442" y="2474760"/>
                  <a:pt x="1257442" y="2474760"/>
                  <a:pt x="1257442" y="2474760"/>
                </a:cubicBezTo>
                <a:cubicBezTo>
                  <a:pt x="1184114" y="2518218"/>
                  <a:pt x="1064616" y="2518218"/>
                  <a:pt x="991288" y="2474760"/>
                </a:cubicBezTo>
                <a:cubicBezTo>
                  <a:pt x="133077" y="1980419"/>
                  <a:pt x="133077" y="1980419"/>
                  <a:pt x="133077" y="1980419"/>
                </a:cubicBezTo>
                <a:cubicBezTo>
                  <a:pt x="59749" y="1936960"/>
                  <a:pt x="0" y="1833746"/>
                  <a:pt x="0" y="1749546"/>
                </a:cubicBezTo>
                <a:lnTo>
                  <a:pt x="0" y="758148"/>
                </a:lnTo>
                <a:cubicBezTo>
                  <a:pt x="0" y="672589"/>
                  <a:pt x="59749" y="569375"/>
                  <a:pt x="133077" y="527274"/>
                </a:cubicBezTo>
                <a:cubicBezTo>
                  <a:pt x="991288" y="31576"/>
                  <a:pt x="991288" y="31576"/>
                  <a:pt x="991288" y="31576"/>
                </a:cubicBezTo>
                <a:cubicBezTo>
                  <a:pt x="1027952" y="10526"/>
                  <a:pt x="1076158" y="0"/>
                  <a:pt x="1124365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222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9" name="TextBox 23"/>
          <p:cNvSpPr txBox="1"/>
          <p:nvPr/>
        </p:nvSpPr>
        <p:spPr>
          <a:xfrm>
            <a:off x="4133285" y="1806082"/>
            <a:ext cx="875346" cy="477636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48">
            <a:extLst>
              <a:ext uri="{FF2B5EF4-FFF2-40B4-BE49-F238E27FC236}">
                <a16:creationId xmlns:a16="http://schemas.microsoft.com/office/drawing/2014/main" id="{A7B34781-0F38-4E57-8D83-09EAAB69EE9F}"/>
              </a:ext>
            </a:extLst>
          </p:cNvPr>
          <p:cNvSpPr txBox="1"/>
          <p:nvPr/>
        </p:nvSpPr>
        <p:spPr>
          <a:xfrm>
            <a:off x="5940153" y="3789518"/>
            <a:ext cx="26642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科研竞赛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3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8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 animBg="1"/>
      <p:bldP spid="17" grpId="0" animBg="1"/>
      <p:bldP spid="18" grpId="0" animBg="1"/>
      <p:bldP spid="19" grpId="0"/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2"/>
          <p:cNvGrpSpPr>
            <a:grpSpLocks/>
          </p:cNvGrpSpPr>
          <p:nvPr/>
        </p:nvGrpSpPr>
        <p:grpSpPr bwMode="auto">
          <a:xfrm>
            <a:off x="-49483" y="1850007"/>
            <a:ext cx="2967608" cy="506412"/>
            <a:chOff x="-1032447" y="0"/>
            <a:chExt cx="2967616" cy="506624"/>
          </a:xfrm>
          <a:solidFill>
            <a:schemeClr val="bg1">
              <a:lumMod val="65000"/>
            </a:schemeClr>
          </a:solidFill>
        </p:grpSpPr>
        <p:sp>
          <p:nvSpPr>
            <p:cNvPr id="5" name="圆角矩形 33"/>
            <p:cNvSpPr>
              <a:spLocks noChangeArrowheads="1"/>
            </p:cNvSpPr>
            <p:nvPr/>
          </p:nvSpPr>
          <p:spPr bwMode="auto">
            <a:xfrm>
              <a:off x="-1032447" y="73989"/>
              <a:ext cx="2967616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等腰三角形 34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椭圆 35"/>
          <p:cNvSpPr>
            <a:spLocks noChangeArrowheads="1"/>
          </p:cNvSpPr>
          <p:nvPr/>
        </p:nvSpPr>
        <p:spPr bwMode="auto">
          <a:xfrm>
            <a:off x="1089968" y="818499"/>
            <a:ext cx="1060450" cy="1060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2" name="组合 40"/>
          <p:cNvGrpSpPr>
            <a:grpSpLocks/>
          </p:cNvGrpSpPr>
          <p:nvPr/>
        </p:nvGrpSpPr>
        <p:grpSpPr bwMode="auto">
          <a:xfrm>
            <a:off x="4624685" y="1850007"/>
            <a:ext cx="2257425" cy="506412"/>
            <a:chOff x="0" y="0"/>
            <a:chExt cx="1935168" cy="506624"/>
          </a:xfrm>
          <a:solidFill>
            <a:schemeClr val="bg1">
              <a:lumMod val="65000"/>
            </a:schemeClr>
          </a:solidFill>
        </p:grpSpPr>
        <p:sp>
          <p:nvSpPr>
            <p:cNvPr id="13" name="圆角矩形 41"/>
            <p:cNvSpPr>
              <a:spLocks noChangeArrowheads="1"/>
            </p:cNvSpPr>
            <p:nvPr/>
          </p:nvSpPr>
          <p:spPr bwMode="auto">
            <a:xfrm>
              <a:off x="0" y="73989"/>
              <a:ext cx="1935168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4" name="等腰三角形 42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椭圆 43"/>
          <p:cNvSpPr>
            <a:spLocks noChangeArrowheads="1"/>
          </p:cNvSpPr>
          <p:nvPr/>
        </p:nvSpPr>
        <p:spPr bwMode="auto">
          <a:xfrm>
            <a:off x="4859776" y="775473"/>
            <a:ext cx="1060450" cy="1060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3" name="箭头: 左弧形 52">
            <a:extLst>
              <a:ext uri="{FF2B5EF4-FFF2-40B4-BE49-F238E27FC236}">
                <a16:creationId xmlns:a16="http://schemas.microsoft.com/office/drawing/2014/main" id="{AE606B85-305A-41A3-BAE5-CF859362AAA2}"/>
              </a:ext>
            </a:extLst>
          </p:cNvPr>
          <p:cNvSpPr/>
          <p:nvPr/>
        </p:nvSpPr>
        <p:spPr>
          <a:xfrm rot="5400000" flipV="1">
            <a:off x="4433111" y="1459031"/>
            <a:ext cx="570652" cy="1158116"/>
          </a:xfrm>
          <a:prstGeom prst="curved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36"/>
          <p:cNvGrpSpPr>
            <a:grpSpLocks/>
          </p:cNvGrpSpPr>
          <p:nvPr/>
        </p:nvGrpSpPr>
        <p:grpSpPr bwMode="auto">
          <a:xfrm flipV="1">
            <a:off x="2466320" y="1924618"/>
            <a:ext cx="2271079" cy="506413"/>
            <a:chOff x="0" y="0"/>
            <a:chExt cx="1935168" cy="506624"/>
          </a:xfrm>
          <a:solidFill>
            <a:srgbClr val="005DA2"/>
          </a:solidFill>
        </p:grpSpPr>
        <p:sp>
          <p:nvSpPr>
            <p:cNvPr id="9" name="圆角矩形 37"/>
            <p:cNvSpPr>
              <a:spLocks noChangeArrowheads="1"/>
            </p:cNvSpPr>
            <p:nvPr/>
          </p:nvSpPr>
          <p:spPr bwMode="auto">
            <a:xfrm>
              <a:off x="0" y="73989"/>
              <a:ext cx="1935168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" name="等腰三角形 38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椭圆 45"/>
          <p:cNvSpPr>
            <a:spLocks noChangeArrowheads="1"/>
          </p:cNvSpPr>
          <p:nvPr/>
        </p:nvSpPr>
        <p:spPr bwMode="auto">
          <a:xfrm>
            <a:off x="7654755" y="2476252"/>
            <a:ext cx="1060450" cy="1060450"/>
          </a:xfrm>
          <a:prstGeom prst="ellipse">
            <a:avLst/>
          </a:prstGeom>
          <a:solidFill>
            <a:srgbClr val="005DA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9" name="TextBox 50"/>
          <p:cNvSpPr>
            <a:spLocks noChangeArrowheads="1"/>
          </p:cNvSpPr>
          <p:nvPr/>
        </p:nvSpPr>
        <p:spPr bwMode="auto">
          <a:xfrm>
            <a:off x="143026" y="1966520"/>
            <a:ext cx="25529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学习阶段</a:t>
            </a:r>
          </a:p>
        </p:txBody>
      </p:sp>
      <p:sp>
        <p:nvSpPr>
          <p:cNvPr id="21" name="TextBox 52"/>
          <p:cNvSpPr>
            <a:spLocks noChangeArrowheads="1"/>
          </p:cNvSpPr>
          <p:nvPr/>
        </p:nvSpPr>
        <p:spPr bwMode="auto">
          <a:xfrm>
            <a:off x="5243206" y="1969693"/>
            <a:ext cx="14441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推翻在重来</a:t>
            </a:r>
          </a:p>
        </p:txBody>
      </p:sp>
      <p:grpSp>
        <p:nvGrpSpPr>
          <p:cNvPr id="22" name="组合 53"/>
          <p:cNvGrpSpPr>
            <a:grpSpLocks/>
          </p:cNvGrpSpPr>
          <p:nvPr/>
        </p:nvGrpSpPr>
        <p:grpSpPr bwMode="auto">
          <a:xfrm flipV="1">
            <a:off x="6782198" y="1924618"/>
            <a:ext cx="2529357" cy="506414"/>
            <a:chOff x="-1" y="0"/>
            <a:chExt cx="2865253" cy="506625"/>
          </a:xfrm>
          <a:solidFill>
            <a:srgbClr val="005DA2"/>
          </a:solidFill>
        </p:grpSpPr>
        <p:sp>
          <p:nvSpPr>
            <p:cNvPr id="23" name="圆角矩形 54"/>
            <p:cNvSpPr>
              <a:spLocks noChangeArrowheads="1"/>
            </p:cNvSpPr>
            <p:nvPr/>
          </p:nvSpPr>
          <p:spPr bwMode="auto">
            <a:xfrm>
              <a:off x="-1" y="73990"/>
              <a:ext cx="2865253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4" name="等腰三角形 55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TextBox 56"/>
          <p:cNvSpPr>
            <a:spLocks noChangeArrowheads="1"/>
          </p:cNvSpPr>
          <p:nvPr/>
        </p:nvSpPr>
        <p:spPr bwMode="auto">
          <a:xfrm>
            <a:off x="6899573" y="1997297"/>
            <a:ext cx="11953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未来</a:t>
            </a:r>
          </a:p>
        </p:txBody>
      </p:sp>
      <p:sp>
        <p:nvSpPr>
          <p:cNvPr id="27" name="TextBox 58"/>
          <p:cNvSpPr>
            <a:spLocks noChangeArrowheads="1"/>
          </p:cNvSpPr>
          <p:nvPr/>
        </p:nvSpPr>
        <p:spPr bwMode="auto">
          <a:xfrm>
            <a:off x="2373053" y="923107"/>
            <a:ext cx="23771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“可持续发展”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“风险规避信息不对称”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“定价策略”</a:t>
            </a:r>
          </a:p>
        </p:txBody>
      </p:sp>
      <p:sp>
        <p:nvSpPr>
          <p:cNvPr id="20" name="TextBox 51"/>
          <p:cNvSpPr>
            <a:spLocks noChangeArrowheads="1"/>
          </p:cNvSpPr>
          <p:nvPr/>
        </p:nvSpPr>
        <p:spPr bwMode="auto">
          <a:xfrm>
            <a:off x="2759273" y="1969693"/>
            <a:ext cx="16446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构思建立框架</a:t>
            </a:r>
          </a:p>
        </p:txBody>
      </p:sp>
      <p:sp>
        <p:nvSpPr>
          <p:cNvPr id="29" name="TextBox 62"/>
          <p:cNvSpPr>
            <a:spLocks noChangeArrowheads="1"/>
          </p:cNvSpPr>
          <p:nvPr/>
        </p:nvSpPr>
        <p:spPr bwMode="auto">
          <a:xfrm>
            <a:off x="4914115" y="2541125"/>
            <a:ext cx="2194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Again, Again……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67"/>
          <p:cNvSpPr>
            <a:spLocks noChangeArrowheads="1"/>
          </p:cNvSpPr>
          <p:nvPr/>
        </p:nvSpPr>
        <p:spPr bwMode="auto">
          <a:xfrm>
            <a:off x="1359201" y="930705"/>
            <a:ext cx="56197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初见</a:t>
            </a:r>
          </a:p>
        </p:txBody>
      </p:sp>
      <p:sp>
        <p:nvSpPr>
          <p:cNvPr id="33" name="TextBox 68"/>
          <p:cNvSpPr>
            <a:spLocks noChangeArrowheads="1"/>
          </p:cNvSpPr>
          <p:nvPr/>
        </p:nvSpPr>
        <p:spPr bwMode="auto">
          <a:xfrm>
            <a:off x="5109807" y="892367"/>
            <a:ext cx="56038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纠葛</a:t>
            </a:r>
          </a:p>
        </p:txBody>
      </p:sp>
      <p:sp>
        <p:nvSpPr>
          <p:cNvPr id="35" name="TextBox 72"/>
          <p:cNvSpPr>
            <a:spLocks noChangeArrowheads="1"/>
          </p:cNvSpPr>
          <p:nvPr/>
        </p:nvSpPr>
        <p:spPr bwMode="auto">
          <a:xfrm>
            <a:off x="7926200" y="2582442"/>
            <a:ext cx="56197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期待</a:t>
            </a: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C7ABF588-8423-45C4-BC0E-D17019E241D9}"/>
              </a:ext>
            </a:extLst>
          </p:cNvPr>
          <p:cNvSpPr txBox="1">
            <a:spLocks/>
          </p:cNvSpPr>
          <p:nvPr/>
        </p:nvSpPr>
        <p:spPr>
          <a:xfrm>
            <a:off x="-451623" y="221660"/>
            <a:ext cx="4830258" cy="828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698FCE"/>
                </a:solidFill>
                <a:latin typeface="Impact" panose="020B0806030902050204" pitchFamily="34" charset="0"/>
                <a:sym typeface="+mn-ea"/>
              </a:rPr>
              <a:t> </a:t>
            </a:r>
            <a:r>
              <a:rPr lang="en-US" altLang="zh-CN" sz="2000" b="1" dirty="0">
                <a:solidFill>
                  <a:srgbClr val="698FC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0 2</a:t>
            </a:r>
            <a:r>
              <a:rPr lang="en-US" altLang="zh-CN" sz="2000" b="1" dirty="0">
                <a:solidFill>
                  <a:srgbClr val="969EC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科研竞赛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我与科研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CA97D20-0906-41C8-9373-E0F8272467E0}"/>
              </a:ext>
            </a:extLst>
          </p:cNvPr>
          <p:cNvCxnSpPr>
            <a:cxnSpLocks/>
          </p:cNvCxnSpPr>
          <p:nvPr/>
        </p:nvCxnSpPr>
        <p:spPr>
          <a:xfrm>
            <a:off x="395536" y="743568"/>
            <a:ext cx="7314353" cy="30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62D1AC8-30CA-4084-9C42-6F51AF1DFBA5}"/>
              </a:ext>
            </a:extLst>
          </p:cNvPr>
          <p:cNvGrpSpPr/>
          <p:nvPr/>
        </p:nvGrpSpPr>
        <p:grpSpPr>
          <a:xfrm>
            <a:off x="251521" y="235606"/>
            <a:ext cx="2160239" cy="551348"/>
            <a:chOff x="1209635" y="313690"/>
            <a:chExt cx="1800000" cy="72000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B1F4DBD-0D68-4C51-8A47-2B5DEF65BF08}"/>
                </a:ext>
              </a:extLst>
            </p:cNvPr>
            <p:cNvSpPr/>
            <p:nvPr/>
          </p:nvSpPr>
          <p:spPr>
            <a:xfrm>
              <a:off x="1209635" y="313690"/>
              <a:ext cx="6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ED6E2E6-52DC-434F-9AD0-289561894403}"/>
                </a:ext>
              </a:extLst>
            </p:cNvPr>
            <p:cNvSpPr/>
            <p:nvPr/>
          </p:nvSpPr>
          <p:spPr>
            <a:xfrm>
              <a:off x="1209635" y="313690"/>
              <a:ext cx="180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9AD740A-485F-4132-A869-FBEBC1C2A7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32"/>
          <a:stretch/>
        </p:blipFill>
        <p:spPr>
          <a:xfrm>
            <a:off x="-9051" y="2356419"/>
            <a:ext cx="2941725" cy="1136409"/>
          </a:xfrm>
          <a:prstGeom prst="rect">
            <a:avLst/>
          </a:prstGeom>
        </p:spPr>
      </p:pic>
      <p:grpSp>
        <p:nvGrpSpPr>
          <p:cNvPr id="91" name="组合 90">
            <a:extLst>
              <a:ext uri="{FF2B5EF4-FFF2-40B4-BE49-F238E27FC236}">
                <a16:creationId xmlns:a16="http://schemas.microsoft.com/office/drawing/2014/main" id="{863CCF33-7157-4B77-B5F0-EFCF8C53DA68}"/>
              </a:ext>
            </a:extLst>
          </p:cNvPr>
          <p:cNvGrpSpPr/>
          <p:nvPr/>
        </p:nvGrpSpPr>
        <p:grpSpPr>
          <a:xfrm>
            <a:off x="-21697" y="2562727"/>
            <a:ext cx="3806530" cy="1983350"/>
            <a:chOff x="-21697" y="2562727"/>
            <a:chExt cx="3806530" cy="1983350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520FF1E6-42D3-42FD-8DFA-4D41BC145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1697" y="2562727"/>
              <a:ext cx="3805808" cy="621925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4523EB27-3973-4C9F-92DC-6837AAAD7D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255"/>
            <a:stretch/>
          </p:blipFill>
          <p:spPr>
            <a:xfrm>
              <a:off x="-20975" y="3196753"/>
              <a:ext cx="3805808" cy="695325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D02D28D7-243D-4509-8EA1-A9C964572B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155"/>
            <a:stretch/>
          </p:blipFill>
          <p:spPr>
            <a:xfrm>
              <a:off x="-9051" y="3888852"/>
              <a:ext cx="3793162" cy="657225"/>
            </a:xfrm>
            <a:prstGeom prst="rect">
              <a:avLst/>
            </a:prstGeom>
          </p:spPr>
        </p:pic>
      </p:grpSp>
      <p:sp>
        <p:nvSpPr>
          <p:cNvPr id="11" name="椭圆 39"/>
          <p:cNvSpPr>
            <a:spLocks noChangeArrowheads="1"/>
          </p:cNvSpPr>
          <p:nvPr/>
        </p:nvSpPr>
        <p:spPr bwMode="auto">
          <a:xfrm>
            <a:off x="3604428" y="2834791"/>
            <a:ext cx="1060450" cy="1060450"/>
          </a:xfrm>
          <a:prstGeom prst="ellipse">
            <a:avLst/>
          </a:prstGeom>
          <a:solidFill>
            <a:srgbClr val="005DA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4" name="TextBox 70"/>
          <p:cNvSpPr>
            <a:spLocks noChangeArrowheads="1"/>
          </p:cNvSpPr>
          <p:nvPr/>
        </p:nvSpPr>
        <p:spPr bwMode="auto">
          <a:xfrm>
            <a:off x="3853665" y="2914527"/>
            <a:ext cx="56197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相识</a:t>
            </a:r>
          </a:p>
        </p:txBody>
      </p:sp>
      <p:grpSp>
        <p:nvGrpSpPr>
          <p:cNvPr id="71" name="Группа 54">
            <a:extLst>
              <a:ext uri="{FF2B5EF4-FFF2-40B4-BE49-F238E27FC236}">
                <a16:creationId xmlns:a16="http://schemas.microsoft.com/office/drawing/2014/main" id="{8C6919E7-3D79-4D0E-8512-265DE080799B}"/>
              </a:ext>
            </a:extLst>
          </p:cNvPr>
          <p:cNvGrpSpPr/>
          <p:nvPr/>
        </p:nvGrpSpPr>
        <p:grpSpPr>
          <a:xfrm>
            <a:off x="6801969" y="878342"/>
            <a:ext cx="1349440" cy="1060450"/>
            <a:chOff x="875105" y="3904345"/>
            <a:chExt cx="9066067" cy="7788447"/>
          </a:xfrm>
        </p:grpSpPr>
        <p:grpSp>
          <p:nvGrpSpPr>
            <p:cNvPr id="72" name="Группа 55">
              <a:extLst>
                <a:ext uri="{FF2B5EF4-FFF2-40B4-BE49-F238E27FC236}">
                  <a16:creationId xmlns:a16="http://schemas.microsoft.com/office/drawing/2014/main" id="{8CB31175-5ACF-4EFB-9812-17692E1C57D0}"/>
                </a:ext>
              </a:extLst>
            </p:cNvPr>
            <p:cNvGrpSpPr/>
            <p:nvPr/>
          </p:nvGrpSpPr>
          <p:grpSpPr>
            <a:xfrm>
              <a:off x="875105" y="3904345"/>
              <a:ext cx="9066067" cy="7788447"/>
              <a:chOff x="239466" y="9091042"/>
              <a:chExt cx="2579688" cy="2216150"/>
            </a:xfrm>
          </p:grpSpPr>
          <p:sp>
            <p:nvSpPr>
              <p:cNvPr id="75" name="Freeform 468">
                <a:extLst>
                  <a:ext uri="{FF2B5EF4-FFF2-40B4-BE49-F238E27FC236}">
                    <a16:creationId xmlns:a16="http://schemas.microsoft.com/office/drawing/2014/main" id="{00910D2E-FD29-4EE7-9465-8140D54D0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891" y="10583292"/>
                <a:ext cx="333375" cy="463550"/>
              </a:xfrm>
              <a:custGeom>
                <a:avLst/>
                <a:gdLst>
                  <a:gd name="T0" fmla="*/ 75 w 105"/>
                  <a:gd name="T1" fmla="*/ 109 h 146"/>
                  <a:gd name="T2" fmla="*/ 55 w 105"/>
                  <a:gd name="T3" fmla="*/ 88 h 146"/>
                  <a:gd name="T4" fmla="*/ 105 w 105"/>
                  <a:gd name="T5" fmla="*/ 29 h 146"/>
                  <a:gd name="T6" fmla="*/ 52 w 105"/>
                  <a:gd name="T7" fmla="*/ 0 h 146"/>
                  <a:gd name="T8" fmla="*/ 42 w 105"/>
                  <a:gd name="T9" fmla="*/ 35 h 146"/>
                  <a:gd name="T10" fmla="*/ 19 w 105"/>
                  <a:gd name="T11" fmla="*/ 74 h 146"/>
                  <a:gd name="T12" fmla="*/ 12 w 105"/>
                  <a:gd name="T13" fmla="*/ 106 h 146"/>
                  <a:gd name="T14" fmla="*/ 73 w 105"/>
                  <a:gd name="T15" fmla="*/ 144 h 146"/>
                  <a:gd name="T16" fmla="*/ 96 w 105"/>
                  <a:gd name="T17" fmla="*/ 135 h 146"/>
                  <a:gd name="T18" fmla="*/ 75 w 105"/>
                  <a:gd name="T19" fmla="*/ 109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" h="146">
                    <a:moveTo>
                      <a:pt x="75" y="109"/>
                    </a:moveTo>
                    <a:cubicBezTo>
                      <a:pt x="62" y="108"/>
                      <a:pt x="55" y="92"/>
                      <a:pt x="55" y="88"/>
                    </a:cubicBezTo>
                    <a:cubicBezTo>
                      <a:pt x="52" y="75"/>
                      <a:pt x="84" y="69"/>
                      <a:pt x="105" y="29"/>
                    </a:cubicBezTo>
                    <a:cubicBezTo>
                      <a:pt x="87" y="24"/>
                      <a:pt x="63" y="16"/>
                      <a:pt x="52" y="0"/>
                    </a:cubicBezTo>
                    <a:cubicBezTo>
                      <a:pt x="53" y="20"/>
                      <a:pt x="44" y="23"/>
                      <a:pt x="42" y="35"/>
                    </a:cubicBezTo>
                    <a:cubicBezTo>
                      <a:pt x="38" y="60"/>
                      <a:pt x="29" y="68"/>
                      <a:pt x="19" y="74"/>
                    </a:cubicBezTo>
                    <a:cubicBezTo>
                      <a:pt x="11" y="78"/>
                      <a:pt x="0" y="95"/>
                      <a:pt x="12" y="106"/>
                    </a:cubicBezTo>
                    <a:cubicBezTo>
                      <a:pt x="39" y="130"/>
                      <a:pt x="48" y="146"/>
                      <a:pt x="73" y="144"/>
                    </a:cubicBezTo>
                    <a:cubicBezTo>
                      <a:pt x="87" y="143"/>
                      <a:pt x="95" y="142"/>
                      <a:pt x="96" y="135"/>
                    </a:cubicBezTo>
                    <a:cubicBezTo>
                      <a:pt x="96" y="122"/>
                      <a:pt x="87" y="110"/>
                      <a:pt x="75" y="109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76" name="Freeform 469">
                <a:extLst>
                  <a:ext uri="{FF2B5EF4-FFF2-40B4-BE49-F238E27FC236}">
                    <a16:creationId xmlns:a16="http://schemas.microsoft.com/office/drawing/2014/main" id="{33245329-AC04-48DB-8097-E2F8DFA8D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41" y="9351392"/>
                <a:ext cx="1050925" cy="1562100"/>
              </a:xfrm>
              <a:custGeom>
                <a:avLst/>
                <a:gdLst>
                  <a:gd name="T0" fmla="*/ 323 w 331"/>
                  <a:gd name="T1" fmla="*/ 431 h 492"/>
                  <a:gd name="T2" fmla="*/ 277 w 331"/>
                  <a:gd name="T3" fmla="*/ 438 h 492"/>
                  <a:gd name="T4" fmla="*/ 245 w 331"/>
                  <a:gd name="T5" fmla="*/ 374 h 492"/>
                  <a:gd name="T6" fmla="*/ 210 w 331"/>
                  <a:gd name="T7" fmla="*/ 351 h 492"/>
                  <a:gd name="T8" fmla="*/ 196 w 331"/>
                  <a:gd name="T9" fmla="*/ 236 h 492"/>
                  <a:gd name="T10" fmla="*/ 167 w 331"/>
                  <a:gd name="T11" fmla="*/ 197 h 492"/>
                  <a:gd name="T12" fmla="*/ 168 w 331"/>
                  <a:gd name="T13" fmla="*/ 185 h 492"/>
                  <a:gd name="T14" fmla="*/ 206 w 331"/>
                  <a:gd name="T15" fmla="*/ 93 h 492"/>
                  <a:gd name="T16" fmla="*/ 94 w 331"/>
                  <a:gd name="T17" fmla="*/ 7 h 492"/>
                  <a:gd name="T18" fmla="*/ 8 w 331"/>
                  <a:gd name="T19" fmla="*/ 119 h 492"/>
                  <a:gd name="T20" fmla="*/ 120 w 331"/>
                  <a:gd name="T21" fmla="*/ 205 h 492"/>
                  <a:gd name="T22" fmla="*/ 122 w 331"/>
                  <a:gd name="T23" fmla="*/ 205 h 492"/>
                  <a:gd name="T24" fmla="*/ 124 w 331"/>
                  <a:gd name="T25" fmla="*/ 209 h 492"/>
                  <a:gd name="T26" fmla="*/ 123 w 331"/>
                  <a:gd name="T27" fmla="*/ 233 h 492"/>
                  <a:gd name="T28" fmla="*/ 127 w 331"/>
                  <a:gd name="T29" fmla="*/ 227 h 492"/>
                  <a:gd name="T30" fmla="*/ 153 w 331"/>
                  <a:gd name="T31" fmla="*/ 212 h 492"/>
                  <a:gd name="T32" fmla="*/ 178 w 331"/>
                  <a:gd name="T33" fmla="*/ 234 h 492"/>
                  <a:gd name="T34" fmla="*/ 145 w 331"/>
                  <a:gd name="T35" fmla="*/ 280 h 492"/>
                  <a:gd name="T36" fmla="*/ 128 w 331"/>
                  <a:gd name="T37" fmla="*/ 295 h 492"/>
                  <a:gd name="T38" fmla="*/ 127 w 331"/>
                  <a:gd name="T39" fmla="*/ 298 h 492"/>
                  <a:gd name="T40" fmla="*/ 133 w 331"/>
                  <a:gd name="T41" fmla="*/ 319 h 492"/>
                  <a:gd name="T42" fmla="*/ 141 w 331"/>
                  <a:gd name="T43" fmla="*/ 379 h 492"/>
                  <a:gd name="T44" fmla="*/ 214 w 331"/>
                  <a:gd name="T45" fmla="*/ 418 h 492"/>
                  <a:gd name="T46" fmla="*/ 238 w 331"/>
                  <a:gd name="T47" fmla="*/ 448 h 492"/>
                  <a:gd name="T48" fmla="*/ 250 w 331"/>
                  <a:gd name="T49" fmla="*/ 481 h 492"/>
                  <a:gd name="T50" fmla="*/ 293 w 331"/>
                  <a:gd name="T51" fmla="*/ 464 h 492"/>
                  <a:gd name="T52" fmla="*/ 323 w 331"/>
                  <a:gd name="T53" fmla="*/ 431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1" h="492">
                    <a:moveTo>
                      <a:pt x="323" y="431"/>
                    </a:moveTo>
                    <a:cubicBezTo>
                      <a:pt x="305" y="413"/>
                      <a:pt x="284" y="429"/>
                      <a:pt x="277" y="438"/>
                    </a:cubicBezTo>
                    <a:cubicBezTo>
                      <a:pt x="269" y="448"/>
                      <a:pt x="265" y="396"/>
                      <a:pt x="245" y="374"/>
                    </a:cubicBezTo>
                    <a:cubicBezTo>
                      <a:pt x="232" y="360"/>
                      <a:pt x="210" y="357"/>
                      <a:pt x="210" y="351"/>
                    </a:cubicBezTo>
                    <a:cubicBezTo>
                      <a:pt x="210" y="330"/>
                      <a:pt x="208" y="264"/>
                      <a:pt x="196" y="236"/>
                    </a:cubicBezTo>
                    <a:cubicBezTo>
                      <a:pt x="184" y="207"/>
                      <a:pt x="170" y="210"/>
                      <a:pt x="167" y="197"/>
                    </a:cubicBezTo>
                    <a:cubicBezTo>
                      <a:pt x="166" y="194"/>
                      <a:pt x="167" y="190"/>
                      <a:pt x="168" y="185"/>
                    </a:cubicBezTo>
                    <a:cubicBezTo>
                      <a:pt x="195" y="164"/>
                      <a:pt x="211" y="129"/>
                      <a:pt x="206" y="93"/>
                    </a:cubicBezTo>
                    <a:cubicBezTo>
                      <a:pt x="199" y="38"/>
                      <a:pt x="149" y="0"/>
                      <a:pt x="94" y="7"/>
                    </a:cubicBezTo>
                    <a:cubicBezTo>
                      <a:pt x="39" y="14"/>
                      <a:pt x="0" y="64"/>
                      <a:pt x="8" y="119"/>
                    </a:cubicBezTo>
                    <a:cubicBezTo>
                      <a:pt x="15" y="174"/>
                      <a:pt x="65" y="212"/>
                      <a:pt x="120" y="205"/>
                    </a:cubicBezTo>
                    <a:cubicBezTo>
                      <a:pt x="120" y="205"/>
                      <a:pt x="121" y="205"/>
                      <a:pt x="122" y="205"/>
                    </a:cubicBezTo>
                    <a:cubicBezTo>
                      <a:pt x="122" y="206"/>
                      <a:pt x="123" y="207"/>
                      <a:pt x="124" y="209"/>
                    </a:cubicBezTo>
                    <a:cubicBezTo>
                      <a:pt x="127" y="214"/>
                      <a:pt x="125" y="222"/>
                      <a:pt x="123" y="233"/>
                    </a:cubicBezTo>
                    <a:cubicBezTo>
                      <a:pt x="125" y="231"/>
                      <a:pt x="126" y="229"/>
                      <a:pt x="127" y="227"/>
                    </a:cubicBezTo>
                    <a:cubicBezTo>
                      <a:pt x="133" y="218"/>
                      <a:pt x="143" y="212"/>
                      <a:pt x="153" y="212"/>
                    </a:cubicBezTo>
                    <a:cubicBezTo>
                      <a:pt x="166" y="212"/>
                      <a:pt x="176" y="220"/>
                      <a:pt x="178" y="234"/>
                    </a:cubicBezTo>
                    <a:cubicBezTo>
                      <a:pt x="180" y="251"/>
                      <a:pt x="161" y="266"/>
                      <a:pt x="145" y="280"/>
                    </a:cubicBezTo>
                    <a:cubicBezTo>
                      <a:pt x="138" y="286"/>
                      <a:pt x="131" y="291"/>
                      <a:pt x="128" y="295"/>
                    </a:cubicBezTo>
                    <a:cubicBezTo>
                      <a:pt x="128" y="296"/>
                      <a:pt x="127" y="297"/>
                      <a:pt x="127" y="298"/>
                    </a:cubicBezTo>
                    <a:cubicBezTo>
                      <a:pt x="128" y="305"/>
                      <a:pt x="130" y="312"/>
                      <a:pt x="133" y="319"/>
                    </a:cubicBezTo>
                    <a:cubicBezTo>
                      <a:pt x="139" y="337"/>
                      <a:pt x="130" y="353"/>
                      <a:pt x="141" y="379"/>
                    </a:cubicBezTo>
                    <a:cubicBezTo>
                      <a:pt x="151" y="407"/>
                      <a:pt x="203" y="411"/>
                      <a:pt x="214" y="418"/>
                    </a:cubicBezTo>
                    <a:cubicBezTo>
                      <a:pt x="226" y="425"/>
                      <a:pt x="227" y="437"/>
                      <a:pt x="238" y="448"/>
                    </a:cubicBezTo>
                    <a:cubicBezTo>
                      <a:pt x="248" y="461"/>
                      <a:pt x="241" y="468"/>
                      <a:pt x="250" y="481"/>
                    </a:cubicBezTo>
                    <a:cubicBezTo>
                      <a:pt x="257" y="492"/>
                      <a:pt x="272" y="478"/>
                      <a:pt x="293" y="464"/>
                    </a:cubicBezTo>
                    <a:cubicBezTo>
                      <a:pt x="311" y="450"/>
                      <a:pt x="331" y="439"/>
                      <a:pt x="323" y="431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77" name="Freeform 470">
                <a:extLst>
                  <a:ext uri="{FF2B5EF4-FFF2-40B4-BE49-F238E27FC236}">
                    <a16:creationId xmlns:a16="http://schemas.microsoft.com/office/drawing/2014/main" id="{8A0D2851-A293-4934-B5E4-1BDF49A20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791" y="10027667"/>
                <a:ext cx="320675" cy="644525"/>
              </a:xfrm>
              <a:custGeom>
                <a:avLst/>
                <a:gdLst>
                  <a:gd name="T0" fmla="*/ 45 w 101"/>
                  <a:gd name="T1" fmla="*/ 130 h 203"/>
                  <a:gd name="T2" fmla="*/ 49 w 101"/>
                  <a:gd name="T3" fmla="*/ 79 h 203"/>
                  <a:gd name="T4" fmla="*/ 98 w 101"/>
                  <a:gd name="T5" fmla="*/ 21 h 203"/>
                  <a:gd name="T6" fmla="*/ 58 w 101"/>
                  <a:gd name="T7" fmla="*/ 17 h 203"/>
                  <a:gd name="T8" fmla="*/ 13 w 101"/>
                  <a:gd name="T9" fmla="*/ 85 h 203"/>
                  <a:gd name="T10" fmla="*/ 13 w 101"/>
                  <a:gd name="T11" fmla="*/ 123 h 203"/>
                  <a:gd name="T12" fmla="*/ 8 w 101"/>
                  <a:gd name="T13" fmla="*/ 144 h 203"/>
                  <a:gd name="T14" fmla="*/ 4 w 101"/>
                  <a:gd name="T15" fmla="*/ 167 h 203"/>
                  <a:gd name="T16" fmla="*/ 2 w 101"/>
                  <a:gd name="T17" fmla="*/ 183 h 203"/>
                  <a:gd name="T18" fmla="*/ 10 w 101"/>
                  <a:gd name="T19" fmla="*/ 185 h 203"/>
                  <a:gd name="T20" fmla="*/ 12 w 101"/>
                  <a:gd name="T21" fmla="*/ 169 h 203"/>
                  <a:gd name="T22" fmla="*/ 14 w 101"/>
                  <a:gd name="T23" fmla="*/ 169 h 203"/>
                  <a:gd name="T24" fmla="*/ 12 w 101"/>
                  <a:gd name="T25" fmla="*/ 193 h 203"/>
                  <a:gd name="T26" fmla="*/ 19 w 101"/>
                  <a:gd name="T27" fmla="*/ 194 h 203"/>
                  <a:gd name="T28" fmla="*/ 22 w 101"/>
                  <a:gd name="T29" fmla="*/ 169 h 203"/>
                  <a:gd name="T30" fmla="*/ 24 w 101"/>
                  <a:gd name="T31" fmla="*/ 169 h 203"/>
                  <a:gd name="T32" fmla="*/ 23 w 101"/>
                  <a:gd name="T33" fmla="*/ 196 h 203"/>
                  <a:gd name="T34" fmla="*/ 31 w 101"/>
                  <a:gd name="T35" fmla="*/ 197 h 203"/>
                  <a:gd name="T36" fmla="*/ 32 w 101"/>
                  <a:gd name="T37" fmla="*/ 170 h 203"/>
                  <a:gd name="T38" fmla="*/ 33 w 101"/>
                  <a:gd name="T39" fmla="*/ 170 h 203"/>
                  <a:gd name="T40" fmla="*/ 34 w 101"/>
                  <a:gd name="T41" fmla="*/ 195 h 203"/>
                  <a:gd name="T42" fmla="*/ 42 w 101"/>
                  <a:gd name="T43" fmla="*/ 194 h 203"/>
                  <a:gd name="T44" fmla="*/ 41 w 101"/>
                  <a:gd name="T45" fmla="*/ 168 h 203"/>
                  <a:gd name="T46" fmla="*/ 42 w 101"/>
                  <a:gd name="T47" fmla="*/ 153 h 203"/>
                  <a:gd name="T48" fmla="*/ 43 w 101"/>
                  <a:gd name="T49" fmla="*/ 153 h 203"/>
                  <a:gd name="T50" fmla="*/ 43 w 101"/>
                  <a:gd name="T51" fmla="*/ 167 h 203"/>
                  <a:gd name="T52" fmla="*/ 51 w 101"/>
                  <a:gd name="T53" fmla="*/ 170 h 203"/>
                  <a:gd name="T54" fmla="*/ 52 w 101"/>
                  <a:gd name="T55" fmla="*/ 146 h 203"/>
                  <a:gd name="T56" fmla="*/ 45 w 101"/>
                  <a:gd name="T57" fmla="*/ 13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01" h="203">
                    <a:moveTo>
                      <a:pt x="45" y="130"/>
                    </a:moveTo>
                    <a:cubicBezTo>
                      <a:pt x="42" y="124"/>
                      <a:pt x="37" y="98"/>
                      <a:pt x="49" y="79"/>
                    </a:cubicBezTo>
                    <a:cubicBezTo>
                      <a:pt x="58" y="66"/>
                      <a:pt x="101" y="43"/>
                      <a:pt x="98" y="21"/>
                    </a:cubicBezTo>
                    <a:cubicBezTo>
                      <a:pt x="95" y="0"/>
                      <a:pt x="68" y="1"/>
                      <a:pt x="58" y="17"/>
                    </a:cubicBezTo>
                    <a:cubicBezTo>
                      <a:pt x="49" y="32"/>
                      <a:pt x="17" y="72"/>
                      <a:pt x="13" y="85"/>
                    </a:cubicBezTo>
                    <a:cubicBezTo>
                      <a:pt x="10" y="97"/>
                      <a:pt x="14" y="118"/>
                      <a:pt x="13" y="123"/>
                    </a:cubicBezTo>
                    <a:cubicBezTo>
                      <a:pt x="11" y="128"/>
                      <a:pt x="9" y="138"/>
                      <a:pt x="8" y="144"/>
                    </a:cubicBezTo>
                    <a:cubicBezTo>
                      <a:pt x="6" y="151"/>
                      <a:pt x="5" y="160"/>
                      <a:pt x="4" y="167"/>
                    </a:cubicBezTo>
                    <a:cubicBezTo>
                      <a:pt x="4" y="168"/>
                      <a:pt x="2" y="183"/>
                      <a:pt x="2" y="183"/>
                    </a:cubicBezTo>
                    <a:cubicBezTo>
                      <a:pt x="0" y="189"/>
                      <a:pt x="8" y="191"/>
                      <a:pt x="10" y="185"/>
                    </a:cubicBezTo>
                    <a:cubicBezTo>
                      <a:pt x="10" y="185"/>
                      <a:pt x="12" y="170"/>
                      <a:pt x="12" y="169"/>
                    </a:cubicBezTo>
                    <a:cubicBezTo>
                      <a:pt x="12" y="167"/>
                      <a:pt x="14" y="167"/>
                      <a:pt x="14" y="169"/>
                    </a:cubicBezTo>
                    <a:cubicBezTo>
                      <a:pt x="14" y="170"/>
                      <a:pt x="12" y="193"/>
                      <a:pt x="12" y="193"/>
                    </a:cubicBezTo>
                    <a:cubicBezTo>
                      <a:pt x="11" y="199"/>
                      <a:pt x="19" y="200"/>
                      <a:pt x="19" y="194"/>
                    </a:cubicBezTo>
                    <a:cubicBezTo>
                      <a:pt x="19" y="194"/>
                      <a:pt x="22" y="171"/>
                      <a:pt x="22" y="169"/>
                    </a:cubicBezTo>
                    <a:cubicBezTo>
                      <a:pt x="22" y="168"/>
                      <a:pt x="24" y="168"/>
                      <a:pt x="24" y="169"/>
                    </a:cubicBezTo>
                    <a:cubicBezTo>
                      <a:pt x="23" y="171"/>
                      <a:pt x="23" y="196"/>
                      <a:pt x="23" y="196"/>
                    </a:cubicBezTo>
                    <a:cubicBezTo>
                      <a:pt x="22" y="202"/>
                      <a:pt x="30" y="203"/>
                      <a:pt x="31" y="197"/>
                    </a:cubicBezTo>
                    <a:cubicBezTo>
                      <a:pt x="31" y="197"/>
                      <a:pt x="31" y="172"/>
                      <a:pt x="32" y="170"/>
                    </a:cubicBezTo>
                    <a:cubicBezTo>
                      <a:pt x="32" y="168"/>
                      <a:pt x="33" y="168"/>
                      <a:pt x="33" y="170"/>
                    </a:cubicBezTo>
                    <a:cubicBezTo>
                      <a:pt x="33" y="172"/>
                      <a:pt x="34" y="195"/>
                      <a:pt x="34" y="195"/>
                    </a:cubicBezTo>
                    <a:cubicBezTo>
                      <a:pt x="35" y="201"/>
                      <a:pt x="43" y="200"/>
                      <a:pt x="42" y="194"/>
                    </a:cubicBezTo>
                    <a:cubicBezTo>
                      <a:pt x="42" y="194"/>
                      <a:pt x="41" y="171"/>
                      <a:pt x="41" y="168"/>
                    </a:cubicBezTo>
                    <a:cubicBezTo>
                      <a:pt x="42" y="164"/>
                      <a:pt x="41" y="165"/>
                      <a:pt x="42" y="153"/>
                    </a:cubicBezTo>
                    <a:cubicBezTo>
                      <a:pt x="42" y="152"/>
                      <a:pt x="42" y="149"/>
                      <a:pt x="43" y="153"/>
                    </a:cubicBezTo>
                    <a:cubicBezTo>
                      <a:pt x="45" y="157"/>
                      <a:pt x="45" y="161"/>
                      <a:pt x="43" y="167"/>
                    </a:cubicBezTo>
                    <a:cubicBezTo>
                      <a:pt x="42" y="172"/>
                      <a:pt x="50" y="177"/>
                      <a:pt x="51" y="170"/>
                    </a:cubicBezTo>
                    <a:cubicBezTo>
                      <a:pt x="53" y="163"/>
                      <a:pt x="54" y="157"/>
                      <a:pt x="52" y="146"/>
                    </a:cubicBezTo>
                    <a:cubicBezTo>
                      <a:pt x="51" y="142"/>
                      <a:pt x="49" y="135"/>
                      <a:pt x="45" y="130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78" name="Freeform 471">
                <a:extLst>
                  <a:ext uri="{FF2B5EF4-FFF2-40B4-BE49-F238E27FC236}">
                    <a16:creationId xmlns:a16="http://schemas.microsoft.com/office/drawing/2014/main" id="{655951BA-E9CB-4965-BE63-04ACF37BC8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516" y="10253092"/>
                <a:ext cx="66675" cy="50800"/>
              </a:xfrm>
              <a:custGeom>
                <a:avLst/>
                <a:gdLst>
                  <a:gd name="T0" fmla="*/ 6 w 21"/>
                  <a:gd name="T1" fmla="*/ 6 h 16"/>
                  <a:gd name="T2" fmla="*/ 12 w 21"/>
                  <a:gd name="T3" fmla="*/ 3 h 16"/>
                  <a:gd name="T4" fmla="*/ 16 w 21"/>
                  <a:gd name="T5" fmla="*/ 10 h 16"/>
                  <a:gd name="T6" fmla="*/ 9 w 21"/>
                  <a:gd name="T7" fmla="*/ 13 h 16"/>
                  <a:gd name="T8" fmla="*/ 6 w 21"/>
                  <a:gd name="T9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6">
                    <a:moveTo>
                      <a:pt x="6" y="6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7" y="0"/>
                      <a:pt x="21" y="7"/>
                      <a:pt x="16" y="10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4" y="16"/>
                      <a:pt x="0" y="8"/>
                      <a:pt x="6" y="6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79" name="Freeform 472">
                <a:extLst>
                  <a:ext uri="{FF2B5EF4-FFF2-40B4-BE49-F238E27FC236}">
                    <a16:creationId xmlns:a16="http://schemas.microsoft.com/office/drawing/2014/main" id="{033388BB-A6A7-4C14-88EC-380F78F90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1941" y="10116567"/>
                <a:ext cx="171450" cy="222250"/>
              </a:xfrm>
              <a:custGeom>
                <a:avLst/>
                <a:gdLst>
                  <a:gd name="T0" fmla="*/ 47 w 54"/>
                  <a:gd name="T1" fmla="*/ 57 h 70"/>
                  <a:gd name="T2" fmla="*/ 46 w 54"/>
                  <a:gd name="T3" fmla="*/ 54 h 70"/>
                  <a:gd name="T4" fmla="*/ 41 w 54"/>
                  <a:gd name="T5" fmla="*/ 49 h 70"/>
                  <a:gd name="T6" fmla="*/ 40 w 54"/>
                  <a:gd name="T7" fmla="*/ 44 h 70"/>
                  <a:gd name="T8" fmla="*/ 37 w 54"/>
                  <a:gd name="T9" fmla="*/ 40 h 70"/>
                  <a:gd name="T10" fmla="*/ 36 w 54"/>
                  <a:gd name="T11" fmla="*/ 34 h 70"/>
                  <a:gd name="T12" fmla="*/ 34 w 54"/>
                  <a:gd name="T13" fmla="*/ 31 h 70"/>
                  <a:gd name="T14" fmla="*/ 39 w 54"/>
                  <a:gd name="T15" fmla="*/ 17 h 70"/>
                  <a:gd name="T16" fmla="*/ 46 w 54"/>
                  <a:gd name="T17" fmla="*/ 14 h 70"/>
                  <a:gd name="T18" fmla="*/ 49 w 54"/>
                  <a:gd name="T19" fmla="*/ 13 h 70"/>
                  <a:gd name="T20" fmla="*/ 50 w 54"/>
                  <a:gd name="T21" fmla="*/ 13 h 70"/>
                  <a:gd name="T22" fmla="*/ 46 w 54"/>
                  <a:gd name="T23" fmla="*/ 3 h 70"/>
                  <a:gd name="T24" fmla="*/ 27 w 54"/>
                  <a:gd name="T25" fmla="*/ 19 h 70"/>
                  <a:gd name="T26" fmla="*/ 23 w 54"/>
                  <a:gd name="T27" fmla="*/ 34 h 70"/>
                  <a:gd name="T28" fmla="*/ 0 w 54"/>
                  <a:gd name="T29" fmla="*/ 39 h 70"/>
                  <a:gd name="T30" fmla="*/ 2 w 54"/>
                  <a:gd name="T31" fmla="*/ 70 h 70"/>
                  <a:gd name="T32" fmla="*/ 35 w 54"/>
                  <a:gd name="T33" fmla="*/ 58 h 70"/>
                  <a:gd name="T34" fmla="*/ 49 w 54"/>
                  <a:gd name="T35" fmla="*/ 60 h 70"/>
                  <a:gd name="T36" fmla="*/ 47 w 54"/>
                  <a:gd name="T37" fmla="*/ 5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70">
                    <a:moveTo>
                      <a:pt x="47" y="57"/>
                    </a:moveTo>
                    <a:cubicBezTo>
                      <a:pt x="46" y="56"/>
                      <a:pt x="46" y="55"/>
                      <a:pt x="46" y="54"/>
                    </a:cubicBezTo>
                    <a:cubicBezTo>
                      <a:pt x="44" y="53"/>
                      <a:pt x="42" y="51"/>
                      <a:pt x="41" y="49"/>
                    </a:cubicBezTo>
                    <a:cubicBezTo>
                      <a:pt x="40" y="47"/>
                      <a:pt x="40" y="46"/>
                      <a:pt x="40" y="44"/>
                    </a:cubicBezTo>
                    <a:cubicBezTo>
                      <a:pt x="39" y="43"/>
                      <a:pt x="38" y="42"/>
                      <a:pt x="37" y="40"/>
                    </a:cubicBezTo>
                    <a:cubicBezTo>
                      <a:pt x="36" y="38"/>
                      <a:pt x="36" y="36"/>
                      <a:pt x="36" y="34"/>
                    </a:cubicBezTo>
                    <a:cubicBezTo>
                      <a:pt x="35" y="33"/>
                      <a:pt x="35" y="32"/>
                      <a:pt x="34" y="31"/>
                    </a:cubicBezTo>
                    <a:cubicBezTo>
                      <a:pt x="32" y="26"/>
                      <a:pt x="34" y="20"/>
                      <a:pt x="39" y="17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7" y="14"/>
                      <a:pt x="48" y="13"/>
                      <a:pt x="49" y="13"/>
                    </a:cubicBezTo>
                    <a:cubicBezTo>
                      <a:pt x="49" y="13"/>
                      <a:pt x="50" y="13"/>
                      <a:pt x="50" y="13"/>
                    </a:cubicBezTo>
                    <a:cubicBezTo>
                      <a:pt x="54" y="9"/>
                      <a:pt x="51" y="0"/>
                      <a:pt x="46" y="3"/>
                    </a:cubicBezTo>
                    <a:cubicBezTo>
                      <a:pt x="46" y="3"/>
                      <a:pt x="33" y="13"/>
                      <a:pt x="27" y="19"/>
                    </a:cubicBezTo>
                    <a:cubicBezTo>
                      <a:pt x="24" y="23"/>
                      <a:pt x="22" y="28"/>
                      <a:pt x="23" y="34"/>
                    </a:cubicBezTo>
                    <a:cubicBezTo>
                      <a:pt x="16" y="36"/>
                      <a:pt x="8" y="38"/>
                      <a:pt x="0" y="39"/>
                    </a:cubicBezTo>
                    <a:cubicBezTo>
                      <a:pt x="1" y="50"/>
                      <a:pt x="2" y="61"/>
                      <a:pt x="2" y="70"/>
                    </a:cubicBezTo>
                    <a:cubicBezTo>
                      <a:pt x="11" y="68"/>
                      <a:pt x="23" y="63"/>
                      <a:pt x="35" y="58"/>
                    </a:cubicBezTo>
                    <a:cubicBezTo>
                      <a:pt x="39" y="61"/>
                      <a:pt x="44" y="61"/>
                      <a:pt x="49" y="60"/>
                    </a:cubicBezTo>
                    <a:cubicBezTo>
                      <a:pt x="48" y="59"/>
                      <a:pt x="47" y="58"/>
                      <a:pt x="47" y="57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80" name="Freeform 473">
                <a:extLst>
                  <a:ext uri="{FF2B5EF4-FFF2-40B4-BE49-F238E27FC236}">
                    <a16:creationId xmlns:a16="http://schemas.microsoft.com/office/drawing/2014/main" id="{860385B2-F6CD-41C3-89A9-049A04791F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766" y="10195942"/>
                <a:ext cx="76200" cy="53975"/>
              </a:xfrm>
              <a:custGeom>
                <a:avLst/>
                <a:gdLst>
                  <a:gd name="T0" fmla="*/ 6 w 24"/>
                  <a:gd name="T1" fmla="*/ 7 h 17"/>
                  <a:gd name="T2" fmla="*/ 15 w 24"/>
                  <a:gd name="T3" fmla="*/ 3 h 17"/>
                  <a:gd name="T4" fmla="*/ 19 w 24"/>
                  <a:gd name="T5" fmla="*/ 10 h 17"/>
                  <a:gd name="T6" fmla="*/ 9 w 24"/>
                  <a:gd name="T7" fmla="*/ 14 h 17"/>
                  <a:gd name="T8" fmla="*/ 6 w 24"/>
                  <a:gd name="T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7">
                    <a:moveTo>
                      <a:pt x="6" y="7"/>
                    </a:moveTo>
                    <a:cubicBezTo>
                      <a:pt x="15" y="3"/>
                      <a:pt x="15" y="3"/>
                      <a:pt x="15" y="3"/>
                    </a:cubicBezTo>
                    <a:cubicBezTo>
                      <a:pt x="21" y="0"/>
                      <a:pt x="24" y="7"/>
                      <a:pt x="19" y="10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4" y="17"/>
                      <a:pt x="0" y="10"/>
                      <a:pt x="6" y="7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81" name="Freeform 474">
                <a:extLst>
                  <a:ext uri="{FF2B5EF4-FFF2-40B4-BE49-F238E27FC236}">
                    <a16:creationId xmlns:a16="http://schemas.microsoft.com/office/drawing/2014/main" id="{40B4AB2C-2542-4471-BBC0-B3200539CC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1641" y="10224517"/>
                <a:ext cx="73025" cy="53975"/>
              </a:xfrm>
              <a:custGeom>
                <a:avLst/>
                <a:gdLst>
                  <a:gd name="T0" fmla="*/ 5 w 23"/>
                  <a:gd name="T1" fmla="*/ 7 h 17"/>
                  <a:gd name="T2" fmla="*/ 14 w 23"/>
                  <a:gd name="T3" fmla="*/ 2 h 17"/>
                  <a:gd name="T4" fmla="*/ 18 w 23"/>
                  <a:gd name="T5" fmla="*/ 9 h 17"/>
                  <a:gd name="T6" fmla="*/ 8 w 23"/>
                  <a:gd name="T7" fmla="*/ 14 h 17"/>
                  <a:gd name="T8" fmla="*/ 5 w 23"/>
                  <a:gd name="T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7">
                    <a:moveTo>
                      <a:pt x="5" y="7"/>
                    </a:moveTo>
                    <a:cubicBezTo>
                      <a:pt x="14" y="2"/>
                      <a:pt x="14" y="2"/>
                      <a:pt x="14" y="2"/>
                    </a:cubicBezTo>
                    <a:cubicBezTo>
                      <a:pt x="20" y="0"/>
                      <a:pt x="23" y="7"/>
                      <a:pt x="18" y="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3" y="17"/>
                      <a:pt x="0" y="9"/>
                      <a:pt x="5" y="7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82" name="Freeform 475">
                <a:extLst>
                  <a:ext uri="{FF2B5EF4-FFF2-40B4-BE49-F238E27FC236}">
                    <a16:creationId xmlns:a16="http://schemas.microsoft.com/office/drawing/2014/main" id="{82B788CF-B3B4-47B4-8966-B9BE5AB5C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416" y="10170542"/>
                <a:ext cx="63500" cy="50800"/>
              </a:xfrm>
              <a:custGeom>
                <a:avLst/>
                <a:gdLst>
                  <a:gd name="T0" fmla="*/ 15 w 20"/>
                  <a:gd name="T1" fmla="*/ 10 h 16"/>
                  <a:gd name="T2" fmla="*/ 8 w 20"/>
                  <a:gd name="T3" fmla="*/ 13 h 16"/>
                  <a:gd name="T4" fmla="*/ 5 w 20"/>
                  <a:gd name="T5" fmla="*/ 6 h 16"/>
                  <a:gd name="T6" fmla="*/ 11 w 20"/>
                  <a:gd name="T7" fmla="*/ 3 h 16"/>
                  <a:gd name="T8" fmla="*/ 15 w 20"/>
                  <a:gd name="T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6">
                    <a:moveTo>
                      <a:pt x="15" y="10"/>
                    </a:moveTo>
                    <a:cubicBezTo>
                      <a:pt x="8" y="13"/>
                      <a:pt x="8" y="13"/>
                      <a:pt x="8" y="13"/>
                    </a:cubicBezTo>
                    <a:cubicBezTo>
                      <a:pt x="3" y="16"/>
                      <a:pt x="0" y="8"/>
                      <a:pt x="5" y="6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7" y="0"/>
                      <a:pt x="20" y="7"/>
                      <a:pt x="15" y="10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83" name="Freeform 533">
                <a:extLst>
                  <a:ext uri="{FF2B5EF4-FFF2-40B4-BE49-F238E27FC236}">
                    <a16:creationId xmlns:a16="http://schemas.microsoft.com/office/drawing/2014/main" id="{EEC7053B-84A5-4400-9407-5B6509515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466" y="9091042"/>
                <a:ext cx="1933575" cy="2209800"/>
              </a:xfrm>
              <a:custGeom>
                <a:avLst/>
                <a:gdLst>
                  <a:gd name="T0" fmla="*/ 517 w 609"/>
                  <a:gd name="T1" fmla="*/ 354 h 696"/>
                  <a:gd name="T2" fmla="*/ 519 w 609"/>
                  <a:gd name="T3" fmla="*/ 348 h 696"/>
                  <a:gd name="T4" fmla="*/ 536 w 609"/>
                  <a:gd name="T5" fmla="*/ 322 h 696"/>
                  <a:gd name="T6" fmla="*/ 540 w 609"/>
                  <a:gd name="T7" fmla="*/ 323 h 696"/>
                  <a:gd name="T8" fmla="*/ 543 w 609"/>
                  <a:gd name="T9" fmla="*/ 324 h 696"/>
                  <a:gd name="T10" fmla="*/ 544 w 609"/>
                  <a:gd name="T11" fmla="*/ 317 h 696"/>
                  <a:gd name="T12" fmla="*/ 554 w 609"/>
                  <a:gd name="T13" fmla="*/ 299 h 696"/>
                  <a:gd name="T14" fmla="*/ 582 w 609"/>
                  <a:gd name="T15" fmla="*/ 166 h 696"/>
                  <a:gd name="T16" fmla="*/ 583 w 609"/>
                  <a:gd name="T17" fmla="*/ 157 h 696"/>
                  <a:gd name="T18" fmla="*/ 595 w 609"/>
                  <a:gd name="T19" fmla="*/ 145 h 696"/>
                  <a:gd name="T20" fmla="*/ 599 w 609"/>
                  <a:gd name="T21" fmla="*/ 145 h 696"/>
                  <a:gd name="T22" fmla="*/ 607 w 609"/>
                  <a:gd name="T23" fmla="*/ 133 h 696"/>
                  <a:gd name="T24" fmla="*/ 591 w 609"/>
                  <a:gd name="T25" fmla="*/ 81 h 696"/>
                  <a:gd name="T26" fmla="*/ 583 w 609"/>
                  <a:gd name="T27" fmla="*/ 58 h 696"/>
                  <a:gd name="T28" fmla="*/ 567 w 609"/>
                  <a:gd name="T29" fmla="*/ 6 h 696"/>
                  <a:gd name="T30" fmla="*/ 560 w 609"/>
                  <a:gd name="T31" fmla="*/ 6 h 696"/>
                  <a:gd name="T32" fmla="*/ 543 w 609"/>
                  <a:gd name="T33" fmla="*/ 58 h 696"/>
                  <a:gd name="T34" fmla="*/ 536 w 609"/>
                  <a:gd name="T35" fmla="*/ 81 h 696"/>
                  <a:gd name="T36" fmla="*/ 520 w 609"/>
                  <a:gd name="T37" fmla="*/ 133 h 696"/>
                  <a:gd name="T38" fmla="*/ 528 w 609"/>
                  <a:gd name="T39" fmla="*/ 145 h 696"/>
                  <a:gd name="T40" fmla="*/ 531 w 609"/>
                  <a:gd name="T41" fmla="*/ 145 h 696"/>
                  <a:gd name="T42" fmla="*/ 542 w 609"/>
                  <a:gd name="T43" fmla="*/ 157 h 696"/>
                  <a:gd name="T44" fmla="*/ 541 w 609"/>
                  <a:gd name="T45" fmla="*/ 167 h 696"/>
                  <a:gd name="T46" fmla="*/ 385 w 609"/>
                  <a:gd name="T47" fmla="*/ 496 h 696"/>
                  <a:gd name="T48" fmla="*/ 31 w 609"/>
                  <a:gd name="T49" fmla="*/ 655 h 696"/>
                  <a:gd name="T50" fmla="*/ 12 w 609"/>
                  <a:gd name="T51" fmla="*/ 656 h 696"/>
                  <a:gd name="T52" fmla="*/ 0 w 609"/>
                  <a:gd name="T53" fmla="*/ 668 h 696"/>
                  <a:gd name="T54" fmla="*/ 0 w 609"/>
                  <a:gd name="T55" fmla="*/ 684 h 696"/>
                  <a:gd name="T56" fmla="*/ 12 w 609"/>
                  <a:gd name="T57" fmla="*/ 696 h 696"/>
                  <a:gd name="T58" fmla="*/ 31 w 609"/>
                  <a:gd name="T59" fmla="*/ 695 h 696"/>
                  <a:gd name="T60" fmla="*/ 413 w 609"/>
                  <a:gd name="T61" fmla="*/ 525 h 696"/>
                  <a:gd name="T62" fmla="*/ 521 w 609"/>
                  <a:gd name="T63" fmla="*/ 377 h 696"/>
                  <a:gd name="T64" fmla="*/ 517 w 609"/>
                  <a:gd name="T65" fmla="*/ 354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09" h="696">
                    <a:moveTo>
                      <a:pt x="517" y="354"/>
                    </a:moveTo>
                    <a:cubicBezTo>
                      <a:pt x="518" y="352"/>
                      <a:pt x="518" y="350"/>
                      <a:pt x="519" y="348"/>
                    </a:cubicBezTo>
                    <a:cubicBezTo>
                      <a:pt x="523" y="335"/>
                      <a:pt x="527" y="322"/>
                      <a:pt x="536" y="322"/>
                    </a:cubicBezTo>
                    <a:cubicBezTo>
                      <a:pt x="538" y="322"/>
                      <a:pt x="539" y="322"/>
                      <a:pt x="540" y="323"/>
                    </a:cubicBezTo>
                    <a:cubicBezTo>
                      <a:pt x="541" y="323"/>
                      <a:pt x="542" y="324"/>
                      <a:pt x="543" y="324"/>
                    </a:cubicBezTo>
                    <a:cubicBezTo>
                      <a:pt x="543" y="322"/>
                      <a:pt x="544" y="320"/>
                      <a:pt x="544" y="317"/>
                    </a:cubicBezTo>
                    <a:cubicBezTo>
                      <a:pt x="546" y="310"/>
                      <a:pt x="548" y="302"/>
                      <a:pt x="554" y="299"/>
                    </a:cubicBezTo>
                    <a:cubicBezTo>
                      <a:pt x="568" y="256"/>
                      <a:pt x="578" y="211"/>
                      <a:pt x="582" y="166"/>
                    </a:cubicBezTo>
                    <a:cubicBezTo>
                      <a:pt x="582" y="159"/>
                      <a:pt x="583" y="157"/>
                      <a:pt x="583" y="157"/>
                    </a:cubicBezTo>
                    <a:cubicBezTo>
                      <a:pt x="583" y="150"/>
                      <a:pt x="589" y="145"/>
                      <a:pt x="595" y="145"/>
                    </a:cubicBezTo>
                    <a:cubicBezTo>
                      <a:pt x="599" y="145"/>
                      <a:pt x="599" y="145"/>
                      <a:pt x="599" y="145"/>
                    </a:cubicBezTo>
                    <a:cubicBezTo>
                      <a:pt x="605" y="145"/>
                      <a:pt x="609" y="139"/>
                      <a:pt x="607" y="133"/>
                    </a:cubicBezTo>
                    <a:cubicBezTo>
                      <a:pt x="591" y="81"/>
                      <a:pt x="591" y="81"/>
                      <a:pt x="591" y="81"/>
                    </a:cubicBezTo>
                    <a:cubicBezTo>
                      <a:pt x="589" y="75"/>
                      <a:pt x="585" y="64"/>
                      <a:pt x="583" y="58"/>
                    </a:cubicBezTo>
                    <a:cubicBezTo>
                      <a:pt x="567" y="6"/>
                      <a:pt x="567" y="6"/>
                      <a:pt x="567" y="6"/>
                    </a:cubicBezTo>
                    <a:cubicBezTo>
                      <a:pt x="565" y="0"/>
                      <a:pt x="562" y="0"/>
                      <a:pt x="560" y="6"/>
                    </a:cubicBezTo>
                    <a:cubicBezTo>
                      <a:pt x="543" y="58"/>
                      <a:pt x="543" y="58"/>
                      <a:pt x="543" y="58"/>
                    </a:cubicBezTo>
                    <a:cubicBezTo>
                      <a:pt x="541" y="64"/>
                      <a:pt x="538" y="75"/>
                      <a:pt x="536" y="81"/>
                    </a:cubicBezTo>
                    <a:cubicBezTo>
                      <a:pt x="520" y="133"/>
                      <a:pt x="520" y="133"/>
                      <a:pt x="520" y="133"/>
                    </a:cubicBezTo>
                    <a:cubicBezTo>
                      <a:pt x="518" y="139"/>
                      <a:pt x="521" y="145"/>
                      <a:pt x="528" y="145"/>
                    </a:cubicBezTo>
                    <a:cubicBezTo>
                      <a:pt x="531" y="145"/>
                      <a:pt x="531" y="145"/>
                      <a:pt x="531" y="145"/>
                    </a:cubicBezTo>
                    <a:cubicBezTo>
                      <a:pt x="538" y="145"/>
                      <a:pt x="543" y="150"/>
                      <a:pt x="542" y="157"/>
                    </a:cubicBezTo>
                    <a:cubicBezTo>
                      <a:pt x="542" y="157"/>
                      <a:pt x="542" y="160"/>
                      <a:pt x="541" y="167"/>
                    </a:cubicBezTo>
                    <a:cubicBezTo>
                      <a:pt x="529" y="292"/>
                      <a:pt x="474" y="407"/>
                      <a:pt x="385" y="496"/>
                    </a:cubicBezTo>
                    <a:cubicBezTo>
                      <a:pt x="289" y="592"/>
                      <a:pt x="165" y="648"/>
                      <a:pt x="31" y="655"/>
                    </a:cubicBezTo>
                    <a:cubicBezTo>
                      <a:pt x="20" y="656"/>
                      <a:pt x="12" y="656"/>
                      <a:pt x="12" y="656"/>
                    </a:cubicBezTo>
                    <a:cubicBezTo>
                      <a:pt x="5" y="656"/>
                      <a:pt x="0" y="661"/>
                      <a:pt x="0" y="668"/>
                    </a:cubicBezTo>
                    <a:cubicBezTo>
                      <a:pt x="0" y="684"/>
                      <a:pt x="0" y="684"/>
                      <a:pt x="0" y="684"/>
                    </a:cubicBezTo>
                    <a:cubicBezTo>
                      <a:pt x="0" y="691"/>
                      <a:pt x="5" y="696"/>
                      <a:pt x="12" y="696"/>
                    </a:cubicBezTo>
                    <a:cubicBezTo>
                      <a:pt x="12" y="696"/>
                      <a:pt x="20" y="696"/>
                      <a:pt x="31" y="695"/>
                    </a:cubicBezTo>
                    <a:cubicBezTo>
                      <a:pt x="175" y="688"/>
                      <a:pt x="310" y="628"/>
                      <a:pt x="413" y="525"/>
                    </a:cubicBezTo>
                    <a:cubicBezTo>
                      <a:pt x="457" y="481"/>
                      <a:pt x="493" y="431"/>
                      <a:pt x="521" y="377"/>
                    </a:cubicBezTo>
                    <a:cubicBezTo>
                      <a:pt x="517" y="368"/>
                      <a:pt x="515" y="361"/>
                      <a:pt x="517" y="354"/>
                    </a:cubicBezTo>
                    <a:close/>
                  </a:path>
                </a:pathLst>
              </a:custGeom>
              <a:solidFill>
                <a:srgbClr val="029676"/>
              </a:solidFill>
              <a:ln>
                <a:noFill/>
              </a:ln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84" name="Freeform 534">
                <a:extLst>
                  <a:ext uri="{FF2B5EF4-FFF2-40B4-BE49-F238E27FC236}">
                    <a16:creationId xmlns:a16="http://schemas.microsoft.com/office/drawing/2014/main" id="{0FB34456-5AC3-4859-B8D7-B927EB4EB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2241" y="9760967"/>
                <a:ext cx="696913" cy="1546225"/>
              </a:xfrm>
              <a:custGeom>
                <a:avLst/>
                <a:gdLst>
                  <a:gd name="T0" fmla="*/ 97 w 219"/>
                  <a:gd name="T1" fmla="*/ 205 h 487"/>
                  <a:gd name="T2" fmla="*/ 126 w 219"/>
                  <a:gd name="T3" fmla="*/ 205 h 487"/>
                  <a:gd name="T4" fmla="*/ 212 w 219"/>
                  <a:gd name="T5" fmla="*/ 93 h 487"/>
                  <a:gd name="T6" fmla="*/ 100 w 219"/>
                  <a:gd name="T7" fmla="*/ 7 h 487"/>
                  <a:gd name="T8" fmla="*/ 14 w 219"/>
                  <a:gd name="T9" fmla="*/ 119 h 487"/>
                  <a:gd name="T10" fmla="*/ 49 w 219"/>
                  <a:gd name="T11" fmla="*/ 183 h 487"/>
                  <a:gd name="T12" fmla="*/ 44 w 219"/>
                  <a:gd name="T13" fmla="*/ 202 h 487"/>
                  <a:gd name="T14" fmla="*/ 34 w 219"/>
                  <a:gd name="T15" fmla="*/ 209 h 487"/>
                  <a:gd name="T16" fmla="*/ 74 w 219"/>
                  <a:gd name="T17" fmla="*/ 225 h 487"/>
                  <a:gd name="T18" fmla="*/ 78 w 219"/>
                  <a:gd name="T19" fmla="*/ 258 h 487"/>
                  <a:gd name="T20" fmla="*/ 51 w 219"/>
                  <a:gd name="T21" fmla="*/ 272 h 487"/>
                  <a:gd name="T22" fmla="*/ 47 w 219"/>
                  <a:gd name="T23" fmla="*/ 272 h 487"/>
                  <a:gd name="T24" fmla="*/ 5 w 219"/>
                  <a:gd name="T25" fmla="*/ 260 h 487"/>
                  <a:gd name="T26" fmla="*/ 10 w 219"/>
                  <a:gd name="T27" fmla="*/ 339 h 487"/>
                  <a:gd name="T28" fmla="*/ 70 w 219"/>
                  <a:gd name="T29" fmla="*/ 417 h 487"/>
                  <a:gd name="T30" fmla="*/ 124 w 219"/>
                  <a:gd name="T31" fmla="*/ 440 h 487"/>
                  <a:gd name="T32" fmla="*/ 129 w 219"/>
                  <a:gd name="T33" fmla="*/ 456 h 487"/>
                  <a:gd name="T34" fmla="*/ 103 w 219"/>
                  <a:gd name="T35" fmla="*/ 479 h 487"/>
                  <a:gd name="T36" fmla="*/ 127 w 219"/>
                  <a:gd name="T37" fmla="*/ 485 h 487"/>
                  <a:gd name="T38" fmla="*/ 165 w 219"/>
                  <a:gd name="T39" fmla="*/ 466 h 487"/>
                  <a:gd name="T40" fmla="*/ 176 w 219"/>
                  <a:gd name="T41" fmla="*/ 432 h 487"/>
                  <a:gd name="T42" fmla="*/ 150 w 219"/>
                  <a:gd name="T43" fmla="*/ 421 h 487"/>
                  <a:gd name="T44" fmla="*/ 102 w 219"/>
                  <a:gd name="T45" fmla="*/ 368 h 487"/>
                  <a:gd name="T46" fmla="*/ 84 w 219"/>
                  <a:gd name="T47" fmla="*/ 335 h 487"/>
                  <a:gd name="T48" fmla="*/ 73 w 219"/>
                  <a:gd name="T49" fmla="*/ 300 h 487"/>
                  <a:gd name="T50" fmla="*/ 90 w 219"/>
                  <a:gd name="T51" fmla="*/ 217 h 487"/>
                  <a:gd name="T52" fmla="*/ 97 w 219"/>
                  <a:gd name="T53" fmla="*/ 205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9" h="487">
                    <a:moveTo>
                      <a:pt x="97" y="205"/>
                    </a:moveTo>
                    <a:cubicBezTo>
                      <a:pt x="106" y="206"/>
                      <a:pt x="116" y="206"/>
                      <a:pt x="126" y="205"/>
                    </a:cubicBezTo>
                    <a:cubicBezTo>
                      <a:pt x="180" y="198"/>
                      <a:pt x="219" y="148"/>
                      <a:pt x="212" y="93"/>
                    </a:cubicBezTo>
                    <a:cubicBezTo>
                      <a:pt x="205" y="38"/>
                      <a:pt x="154" y="0"/>
                      <a:pt x="100" y="7"/>
                    </a:cubicBezTo>
                    <a:cubicBezTo>
                      <a:pt x="45" y="14"/>
                      <a:pt x="6" y="64"/>
                      <a:pt x="14" y="119"/>
                    </a:cubicBezTo>
                    <a:cubicBezTo>
                      <a:pt x="17" y="145"/>
                      <a:pt x="30" y="167"/>
                      <a:pt x="49" y="183"/>
                    </a:cubicBezTo>
                    <a:cubicBezTo>
                      <a:pt x="49" y="192"/>
                      <a:pt x="49" y="200"/>
                      <a:pt x="44" y="202"/>
                    </a:cubicBezTo>
                    <a:cubicBezTo>
                      <a:pt x="41" y="204"/>
                      <a:pt x="37" y="206"/>
                      <a:pt x="34" y="209"/>
                    </a:cubicBezTo>
                    <a:cubicBezTo>
                      <a:pt x="50" y="212"/>
                      <a:pt x="67" y="215"/>
                      <a:pt x="74" y="225"/>
                    </a:cubicBezTo>
                    <a:cubicBezTo>
                      <a:pt x="81" y="236"/>
                      <a:pt x="83" y="249"/>
                      <a:pt x="78" y="258"/>
                    </a:cubicBezTo>
                    <a:cubicBezTo>
                      <a:pt x="73" y="267"/>
                      <a:pt x="64" y="272"/>
                      <a:pt x="51" y="272"/>
                    </a:cubicBezTo>
                    <a:cubicBezTo>
                      <a:pt x="50" y="272"/>
                      <a:pt x="49" y="272"/>
                      <a:pt x="47" y="272"/>
                    </a:cubicBezTo>
                    <a:cubicBezTo>
                      <a:pt x="36" y="271"/>
                      <a:pt x="21" y="267"/>
                      <a:pt x="5" y="260"/>
                    </a:cubicBezTo>
                    <a:cubicBezTo>
                      <a:pt x="0" y="283"/>
                      <a:pt x="1" y="311"/>
                      <a:pt x="10" y="339"/>
                    </a:cubicBezTo>
                    <a:cubicBezTo>
                      <a:pt x="14" y="351"/>
                      <a:pt x="36" y="399"/>
                      <a:pt x="70" y="417"/>
                    </a:cubicBezTo>
                    <a:cubicBezTo>
                      <a:pt x="89" y="428"/>
                      <a:pt x="105" y="430"/>
                      <a:pt x="124" y="440"/>
                    </a:cubicBezTo>
                    <a:cubicBezTo>
                      <a:pt x="140" y="448"/>
                      <a:pt x="137" y="456"/>
                      <a:pt x="129" y="456"/>
                    </a:cubicBezTo>
                    <a:cubicBezTo>
                      <a:pt x="117" y="456"/>
                      <a:pt x="105" y="462"/>
                      <a:pt x="103" y="479"/>
                    </a:cubicBezTo>
                    <a:cubicBezTo>
                      <a:pt x="102" y="487"/>
                      <a:pt x="114" y="485"/>
                      <a:pt x="127" y="485"/>
                    </a:cubicBezTo>
                    <a:cubicBezTo>
                      <a:pt x="146" y="485"/>
                      <a:pt x="156" y="475"/>
                      <a:pt x="165" y="466"/>
                    </a:cubicBezTo>
                    <a:cubicBezTo>
                      <a:pt x="175" y="456"/>
                      <a:pt x="187" y="444"/>
                      <a:pt x="176" y="432"/>
                    </a:cubicBezTo>
                    <a:cubicBezTo>
                      <a:pt x="168" y="425"/>
                      <a:pt x="157" y="426"/>
                      <a:pt x="150" y="421"/>
                    </a:cubicBezTo>
                    <a:cubicBezTo>
                      <a:pt x="141" y="413"/>
                      <a:pt x="136" y="383"/>
                      <a:pt x="102" y="368"/>
                    </a:cubicBezTo>
                    <a:cubicBezTo>
                      <a:pt x="90" y="363"/>
                      <a:pt x="92" y="354"/>
                      <a:pt x="84" y="335"/>
                    </a:cubicBezTo>
                    <a:cubicBezTo>
                      <a:pt x="80" y="324"/>
                      <a:pt x="72" y="324"/>
                      <a:pt x="73" y="300"/>
                    </a:cubicBezTo>
                    <a:cubicBezTo>
                      <a:pt x="73" y="269"/>
                      <a:pt x="92" y="274"/>
                      <a:pt x="90" y="217"/>
                    </a:cubicBezTo>
                    <a:cubicBezTo>
                      <a:pt x="89" y="213"/>
                      <a:pt x="93" y="209"/>
                      <a:pt x="97" y="205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85" name="Freeform 535">
                <a:extLst>
                  <a:ext uri="{FF2B5EF4-FFF2-40B4-BE49-F238E27FC236}">
                    <a16:creationId xmlns:a16="http://schemas.microsoft.com/office/drawing/2014/main" id="{D60AA6FB-8B98-4FF3-B52C-1704D91FD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466" y="10049892"/>
                <a:ext cx="488950" cy="561975"/>
              </a:xfrm>
              <a:custGeom>
                <a:avLst/>
                <a:gdLst>
                  <a:gd name="T0" fmla="*/ 18 w 154"/>
                  <a:gd name="T1" fmla="*/ 26 h 177"/>
                  <a:gd name="T2" fmla="*/ 17 w 154"/>
                  <a:gd name="T3" fmla="*/ 42 h 177"/>
                  <a:gd name="T4" fmla="*/ 28 w 154"/>
                  <a:gd name="T5" fmla="*/ 24 h 177"/>
                  <a:gd name="T6" fmla="*/ 39 w 154"/>
                  <a:gd name="T7" fmla="*/ 1 h 177"/>
                  <a:gd name="T8" fmla="*/ 33 w 154"/>
                  <a:gd name="T9" fmla="*/ 44 h 177"/>
                  <a:gd name="T10" fmla="*/ 26 w 154"/>
                  <a:gd name="T11" fmla="*/ 73 h 177"/>
                  <a:gd name="T12" fmla="*/ 67 w 154"/>
                  <a:gd name="T13" fmla="*/ 115 h 177"/>
                  <a:gd name="T14" fmla="*/ 142 w 154"/>
                  <a:gd name="T15" fmla="*/ 138 h 177"/>
                  <a:gd name="T16" fmla="*/ 121 w 154"/>
                  <a:gd name="T17" fmla="*/ 175 h 177"/>
                  <a:gd name="T18" fmla="*/ 42 w 154"/>
                  <a:gd name="T19" fmla="*/ 141 h 177"/>
                  <a:gd name="T20" fmla="*/ 14 w 154"/>
                  <a:gd name="T21" fmla="*/ 90 h 177"/>
                  <a:gd name="T22" fmla="*/ 3 w 154"/>
                  <a:gd name="T23" fmla="*/ 54 h 177"/>
                  <a:gd name="T24" fmla="*/ 18 w 154"/>
                  <a:gd name="T25" fmla="*/ 26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" h="177">
                    <a:moveTo>
                      <a:pt x="18" y="26"/>
                    </a:moveTo>
                    <a:cubicBezTo>
                      <a:pt x="23" y="28"/>
                      <a:pt x="18" y="38"/>
                      <a:pt x="17" y="42"/>
                    </a:cubicBezTo>
                    <a:cubicBezTo>
                      <a:pt x="15" y="49"/>
                      <a:pt x="24" y="36"/>
                      <a:pt x="28" y="24"/>
                    </a:cubicBezTo>
                    <a:cubicBezTo>
                      <a:pt x="31" y="15"/>
                      <a:pt x="33" y="0"/>
                      <a:pt x="39" y="1"/>
                    </a:cubicBezTo>
                    <a:cubicBezTo>
                      <a:pt x="47" y="3"/>
                      <a:pt x="42" y="22"/>
                      <a:pt x="33" y="44"/>
                    </a:cubicBezTo>
                    <a:cubicBezTo>
                      <a:pt x="29" y="55"/>
                      <a:pt x="22" y="68"/>
                      <a:pt x="26" y="73"/>
                    </a:cubicBezTo>
                    <a:cubicBezTo>
                      <a:pt x="30" y="79"/>
                      <a:pt x="60" y="108"/>
                      <a:pt x="67" y="115"/>
                    </a:cubicBezTo>
                    <a:cubicBezTo>
                      <a:pt x="77" y="124"/>
                      <a:pt x="130" y="121"/>
                      <a:pt x="142" y="138"/>
                    </a:cubicBezTo>
                    <a:cubicBezTo>
                      <a:pt x="154" y="155"/>
                      <a:pt x="148" y="177"/>
                      <a:pt x="121" y="175"/>
                    </a:cubicBezTo>
                    <a:cubicBezTo>
                      <a:pt x="94" y="173"/>
                      <a:pt x="52" y="152"/>
                      <a:pt x="42" y="141"/>
                    </a:cubicBezTo>
                    <a:cubicBezTo>
                      <a:pt x="32" y="129"/>
                      <a:pt x="19" y="99"/>
                      <a:pt x="14" y="90"/>
                    </a:cubicBezTo>
                    <a:cubicBezTo>
                      <a:pt x="7" y="75"/>
                      <a:pt x="0" y="62"/>
                      <a:pt x="3" y="54"/>
                    </a:cubicBezTo>
                    <a:cubicBezTo>
                      <a:pt x="7" y="41"/>
                      <a:pt x="11" y="23"/>
                      <a:pt x="18" y="26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86" name="Freeform 536">
                <a:extLst>
                  <a:ext uri="{FF2B5EF4-FFF2-40B4-BE49-F238E27FC236}">
                    <a16:creationId xmlns:a16="http://schemas.microsoft.com/office/drawing/2014/main" id="{4317A477-9B91-487D-90CE-201EA3B2A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641" y="9983217"/>
                <a:ext cx="47625" cy="88900"/>
              </a:xfrm>
              <a:custGeom>
                <a:avLst/>
                <a:gdLst>
                  <a:gd name="T0" fmla="*/ 6 w 15"/>
                  <a:gd name="T1" fmla="*/ 21 h 28"/>
                  <a:gd name="T2" fmla="*/ 8 w 15"/>
                  <a:gd name="T3" fmla="*/ 28 h 28"/>
                  <a:gd name="T4" fmla="*/ 10 w 15"/>
                  <a:gd name="T5" fmla="*/ 1 h 28"/>
                  <a:gd name="T6" fmla="*/ 0 w 15"/>
                  <a:gd name="T7" fmla="*/ 17 h 28"/>
                  <a:gd name="T8" fmla="*/ 6 w 15"/>
                  <a:gd name="T9" fmla="*/ 2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8">
                    <a:moveTo>
                      <a:pt x="6" y="21"/>
                    </a:moveTo>
                    <a:cubicBezTo>
                      <a:pt x="7" y="23"/>
                      <a:pt x="8" y="25"/>
                      <a:pt x="8" y="28"/>
                    </a:cubicBezTo>
                    <a:cubicBezTo>
                      <a:pt x="13" y="14"/>
                      <a:pt x="15" y="3"/>
                      <a:pt x="10" y="1"/>
                    </a:cubicBezTo>
                    <a:cubicBezTo>
                      <a:pt x="5" y="0"/>
                      <a:pt x="2" y="8"/>
                      <a:pt x="0" y="17"/>
                    </a:cubicBezTo>
                    <a:cubicBezTo>
                      <a:pt x="3" y="17"/>
                      <a:pt x="5" y="19"/>
                      <a:pt x="6" y="21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87" name="Freeform 537">
                <a:extLst>
                  <a:ext uri="{FF2B5EF4-FFF2-40B4-BE49-F238E27FC236}">
                    <a16:creationId xmlns:a16="http://schemas.microsoft.com/office/drawing/2014/main" id="{A822D8C7-138B-4DCA-A12C-002BBB564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6816" y="10773792"/>
                <a:ext cx="301625" cy="533400"/>
              </a:xfrm>
              <a:custGeom>
                <a:avLst/>
                <a:gdLst>
                  <a:gd name="T0" fmla="*/ 91 w 95"/>
                  <a:gd name="T1" fmla="*/ 76 h 168"/>
                  <a:gd name="T2" fmla="*/ 95 w 95"/>
                  <a:gd name="T3" fmla="*/ 60 h 168"/>
                  <a:gd name="T4" fmla="*/ 75 w 95"/>
                  <a:gd name="T5" fmla="*/ 21 h 168"/>
                  <a:gd name="T6" fmla="*/ 70 w 95"/>
                  <a:gd name="T7" fmla="*/ 0 h 168"/>
                  <a:gd name="T8" fmla="*/ 31 w 95"/>
                  <a:gd name="T9" fmla="*/ 56 h 168"/>
                  <a:gd name="T10" fmla="*/ 53 w 95"/>
                  <a:gd name="T11" fmla="*/ 118 h 168"/>
                  <a:gd name="T12" fmla="*/ 27 w 95"/>
                  <a:gd name="T13" fmla="*/ 136 h 168"/>
                  <a:gd name="T14" fmla="*/ 0 w 95"/>
                  <a:gd name="T15" fmla="*/ 160 h 168"/>
                  <a:gd name="T16" fmla="*/ 27 w 95"/>
                  <a:gd name="T17" fmla="*/ 166 h 168"/>
                  <a:gd name="T18" fmla="*/ 63 w 95"/>
                  <a:gd name="T19" fmla="*/ 166 h 168"/>
                  <a:gd name="T20" fmla="*/ 94 w 95"/>
                  <a:gd name="T21" fmla="*/ 151 h 168"/>
                  <a:gd name="T22" fmla="*/ 88 w 95"/>
                  <a:gd name="T23" fmla="*/ 131 h 168"/>
                  <a:gd name="T24" fmla="*/ 91 w 95"/>
                  <a:gd name="T25" fmla="*/ 7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5" h="168">
                    <a:moveTo>
                      <a:pt x="91" y="76"/>
                    </a:moveTo>
                    <a:cubicBezTo>
                      <a:pt x="90" y="69"/>
                      <a:pt x="90" y="64"/>
                      <a:pt x="95" y="60"/>
                    </a:cubicBezTo>
                    <a:cubicBezTo>
                      <a:pt x="84" y="44"/>
                      <a:pt x="78" y="29"/>
                      <a:pt x="75" y="21"/>
                    </a:cubicBezTo>
                    <a:cubicBezTo>
                      <a:pt x="73" y="14"/>
                      <a:pt x="71" y="7"/>
                      <a:pt x="70" y="0"/>
                    </a:cubicBezTo>
                    <a:cubicBezTo>
                      <a:pt x="51" y="19"/>
                      <a:pt x="32" y="40"/>
                      <a:pt x="31" y="56"/>
                    </a:cubicBezTo>
                    <a:cubicBezTo>
                      <a:pt x="30" y="85"/>
                      <a:pt x="50" y="97"/>
                      <a:pt x="53" y="118"/>
                    </a:cubicBezTo>
                    <a:cubicBezTo>
                      <a:pt x="55" y="136"/>
                      <a:pt x="44" y="137"/>
                      <a:pt x="27" y="136"/>
                    </a:cubicBezTo>
                    <a:cubicBezTo>
                      <a:pt x="9" y="135"/>
                      <a:pt x="0" y="148"/>
                      <a:pt x="0" y="160"/>
                    </a:cubicBezTo>
                    <a:cubicBezTo>
                      <a:pt x="0" y="168"/>
                      <a:pt x="9" y="166"/>
                      <a:pt x="27" y="166"/>
                    </a:cubicBezTo>
                    <a:cubicBezTo>
                      <a:pt x="44" y="166"/>
                      <a:pt x="50" y="166"/>
                      <a:pt x="63" y="166"/>
                    </a:cubicBezTo>
                    <a:cubicBezTo>
                      <a:pt x="77" y="166"/>
                      <a:pt x="94" y="167"/>
                      <a:pt x="94" y="151"/>
                    </a:cubicBezTo>
                    <a:cubicBezTo>
                      <a:pt x="94" y="139"/>
                      <a:pt x="90" y="141"/>
                      <a:pt x="88" y="131"/>
                    </a:cubicBezTo>
                    <a:cubicBezTo>
                      <a:pt x="85" y="119"/>
                      <a:pt x="93" y="110"/>
                      <a:pt x="91" y="76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  <p:sp>
            <p:nvSpPr>
              <p:cNvPr id="88" name="Freeform 538">
                <a:extLst>
                  <a:ext uri="{FF2B5EF4-FFF2-40B4-BE49-F238E27FC236}">
                    <a16:creationId xmlns:a16="http://schemas.microsoft.com/office/drawing/2014/main" id="{45BB4DDF-9A00-4260-9F88-AD8DB8192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5716" y="10221342"/>
                <a:ext cx="263525" cy="200025"/>
              </a:xfrm>
              <a:custGeom>
                <a:avLst/>
                <a:gdLst>
                  <a:gd name="T0" fmla="*/ 66 w 83"/>
                  <a:gd name="T1" fmla="*/ 62 h 63"/>
                  <a:gd name="T2" fmla="*/ 69 w 83"/>
                  <a:gd name="T3" fmla="*/ 63 h 63"/>
                  <a:gd name="T4" fmla="*/ 83 w 83"/>
                  <a:gd name="T5" fmla="*/ 52 h 63"/>
                  <a:gd name="T6" fmla="*/ 43 w 83"/>
                  <a:gd name="T7" fmla="*/ 41 h 63"/>
                  <a:gd name="T8" fmla="*/ 5 w 83"/>
                  <a:gd name="T9" fmla="*/ 0 h 63"/>
                  <a:gd name="T10" fmla="*/ 1 w 83"/>
                  <a:gd name="T11" fmla="*/ 16 h 63"/>
                  <a:gd name="T12" fmla="*/ 41 w 83"/>
                  <a:gd name="T13" fmla="*/ 57 h 63"/>
                  <a:gd name="T14" fmla="*/ 66 w 83"/>
                  <a:gd name="T15" fmla="*/ 6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3">
                    <a:moveTo>
                      <a:pt x="66" y="62"/>
                    </a:moveTo>
                    <a:cubicBezTo>
                      <a:pt x="67" y="62"/>
                      <a:pt x="68" y="63"/>
                      <a:pt x="69" y="63"/>
                    </a:cubicBezTo>
                    <a:cubicBezTo>
                      <a:pt x="74" y="59"/>
                      <a:pt x="78" y="55"/>
                      <a:pt x="83" y="52"/>
                    </a:cubicBezTo>
                    <a:cubicBezTo>
                      <a:pt x="66" y="49"/>
                      <a:pt x="48" y="46"/>
                      <a:pt x="43" y="41"/>
                    </a:cubicBezTo>
                    <a:cubicBezTo>
                      <a:pt x="37" y="35"/>
                      <a:pt x="12" y="9"/>
                      <a:pt x="5" y="0"/>
                    </a:cubicBezTo>
                    <a:cubicBezTo>
                      <a:pt x="3" y="6"/>
                      <a:pt x="0" y="14"/>
                      <a:pt x="1" y="16"/>
                    </a:cubicBezTo>
                    <a:cubicBezTo>
                      <a:pt x="4" y="21"/>
                      <a:pt x="32" y="48"/>
                      <a:pt x="41" y="57"/>
                    </a:cubicBezTo>
                    <a:cubicBezTo>
                      <a:pt x="44" y="59"/>
                      <a:pt x="56" y="61"/>
                      <a:pt x="66" y="62"/>
                    </a:cubicBezTo>
                    <a:close/>
                  </a:path>
                </a:pathLst>
              </a:custGeom>
              <a:solidFill>
                <a:srgbClr val="BDC3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45715" tIns="22857" rIns="45715" bIns="22857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</a:endParaRPr>
              </a:p>
            </p:txBody>
          </p:sp>
        </p:grpSp>
        <p:sp>
          <p:nvSpPr>
            <p:cNvPr id="73" name="Овал 56">
              <a:extLst>
                <a:ext uri="{FF2B5EF4-FFF2-40B4-BE49-F238E27FC236}">
                  <a16:creationId xmlns:a16="http://schemas.microsoft.com/office/drawing/2014/main" id="{0234AAD7-A7B7-4E3B-8EBF-8DF9CD6C9936}"/>
                </a:ext>
              </a:extLst>
            </p:cNvPr>
            <p:cNvSpPr/>
            <p:nvPr/>
          </p:nvSpPr>
          <p:spPr>
            <a:xfrm rot="10800000">
              <a:off x="1175570" y="4770562"/>
              <a:ext cx="2032014" cy="2032014"/>
            </a:xfrm>
            <a:prstGeom prst="ellipse">
              <a:avLst/>
            </a:prstGeom>
            <a:gradFill>
              <a:gsLst>
                <a:gs pos="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42000"/>
                  </a:sys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  <p:sp>
          <p:nvSpPr>
            <p:cNvPr id="74" name="Овал 57">
              <a:extLst>
                <a:ext uri="{FF2B5EF4-FFF2-40B4-BE49-F238E27FC236}">
                  <a16:creationId xmlns:a16="http://schemas.microsoft.com/office/drawing/2014/main" id="{CC66F9FC-3118-4215-BD03-6CEA602D1C19}"/>
                </a:ext>
              </a:extLst>
            </p:cNvPr>
            <p:cNvSpPr/>
            <p:nvPr/>
          </p:nvSpPr>
          <p:spPr>
            <a:xfrm rot="10800000">
              <a:off x="7856524" y="6282730"/>
              <a:ext cx="2032014" cy="2032014"/>
            </a:xfrm>
            <a:prstGeom prst="ellipse">
              <a:avLst/>
            </a:prstGeom>
            <a:gradFill>
              <a:gsLst>
                <a:gs pos="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42000"/>
                  </a:sysClr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B22BAC56-AF91-459E-B6D9-7CEA99CBF463}"/>
              </a:ext>
            </a:extLst>
          </p:cNvPr>
          <p:cNvGrpSpPr/>
          <p:nvPr/>
        </p:nvGrpSpPr>
        <p:grpSpPr>
          <a:xfrm>
            <a:off x="3847064" y="2162450"/>
            <a:ext cx="1172251" cy="570652"/>
            <a:chOff x="3847064" y="2162450"/>
            <a:chExt cx="1172251" cy="570652"/>
          </a:xfrm>
        </p:grpSpPr>
        <p:sp>
          <p:nvSpPr>
            <p:cNvPr id="52" name="箭头: 左弧形 51">
              <a:extLst>
                <a:ext uri="{FF2B5EF4-FFF2-40B4-BE49-F238E27FC236}">
                  <a16:creationId xmlns:a16="http://schemas.microsoft.com/office/drawing/2014/main" id="{E114AA4B-5C8B-4C8D-9941-63DF83A7C9C7}"/>
                </a:ext>
              </a:extLst>
            </p:cNvPr>
            <p:cNvSpPr/>
            <p:nvPr/>
          </p:nvSpPr>
          <p:spPr>
            <a:xfrm rot="5400000" flipH="1">
              <a:off x="4140796" y="1868718"/>
              <a:ext cx="570652" cy="1158116"/>
            </a:xfrm>
            <a:prstGeom prst="curved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3A160D2-A594-49FC-8940-05CD0726FC1A}"/>
                </a:ext>
              </a:extLst>
            </p:cNvPr>
            <p:cNvSpPr/>
            <p:nvPr/>
          </p:nvSpPr>
          <p:spPr>
            <a:xfrm>
              <a:off x="4815672" y="2162450"/>
              <a:ext cx="203643" cy="172074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DB42275F-381C-4535-A27E-AAFA96493DA2}"/>
              </a:ext>
            </a:extLst>
          </p:cNvPr>
          <p:cNvGrpSpPr/>
          <p:nvPr/>
        </p:nvGrpSpPr>
        <p:grpSpPr>
          <a:xfrm>
            <a:off x="4815672" y="2925689"/>
            <a:ext cx="2894217" cy="1314366"/>
            <a:chOff x="4815672" y="2925689"/>
            <a:chExt cx="2894217" cy="1314366"/>
          </a:xfrm>
        </p:grpSpPr>
        <p:sp>
          <p:nvSpPr>
            <p:cNvPr id="54" name="箭头: 下 53">
              <a:extLst>
                <a:ext uri="{FF2B5EF4-FFF2-40B4-BE49-F238E27FC236}">
                  <a16:creationId xmlns:a16="http://schemas.microsoft.com/office/drawing/2014/main" id="{1446CCAD-E329-4ADD-9B63-28DFB686EB1B}"/>
                </a:ext>
              </a:extLst>
            </p:cNvPr>
            <p:cNvSpPr/>
            <p:nvPr/>
          </p:nvSpPr>
          <p:spPr>
            <a:xfrm>
              <a:off x="5670194" y="2925689"/>
              <a:ext cx="413974" cy="438149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59E6F51-6B06-4AA9-8296-00603EE2A602}"/>
                </a:ext>
              </a:extLst>
            </p:cNvPr>
            <p:cNvSpPr txBox="1"/>
            <p:nvPr/>
          </p:nvSpPr>
          <p:spPr>
            <a:xfrm>
              <a:off x="4815672" y="3409058"/>
              <a:ext cx="289421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b="1" kern="1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正在投稿：</a:t>
              </a:r>
              <a:endPara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r>
                <a:rPr lang="zh-CN" altLang="zh-CN" sz="1600" b="1" kern="1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《政策对于风险规避供应链污染创新投入的定价和分担策略》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78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4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8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3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0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5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3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1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6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"/>
                            </p:stCondLst>
                            <p:childTnLst>
                              <p:par>
                                <p:cTn id="1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15" grpId="0" bldLvl="0" animBg="1" autoUpdateAnimBg="0"/>
      <p:bldP spid="53" grpId="0" animBg="1"/>
      <p:bldP spid="16" grpId="0" bldLvl="0" animBg="1" autoUpdateAnimBg="0"/>
      <p:bldP spid="19" grpId="0" bldLvl="0" autoUpdateAnimBg="0"/>
      <p:bldP spid="21" grpId="0" bldLvl="0" autoUpdateAnimBg="0"/>
      <p:bldP spid="25" grpId="0" bldLvl="0" autoUpdateAnimBg="0"/>
      <p:bldP spid="27" grpId="0" bldLvl="0" autoUpdateAnimBg="0"/>
      <p:bldP spid="20" grpId="0" bldLvl="0" autoUpdateAnimBg="0"/>
      <p:bldP spid="29" grpId="0" bldLvl="0" autoUpdateAnimBg="0"/>
      <p:bldP spid="32" grpId="0" bldLvl="0" autoUpdateAnimBg="0"/>
      <p:bldP spid="33" grpId="0" bldLvl="0" autoUpdateAnimBg="0"/>
      <p:bldP spid="35" grpId="0" bldLvl="0" autoUpdateAnimBg="0"/>
      <p:bldP spid="11" grpId="0" bldLvl="0" animBg="1" autoUpdateAnimBg="0"/>
      <p:bldP spid="34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36"/>
          <p:cNvGrpSpPr>
            <a:grpSpLocks/>
          </p:cNvGrpSpPr>
          <p:nvPr/>
        </p:nvGrpSpPr>
        <p:grpSpPr bwMode="auto">
          <a:xfrm flipV="1">
            <a:off x="401271" y="926461"/>
            <a:ext cx="7308617" cy="506413"/>
            <a:chOff x="0" y="0"/>
            <a:chExt cx="1935168" cy="506624"/>
          </a:xfrm>
          <a:solidFill>
            <a:srgbClr val="005DA2"/>
          </a:solidFill>
        </p:grpSpPr>
        <p:sp>
          <p:nvSpPr>
            <p:cNvPr id="9" name="圆角矩形 37"/>
            <p:cNvSpPr>
              <a:spLocks noChangeArrowheads="1"/>
            </p:cNvSpPr>
            <p:nvPr/>
          </p:nvSpPr>
          <p:spPr bwMode="auto">
            <a:xfrm>
              <a:off x="0" y="73989"/>
              <a:ext cx="1935168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" name="等腰三角形 38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TextBox 51"/>
          <p:cNvSpPr>
            <a:spLocks noChangeArrowheads="1"/>
          </p:cNvSpPr>
          <p:nvPr/>
        </p:nvSpPr>
        <p:spPr bwMode="auto">
          <a:xfrm>
            <a:off x="611560" y="971538"/>
            <a:ext cx="68301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zh-CN" sz="2000" kern="1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《政策对于风险规避供应链污染创新投入的定价和分担策略》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C7ABF588-8423-45C4-BC0E-D17019E241D9}"/>
              </a:ext>
            </a:extLst>
          </p:cNvPr>
          <p:cNvSpPr txBox="1">
            <a:spLocks/>
          </p:cNvSpPr>
          <p:nvPr/>
        </p:nvSpPr>
        <p:spPr>
          <a:xfrm>
            <a:off x="-451623" y="221660"/>
            <a:ext cx="4830258" cy="828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698FCE"/>
                </a:solidFill>
                <a:latin typeface="Impact" panose="020B0806030902050204" pitchFamily="34" charset="0"/>
                <a:sym typeface="+mn-ea"/>
              </a:rPr>
              <a:t> </a:t>
            </a:r>
            <a:r>
              <a:rPr lang="en-US" altLang="zh-CN" sz="2000" b="1" dirty="0">
                <a:solidFill>
                  <a:srgbClr val="698FC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0 2</a:t>
            </a:r>
            <a:r>
              <a:rPr lang="en-US" altLang="zh-CN" sz="2000" b="1" dirty="0">
                <a:solidFill>
                  <a:srgbClr val="969EC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科研竞赛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我与科研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CA97D20-0906-41C8-9373-E0F8272467E0}"/>
              </a:ext>
            </a:extLst>
          </p:cNvPr>
          <p:cNvCxnSpPr>
            <a:cxnSpLocks/>
          </p:cNvCxnSpPr>
          <p:nvPr/>
        </p:nvCxnSpPr>
        <p:spPr>
          <a:xfrm>
            <a:off x="395536" y="743568"/>
            <a:ext cx="7314353" cy="30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62D1AC8-30CA-4084-9C42-6F51AF1DFBA5}"/>
              </a:ext>
            </a:extLst>
          </p:cNvPr>
          <p:cNvGrpSpPr/>
          <p:nvPr/>
        </p:nvGrpSpPr>
        <p:grpSpPr>
          <a:xfrm>
            <a:off x="251521" y="235606"/>
            <a:ext cx="2160239" cy="551348"/>
            <a:chOff x="1209635" y="313690"/>
            <a:chExt cx="1800000" cy="72000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B1F4DBD-0D68-4C51-8A47-2B5DEF65BF08}"/>
                </a:ext>
              </a:extLst>
            </p:cNvPr>
            <p:cNvSpPr/>
            <p:nvPr/>
          </p:nvSpPr>
          <p:spPr>
            <a:xfrm>
              <a:off x="1209635" y="313690"/>
              <a:ext cx="6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ED6E2E6-52DC-434F-9AD0-289561894403}"/>
                </a:ext>
              </a:extLst>
            </p:cNvPr>
            <p:cNvSpPr/>
            <p:nvPr/>
          </p:nvSpPr>
          <p:spPr>
            <a:xfrm>
              <a:off x="1209635" y="313690"/>
              <a:ext cx="180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98D0390-7D8C-4F2C-8894-C2B3AAA538FF}"/>
              </a:ext>
            </a:extLst>
          </p:cNvPr>
          <p:cNvSpPr txBox="1"/>
          <p:nvPr/>
        </p:nvSpPr>
        <p:spPr>
          <a:xfrm>
            <a:off x="395536" y="1590239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在消费者愿意为绿色产品付费的前提下，</a:t>
            </a:r>
            <a:endParaRPr lang="en-US" altLang="zh-CN" sz="1400" dirty="0"/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6C213496-BB50-48E9-8E2C-81DAAE1C90B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7654"/>
            <a:ext cx="4464496" cy="8320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组合 56">
            <a:extLst>
              <a:ext uri="{FF2B5EF4-FFF2-40B4-BE49-F238E27FC236}">
                <a16:creationId xmlns:a16="http://schemas.microsoft.com/office/drawing/2014/main" id="{30755028-3720-4712-801F-259190F8F1F8}"/>
              </a:ext>
            </a:extLst>
          </p:cNvPr>
          <p:cNvGrpSpPr/>
          <p:nvPr/>
        </p:nvGrpSpPr>
        <p:grpSpPr>
          <a:xfrm>
            <a:off x="0" y="2409957"/>
            <a:ext cx="5220072" cy="1164154"/>
            <a:chOff x="0" y="2409957"/>
            <a:chExt cx="5220072" cy="1164154"/>
          </a:xfrm>
        </p:grpSpPr>
        <p:sp>
          <p:nvSpPr>
            <p:cNvPr id="65" name="箭头: 下 64">
              <a:extLst>
                <a:ext uri="{FF2B5EF4-FFF2-40B4-BE49-F238E27FC236}">
                  <a16:creationId xmlns:a16="http://schemas.microsoft.com/office/drawing/2014/main" id="{72DD63A5-8AB9-4959-A57B-7FD8C2AD70F2}"/>
                </a:ext>
              </a:extLst>
            </p:cNvPr>
            <p:cNvSpPr/>
            <p:nvPr/>
          </p:nvSpPr>
          <p:spPr>
            <a:xfrm>
              <a:off x="2020234" y="2409957"/>
              <a:ext cx="206987" cy="461665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27010106-1CB9-4A80-BF80-B89B1B530A65}"/>
                </a:ext>
              </a:extLst>
            </p:cNvPr>
            <p:cNvSpPr txBox="1"/>
            <p:nvPr/>
          </p:nvSpPr>
          <p:spPr>
            <a:xfrm>
              <a:off x="2157159" y="2510775"/>
              <a:ext cx="3062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通过均值方差模型，构造拉格朗日函数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5891716-2730-44D6-B32E-4B593307A0B6}"/>
                </a:ext>
              </a:extLst>
            </p:cNvPr>
            <p:cNvSpPr txBox="1"/>
            <p:nvPr/>
          </p:nvSpPr>
          <p:spPr>
            <a:xfrm>
              <a:off x="1734210" y="2894532"/>
              <a:ext cx="845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基准情况</a:t>
              </a:r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C1D0E472-705C-421A-9AEA-0A475BC7A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125662"/>
              <a:ext cx="4924478" cy="448449"/>
            </a:xfrm>
            <a:prstGeom prst="rect">
              <a:avLst/>
            </a:prstGeom>
          </p:spPr>
        </p:pic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996F551-097C-47C0-AF4C-0F62BA2357F3}"/>
              </a:ext>
            </a:extLst>
          </p:cNvPr>
          <p:cNvGrpSpPr/>
          <p:nvPr/>
        </p:nvGrpSpPr>
        <p:grpSpPr>
          <a:xfrm>
            <a:off x="205982" y="3574408"/>
            <a:ext cx="5010210" cy="1508317"/>
            <a:chOff x="205982" y="3574408"/>
            <a:chExt cx="5010210" cy="1508317"/>
          </a:xfrm>
        </p:grpSpPr>
        <p:sp>
          <p:nvSpPr>
            <p:cNvPr id="93" name="箭头: 下 92">
              <a:extLst>
                <a:ext uri="{FF2B5EF4-FFF2-40B4-BE49-F238E27FC236}">
                  <a16:creationId xmlns:a16="http://schemas.microsoft.com/office/drawing/2014/main" id="{876F9FD3-909A-4732-8B5D-7F8DC6CCF35F}"/>
                </a:ext>
              </a:extLst>
            </p:cNvPr>
            <p:cNvSpPr/>
            <p:nvPr/>
          </p:nvSpPr>
          <p:spPr>
            <a:xfrm>
              <a:off x="2004278" y="3574408"/>
              <a:ext cx="222943" cy="381789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B07343B1-799E-4285-816D-6C54BDFFE153}"/>
                </a:ext>
              </a:extLst>
            </p:cNvPr>
            <p:cNvSpPr txBox="1"/>
            <p:nvPr/>
          </p:nvSpPr>
          <p:spPr>
            <a:xfrm>
              <a:off x="2153279" y="3618973"/>
              <a:ext cx="3062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考虑了创新努力及对应的成本分担</a:t>
              </a:r>
            </a:p>
          </p:txBody>
        </p: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5526C5B2-EA53-4AA8-8B2E-C7A108414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982" y="4000762"/>
              <a:ext cx="4198876" cy="1081963"/>
            </a:xfrm>
            <a:prstGeom prst="rect">
              <a:avLst/>
            </a:prstGeom>
          </p:spPr>
        </p:pic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C19D535-9019-4A49-827E-EDBF96790DD4}"/>
              </a:ext>
            </a:extLst>
          </p:cNvPr>
          <p:cNvGrpSpPr/>
          <p:nvPr/>
        </p:nvGrpSpPr>
        <p:grpSpPr>
          <a:xfrm>
            <a:off x="5043451" y="1403993"/>
            <a:ext cx="3921037" cy="3034285"/>
            <a:chOff x="5043451" y="1403993"/>
            <a:chExt cx="3921037" cy="3034285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485CCED8-9380-4E6C-9869-CAF5F0F62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43451" y="2269127"/>
              <a:ext cx="3709563" cy="2169151"/>
            </a:xfrm>
            <a:prstGeom prst="rect">
              <a:avLst/>
            </a:prstGeom>
          </p:spPr>
        </p:pic>
        <p:sp>
          <p:nvSpPr>
            <p:cNvPr id="95" name="箭头: 下 94">
              <a:extLst>
                <a:ext uri="{FF2B5EF4-FFF2-40B4-BE49-F238E27FC236}">
                  <a16:creationId xmlns:a16="http://schemas.microsoft.com/office/drawing/2014/main" id="{8B9D3A15-289E-4879-84F8-B0032926D335}"/>
                </a:ext>
              </a:extLst>
            </p:cNvPr>
            <p:cNvSpPr/>
            <p:nvPr/>
          </p:nvSpPr>
          <p:spPr>
            <a:xfrm>
              <a:off x="6525252" y="1403993"/>
              <a:ext cx="206987" cy="461665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2E7B7FE-D185-454E-B069-BF7EC0EB94E5}"/>
                </a:ext>
              </a:extLst>
            </p:cNvPr>
            <p:cNvGrpSpPr/>
            <p:nvPr/>
          </p:nvGrpSpPr>
          <p:grpSpPr>
            <a:xfrm>
              <a:off x="5901575" y="1563638"/>
              <a:ext cx="3062913" cy="773898"/>
              <a:chOff x="4922893" y="1941868"/>
              <a:chExt cx="3062913" cy="773898"/>
            </a:xfrm>
          </p:grpSpPr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74FFB609-DBE0-4E0B-84DA-64D9522E0A61}"/>
                  </a:ext>
                </a:extLst>
              </p:cNvPr>
              <p:cNvSpPr txBox="1"/>
              <p:nvPr/>
            </p:nvSpPr>
            <p:spPr>
              <a:xfrm>
                <a:off x="4922893" y="2211163"/>
                <a:ext cx="30629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政府补贴政策</a:t>
                </a:r>
              </a:p>
            </p:txBody>
          </p:sp>
          <p:sp>
            <p:nvSpPr>
              <p:cNvPr id="36" name="左大括号 35">
                <a:extLst>
                  <a:ext uri="{FF2B5EF4-FFF2-40B4-BE49-F238E27FC236}">
                    <a16:creationId xmlns:a16="http://schemas.microsoft.com/office/drawing/2014/main" id="{333BAD1B-4CB4-416D-BE6A-06044D8D1898}"/>
                  </a:ext>
                </a:extLst>
              </p:cNvPr>
              <p:cNvSpPr/>
              <p:nvPr/>
            </p:nvSpPr>
            <p:spPr>
              <a:xfrm>
                <a:off x="5940152" y="2095789"/>
                <a:ext cx="272940" cy="492921"/>
              </a:xfrm>
              <a:prstGeom prst="leftBrac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0F17A02B-79FA-46F7-987D-D2865666DBB9}"/>
                  </a:ext>
                </a:extLst>
              </p:cNvPr>
              <p:cNvSpPr txBox="1"/>
              <p:nvPr/>
            </p:nvSpPr>
            <p:spPr>
              <a:xfrm>
                <a:off x="6196221" y="1941868"/>
                <a:ext cx="12407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创新努力补贴</a:t>
                </a: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72150EF-5091-430C-BBDA-FF0B00402F20}"/>
                  </a:ext>
                </a:extLst>
              </p:cNvPr>
              <p:cNvSpPr txBox="1"/>
              <p:nvPr/>
            </p:nvSpPr>
            <p:spPr>
              <a:xfrm>
                <a:off x="6211593" y="2438767"/>
                <a:ext cx="12407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单位产量补贴</a:t>
                </a:r>
              </a:p>
            </p:txBody>
          </p:sp>
        </p:grp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6B1A38C-3910-435B-9A1F-BD3553A8412C}"/>
              </a:ext>
            </a:extLst>
          </p:cNvPr>
          <p:cNvGrpSpPr/>
          <p:nvPr/>
        </p:nvGrpSpPr>
        <p:grpSpPr>
          <a:xfrm>
            <a:off x="4924478" y="3033129"/>
            <a:ext cx="4239224" cy="2141352"/>
            <a:chOff x="4924478" y="3033129"/>
            <a:chExt cx="4239224" cy="2141352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A0B4D22B-E4C3-41EA-A74F-D4825DB171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0838"/>
            <a:stretch/>
          </p:blipFill>
          <p:spPr>
            <a:xfrm>
              <a:off x="4972482" y="3033129"/>
              <a:ext cx="4191220" cy="1081963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DBB0B5D0-CA15-4CD1-87C3-98475CCF9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24478" y="4102428"/>
              <a:ext cx="4191220" cy="458527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774AB797-CF4F-4CB6-AC09-80EB7A033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25830" y="4533273"/>
              <a:ext cx="4198876" cy="641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962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95059277-6BBF-4CAC-B3DD-8BAF35630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11" y="945"/>
            <a:ext cx="9144000" cy="5141610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140BC465-598B-4159-97BE-D83C9D99237F}"/>
              </a:ext>
            </a:extLst>
          </p:cNvPr>
          <p:cNvSpPr txBox="1">
            <a:spLocks/>
          </p:cNvSpPr>
          <p:nvPr/>
        </p:nvSpPr>
        <p:spPr>
          <a:xfrm>
            <a:off x="39965" y="220393"/>
            <a:ext cx="3667939" cy="828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698FCE"/>
                </a:solidFill>
                <a:latin typeface="Impact" panose="020B0806030902050204" pitchFamily="34" charset="0"/>
                <a:sym typeface="+mn-ea"/>
              </a:rPr>
              <a:t> </a:t>
            </a:r>
            <a:r>
              <a:rPr lang="en-US" altLang="zh-CN" sz="2000" b="1" dirty="0">
                <a:solidFill>
                  <a:srgbClr val="698FC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0 2</a:t>
            </a:r>
            <a:r>
              <a:rPr lang="en-US" altLang="zh-CN" sz="2000" b="1" dirty="0">
                <a:solidFill>
                  <a:srgbClr val="969EC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科研竞赛</a:t>
            </a:r>
            <a:r>
              <a: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实践研究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E7B5094-093C-4F5D-A439-C3EC515F39A1}"/>
              </a:ext>
            </a:extLst>
          </p:cNvPr>
          <p:cNvCxnSpPr>
            <a:cxnSpLocks/>
          </p:cNvCxnSpPr>
          <p:nvPr/>
        </p:nvCxnSpPr>
        <p:spPr>
          <a:xfrm>
            <a:off x="395536" y="743568"/>
            <a:ext cx="7314353" cy="30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B3FA666-CD90-4CA4-800B-68235AEAA137}"/>
              </a:ext>
            </a:extLst>
          </p:cNvPr>
          <p:cNvGrpSpPr/>
          <p:nvPr/>
        </p:nvGrpSpPr>
        <p:grpSpPr>
          <a:xfrm>
            <a:off x="251521" y="235606"/>
            <a:ext cx="2160239" cy="551348"/>
            <a:chOff x="1209635" y="313690"/>
            <a:chExt cx="1800000" cy="720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E118335-F89C-499A-9FA4-C95DE6076355}"/>
                </a:ext>
              </a:extLst>
            </p:cNvPr>
            <p:cNvSpPr/>
            <p:nvPr/>
          </p:nvSpPr>
          <p:spPr>
            <a:xfrm>
              <a:off x="1209635" y="313690"/>
              <a:ext cx="60000" cy="72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8696560-2FFC-4C43-A4A2-CA23120A74C4}"/>
                </a:ext>
              </a:extLst>
            </p:cNvPr>
            <p:cNvSpPr/>
            <p:nvPr/>
          </p:nvSpPr>
          <p:spPr>
            <a:xfrm>
              <a:off x="1209635" y="313690"/>
              <a:ext cx="180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026" name="图片 1">
            <a:extLst>
              <a:ext uri="{FF2B5EF4-FFF2-40B4-BE49-F238E27FC236}">
                <a16:creationId xmlns:a16="http://schemas.microsoft.com/office/drawing/2014/main" id="{CE11A115-57A5-4225-B560-8B2956CF0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203598"/>
            <a:ext cx="4990950" cy="1901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B064E771-7E23-4F51-9905-22CCEAFE6954}"/>
              </a:ext>
            </a:extLst>
          </p:cNvPr>
          <p:cNvGrpSpPr/>
          <p:nvPr/>
        </p:nvGrpSpPr>
        <p:grpSpPr>
          <a:xfrm>
            <a:off x="2823609" y="3058127"/>
            <a:ext cx="4990950" cy="2094203"/>
            <a:chOff x="10448" y="2980679"/>
            <a:chExt cx="4990950" cy="2094203"/>
          </a:xfrm>
        </p:grpSpPr>
        <p:pic>
          <p:nvPicPr>
            <p:cNvPr id="1027" name="图片 1">
              <a:extLst>
                <a:ext uri="{FF2B5EF4-FFF2-40B4-BE49-F238E27FC236}">
                  <a16:creationId xmlns:a16="http://schemas.microsoft.com/office/drawing/2014/main" id="{A20B414C-50F0-4990-B44A-A4DBB6BF1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8" y="3216112"/>
              <a:ext cx="4990950" cy="185877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81DD909-2789-4E16-8ECD-BDF2B339607B}"/>
                </a:ext>
              </a:extLst>
            </p:cNvPr>
            <p:cNvGrpSpPr/>
            <p:nvPr/>
          </p:nvGrpSpPr>
          <p:grpSpPr>
            <a:xfrm>
              <a:off x="1311319" y="2980679"/>
              <a:ext cx="3035390" cy="577871"/>
              <a:chOff x="1311319" y="2980679"/>
              <a:chExt cx="3035390" cy="577871"/>
            </a:xfrm>
          </p:grpSpPr>
          <p:sp>
            <p:nvSpPr>
              <p:cNvPr id="3" name="箭头: 下 2">
                <a:extLst>
                  <a:ext uri="{FF2B5EF4-FFF2-40B4-BE49-F238E27FC236}">
                    <a16:creationId xmlns:a16="http://schemas.microsoft.com/office/drawing/2014/main" id="{FE332BCA-AE3E-47CC-BD29-3A30937A5326}"/>
                  </a:ext>
                </a:extLst>
              </p:cNvPr>
              <p:cNvSpPr/>
              <p:nvPr/>
            </p:nvSpPr>
            <p:spPr>
              <a:xfrm>
                <a:off x="1311319" y="2980679"/>
                <a:ext cx="360040" cy="577871"/>
              </a:xfrm>
              <a:prstGeom prst="down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573714" y="2985325"/>
                <a:ext cx="2772995" cy="218261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/>
              <a:p>
                <a:r>
                  <a:rPr lang="zh-CN" altLang="en-US" dirty="0">
                    <a:solidFill>
                      <a:schemeClr val="dk1">
                        <a:lumMod val="10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改善后</a:t>
                </a:r>
              </a:p>
            </p:txBody>
          </p:sp>
        </p:grp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9ABA0087-66A1-4854-9FB2-1F13CB44C1CC}"/>
              </a:ext>
            </a:extLst>
          </p:cNvPr>
          <p:cNvSpPr txBox="1"/>
          <p:nvPr/>
        </p:nvSpPr>
        <p:spPr>
          <a:xfrm>
            <a:off x="136496" y="857260"/>
            <a:ext cx="5299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《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基于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Flexsim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粮食企业的出入库仿真与优化</a:t>
            </a:r>
            <a:r>
              <a:rPr lang="en-US" altLang="zh-C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》</a:t>
            </a:r>
            <a:endParaRPr lang="zh-CN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40591DE-35BB-45B1-BDDD-DE933B1EE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29" y="1278247"/>
            <a:ext cx="2194152" cy="38126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0CE45F-7422-4957-AC97-1D615D88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0" r="24265"/>
          <a:stretch>
            <a:fillRect/>
          </a:stretch>
        </p:blipFill>
        <p:spPr bwMode="auto">
          <a:xfrm>
            <a:off x="5319084" y="1712143"/>
            <a:ext cx="3638550" cy="2390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65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3062</TotalTime>
  <Words>572</Words>
  <Application>Microsoft Office PowerPoint</Application>
  <PresentationFormat>全屏显示(16:9)</PresentationFormat>
  <Paragraphs>135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宋体</vt:lpstr>
      <vt:lpstr>微软雅黑</vt:lpstr>
      <vt:lpstr>印品黑体</vt:lpstr>
      <vt:lpstr>Arial</vt:lpstr>
      <vt:lpstr>Calibri</vt:lpstr>
      <vt:lpstr>Impact</vt:lpstr>
      <vt:lpstr>Times New Roman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学术报告</dc:title>
  <dc:creator>第一PPT</dc:creator>
  <cp:keywords>www.1ppt.com</cp:keywords>
  <dc:description>www.1ppt.com</dc:description>
  <cp:lastModifiedBy>金 彦林</cp:lastModifiedBy>
  <cp:revision>178</cp:revision>
  <dcterms:created xsi:type="dcterms:W3CDTF">2015-12-11T17:46:17Z</dcterms:created>
  <dcterms:modified xsi:type="dcterms:W3CDTF">2022-02-16T05:02:12Z</dcterms:modified>
</cp:coreProperties>
</file>