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  <p:sldMasterId id="2147483693" r:id="rId4"/>
  </p:sldMasterIdLst>
  <p:notesMasterIdLst>
    <p:notesMasterId r:id="rId20"/>
  </p:notesMasterIdLst>
  <p:handoutMasterIdLst>
    <p:handoutMasterId r:id="rId21"/>
  </p:handoutMasterIdLst>
  <p:sldIdLst>
    <p:sldId id="767" r:id="rId5"/>
    <p:sldId id="783" r:id="rId6"/>
    <p:sldId id="784" r:id="rId7"/>
    <p:sldId id="766" r:id="rId8"/>
    <p:sldId id="772" r:id="rId9"/>
    <p:sldId id="768" r:id="rId10"/>
    <p:sldId id="775" r:id="rId11"/>
    <p:sldId id="769" r:id="rId12"/>
    <p:sldId id="776" r:id="rId13"/>
    <p:sldId id="777" r:id="rId14"/>
    <p:sldId id="781" r:id="rId15"/>
    <p:sldId id="782" r:id="rId16"/>
    <p:sldId id="778" r:id="rId17"/>
    <p:sldId id="773" r:id="rId18"/>
    <p:sldId id="7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汤 智凯" initials="汤" lastIdx="1" clrIdx="0">
    <p:extLst>
      <p:ext uri="{19B8F6BF-5375-455C-9EA6-DF929625EA0E}">
        <p15:presenceInfo xmlns:p15="http://schemas.microsoft.com/office/powerpoint/2012/main" userId="794072b8135cc5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F4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04EC00-5712-4DF2-9A80-3CA7123BAF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26B9E-13BF-4013-9DC6-6D7F90C233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1F39B-A7D0-4352-91F2-7F1684BF6155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89643-163B-4624-956C-BC79112C7E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5DF8CB-5721-4DE1-898E-99AA9DFD96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1C6B1-9930-4312-92B8-168777BB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4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64CC1-45B4-45D2-8F81-996873B4FF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59A4C-68ED-4E62-98B5-77B64756E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0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40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3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1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5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24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9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1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59A4C-68ED-4E62-98B5-77B64756E1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10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9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9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9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7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3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4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3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3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1029244" y="1"/>
            <a:ext cx="677333" cy="911575"/>
          </a:xfrm>
          <a:prstGeom prst="rect">
            <a:avLst/>
          </a:prstGeom>
          <a:gradFill flip="none" rotWithShape="1">
            <a:gsLst>
              <a:gs pos="0">
                <a:srgbClr val="335485">
                  <a:shade val="30000"/>
                  <a:satMod val="115000"/>
                </a:srgbClr>
              </a:gs>
              <a:gs pos="50000">
                <a:srgbClr val="335485">
                  <a:shade val="67500"/>
                  <a:satMod val="115000"/>
                </a:srgbClr>
              </a:gs>
              <a:gs pos="100000">
                <a:srgbClr val="33548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911575"/>
            <a:ext cx="12192000" cy="0"/>
          </a:xfrm>
          <a:prstGeom prst="line">
            <a:avLst/>
          </a:prstGeom>
          <a:ln>
            <a:solidFill>
              <a:srgbClr val="375D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/>
          <p:nvPr userDrawn="1"/>
        </p:nvSpPr>
        <p:spPr bwMode="auto">
          <a:xfrm rot="5400000">
            <a:off x="300398" y="215822"/>
            <a:ext cx="360445" cy="37008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/>
          </a:p>
        </p:txBody>
      </p:sp>
      <p:sp>
        <p:nvSpPr>
          <p:cNvPr id="9" name="Freeform 5"/>
          <p:cNvSpPr/>
          <p:nvPr userDrawn="1"/>
        </p:nvSpPr>
        <p:spPr bwMode="auto">
          <a:xfrm rot="5400000">
            <a:off x="555456" y="364089"/>
            <a:ext cx="360445" cy="370081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/>
          </a:p>
        </p:txBody>
      </p:sp>
      <p:sp>
        <p:nvSpPr>
          <p:cNvPr id="10" name="Freeform 5"/>
          <p:cNvSpPr/>
          <p:nvPr userDrawn="1"/>
        </p:nvSpPr>
        <p:spPr bwMode="auto">
          <a:xfrm rot="5400000">
            <a:off x="2416744" y="6165863"/>
            <a:ext cx="284144" cy="29173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4233233" y="6119423"/>
            <a:ext cx="284144" cy="29173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/>
          </a:p>
        </p:txBody>
      </p:sp>
      <p:sp>
        <p:nvSpPr>
          <p:cNvPr id="12" name="Freeform 5"/>
          <p:cNvSpPr/>
          <p:nvPr userDrawn="1"/>
        </p:nvSpPr>
        <p:spPr bwMode="auto">
          <a:xfrm rot="5400000">
            <a:off x="8411771" y="6409435"/>
            <a:ext cx="284144" cy="29173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/>
          </a:p>
        </p:txBody>
      </p:sp>
      <p:sp>
        <p:nvSpPr>
          <p:cNvPr id="13" name="Freeform 5"/>
          <p:cNvSpPr/>
          <p:nvPr userDrawn="1"/>
        </p:nvSpPr>
        <p:spPr bwMode="auto">
          <a:xfrm rot="5400000">
            <a:off x="1002372" y="6408148"/>
            <a:ext cx="284144" cy="291739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/>
          </a:p>
        </p:txBody>
      </p:sp>
      <p:sp>
        <p:nvSpPr>
          <p:cNvPr id="14" name="Freeform 5"/>
          <p:cNvSpPr/>
          <p:nvPr userDrawn="1"/>
        </p:nvSpPr>
        <p:spPr bwMode="auto">
          <a:xfrm rot="5400000">
            <a:off x="6358493" y="6317096"/>
            <a:ext cx="284144" cy="291739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/>
          </a:p>
        </p:txBody>
      </p:sp>
      <p:sp>
        <p:nvSpPr>
          <p:cNvPr id="15" name="Freeform 5"/>
          <p:cNvSpPr/>
          <p:nvPr userDrawn="1"/>
        </p:nvSpPr>
        <p:spPr bwMode="auto">
          <a:xfrm rot="5400000">
            <a:off x="11225836" y="6209515"/>
            <a:ext cx="284147" cy="29174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223144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1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19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7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7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3"/>
          </a:p>
        </p:txBody>
      </p:sp>
    </p:spTree>
    <p:extLst>
      <p:ext uri="{BB962C8B-B14F-4D97-AF65-F5344CB8AC3E}">
        <p14:creationId xmlns:p14="http://schemas.microsoft.com/office/powerpoint/2010/main" val="12993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0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86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83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8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70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6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81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34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14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96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5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6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86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9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94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46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8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11824" y="332656"/>
            <a:ext cx="5904656" cy="5040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8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4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1701DE-8222-4BEC-938F-38362F9220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2022/2/16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909638"/>
            <a:ext cx="12192000" cy="460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377FD0-458E-412C-837E-4310FE72F169}"/>
              </a:ext>
            </a:extLst>
          </p:cNvPr>
          <p:cNvSpPr/>
          <p:nvPr userDrawn="1"/>
        </p:nvSpPr>
        <p:spPr>
          <a:xfrm>
            <a:off x="10953750" y="0"/>
            <a:ext cx="674158" cy="909638"/>
          </a:xfrm>
          <a:prstGeom prst="rect">
            <a:avLst/>
          </a:prstGeom>
          <a:gradFill flip="none" rotWithShape="1">
            <a:gsLst>
              <a:gs pos="0">
                <a:srgbClr val="335485">
                  <a:shade val="30000"/>
                  <a:satMod val="115000"/>
                </a:srgbClr>
              </a:gs>
              <a:gs pos="50000">
                <a:srgbClr val="335485">
                  <a:shade val="67500"/>
                  <a:satMod val="115000"/>
                </a:srgbClr>
              </a:gs>
              <a:gs pos="100000">
                <a:srgbClr val="33548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BC069F2-F828-4898-B421-AA8B3DBB70EC}"/>
              </a:ext>
            </a:extLst>
          </p:cNvPr>
          <p:cNvSpPr/>
          <p:nvPr userDrawn="1"/>
        </p:nvSpPr>
        <p:spPr bwMode="auto">
          <a:xfrm rot="5400000">
            <a:off x="330073" y="304741"/>
            <a:ext cx="270334" cy="27756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5CE0423-F9C5-4C72-B6A7-728F9FA1D1B1}"/>
              </a:ext>
            </a:extLst>
          </p:cNvPr>
          <p:cNvSpPr/>
          <p:nvPr userDrawn="1"/>
        </p:nvSpPr>
        <p:spPr bwMode="auto">
          <a:xfrm rot="5400000">
            <a:off x="521367" y="415941"/>
            <a:ext cx="270334" cy="277561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0D91EA4-9F4A-489C-8C08-8E9E307A246F}"/>
              </a:ext>
            </a:extLst>
          </p:cNvPr>
          <p:cNvSpPr/>
          <p:nvPr userDrawn="1"/>
        </p:nvSpPr>
        <p:spPr bwMode="auto">
          <a:xfrm rot="5400000">
            <a:off x="2834238" y="6118726"/>
            <a:ext cx="213108" cy="2188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7264295-69C7-4FAC-940B-4299A8E07E3F}"/>
              </a:ext>
            </a:extLst>
          </p:cNvPr>
          <p:cNvSpPr/>
          <p:nvPr userDrawn="1"/>
        </p:nvSpPr>
        <p:spPr bwMode="auto">
          <a:xfrm rot="5400000">
            <a:off x="5054227" y="6169298"/>
            <a:ext cx="213108" cy="2188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7D7C11-F93B-4247-8134-E328F1B20FEF}"/>
              </a:ext>
            </a:extLst>
          </p:cNvPr>
          <p:cNvSpPr/>
          <p:nvPr userDrawn="1"/>
        </p:nvSpPr>
        <p:spPr bwMode="auto">
          <a:xfrm rot="5400000">
            <a:off x="9352855" y="6389468"/>
            <a:ext cx="213108" cy="2188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A58EB21-0514-4B09-8FBE-9C9C2DA80710}"/>
              </a:ext>
            </a:extLst>
          </p:cNvPr>
          <p:cNvSpPr/>
          <p:nvPr userDrawn="1"/>
        </p:nvSpPr>
        <p:spPr bwMode="auto">
          <a:xfrm rot="5400000">
            <a:off x="875604" y="6396786"/>
            <a:ext cx="213108" cy="218804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CD44B11-B2D9-4865-A4B8-5DB094DDDE21}"/>
              </a:ext>
            </a:extLst>
          </p:cNvPr>
          <p:cNvSpPr/>
          <p:nvPr userDrawn="1"/>
        </p:nvSpPr>
        <p:spPr bwMode="auto">
          <a:xfrm rot="5400000">
            <a:off x="7493020" y="6382406"/>
            <a:ext cx="213108" cy="218804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5475CB1-2ED7-4CB3-B425-677CEFAB74F2}"/>
              </a:ext>
            </a:extLst>
          </p:cNvPr>
          <p:cNvSpPr/>
          <p:nvPr userDrawn="1"/>
        </p:nvSpPr>
        <p:spPr bwMode="auto">
          <a:xfrm rot="5400000">
            <a:off x="11212689" y="6290230"/>
            <a:ext cx="213110" cy="21880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56078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2BBC-1C3A-4FB4-B469-39CAE4BFAE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095A-155F-4828-88E3-4DF16DB39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2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909638"/>
            <a:ext cx="12192000" cy="460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377FD0-458E-412C-837E-4310FE72F169}"/>
              </a:ext>
            </a:extLst>
          </p:cNvPr>
          <p:cNvSpPr/>
          <p:nvPr userDrawn="1"/>
        </p:nvSpPr>
        <p:spPr>
          <a:xfrm>
            <a:off x="10953750" y="0"/>
            <a:ext cx="674158" cy="909638"/>
          </a:xfrm>
          <a:prstGeom prst="rect">
            <a:avLst/>
          </a:prstGeom>
          <a:gradFill flip="none" rotWithShape="1">
            <a:gsLst>
              <a:gs pos="0">
                <a:srgbClr val="335485">
                  <a:shade val="30000"/>
                  <a:satMod val="115000"/>
                </a:srgbClr>
              </a:gs>
              <a:gs pos="50000">
                <a:srgbClr val="335485">
                  <a:shade val="67500"/>
                  <a:satMod val="115000"/>
                </a:srgbClr>
              </a:gs>
              <a:gs pos="100000">
                <a:srgbClr val="33548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BC069F2-F828-4898-B421-AA8B3DBB70EC}"/>
              </a:ext>
            </a:extLst>
          </p:cNvPr>
          <p:cNvSpPr/>
          <p:nvPr userDrawn="1"/>
        </p:nvSpPr>
        <p:spPr bwMode="auto">
          <a:xfrm rot="5400000">
            <a:off x="330073" y="304741"/>
            <a:ext cx="270334" cy="27756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5CE0423-F9C5-4C72-B6A7-728F9FA1D1B1}"/>
              </a:ext>
            </a:extLst>
          </p:cNvPr>
          <p:cNvSpPr/>
          <p:nvPr userDrawn="1"/>
        </p:nvSpPr>
        <p:spPr bwMode="auto">
          <a:xfrm rot="5400000">
            <a:off x="521367" y="415941"/>
            <a:ext cx="270334" cy="277561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0340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909638"/>
            <a:ext cx="12192000" cy="460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377FD0-458E-412C-837E-4310FE72F169}"/>
              </a:ext>
            </a:extLst>
          </p:cNvPr>
          <p:cNvSpPr/>
          <p:nvPr userDrawn="1"/>
        </p:nvSpPr>
        <p:spPr>
          <a:xfrm>
            <a:off x="10953750" y="0"/>
            <a:ext cx="674158" cy="909638"/>
          </a:xfrm>
          <a:prstGeom prst="rect">
            <a:avLst/>
          </a:prstGeom>
          <a:gradFill flip="none" rotWithShape="1">
            <a:gsLst>
              <a:gs pos="0">
                <a:srgbClr val="335485">
                  <a:shade val="30000"/>
                  <a:satMod val="115000"/>
                </a:srgbClr>
              </a:gs>
              <a:gs pos="50000">
                <a:srgbClr val="335485">
                  <a:shade val="67500"/>
                  <a:satMod val="115000"/>
                </a:srgbClr>
              </a:gs>
              <a:gs pos="100000">
                <a:srgbClr val="33548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BC069F2-F828-4898-B421-AA8B3DBB70EC}"/>
              </a:ext>
            </a:extLst>
          </p:cNvPr>
          <p:cNvSpPr/>
          <p:nvPr userDrawn="1"/>
        </p:nvSpPr>
        <p:spPr bwMode="auto">
          <a:xfrm rot="5400000">
            <a:off x="330073" y="304741"/>
            <a:ext cx="270334" cy="277561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5CE0423-F9C5-4C72-B6A7-728F9FA1D1B1}"/>
              </a:ext>
            </a:extLst>
          </p:cNvPr>
          <p:cNvSpPr/>
          <p:nvPr userDrawn="1"/>
        </p:nvSpPr>
        <p:spPr bwMode="auto">
          <a:xfrm rot="5400000">
            <a:off x="521367" y="415941"/>
            <a:ext cx="270334" cy="277561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7264295-69C7-4FAC-940B-4299A8E07E3F}"/>
              </a:ext>
            </a:extLst>
          </p:cNvPr>
          <p:cNvSpPr/>
          <p:nvPr userDrawn="1"/>
        </p:nvSpPr>
        <p:spPr bwMode="auto">
          <a:xfrm rot="5400000">
            <a:off x="5054227" y="6169298"/>
            <a:ext cx="213108" cy="2188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7D7C11-F93B-4247-8134-E328F1B20FEF}"/>
              </a:ext>
            </a:extLst>
          </p:cNvPr>
          <p:cNvSpPr/>
          <p:nvPr userDrawn="1"/>
        </p:nvSpPr>
        <p:spPr bwMode="auto">
          <a:xfrm rot="5400000">
            <a:off x="9352855" y="6389468"/>
            <a:ext cx="213108" cy="2188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CD44B11-B2D9-4865-A4B8-5DB094DDDE21}"/>
              </a:ext>
            </a:extLst>
          </p:cNvPr>
          <p:cNvSpPr/>
          <p:nvPr userDrawn="1"/>
        </p:nvSpPr>
        <p:spPr bwMode="auto">
          <a:xfrm rot="5400000">
            <a:off x="7493020" y="6382406"/>
            <a:ext cx="213108" cy="218804"/>
          </a:xfrm>
          <a:prstGeom prst="ellipse">
            <a:avLst/>
          </a:prstGeom>
          <a:gradFill>
            <a:gsLst>
              <a:gs pos="0">
                <a:srgbClr val="335485"/>
              </a:gs>
              <a:gs pos="100000">
                <a:srgbClr val="183052"/>
              </a:gs>
            </a:gsLst>
            <a:lin ang="8100000" scaled="0"/>
          </a:gradFill>
          <a:ln w="28575">
            <a:gradFill>
              <a:gsLst>
                <a:gs pos="0">
                  <a:srgbClr val="183052"/>
                </a:gs>
                <a:gs pos="100000">
                  <a:srgbClr val="335485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5475CB1-2ED7-4CB3-B425-677CEFAB74F2}"/>
              </a:ext>
            </a:extLst>
          </p:cNvPr>
          <p:cNvSpPr/>
          <p:nvPr userDrawn="1"/>
        </p:nvSpPr>
        <p:spPr bwMode="auto">
          <a:xfrm rot="5400000">
            <a:off x="11212689" y="6290230"/>
            <a:ext cx="213110" cy="21880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3D3D3"/>
              </a:gs>
            </a:gsLst>
            <a:lin ang="8100000" scaled="0"/>
          </a:gradFill>
          <a:ln w="28575">
            <a:gradFill>
              <a:gsLst>
                <a:gs pos="0">
                  <a:srgbClr val="ADADAD"/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outerShdw blurRad="203200" dist="177800" dir="2700000" sx="97000" sy="97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7191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12315" y="4381691"/>
            <a:ext cx="4967371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微软雅黑" panose="020B0503020204020204" pitchFamily="34" charset="-122"/>
                <a:cs typeface="+mn-cs"/>
              </a:rPr>
              <a:t>姓名：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微软雅黑" panose="020B0503020204020204" pitchFamily="34" charset="-122"/>
                <a:cs typeface="+mn-cs"/>
              </a:rPr>
              <a:t>XXX           </a:t>
            </a:r>
            <a:r>
              <a:rPr kumimoji="0" lang="zh-CN" altLang="en-US" sz="2400" b="1" i="0" u="none" strike="noStrike" kern="1200" cap="none" spc="0" normalizeH="0" noProof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微软雅黑" panose="020B0503020204020204" pitchFamily="34" charset="-122"/>
                <a:cs typeface="Calibri" panose="020F0502020204030204" pitchFamily="34" charset="0"/>
              </a:rPr>
              <a:t>本科学校：</a:t>
            </a:r>
            <a:r>
              <a:rPr kumimoji="0" lang="en-US" altLang="zh-CN" sz="2400" b="1" i="0" u="none" strike="noStrike" kern="1200" cap="none" spc="0" normalizeH="0" noProof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微软雅黑" panose="020B0503020204020204" pitchFamily="34" charset="-122"/>
                <a:cs typeface="Calibri" panose="020F0502020204030204" pitchFamily="34" charset="0"/>
              </a:rPr>
              <a:t>XXXX</a:t>
            </a:r>
            <a:endParaRPr kumimoji="0" lang="zh-CN" altLang="en-US" sz="2400" b="1" i="0" u="none" strike="noStrike" kern="1200" cap="none" spc="0" normalizeH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mbria" panose="02040503050406030204" pitchFamily="18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9078D5-CF65-478F-8412-886608F01D3E}"/>
              </a:ext>
            </a:extLst>
          </p:cNvPr>
          <p:cNvSpPr txBox="1"/>
          <p:nvPr/>
        </p:nvSpPr>
        <p:spPr>
          <a:xfrm>
            <a:off x="9548192" y="5607051"/>
            <a:ext cx="2170857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R="0" algn="ctr">
              <a:lnSpc>
                <a:spcPct val="150000"/>
              </a:lnSpc>
              <a:buClrTx/>
              <a:buSzTx/>
              <a:buFont typeface="Arial" panose="020B0604020202020204" pitchFamily="34" charset="0"/>
              <a:defRPr kumimoji="0" sz="2540" b="1" strike="noStrike" cap="none" spc="0" normalizeH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600"/>
            </a:lvl2pPr>
            <a:lvl3pPr marL="1143000" indent="-228600">
              <a:defRPr sz="1600"/>
            </a:lvl3pPr>
            <a:lvl4pPr marL="1600200" indent="-228600">
              <a:defRPr sz="1600"/>
            </a:lvl4pPr>
            <a:lvl5pPr marL="2057400" indent="-228600">
              <a:defRPr sz="1600"/>
            </a:lvl5pPr>
            <a:lvl6pPr marL="2514600" indent="-228600" eaLnBrk="0" hangingPunct="0">
              <a:defRPr sz="1600"/>
            </a:lvl6pPr>
            <a:lvl7pPr marL="2971800" indent="-228600" eaLnBrk="0" hangingPunct="0">
              <a:defRPr sz="1600"/>
            </a:lvl7pPr>
            <a:lvl8pPr marL="3429000" indent="-228600" eaLnBrk="0" hangingPunct="0">
              <a:defRPr sz="1600"/>
            </a:lvl8pPr>
            <a:lvl9pPr marL="3886200" indent="-228600" eaLnBrk="0" hangingPunct="0">
              <a:defRPr sz="16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noProof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202X.0X.0X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D75B9F7-7D0E-4C57-9B78-8C4C126EB991}"/>
              </a:ext>
            </a:extLst>
          </p:cNvPr>
          <p:cNvGrpSpPr/>
          <p:nvPr/>
        </p:nvGrpSpPr>
        <p:grpSpPr>
          <a:xfrm>
            <a:off x="2577134" y="2131369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CA2BA11-F6A8-476A-885D-1A998DF6A5B8}"/>
                </a:ext>
              </a:extLst>
            </p:cNvPr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8B7171-FA16-4AB1-B0F1-F399256DC04A}"/>
                </a:ext>
              </a:extLst>
            </p:cNvPr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EF0956E-6461-4D76-BD6F-7AE70AAE350B}"/>
              </a:ext>
            </a:extLst>
          </p:cNvPr>
          <p:cNvGrpSpPr/>
          <p:nvPr/>
        </p:nvGrpSpPr>
        <p:grpSpPr>
          <a:xfrm>
            <a:off x="4456713" y="2131369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7E87E2D-1632-4664-985B-9DC13F6553DE}"/>
                </a:ext>
              </a:extLst>
            </p:cNvPr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E3F7E43-C382-406F-B323-150604D06687}"/>
                </a:ext>
              </a:extLst>
            </p:cNvPr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人</a:t>
              </a:r>
              <a:endPara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059728C-4D01-4DEB-B760-BC2A740C7BB8}"/>
              </a:ext>
            </a:extLst>
          </p:cNvPr>
          <p:cNvGrpSpPr/>
          <p:nvPr/>
        </p:nvGrpSpPr>
        <p:grpSpPr>
          <a:xfrm>
            <a:off x="6336292" y="2131369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12A4377-BD67-4C59-AED7-973BB1732706}"/>
                </a:ext>
              </a:extLst>
            </p:cNvPr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4031F90-C639-497B-A327-D95140B061C2}"/>
                </a:ext>
              </a:extLst>
            </p:cNvPr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展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05F224D-6125-4E50-A9BE-A8AC5C149FD9}"/>
              </a:ext>
            </a:extLst>
          </p:cNvPr>
          <p:cNvGrpSpPr/>
          <p:nvPr/>
        </p:nvGrpSpPr>
        <p:grpSpPr>
          <a:xfrm>
            <a:off x="8215871" y="2131369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0DBDC910-F871-435B-8412-3DBFA578608B}"/>
                </a:ext>
              </a:extLst>
            </p:cNvPr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75B1664-2102-4350-B398-AC4711008B97}"/>
                </a:ext>
              </a:extLst>
            </p:cNvPr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示</a:t>
              </a:r>
              <a:endParaRPr kumimoji="0" lang="zh-CN" altLang="zh-CN" sz="5400" b="1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6" name="文本框 10">
            <a:extLst>
              <a:ext uri="{FF2B5EF4-FFF2-40B4-BE49-F238E27FC236}">
                <a16:creationId xmlns:a16="http://schemas.microsoft.com/office/drawing/2014/main" id="{C9B89CAD-87F6-4B81-83C0-93550A0D0B2F}"/>
              </a:ext>
            </a:extLst>
          </p:cNvPr>
          <p:cNvSpPr txBox="1"/>
          <p:nvPr/>
        </p:nvSpPr>
        <p:spPr>
          <a:xfrm>
            <a:off x="758250" y="153311"/>
            <a:ext cx="3835386" cy="6617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微软雅黑" panose="020B0503020204020204" pitchFamily="34" charset="-122"/>
                <a:cs typeface="+mn-cs"/>
              </a:rPr>
              <a:t>XXXX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微软雅黑" panose="020B0503020204020204" pitchFamily="34" charset="-122"/>
                <a:cs typeface="+mn-cs"/>
              </a:rPr>
              <a:t>大学夏令营面试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mbria" panose="020405030504060302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灯片编号占位符 7">
            <a:extLst>
              <a:ext uri="{FF2B5EF4-FFF2-40B4-BE49-F238E27FC236}">
                <a16:creationId xmlns:a16="http://schemas.microsoft.com/office/drawing/2014/main" id="{3B91F139-F69F-4429-A2D7-DFB157CB4C2A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20691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294340D8-D589-4BC2-8C08-7EAA7E7092F0}"/>
              </a:ext>
            </a:extLst>
          </p:cNvPr>
          <p:cNvSpPr txBox="1"/>
          <p:nvPr/>
        </p:nvSpPr>
        <p:spPr>
          <a:xfrm>
            <a:off x="938541" y="280687"/>
            <a:ext cx="800135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科研训练经历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国家级大学生创新训练项目（正在进行）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ADDE43-F271-4F54-85DA-E40BB2BFD578}"/>
              </a:ext>
            </a:extLst>
          </p:cNvPr>
          <p:cNvSpPr/>
          <p:nvPr/>
        </p:nvSpPr>
        <p:spPr>
          <a:xfrm>
            <a:off x="2247304" y="1019288"/>
            <a:ext cx="7697393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面向 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的装置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23CD-ED2F-48CE-8168-977DBE49A49A}"/>
              </a:ext>
            </a:extLst>
          </p:cNvPr>
          <p:cNvSpPr/>
          <p:nvPr/>
        </p:nvSpPr>
        <p:spPr>
          <a:xfrm>
            <a:off x="4374215" y="1627915"/>
            <a:ext cx="3443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大学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教授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实验室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138239-23F6-4054-B716-BC0406F88BA9}"/>
              </a:ext>
            </a:extLst>
          </p:cNvPr>
          <p:cNvGrpSpPr/>
          <p:nvPr/>
        </p:nvGrpSpPr>
        <p:grpSpPr>
          <a:xfrm>
            <a:off x="1112002" y="2194828"/>
            <a:ext cx="9967996" cy="2157896"/>
            <a:chOff x="1112002" y="2499628"/>
            <a:chExt cx="9967996" cy="215789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2D125A1-8AC0-4B88-8895-71F8DD7FB905}"/>
                </a:ext>
              </a:extLst>
            </p:cNvPr>
            <p:cNvSpPr/>
            <p:nvPr/>
          </p:nvSpPr>
          <p:spPr>
            <a:xfrm>
              <a:off x="1415403" y="4312430"/>
              <a:ext cx="1241045" cy="34509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学长装置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B0A7180-30AD-42B7-901E-EFDC599F0A5E}"/>
                </a:ext>
              </a:extLst>
            </p:cNvPr>
            <p:cNvSpPr/>
            <p:nvPr/>
          </p:nvSpPr>
          <p:spPr>
            <a:xfrm>
              <a:off x="5475477" y="4312430"/>
              <a:ext cx="1241045" cy="34509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设计装置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98DEE3-7BB0-4127-A4BE-4F7521F4B4FD}"/>
                </a:ext>
              </a:extLst>
            </p:cNvPr>
            <p:cNvSpPr/>
            <p:nvPr/>
          </p:nvSpPr>
          <p:spPr>
            <a:xfrm>
              <a:off x="9356014" y="4312430"/>
              <a:ext cx="1600118" cy="34509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实验系统装置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8B81EA4-4B1B-4125-8E97-A78BDC56FABA}"/>
                </a:ext>
              </a:extLst>
            </p:cNvPr>
            <p:cNvGrpSpPr/>
            <p:nvPr/>
          </p:nvGrpSpPr>
          <p:grpSpPr>
            <a:xfrm>
              <a:off x="1112002" y="2499628"/>
              <a:ext cx="9967996" cy="1734350"/>
              <a:chOff x="790575" y="2499628"/>
              <a:chExt cx="9967996" cy="1734350"/>
            </a:xfrm>
          </p:grpSpPr>
          <p:sp>
            <p:nvSpPr>
              <p:cNvPr id="36" name="箭头: 右 35">
                <a:extLst>
                  <a:ext uri="{FF2B5EF4-FFF2-40B4-BE49-F238E27FC236}">
                    <a16:creationId xmlns:a16="http://schemas.microsoft.com/office/drawing/2014/main" id="{134AE71F-124A-4DC6-82A1-E5196BC13E71}"/>
                  </a:ext>
                </a:extLst>
              </p:cNvPr>
              <p:cNvSpPr/>
              <p:nvPr/>
            </p:nvSpPr>
            <p:spPr>
              <a:xfrm>
                <a:off x="3158928" y="3294893"/>
                <a:ext cx="1171218" cy="143820"/>
              </a:xfrm>
              <a:prstGeom prst="rightArrow">
                <a:avLst/>
              </a:prstGeom>
              <a:solidFill>
                <a:srgbClr val="335485"/>
              </a:solidFill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箭头: 右 36">
                <a:extLst>
                  <a:ext uri="{FF2B5EF4-FFF2-40B4-BE49-F238E27FC236}">
                    <a16:creationId xmlns:a16="http://schemas.microsoft.com/office/drawing/2014/main" id="{B2ABB9BF-003C-42F5-B7A2-F01A807FE721}"/>
                  </a:ext>
                </a:extLst>
              </p:cNvPr>
              <p:cNvSpPr/>
              <p:nvPr/>
            </p:nvSpPr>
            <p:spPr>
              <a:xfrm>
                <a:off x="7219001" y="3294893"/>
                <a:ext cx="1171218" cy="143820"/>
              </a:xfrm>
              <a:prstGeom prst="rightArrow">
                <a:avLst/>
              </a:prstGeom>
              <a:solidFill>
                <a:srgbClr val="335485"/>
              </a:solidFill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DB2994D-976E-44B4-97D9-506104DCC3BA}"/>
                  </a:ext>
                </a:extLst>
              </p:cNvPr>
              <p:cNvSpPr/>
              <p:nvPr/>
            </p:nvSpPr>
            <p:spPr>
              <a:xfrm>
                <a:off x="3401890" y="2903890"/>
                <a:ext cx="712016" cy="38125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改进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9734B97-26B0-423A-923D-104D3EA0E0B4}"/>
                  </a:ext>
                </a:extLst>
              </p:cNvPr>
              <p:cNvSpPr/>
              <p:nvPr/>
            </p:nvSpPr>
            <p:spPr>
              <a:xfrm>
                <a:off x="7194037" y="2903890"/>
                <a:ext cx="1396536" cy="38125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进一步完善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17D2CE6-4F03-4054-BEFC-D86E97B6F8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0575" y="2499628"/>
                <a:ext cx="1847849" cy="17343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375D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A0C84F5-BAC1-4AE6-BB45-2D3D27D34E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50649" y="2499628"/>
                <a:ext cx="1847849" cy="17343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375D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889FBBE-21EB-43AA-9516-CC3375F88A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0722" y="2499628"/>
                <a:ext cx="1847849" cy="17343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375D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37E1A-2809-486A-8237-AB7A0F5DEF1B}"/>
              </a:ext>
            </a:extLst>
          </p:cNvPr>
          <p:cNvGrpSpPr/>
          <p:nvPr/>
        </p:nvGrpSpPr>
        <p:grpSpPr>
          <a:xfrm>
            <a:off x="711666" y="4691296"/>
            <a:ext cx="10768668" cy="1341521"/>
            <a:chOff x="731095" y="4748446"/>
            <a:chExt cx="10768668" cy="134152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60530B8-716B-46F1-9A09-41CFA063B22E}"/>
                </a:ext>
              </a:extLst>
            </p:cNvPr>
            <p:cNvSpPr/>
            <p:nvPr/>
          </p:nvSpPr>
          <p:spPr>
            <a:xfrm>
              <a:off x="731095" y="4748446"/>
              <a:ext cx="2009880" cy="13415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  </a:t>
              </a:r>
              <a:r>
                <a: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存在问题：</a:t>
              </a:r>
              <a:endPara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（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）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同轴度不高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（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2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）内电极腐蚀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（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3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）气密性不足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229EEA2-3A3D-4B9F-9D64-F0429AAD3FE6}"/>
                </a:ext>
              </a:extLst>
            </p:cNvPr>
            <p:cNvSpPr/>
            <p:nvPr/>
          </p:nvSpPr>
          <p:spPr>
            <a:xfrm>
              <a:off x="4110143" y="4748446"/>
              <a:ext cx="3014459" cy="13415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  </a:t>
              </a:r>
              <a:r>
                <a: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改进措施：</a:t>
              </a:r>
              <a:endPara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（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1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）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两端定位，嵌套设计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（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2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）空心内电极，表面波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（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3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）密封胶圈，使用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O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型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05C30B4-AB95-4C35-ACC4-D07B04099D81}"/>
                </a:ext>
              </a:extLst>
            </p:cNvPr>
            <p:cNvGrpSpPr/>
            <p:nvPr/>
          </p:nvGrpSpPr>
          <p:grpSpPr>
            <a:xfrm>
              <a:off x="2742173" y="5222992"/>
              <a:ext cx="1172469" cy="728736"/>
              <a:chOff x="2656448" y="5270617"/>
              <a:chExt cx="1172469" cy="728736"/>
            </a:xfrm>
          </p:grpSpPr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9387EACC-9816-4DB7-A076-C5AF84323850}"/>
                  </a:ext>
                </a:extLst>
              </p:cNvPr>
              <p:cNvSpPr/>
              <p:nvPr/>
            </p:nvSpPr>
            <p:spPr>
              <a:xfrm>
                <a:off x="2657699" y="5270617"/>
                <a:ext cx="1171218" cy="91440"/>
              </a:xfrm>
              <a:prstGeom prst="rightArrow">
                <a:avLst/>
              </a:prstGeom>
              <a:solidFill>
                <a:srgbClr val="335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箭头: 右 53">
                <a:extLst>
                  <a:ext uri="{FF2B5EF4-FFF2-40B4-BE49-F238E27FC236}">
                    <a16:creationId xmlns:a16="http://schemas.microsoft.com/office/drawing/2014/main" id="{2FD871DC-B069-4A69-A311-81A851A2975C}"/>
                  </a:ext>
                </a:extLst>
              </p:cNvPr>
              <p:cNvSpPr/>
              <p:nvPr/>
            </p:nvSpPr>
            <p:spPr>
              <a:xfrm>
                <a:off x="2657699" y="5589265"/>
                <a:ext cx="1171218" cy="91440"/>
              </a:xfrm>
              <a:prstGeom prst="rightArrow">
                <a:avLst/>
              </a:prstGeom>
              <a:solidFill>
                <a:srgbClr val="335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箭头: 右 54">
                <a:extLst>
                  <a:ext uri="{FF2B5EF4-FFF2-40B4-BE49-F238E27FC236}">
                    <a16:creationId xmlns:a16="http://schemas.microsoft.com/office/drawing/2014/main" id="{F8854515-12A4-4218-B586-DBB48C4B5C4C}"/>
                  </a:ext>
                </a:extLst>
              </p:cNvPr>
              <p:cNvSpPr/>
              <p:nvPr/>
            </p:nvSpPr>
            <p:spPr>
              <a:xfrm>
                <a:off x="2656448" y="5907913"/>
                <a:ext cx="1171218" cy="91440"/>
              </a:xfrm>
              <a:prstGeom prst="rightArrow">
                <a:avLst/>
              </a:prstGeom>
              <a:solidFill>
                <a:srgbClr val="335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D68662-56B4-4781-9BE3-84646AAEDEF8}"/>
                </a:ext>
              </a:extLst>
            </p:cNvPr>
            <p:cNvGrpSpPr/>
            <p:nvPr/>
          </p:nvGrpSpPr>
          <p:grpSpPr>
            <a:xfrm>
              <a:off x="7212265" y="4748446"/>
              <a:ext cx="4287498" cy="1341521"/>
              <a:chOff x="7296919" y="4743136"/>
              <a:chExt cx="4287498" cy="1341521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0715226-148A-41E6-8F39-515A6BC4353C}"/>
                  </a:ext>
                </a:extLst>
              </p:cNvPr>
              <p:cNvSpPr/>
              <p:nvPr/>
            </p:nvSpPr>
            <p:spPr>
              <a:xfrm>
                <a:off x="7540428" y="4743136"/>
                <a:ext cx="4043989" cy="134152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zh-CN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  </a:t>
                </a:r>
                <a:r>
                  <a:rPr lang="zh-CN" alt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实验小结： </a:t>
                </a:r>
                <a:endParaRPr lang="en-US" altLang="zh-CN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）明确目的：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加工装置，体积质量应小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（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2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）建立框架：考虑系统各部分之间联系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（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3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华文宋体" panose="02010600040101010101" pitchFamily="2" charset="-122"/>
                  </a:rPr>
                  <a:t>）模型改进：仿真优化并提炼设计准则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ED5F263-0575-4A30-BBFF-A6112E9467D8}"/>
                  </a:ext>
                </a:extLst>
              </p:cNvPr>
              <p:cNvSpPr/>
              <p:nvPr/>
            </p:nvSpPr>
            <p:spPr>
              <a:xfrm>
                <a:off x="7957853" y="5252035"/>
                <a:ext cx="3014459" cy="463733"/>
              </a:xfrm>
              <a:prstGeom prst="rect">
                <a:avLst/>
              </a:prstGeom>
              <a:noFill/>
              <a:ln w="1270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28B55D6-BC84-4151-A7E0-AD5559C087A5}"/>
                  </a:ext>
                </a:extLst>
              </p:cNvPr>
              <p:cNvSpPr/>
              <p:nvPr/>
            </p:nvSpPr>
            <p:spPr>
              <a:xfrm>
                <a:off x="7296919" y="5063934"/>
                <a:ext cx="389850" cy="70134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3354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</a:t>
                </a:r>
                <a:endParaRPr lang="en-US" altLang="zh-CN" sz="1600" b="1" dirty="0">
                  <a:solidFill>
                    <a:srgbClr val="3354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3354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</a:t>
                </a:r>
                <a:endParaRPr lang="en-US" altLang="zh-CN" sz="1200" b="1" dirty="0">
                  <a:solidFill>
                    <a:srgbClr val="3354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B2DD07A-1B8C-45D8-B021-1A647EFF9C11}"/>
                  </a:ext>
                </a:extLst>
              </p:cNvPr>
              <p:cNvSpPr/>
              <p:nvPr/>
            </p:nvSpPr>
            <p:spPr>
              <a:xfrm>
                <a:off x="7718716" y="5122258"/>
                <a:ext cx="3765606" cy="62882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62804A1-E82D-4194-BDD9-8051333A3558}"/>
              </a:ext>
            </a:extLst>
          </p:cNvPr>
          <p:cNvCxnSpPr>
            <a:cxnSpLocks/>
          </p:cNvCxnSpPr>
          <p:nvPr/>
        </p:nvCxnSpPr>
        <p:spPr>
          <a:xfrm>
            <a:off x="0" y="4532502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6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294340D8-D589-4BC2-8C08-7EAA7E7092F0}"/>
              </a:ext>
            </a:extLst>
          </p:cNvPr>
          <p:cNvSpPr txBox="1"/>
          <p:nvPr/>
        </p:nvSpPr>
        <p:spPr>
          <a:xfrm>
            <a:off x="938541" y="280687"/>
            <a:ext cx="800135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研究生阶段规划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7" name="îŝlïḋê">
            <a:extLst>
              <a:ext uri="{FF2B5EF4-FFF2-40B4-BE49-F238E27FC236}">
                <a16:creationId xmlns:a16="http://schemas.microsoft.com/office/drawing/2014/main" id="{0C0DF949-730D-4E2B-9317-58243E254BD9}"/>
              </a:ext>
            </a:extLst>
          </p:cNvPr>
          <p:cNvGrpSpPr/>
          <p:nvPr/>
        </p:nvGrpSpPr>
        <p:grpSpPr>
          <a:xfrm>
            <a:off x="769938" y="3471545"/>
            <a:ext cx="2489835" cy="866775"/>
            <a:chOff x="773883" y="3575448"/>
            <a:chExt cx="2489672" cy="866546"/>
          </a:xfrm>
        </p:grpSpPr>
        <p:sp>
          <p:nvSpPr>
            <p:cNvPr id="117" name="iṡḻíde">
              <a:extLst>
                <a:ext uri="{FF2B5EF4-FFF2-40B4-BE49-F238E27FC236}">
                  <a16:creationId xmlns:a16="http://schemas.microsoft.com/office/drawing/2014/main" id="{B574AF0D-23BB-45D5-A6FB-086E3423BF25}"/>
                </a:ext>
              </a:extLst>
            </p:cNvPr>
            <p:cNvSpPr txBox="1"/>
            <p:nvPr/>
          </p:nvSpPr>
          <p:spPr bwMode="auto">
            <a:xfrm>
              <a:off x="773883" y="3575448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r" latinLnBrk="0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j-lt"/>
                </a:rPr>
                <a:t>01</a:t>
              </a:r>
            </a:p>
          </p:txBody>
        </p:sp>
        <p:sp>
          <p:nvSpPr>
            <p:cNvPr id="118" name="iṣľiḍe">
              <a:extLst>
                <a:ext uri="{FF2B5EF4-FFF2-40B4-BE49-F238E27FC236}">
                  <a16:creationId xmlns:a16="http://schemas.microsoft.com/office/drawing/2014/main" id="{47837CDB-0AC7-476B-A88A-26D472000937}"/>
                </a:ext>
              </a:extLst>
            </p:cNvPr>
            <p:cNvSpPr txBox="1"/>
            <p:nvPr/>
          </p:nvSpPr>
          <p:spPr bwMode="auto">
            <a:xfrm>
              <a:off x="773883" y="3931982"/>
              <a:ext cx="2489672" cy="51001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掌握好课程知识</a:t>
              </a:r>
            </a:p>
          </p:txBody>
        </p:sp>
      </p:grpSp>
      <p:grpSp>
        <p:nvGrpSpPr>
          <p:cNvPr id="88" name="îšḷïďe">
            <a:extLst>
              <a:ext uri="{FF2B5EF4-FFF2-40B4-BE49-F238E27FC236}">
                <a16:creationId xmlns:a16="http://schemas.microsoft.com/office/drawing/2014/main" id="{D0929546-15F9-4DBA-A810-D4FDF44CFBC1}"/>
              </a:ext>
            </a:extLst>
          </p:cNvPr>
          <p:cNvGrpSpPr/>
          <p:nvPr/>
        </p:nvGrpSpPr>
        <p:grpSpPr>
          <a:xfrm>
            <a:off x="8932228" y="2340610"/>
            <a:ext cx="2489835" cy="1130935"/>
            <a:chOff x="9231995" y="2435481"/>
            <a:chExt cx="2489672" cy="1130935"/>
          </a:xfrm>
        </p:grpSpPr>
        <p:sp>
          <p:nvSpPr>
            <p:cNvPr id="115" name="îṡ1ïḍê">
              <a:extLst>
                <a:ext uri="{FF2B5EF4-FFF2-40B4-BE49-F238E27FC236}">
                  <a16:creationId xmlns:a16="http://schemas.microsoft.com/office/drawing/2014/main" id="{02494FFB-35FE-4CDC-8839-EDB89532BA5B}"/>
                </a:ext>
              </a:extLst>
            </p:cNvPr>
            <p:cNvSpPr txBox="1"/>
            <p:nvPr/>
          </p:nvSpPr>
          <p:spPr bwMode="auto">
            <a:xfrm>
              <a:off x="9231995" y="2435481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05</a:t>
              </a:r>
            </a:p>
          </p:txBody>
        </p:sp>
        <p:sp>
          <p:nvSpPr>
            <p:cNvPr id="116" name="išlíḍé">
              <a:extLst>
                <a:ext uri="{FF2B5EF4-FFF2-40B4-BE49-F238E27FC236}">
                  <a16:creationId xmlns:a16="http://schemas.microsoft.com/office/drawing/2014/main" id="{557F3089-EA54-4B7C-BADE-005164F7395D}"/>
                </a:ext>
              </a:extLst>
            </p:cNvPr>
            <p:cNvSpPr txBox="1"/>
            <p:nvPr/>
          </p:nvSpPr>
          <p:spPr bwMode="auto">
            <a:xfrm>
              <a:off x="9231995" y="2791716"/>
              <a:ext cx="2276475" cy="77470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找到心中热爱</a:t>
              </a:r>
            </a:p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树立未来目标</a:t>
              </a:r>
            </a:p>
          </p:txBody>
        </p:sp>
      </p:grpSp>
      <p:grpSp>
        <p:nvGrpSpPr>
          <p:cNvPr id="89" name="iṣḷîḑé">
            <a:extLst>
              <a:ext uri="{FF2B5EF4-FFF2-40B4-BE49-F238E27FC236}">
                <a16:creationId xmlns:a16="http://schemas.microsoft.com/office/drawing/2014/main" id="{D63DDE26-D817-4FC1-9812-CE9B7EF58492}"/>
              </a:ext>
            </a:extLst>
          </p:cNvPr>
          <p:cNvGrpSpPr/>
          <p:nvPr/>
        </p:nvGrpSpPr>
        <p:grpSpPr>
          <a:xfrm>
            <a:off x="6316028" y="3723005"/>
            <a:ext cx="2489835" cy="842010"/>
            <a:chOff x="6891735" y="3822576"/>
            <a:chExt cx="2489672" cy="841796"/>
          </a:xfrm>
        </p:grpSpPr>
        <p:sp>
          <p:nvSpPr>
            <p:cNvPr id="113" name="îślïde">
              <a:extLst>
                <a:ext uri="{FF2B5EF4-FFF2-40B4-BE49-F238E27FC236}">
                  <a16:creationId xmlns:a16="http://schemas.microsoft.com/office/drawing/2014/main" id="{43F4F0D6-3710-473B-A10D-1A3418F89EBD}"/>
                </a:ext>
              </a:extLst>
            </p:cNvPr>
            <p:cNvSpPr txBox="1"/>
            <p:nvPr/>
          </p:nvSpPr>
          <p:spPr bwMode="auto">
            <a:xfrm>
              <a:off x="6891735" y="3822576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04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114" name="is1îďê">
              <a:extLst>
                <a:ext uri="{FF2B5EF4-FFF2-40B4-BE49-F238E27FC236}">
                  <a16:creationId xmlns:a16="http://schemas.microsoft.com/office/drawing/2014/main" id="{16CEA954-2E20-4488-9009-365F8CA443B2}"/>
                </a:ext>
              </a:extLst>
            </p:cNvPr>
            <p:cNvSpPr txBox="1"/>
            <p:nvPr/>
          </p:nvSpPr>
          <p:spPr bwMode="auto">
            <a:xfrm>
              <a:off x="6891735" y="4179110"/>
              <a:ext cx="2489672" cy="4852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发表学术成果</a:t>
              </a:r>
            </a:p>
          </p:txBody>
        </p:sp>
      </p:grpSp>
      <p:grpSp>
        <p:nvGrpSpPr>
          <p:cNvPr id="90" name="îş1ïdè">
            <a:extLst>
              <a:ext uri="{FF2B5EF4-FFF2-40B4-BE49-F238E27FC236}">
                <a16:creationId xmlns:a16="http://schemas.microsoft.com/office/drawing/2014/main" id="{C69442BA-63A9-4026-A4EF-322CA71B735D}"/>
              </a:ext>
            </a:extLst>
          </p:cNvPr>
          <p:cNvGrpSpPr/>
          <p:nvPr/>
        </p:nvGrpSpPr>
        <p:grpSpPr>
          <a:xfrm>
            <a:off x="4143058" y="1803400"/>
            <a:ext cx="2489835" cy="866775"/>
            <a:chOff x="3791744" y="2079000"/>
            <a:chExt cx="2489672" cy="866546"/>
          </a:xfrm>
        </p:grpSpPr>
        <p:sp>
          <p:nvSpPr>
            <p:cNvPr id="111" name="iṧḻîḓè">
              <a:extLst>
                <a:ext uri="{FF2B5EF4-FFF2-40B4-BE49-F238E27FC236}">
                  <a16:creationId xmlns:a16="http://schemas.microsoft.com/office/drawing/2014/main" id="{D1D9F758-924B-4208-90B3-F2F94B72156E}"/>
                </a:ext>
              </a:extLst>
            </p:cNvPr>
            <p:cNvSpPr txBox="1"/>
            <p:nvPr/>
          </p:nvSpPr>
          <p:spPr bwMode="auto">
            <a:xfrm>
              <a:off x="3791744" y="2079000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r" latinLnBrk="0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03</a:t>
              </a:r>
            </a:p>
          </p:txBody>
        </p:sp>
        <p:sp>
          <p:nvSpPr>
            <p:cNvPr id="112" name="ïŝľîḍé">
              <a:extLst>
                <a:ext uri="{FF2B5EF4-FFF2-40B4-BE49-F238E27FC236}">
                  <a16:creationId xmlns:a16="http://schemas.microsoft.com/office/drawing/2014/main" id="{9EB485F8-5C5B-4683-9FC1-D5D9125B8EDD}"/>
                </a:ext>
              </a:extLst>
            </p:cNvPr>
            <p:cNvSpPr txBox="1"/>
            <p:nvPr/>
          </p:nvSpPr>
          <p:spPr bwMode="auto">
            <a:xfrm>
              <a:off x="3791744" y="2435534"/>
              <a:ext cx="2489672" cy="51001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认真科研</a:t>
              </a:r>
            </a:p>
          </p:txBody>
        </p:sp>
      </p:grpSp>
      <p:grpSp>
        <p:nvGrpSpPr>
          <p:cNvPr id="91" name="ïṥlíďe">
            <a:extLst>
              <a:ext uri="{FF2B5EF4-FFF2-40B4-BE49-F238E27FC236}">
                <a16:creationId xmlns:a16="http://schemas.microsoft.com/office/drawing/2014/main" id="{5CBB838F-BC2E-46BE-973E-35215B42EF24}"/>
              </a:ext>
            </a:extLst>
          </p:cNvPr>
          <p:cNvGrpSpPr/>
          <p:nvPr/>
        </p:nvGrpSpPr>
        <p:grpSpPr>
          <a:xfrm>
            <a:off x="4310063" y="4528185"/>
            <a:ext cx="2489835" cy="842008"/>
            <a:chOff x="4902082" y="4289266"/>
            <a:chExt cx="2489672" cy="841794"/>
          </a:xfrm>
        </p:grpSpPr>
        <p:sp>
          <p:nvSpPr>
            <p:cNvPr id="109" name="íṡḻïḓé">
              <a:extLst>
                <a:ext uri="{FF2B5EF4-FFF2-40B4-BE49-F238E27FC236}">
                  <a16:creationId xmlns:a16="http://schemas.microsoft.com/office/drawing/2014/main" id="{3A3FECF3-426B-4A9F-9437-FBC518BF07CD}"/>
                </a:ext>
              </a:extLst>
            </p:cNvPr>
            <p:cNvSpPr txBox="1"/>
            <p:nvPr/>
          </p:nvSpPr>
          <p:spPr bwMode="auto">
            <a:xfrm>
              <a:off x="4902082" y="4289266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110" name="îṧḻiďê">
              <a:extLst>
                <a:ext uri="{FF2B5EF4-FFF2-40B4-BE49-F238E27FC236}">
                  <a16:creationId xmlns:a16="http://schemas.microsoft.com/office/drawing/2014/main" id="{212CC2DD-0A0D-42A6-835F-ABB40203CB3E}"/>
                </a:ext>
              </a:extLst>
            </p:cNvPr>
            <p:cNvSpPr txBox="1"/>
            <p:nvPr/>
          </p:nvSpPr>
          <p:spPr bwMode="auto">
            <a:xfrm>
              <a:off x="4902082" y="4645798"/>
              <a:ext cx="2489672" cy="4852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>
              <a:defPPr>
                <a:defRPr lang="zh-CN"/>
              </a:defPPr>
              <a:lvl1pPr algn="r">
                <a:lnSpc>
                  <a:spcPct val="120000"/>
                </a:lnSpc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dirty="0"/>
                <a:t>结识良师益友</a:t>
              </a:r>
            </a:p>
          </p:txBody>
        </p:sp>
      </p:grpSp>
      <p:grpSp>
        <p:nvGrpSpPr>
          <p:cNvPr id="92" name="isḻiḓé">
            <a:extLst>
              <a:ext uri="{FF2B5EF4-FFF2-40B4-BE49-F238E27FC236}">
                <a16:creationId xmlns:a16="http://schemas.microsoft.com/office/drawing/2014/main" id="{0AAEABDF-FA40-4097-92E9-6800CC33FCD0}"/>
              </a:ext>
            </a:extLst>
          </p:cNvPr>
          <p:cNvGrpSpPr/>
          <p:nvPr/>
        </p:nvGrpSpPr>
        <p:grpSpPr>
          <a:xfrm>
            <a:off x="3302318" y="2292985"/>
            <a:ext cx="5629275" cy="1983740"/>
            <a:chOff x="3435351" y="2361884"/>
            <a:chExt cx="5629318" cy="1983428"/>
          </a:xfrm>
        </p:grpSpPr>
        <p:sp>
          <p:nvSpPr>
            <p:cNvPr id="98" name="îṡļidè">
              <a:extLst>
                <a:ext uri="{FF2B5EF4-FFF2-40B4-BE49-F238E27FC236}">
                  <a16:creationId xmlns:a16="http://schemas.microsoft.com/office/drawing/2014/main" id="{A4E66133-0036-4E39-95E7-6FFF78B84198}"/>
                </a:ext>
              </a:extLst>
            </p:cNvPr>
            <p:cNvSpPr/>
            <p:nvPr/>
          </p:nvSpPr>
          <p:spPr>
            <a:xfrm>
              <a:off x="3435351" y="3693484"/>
              <a:ext cx="1320057" cy="651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ľiḓé">
              <a:extLst>
                <a:ext uri="{FF2B5EF4-FFF2-40B4-BE49-F238E27FC236}">
                  <a16:creationId xmlns:a16="http://schemas.microsoft.com/office/drawing/2014/main" id="{FDD22199-0A09-4FD8-ABBF-8F6EA10C641B}"/>
                </a:ext>
              </a:extLst>
            </p:cNvPr>
            <p:cNvSpPr/>
            <p:nvPr/>
          </p:nvSpPr>
          <p:spPr>
            <a:xfrm rot="5400000">
              <a:off x="4121452" y="3711356"/>
              <a:ext cx="952317" cy="315593"/>
            </a:xfrm>
            <a:prstGeom prst="parallelogram">
              <a:avLst>
                <a:gd name="adj" fmla="val 10446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ṥ1îḍê">
              <a:extLst>
                <a:ext uri="{FF2B5EF4-FFF2-40B4-BE49-F238E27FC236}">
                  <a16:creationId xmlns:a16="http://schemas.microsoft.com/office/drawing/2014/main" id="{1AF3A230-2726-4783-8009-ED40A9180656}"/>
                </a:ext>
              </a:extLst>
            </p:cNvPr>
            <p:cNvSpPr/>
            <p:nvPr/>
          </p:nvSpPr>
          <p:spPr>
            <a:xfrm>
              <a:off x="4439816" y="3392996"/>
              <a:ext cx="1320057" cy="6518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šḻîḑé">
              <a:extLst>
                <a:ext uri="{FF2B5EF4-FFF2-40B4-BE49-F238E27FC236}">
                  <a16:creationId xmlns:a16="http://schemas.microsoft.com/office/drawing/2014/main" id="{8A1C9690-8B21-4959-BE35-9627183DB535}"/>
                </a:ext>
              </a:extLst>
            </p:cNvPr>
            <p:cNvSpPr/>
            <p:nvPr/>
          </p:nvSpPr>
          <p:spPr>
            <a:xfrm rot="5400000">
              <a:off x="5125916" y="3410867"/>
              <a:ext cx="952317" cy="315593"/>
            </a:xfrm>
            <a:prstGeom prst="parallelogram">
              <a:avLst>
                <a:gd name="adj" fmla="val 10593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ślíďe">
              <a:extLst>
                <a:ext uri="{FF2B5EF4-FFF2-40B4-BE49-F238E27FC236}">
                  <a16:creationId xmlns:a16="http://schemas.microsoft.com/office/drawing/2014/main" id="{DDB2B634-B2B3-421C-840A-F1F8CAB63379}"/>
                </a:ext>
              </a:extLst>
            </p:cNvPr>
            <p:cNvSpPr/>
            <p:nvPr/>
          </p:nvSpPr>
          <p:spPr>
            <a:xfrm>
              <a:off x="5444280" y="3092506"/>
              <a:ext cx="1320057" cy="6518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şḻiďè">
              <a:extLst>
                <a:ext uri="{FF2B5EF4-FFF2-40B4-BE49-F238E27FC236}">
                  <a16:creationId xmlns:a16="http://schemas.microsoft.com/office/drawing/2014/main" id="{9565D047-83FC-4C84-A7EA-DE17FCF93FFD}"/>
                </a:ext>
              </a:extLst>
            </p:cNvPr>
            <p:cNvSpPr/>
            <p:nvPr/>
          </p:nvSpPr>
          <p:spPr>
            <a:xfrm rot="5400000">
              <a:off x="6130380" y="3110377"/>
              <a:ext cx="952317" cy="315593"/>
            </a:xfrm>
            <a:prstGeom prst="parallelogram">
              <a:avLst>
                <a:gd name="adj" fmla="val 10593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ṧḷïḓè">
              <a:extLst>
                <a:ext uri="{FF2B5EF4-FFF2-40B4-BE49-F238E27FC236}">
                  <a16:creationId xmlns:a16="http://schemas.microsoft.com/office/drawing/2014/main" id="{8684F7F2-F326-4611-BD6D-A69B1547B80D}"/>
                </a:ext>
              </a:extLst>
            </p:cNvPr>
            <p:cNvSpPr/>
            <p:nvPr/>
          </p:nvSpPr>
          <p:spPr>
            <a:xfrm>
              <a:off x="6448743" y="2792017"/>
              <a:ext cx="1320057" cy="6518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sļíḓè">
              <a:extLst>
                <a:ext uri="{FF2B5EF4-FFF2-40B4-BE49-F238E27FC236}">
                  <a16:creationId xmlns:a16="http://schemas.microsoft.com/office/drawing/2014/main" id="{D12B5AE6-D0EE-4E3E-A41D-32B0CA0AD776}"/>
                </a:ext>
              </a:extLst>
            </p:cNvPr>
            <p:cNvSpPr/>
            <p:nvPr/>
          </p:nvSpPr>
          <p:spPr>
            <a:xfrm rot="5400000">
              <a:off x="7134845" y="2810983"/>
              <a:ext cx="952317" cy="315593"/>
            </a:xfrm>
            <a:prstGeom prst="parallelogram">
              <a:avLst>
                <a:gd name="adj" fmla="val 10667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şľiḓe">
              <a:extLst>
                <a:ext uri="{FF2B5EF4-FFF2-40B4-BE49-F238E27FC236}">
                  <a16:creationId xmlns:a16="http://schemas.microsoft.com/office/drawing/2014/main" id="{F5D70306-134F-4495-9439-EF7EB9023688}"/>
                </a:ext>
              </a:extLst>
            </p:cNvPr>
            <p:cNvSpPr/>
            <p:nvPr/>
          </p:nvSpPr>
          <p:spPr>
            <a:xfrm rot="5400000">
              <a:off x="7812991" y="2002097"/>
              <a:ext cx="891891" cy="1611464"/>
            </a:xfrm>
            <a:custGeom>
              <a:avLst/>
              <a:gdLst>
                <a:gd name="connsiteX0" fmla="*/ 0 w 1019112"/>
                <a:gd name="connsiteY0" fmla="*/ 298436 h 1650344"/>
                <a:gd name="connsiteX1" fmla="*/ 509556 w 1019112"/>
                <a:gd name="connsiteY1" fmla="*/ 0 h 1650344"/>
                <a:gd name="connsiteX2" fmla="*/ 1019112 w 1019112"/>
                <a:gd name="connsiteY2" fmla="*/ 298436 h 1650344"/>
                <a:gd name="connsiteX3" fmla="*/ 887593 w 1019112"/>
                <a:gd name="connsiteY3" fmla="*/ 298436 h 1650344"/>
                <a:gd name="connsiteX4" fmla="*/ 887593 w 1019112"/>
                <a:gd name="connsiteY4" fmla="*/ 1650344 h 1650344"/>
                <a:gd name="connsiteX5" fmla="*/ 147853 w 1019112"/>
                <a:gd name="connsiteY5" fmla="*/ 1650344 h 1650344"/>
                <a:gd name="connsiteX6" fmla="*/ 147853 w 1019112"/>
                <a:gd name="connsiteY6" fmla="*/ 298436 h 16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9112" h="1650344">
                  <a:moveTo>
                    <a:pt x="0" y="298436"/>
                  </a:moveTo>
                  <a:lnTo>
                    <a:pt x="509556" y="0"/>
                  </a:lnTo>
                  <a:lnTo>
                    <a:pt x="1019112" y="298436"/>
                  </a:lnTo>
                  <a:lnTo>
                    <a:pt x="887593" y="298436"/>
                  </a:lnTo>
                  <a:lnTo>
                    <a:pt x="887593" y="1650344"/>
                  </a:lnTo>
                  <a:lnTo>
                    <a:pt x="147853" y="1650344"/>
                  </a:lnTo>
                  <a:lnTo>
                    <a:pt x="147853" y="2984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şļîďé">
              <a:extLst>
                <a:ext uri="{FF2B5EF4-FFF2-40B4-BE49-F238E27FC236}">
                  <a16:creationId xmlns:a16="http://schemas.microsoft.com/office/drawing/2014/main" id="{651D2DF7-17A1-468C-B96F-ACEE8BF1FA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82283" y="3785681"/>
              <a:ext cx="468000" cy="468000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ṡ1íḓè">
              <a:extLst>
                <a:ext uri="{FF2B5EF4-FFF2-40B4-BE49-F238E27FC236}">
                  <a16:creationId xmlns:a16="http://schemas.microsoft.com/office/drawing/2014/main" id="{031013FD-9558-4AC5-B5E5-A76E8CAE7A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5852" y="2884410"/>
              <a:ext cx="468000" cy="468000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3" name="išḷíḋè">
            <a:extLst>
              <a:ext uri="{FF2B5EF4-FFF2-40B4-BE49-F238E27FC236}">
                <a16:creationId xmlns:a16="http://schemas.microsoft.com/office/drawing/2014/main" id="{F2E75BD0-F60F-49D6-8AF6-0EA39E77BA5E}"/>
              </a:ext>
            </a:extLst>
          </p:cNvPr>
          <p:cNvSpPr>
            <a:spLocks noChangeAspect="1"/>
          </p:cNvSpPr>
          <p:nvPr/>
        </p:nvSpPr>
        <p:spPr bwMode="auto">
          <a:xfrm>
            <a:off x="5722303" y="3112770"/>
            <a:ext cx="313055" cy="467995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śḻïďê">
            <a:extLst>
              <a:ext uri="{FF2B5EF4-FFF2-40B4-BE49-F238E27FC236}">
                <a16:creationId xmlns:a16="http://schemas.microsoft.com/office/drawing/2014/main" id="{B929FDAF-0793-40CF-9C05-071833B67C11}"/>
              </a:ext>
            </a:extLst>
          </p:cNvPr>
          <p:cNvSpPr/>
          <p:nvPr/>
        </p:nvSpPr>
        <p:spPr bwMode="auto">
          <a:xfrm>
            <a:off x="4785678" y="3404870"/>
            <a:ext cx="184785" cy="175895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îśľïḍê">
            <a:extLst>
              <a:ext uri="{FF2B5EF4-FFF2-40B4-BE49-F238E27FC236}">
                <a16:creationId xmlns:a16="http://schemas.microsoft.com/office/drawing/2014/main" id="{C06BD6E5-F023-4681-980C-3C8D37599918}"/>
              </a:ext>
            </a:extLst>
          </p:cNvPr>
          <p:cNvSpPr/>
          <p:nvPr/>
        </p:nvSpPr>
        <p:spPr bwMode="auto">
          <a:xfrm>
            <a:off x="4668838" y="3613150"/>
            <a:ext cx="400685" cy="259715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19" y="0"/>
              </a:cxn>
              <a:cxn ang="0">
                <a:pos x="19" y="0"/>
              </a:cxn>
              <a:cxn ang="0">
                <a:pos x="17" y="0"/>
              </a:cxn>
              <a:cxn ang="0">
                <a:pos x="15" y="5"/>
              </a:cxn>
              <a:cxn ang="0">
                <a:pos x="13" y="10"/>
              </a:cxn>
              <a:cxn ang="0">
                <a:pos x="10" y="5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1" y="3"/>
              </a:cxn>
              <a:cxn ang="0">
                <a:pos x="0" y="15"/>
              </a:cxn>
              <a:cxn ang="0">
                <a:pos x="4" y="15"/>
              </a:cxn>
              <a:cxn ang="0">
                <a:pos x="4" y="6"/>
              </a:cxn>
              <a:cxn ang="0">
                <a:pos x="5" y="6"/>
              </a:cxn>
              <a:cxn ang="0">
                <a:pos x="5" y="15"/>
              </a:cxn>
              <a:cxn ang="0">
                <a:pos x="19" y="15"/>
              </a:cxn>
              <a:cxn ang="0">
                <a:pos x="19" y="6"/>
              </a:cxn>
              <a:cxn ang="0">
                <a:pos x="19" y="6"/>
              </a:cxn>
              <a:cxn ang="0">
                <a:pos x="20" y="6"/>
              </a:cxn>
              <a:cxn ang="0">
                <a:pos x="20" y="15"/>
              </a:cxn>
              <a:cxn ang="0">
                <a:pos x="23" y="15"/>
              </a:cxn>
              <a:cxn ang="0">
                <a:pos x="23" y="3"/>
              </a:cxn>
            </a:cxnLst>
            <a:rect l="0" t="0" r="r" b="b"/>
            <a:pathLst>
              <a:path w="24" h="15">
                <a:moveTo>
                  <a:pt x="23" y="3"/>
                </a:moveTo>
                <a:cubicBezTo>
                  <a:pt x="22" y="0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1" y="3"/>
                </a:cubicBezTo>
                <a:cubicBezTo>
                  <a:pt x="0" y="4"/>
                  <a:pt x="0" y="10"/>
                  <a:pt x="0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5"/>
                  <a:pt x="5" y="15"/>
                  <a:pt x="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15"/>
                  <a:pt x="20" y="15"/>
                  <a:pt x="20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0"/>
                  <a:pt x="24" y="4"/>
                  <a:pt x="23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íŝļiḋê">
            <a:extLst>
              <a:ext uri="{FF2B5EF4-FFF2-40B4-BE49-F238E27FC236}">
                <a16:creationId xmlns:a16="http://schemas.microsoft.com/office/drawing/2014/main" id="{C50AA2AF-1760-47F0-A9F9-9BF185E86691}"/>
              </a:ext>
            </a:extLst>
          </p:cNvPr>
          <p:cNvSpPr/>
          <p:nvPr/>
        </p:nvSpPr>
        <p:spPr bwMode="auto">
          <a:xfrm>
            <a:off x="4853623" y="3613150"/>
            <a:ext cx="49530" cy="17145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  <a:cxn ang="0">
                <a:pos x="0" y="7"/>
              </a:cxn>
              <a:cxn ang="0">
                <a:pos x="2" y="10"/>
              </a:cxn>
              <a:cxn ang="0">
                <a:pos x="3" y="7"/>
              </a:cxn>
              <a:cxn ang="0">
                <a:pos x="2" y="1"/>
              </a:cxn>
            </a:cxnLst>
            <a:rect l="0" t="0" r="r" b="b"/>
            <a:pathLst>
              <a:path w="3" h="10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7"/>
                  <a:pt x="0" y="7"/>
                  <a:pt x="0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7"/>
                  <a:pt x="3" y="7"/>
                  <a:pt x="3" y="7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ísļîḓè">
            <a:extLst>
              <a:ext uri="{FF2B5EF4-FFF2-40B4-BE49-F238E27FC236}">
                <a16:creationId xmlns:a16="http://schemas.microsoft.com/office/drawing/2014/main" id="{BAABF274-27F9-4FE0-9532-55C93F83F92A}"/>
              </a:ext>
            </a:extLst>
          </p:cNvPr>
          <p:cNvSpPr>
            <a:spLocks noChangeAspect="1"/>
          </p:cNvSpPr>
          <p:nvPr/>
        </p:nvSpPr>
        <p:spPr bwMode="auto">
          <a:xfrm>
            <a:off x="7759383" y="2505075"/>
            <a:ext cx="455295" cy="4679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7302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294340D8-D589-4BC2-8C08-7EAA7E7092F0}"/>
              </a:ext>
            </a:extLst>
          </p:cNvPr>
          <p:cNvSpPr txBox="1"/>
          <p:nvPr/>
        </p:nvSpPr>
        <p:spPr>
          <a:xfrm>
            <a:off x="938541" y="280687"/>
            <a:ext cx="800135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研究生阶段规划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42" name="isḻiḓé">
            <a:extLst>
              <a:ext uri="{FF2B5EF4-FFF2-40B4-BE49-F238E27FC236}">
                <a16:creationId xmlns:a16="http://schemas.microsoft.com/office/drawing/2014/main" id="{DD042F66-F2A4-49E1-A4CC-FC3471EC6A1D}"/>
              </a:ext>
            </a:extLst>
          </p:cNvPr>
          <p:cNvGrpSpPr/>
          <p:nvPr/>
        </p:nvGrpSpPr>
        <p:grpSpPr>
          <a:xfrm>
            <a:off x="3302635" y="2292985"/>
            <a:ext cx="5629275" cy="1983740"/>
            <a:chOff x="3435351" y="2361884"/>
            <a:chExt cx="5629318" cy="1983428"/>
          </a:xfrm>
        </p:grpSpPr>
        <p:sp>
          <p:nvSpPr>
            <p:cNvPr id="48" name="îṡļidè">
              <a:extLst>
                <a:ext uri="{FF2B5EF4-FFF2-40B4-BE49-F238E27FC236}">
                  <a16:creationId xmlns:a16="http://schemas.microsoft.com/office/drawing/2014/main" id="{061F364C-3E9C-4645-AB9A-CB8437BF2FA6}"/>
                </a:ext>
              </a:extLst>
            </p:cNvPr>
            <p:cNvSpPr/>
            <p:nvPr/>
          </p:nvSpPr>
          <p:spPr>
            <a:xfrm>
              <a:off x="3435351" y="3693484"/>
              <a:ext cx="1320057" cy="651828"/>
            </a:xfrm>
            <a:prstGeom prst="rect">
              <a:avLst/>
            </a:prstGeom>
            <a:solidFill>
              <a:srgbClr val="698F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" name="ïsľiḓé">
              <a:extLst>
                <a:ext uri="{FF2B5EF4-FFF2-40B4-BE49-F238E27FC236}">
                  <a16:creationId xmlns:a16="http://schemas.microsoft.com/office/drawing/2014/main" id="{2651A4FF-91EA-4373-9E13-86187D00EAD6}"/>
                </a:ext>
              </a:extLst>
            </p:cNvPr>
            <p:cNvSpPr/>
            <p:nvPr/>
          </p:nvSpPr>
          <p:spPr>
            <a:xfrm rot="5400000">
              <a:off x="4121452" y="3711356"/>
              <a:ext cx="952317" cy="315593"/>
            </a:xfrm>
            <a:prstGeom prst="parallelogram">
              <a:avLst>
                <a:gd name="adj" fmla="val 104466"/>
              </a:avLst>
            </a:prstGeom>
            <a:solidFill>
              <a:srgbClr val="969EC2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" name="iṥ1îḍê">
              <a:extLst>
                <a:ext uri="{FF2B5EF4-FFF2-40B4-BE49-F238E27FC236}">
                  <a16:creationId xmlns:a16="http://schemas.microsoft.com/office/drawing/2014/main" id="{F152EEC5-3FD9-409D-866E-54F43945DA92}"/>
                </a:ext>
              </a:extLst>
            </p:cNvPr>
            <p:cNvSpPr/>
            <p:nvPr/>
          </p:nvSpPr>
          <p:spPr>
            <a:xfrm>
              <a:off x="4439816" y="3392996"/>
              <a:ext cx="1320057" cy="651828"/>
            </a:xfrm>
            <a:prstGeom prst="rect">
              <a:avLst/>
            </a:prstGeom>
            <a:solidFill>
              <a:srgbClr val="969E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" name="íšḻîḑé">
              <a:extLst>
                <a:ext uri="{FF2B5EF4-FFF2-40B4-BE49-F238E27FC236}">
                  <a16:creationId xmlns:a16="http://schemas.microsoft.com/office/drawing/2014/main" id="{DCF3E03A-FD16-4D00-B4AC-B104DB381343}"/>
                </a:ext>
              </a:extLst>
            </p:cNvPr>
            <p:cNvSpPr/>
            <p:nvPr/>
          </p:nvSpPr>
          <p:spPr>
            <a:xfrm rot="5400000">
              <a:off x="5125916" y="3410867"/>
              <a:ext cx="952317" cy="315593"/>
            </a:xfrm>
            <a:prstGeom prst="parallelogram">
              <a:avLst>
                <a:gd name="adj" fmla="val 105939"/>
              </a:avLst>
            </a:prstGeom>
            <a:solidFill>
              <a:srgbClr val="85C2B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" name="iślíďe">
              <a:extLst>
                <a:ext uri="{FF2B5EF4-FFF2-40B4-BE49-F238E27FC236}">
                  <a16:creationId xmlns:a16="http://schemas.microsoft.com/office/drawing/2014/main" id="{26EC173C-042C-4894-91C9-E3B891ADA446}"/>
                </a:ext>
              </a:extLst>
            </p:cNvPr>
            <p:cNvSpPr/>
            <p:nvPr/>
          </p:nvSpPr>
          <p:spPr>
            <a:xfrm>
              <a:off x="5444280" y="3092506"/>
              <a:ext cx="1320057" cy="651828"/>
            </a:xfrm>
            <a:prstGeom prst="rect">
              <a:avLst/>
            </a:prstGeom>
            <a:solidFill>
              <a:srgbClr val="85C2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" name="ïşḻiďè">
              <a:extLst>
                <a:ext uri="{FF2B5EF4-FFF2-40B4-BE49-F238E27FC236}">
                  <a16:creationId xmlns:a16="http://schemas.microsoft.com/office/drawing/2014/main" id="{9BB87B2F-7C49-4574-9FDF-4AD6D536AAF8}"/>
                </a:ext>
              </a:extLst>
            </p:cNvPr>
            <p:cNvSpPr/>
            <p:nvPr/>
          </p:nvSpPr>
          <p:spPr>
            <a:xfrm rot="5400000">
              <a:off x="6130380" y="3110377"/>
              <a:ext cx="952317" cy="315593"/>
            </a:xfrm>
            <a:prstGeom prst="parallelogram">
              <a:avLst>
                <a:gd name="adj" fmla="val 105939"/>
              </a:avLst>
            </a:prstGeom>
            <a:solidFill>
              <a:srgbClr val="FAD25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ïṧḷïḓè">
              <a:extLst>
                <a:ext uri="{FF2B5EF4-FFF2-40B4-BE49-F238E27FC236}">
                  <a16:creationId xmlns:a16="http://schemas.microsoft.com/office/drawing/2014/main" id="{836F0EC9-5A30-403F-8147-869684E5451D}"/>
                </a:ext>
              </a:extLst>
            </p:cNvPr>
            <p:cNvSpPr/>
            <p:nvPr/>
          </p:nvSpPr>
          <p:spPr>
            <a:xfrm>
              <a:off x="6448743" y="2792017"/>
              <a:ext cx="1320057" cy="651828"/>
            </a:xfrm>
            <a:prstGeom prst="rect">
              <a:avLst/>
            </a:prstGeom>
            <a:solidFill>
              <a:srgbClr val="FAD2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" name="isļíḓè">
              <a:extLst>
                <a:ext uri="{FF2B5EF4-FFF2-40B4-BE49-F238E27FC236}">
                  <a16:creationId xmlns:a16="http://schemas.microsoft.com/office/drawing/2014/main" id="{590BFBED-D971-45FB-A33A-59B9D9CC1827}"/>
                </a:ext>
              </a:extLst>
            </p:cNvPr>
            <p:cNvSpPr/>
            <p:nvPr/>
          </p:nvSpPr>
          <p:spPr>
            <a:xfrm rot="5400000">
              <a:off x="7134845" y="2810983"/>
              <a:ext cx="952317" cy="315593"/>
            </a:xfrm>
            <a:prstGeom prst="parallelogram">
              <a:avLst>
                <a:gd name="adj" fmla="val 106676"/>
              </a:avLst>
            </a:prstGeom>
            <a:solidFill>
              <a:srgbClr val="99CA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7" name="îşľiḓe">
              <a:extLst>
                <a:ext uri="{FF2B5EF4-FFF2-40B4-BE49-F238E27FC236}">
                  <a16:creationId xmlns:a16="http://schemas.microsoft.com/office/drawing/2014/main" id="{60DF7F89-E1E2-4C56-9B7E-DDF7650EBCED}"/>
                </a:ext>
              </a:extLst>
            </p:cNvPr>
            <p:cNvSpPr/>
            <p:nvPr/>
          </p:nvSpPr>
          <p:spPr>
            <a:xfrm rot="5400000">
              <a:off x="7812991" y="2002097"/>
              <a:ext cx="891891" cy="1611464"/>
            </a:xfrm>
            <a:custGeom>
              <a:avLst/>
              <a:gdLst>
                <a:gd name="connsiteX0" fmla="*/ 0 w 1019112"/>
                <a:gd name="connsiteY0" fmla="*/ 298436 h 1650344"/>
                <a:gd name="connsiteX1" fmla="*/ 509556 w 1019112"/>
                <a:gd name="connsiteY1" fmla="*/ 0 h 1650344"/>
                <a:gd name="connsiteX2" fmla="*/ 1019112 w 1019112"/>
                <a:gd name="connsiteY2" fmla="*/ 298436 h 1650344"/>
                <a:gd name="connsiteX3" fmla="*/ 887593 w 1019112"/>
                <a:gd name="connsiteY3" fmla="*/ 298436 h 1650344"/>
                <a:gd name="connsiteX4" fmla="*/ 887593 w 1019112"/>
                <a:gd name="connsiteY4" fmla="*/ 1650344 h 1650344"/>
                <a:gd name="connsiteX5" fmla="*/ 147853 w 1019112"/>
                <a:gd name="connsiteY5" fmla="*/ 1650344 h 1650344"/>
                <a:gd name="connsiteX6" fmla="*/ 147853 w 1019112"/>
                <a:gd name="connsiteY6" fmla="*/ 298436 h 16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9112" h="1650344">
                  <a:moveTo>
                    <a:pt x="0" y="298436"/>
                  </a:moveTo>
                  <a:lnTo>
                    <a:pt x="509556" y="0"/>
                  </a:lnTo>
                  <a:lnTo>
                    <a:pt x="1019112" y="298436"/>
                  </a:lnTo>
                  <a:lnTo>
                    <a:pt x="887593" y="298436"/>
                  </a:lnTo>
                  <a:lnTo>
                    <a:pt x="887593" y="1650344"/>
                  </a:lnTo>
                  <a:lnTo>
                    <a:pt x="147853" y="1650344"/>
                  </a:lnTo>
                  <a:lnTo>
                    <a:pt x="147853" y="298436"/>
                  </a:lnTo>
                  <a:close/>
                </a:path>
              </a:pathLst>
            </a:custGeom>
            <a:solidFill>
              <a:srgbClr val="99CA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8" name="ïşļîďé">
              <a:extLst>
                <a:ext uri="{FF2B5EF4-FFF2-40B4-BE49-F238E27FC236}">
                  <a16:creationId xmlns:a16="http://schemas.microsoft.com/office/drawing/2014/main" id="{A185F78A-F078-4CCE-82A4-29AD0930E8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82283" y="3785681"/>
              <a:ext cx="468000" cy="468000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9" name="iṡ1íḓè">
              <a:extLst>
                <a:ext uri="{FF2B5EF4-FFF2-40B4-BE49-F238E27FC236}">
                  <a16:creationId xmlns:a16="http://schemas.microsoft.com/office/drawing/2014/main" id="{B57FCF1A-51C8-4C30-9A9A-2A4B8CB3A5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5852" y="2884410"/>
              <a:ext cx="468000" cy="468000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3" name="išḷíḋè">
            <a:extLst>
              <a:ext uri="{FF2B5EF4-FFF2-40B4-BE49-F238E27FC236}">
                <a16:creationId xmlns:a16="http://schemas.microsoft.com/office/drawing/2014/main" id="{4D88B3F2-29E2-457C-A452-F24D4F9980E8}"/>
              </a:ext>
            </a:extLst>
          </p:cNvPr>
          <p:cNvSpPr>
            <a:spLocks noChangeAspect="1"/>
          </p:cNvSpPr>
          <p:nvPr/>
        </p:nvSpPr>
        <p:spPr bwMode="auto">
          <a:xfrm>
            <a:off x="5722620" y="3093720"/>
            <a:ext cx="313055" cy="467995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4" name="íśḻïďê">
            <a:extLst>
              <a:ext uri="{FF2B5EF4-FFF2-40B4-BE49-F238E27FC236}">
                <a16:creationId xmlns:a16="http://schemas.microsoft.com/office/drawing/2014/main" id="{1FDD6CDD-C08F-4B78-B9EA-76C81A6A4DB3}"/>
              </a:ext>
            </a:extLst>
          </p:cNvPr>
          <p:cNvSpPr/>
          <p:nvPr/>
        </p:nvSpPr>
        <p:spPr bwMode="auto">
          <a:xfrm>
            <a:off x="4785995" y="3385820"/>
            <a:ext cx="184785" cy="17589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5" name="îśľïḍê">
            <a:extLst>
              <a:ext uri="{FF2B5EF4-FFF2-40B4-BE49-F238E27FC236}">
                <a16:creationId xmlns:a16="http://schemas.microsoft.com/office/drawing/2014/main" id="{8AB5954C-CFBC-49B5-B894-6D5E27DF2525}"/>
              </a:ext>
            </a:extLst>
          </p:cNvPr>
          <p:cNvSpPr/>
          <p:nvPr/>
        </p:nvSpPr>
        <p:spPr bwMode="auto">
          <a:xfrm>
            <a:off x="4669155" y="3594100"/>
            <a:ext cx="400685" cy="259715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19" y="0"/>
              </a:cxn>
              <a:cxn ang="0">
                <a:pos x="19" y="0"/>
              </a:cxn>
              <a:cxn ang="0">
                <a:pos x="17" y="0"/>
              </a:cxn>
              <a:cxn ang="0">
                <a:pos x="15" y="5"/>
              </a:cxn>
              <a:cxn ang="0">
                <a:pos x="13" y="10"/>
              </a:cxn>
              <a:cxn ang="0">
                <a:pos x="10" y="5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1" y="3"/>
              </a:cxn>
              <a:cxn ang="0">
                <a:pos x="0" y="15"/>
              </a:cxn>
              <a:cxn ang="0">
                <a:pos x="4" y="15"/>
              </a:cxn>
              <a:cxn ang="0">
                <a:pos x="4" y="6"/>
              </a:cxn>
              <a:cxn ang="0">
                <a:pos x="5" y="6"/>
              </a:cxn>
              <a:cxn ang="0">
                <a:pos x="5" y="15"/>
              </a:cxn>
              <a:cxn ang="0">
                <a:pos x="19" y="15"/>
              </a:cxn>
              <a:cxn ang="0">
                <a:pos x="19" y="6"/>
              </a:cxn>
              <a:cxn ang="0">
                <a:pos x="19" y="6"/>
              </a:cxn>
              <a:cxn ang="0">
                <a:pos x="20" y="6"/>
              </a:cxn>
              <a:cxn ang="0">
                <a:pos x="20" y="15"/>
              </a:cxn>
              <a:cxn ang="0">
                <a:pos x="23" y="15"/>
              </a:cxn>
              <a:cxn ang="0">
                <a:pos x="23" y="3"/>
              </a:cxn>
            </a:cxnLst>
            <a:rect l="0" t="0" r="r" b="b"/>
            <a:pathLst>
              <a:path w="24" h="15">
                <a:moveTo>
                  <a:pt x="23" y="3"/>
                </a:moveTo>
                <a:cubicBezTo>
                  <a:pt x="22" y="0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1" y="3"/>
                </a:cubicBezTo>
                <a:cubicBezTo>
                  <a:pt x="0" y="4"/>
                  <a:pt x="0" y="10"/>
                  <a:pt x="0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5"/>
                  <a:pt x="5" y="15"/>
                  <a:pt x="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15"/>
                  <a:pt x="20" y="15"/>
                  <a:pt x="20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0"/>
                  <a:pt x="24" y="4"/>
                  <a:pt x="23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6" name="íŝļiḋê">
            <a:extLst>
              <a:ext uri="{FF2B5EF4-FFF2-40B4-BE49-F238E27FC236}">
                <a16:creationId xmlns:a16="http://schemas.microsoft.com/office/drawing/2014/main" id="{9BAB653F-5664-4CA8-940E-C3374127520B}"/>
              </a:ext>
            </a:extLst>
          </p:cNvPr>
          <p:cNvSpPr/>
          <p:nvPr/>
        </p:nvSpPr>
        <p:spPr bwMode="auto">
          <a:xfrm>
            <a:off x="4853940" y="3594100"/>
            <a:ext cx="49530" cy="17145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  <a:cxn ang="0">
                <a:pos x="0" y="7"/>
              </a:cxn>
              <a:cxn ang="0">
                <a:pos x="2" y="10"/>
              </a:cxn>
              <a:cxn ang="0">
                <a:pos x="3" y="7"/>
              </a:cxn>
              <a:cxn ang="0">
                <a:pos x="2" y="1"/>
              </a:cxn>
            </a:cxnLst>
            <a:rect l="0" t="0" r="r" b="b"/>
            <a:pathLst>
              <a:path w="3" h="10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7"/>
                  <a:pt x="0" y="7"/>
                  <a:pt x="0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7"/>
                  <a:pt x="3" y="7"/>
                  <a:pt x="3" y="7"/>
                </a:cubicBezTo>
                <a:lnTo>
                  <a:pt x="2" y="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7" name="ísļîḓè">
            <a:extLst>
              <a:ext uri="{FF2B5EF4-FFF2-40B4-BE49-F238E27FC236}">
                <a16:creationId xmlns:a16="http://schemas.microsoft.com/office/drawing/2014/main" id="{72C73419-982E-4C20-BC2F-FB477C716385}"/>
              </a:ext>
            </a:extLst>
          </p:cNvPr>
          <p:cNvSpPr>
            <a:spLocks noChangeAspect="1"/>
          </p:cNvSpPr>
          <p:nvPr/>
        </p:nvSpPr>
        <p:spPr bwMode="auto">
          <a:xfrm>
            <a:off x="7759700" y="2486025"/>
            <a:ext cx="455295" cy="4679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70" name="îŝlïḋê">
            <a:extLst>
              <a:ext uri="{FF2B5EF4-FFF2-40B4-BE49-F238E27FC236}">
                <a16:creationId xmlns:a16="http://schemas.microsoft.com/office/drawing/2014/main" id="{25B98B31-9AD8-4704-946E-2E8145FEBEF0}"/>
              </a:ext>
            </a:extLst>
          </p:cNvPr>
          <p:cNvGrpSpPr/>
          <p:nvPr/>
        </p:nvGrpSpPr>
        <p:grpSpPr>
          <a:xfrm>
            <a:off x="769938" y="3471545"/>
            <a:ext cx="2489835" cy="866775"/>
            <a:chOff x="773883" y="3575448"/>
            <a:chExt cx="2489672" cy="866546"/>
          </a:xfrm>
        </p:grpSpPr>
        <p:sp>
          <p:nvSpPr>
            <p:cNvPr id="71" name="iṡḻíde">
              <a:extLst>
                <a:ext uri="{FF2B5EF4-FFF2-40B4-BE49-F238E27FC236}">
                  <a16:creationId xmlns:a16="http://schemas.microsoft.com/office/drawing/2014/main" id="{58D6C041-65A6-49CE-B5DF-FACCB40F691C}"/>
                </a:ext>
              </a:extLst>
            </p:cNvPr>
            <p:cNvSpPr txBox="1"/>
            <p:nvPr/>
          </p:nvSpPr>
          <p:spPr bwMode="auto">
            <a:xfrm>
              <a:off x="773883" y="3575448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r" latinLnBrk="0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j-lt"/>
                </a:rPr>
                <a:t>01</a:t>
              </a:r>
            </a:p>
          </p:txBody>
        </p:sp>
        <p:sp>
          <p:nvSpPr>
            <p:cNvPr id="72" name="iṣľiḍe">
              <a:extLst>
                <a:ext uri="{FF2B5EF4-FFF2-40B4-BE49-F238E27FC236}">
                  <a16:creationId xmlns:a16="http://schemas.microsoft.com/office/drawing/2014/main" id="{1CD1070C-CC92-433F-AAFA-5C52A10E809A}"/>
                </a:ext>
              </a:extLst>
            </p:cNvPr>
            <p:cNvSpPr txBox="1"/>
            <p:nvPr/>
          </p:nvSpPr>
          <p:spPr bwMode="auto">
            <a:xfrm>
              <a:off x="773883" y="3931982"/>
              <a:ext cx="2489672" cy="51001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掌握好课程知识</a:t>
              </a:r>
            </a:p>
          </p:txBody>
        </p:sp>
      </p:grpSp>
      <p:grpSp>
        <p:nvGrpSpPr>
          <p:cNvPr id="73" name="îšḷïďe">
            <a:extLst>
              <a:ext uri="{FF2B5EF4-FFF2-40B4-BE49-F238E27FC236}">
                <a16:creationId xmlns:a16="http://schemas.microsoft.com/office/drawing/2014/main" id="{E796E615-0AB8-4CF2-A3F9-A7E7A305DF3E}"/>
              </a:ext>
            </a:extLst>
          </p:cNvPr>
          <p:cNvGrpSpPr/>
          <p:nvPr/>
        </p:nvGrpSpPr>
        <p:grpSpPr>
          <a:xfrm>
            <a:off x="8932228" y="2340610"/>
            <a:ext cx="2489835" cy="1130935"/>
            <a:chOff x="9231995" y="2435481"/>
            <a:chExt cx="2489672" cy="1130935"/>
          </a:xfrm>
        </p:grpSpPr>
        <p:sp>
          <p:nvSpPr>
            <p:cNvPr id="74" name="îṡ1ïḍê">
              <a:extLst>
                <a:ext uri="{FF2B5EF4-FFF2-40B4-BE49-F238E27FC236}">
                  <a16:creationId xmlns:a16="http://schemas.microsoft.com/office/drawing/2014/main" id="{77419A6C-B980-4A16-A928-90AF57FCCF9F}"/>
                </a:ext>
              </a:extLst>
            </p:cNvPr>
            <p:cNvSpPr txBox="1"/>
            <p:nvPr/>
          </p:nvSpPr>
          <p:spPr bwMode="auto">
            <a:xfrm>
              <a:off x="9231995" y="2435481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05</a:t>
              </a:r>
            </a:p>
          </p:txBody>
        </p:sp>
        <p:sp>
          <p:nvSpPr>
            <p:cNvPr id="75" name="išlíḍé">
              <a:extLst>
                <a:ext uri="{FF2B5EF4-FFF2-40B4-BE49-F238E27FC236}">
                  <a16:creationId xmlns:a16="http://schemas.microsoft.com/office/drawing/2014/main" id="{23C17318-6435-42BF-85F5-AD264AEBAB79}"/>
                </a:ext>
              </a:extLst>
            </p:cNvPr>
            <p:cNvSpPr txBox="1"/>
            <p:nvPr/>
          </p:nvSpPr>
          <p:spPr bwMode="auto">
            <a:xfrm>
              <a:off x="9231995" y="2791716"/>
              <a:ext cx="2276475" cy="77470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找到心中热爱</a:t>
              </a:r>
            </a:p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树立未来目标</a:t>
              </a:r>
            </a:p>
          </p:txBody>
        </p:sp>
      </p:grpSp>
      <p:grpSp>
        <p:nvGrpSpPr>
          <p:cNvPr id="76" name="iṣḷîḑé">
            <a:extLst>
              <a:ext uri="{FF2B5EF4-FFF2-40B4-BE49-F238E27FC236}">
                <a16:creationId xmlns:a16="http://schemas.microsoft.com/office/drawing/2014/main" id="{3EA4CA8B-2923-4779-8707-71988B57C92B}"/>
              </a:ext>
            </a:extLst>
          </p:cNvPr>
          <p:cNvGrpSpPr/>
          <p:nvPr/>
        </p:nvGrpSpPr>
        <p:grpSpPr>
          <a:xfrm>
            <a:off x="6316028" y="3723005"/>
            <a:ext cx="2489835" cy="842010"/>
            <a:chOff x="6891735" y="3822576"/>
            <a:chExt cx="2489672" cy="841796"/>
          </a:xfrm>
        </p:grpSpPr>
        <p:sp>
          <p:nvSpPr>
            <p:cNvPr id="77" name="îślïde">
              <a:extLst>
                <a:ext uri="{FF2B5EF4-FFF2-40B4-BE49-F238E27FC236}">
                  <a16:creationId xmlns:a16="http://schemas.microsoft.com/office/drawing/2014/main" id="{2727545A-1791-4FBD-AB4E-89C0DAFD88D0}"/>
                </a:ext>
              </a:extLst>
            </p:cNvPr>
            <p:cNvSpPr txBox="1"/>
            <p:nvPr/>
          </p:nvSpPr>
          <p:spPr bwMode="auto">
            <a:xfrm>
              <a:off x="6891735" y="3822576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04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78" name="is1îďê">
              <a:extLst>
                <a:ext uri="{FF2B5EF4-FFF2-40B4-BE49-F238E27FC236}">
                  <a16:creationId xmlns:a16="http://schemas.microsoft.com/office/drawing/2014/main" id="{4D1C2A09-5C95-490F-BD18-EFDD8344F050}"/>
                </a:ext>
              </a:extLst>
            </p:cNvPr>
            <p:cNvSpPr txBox="1"/>
            <p:nvPr/>
          </p:nvSpPr>
          <p:spPr bwMode="auto">
            <a:xfrm>
              <a:off x="6891735" y="4179110"/>
              <a:ext cx="2489672" cy="4852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发表学术成果</a:t>
              </a:r>
            </a:p>
          </p:txBody>
        </p:sp>
      </p:grpSp>
      <p:grpSp>
        <p:nvGrpSpPr>
          <p:cNvPr id="79" name="îş1ïdè">
            <a:extLst>
              <a:ext uri="{FF2B5EF4-FFF2-40B4-BE49-F238E27FC236}">
                <a16:creationId xmlns:a16="http://schemas.microsoft.com/office/drawing/2014/main" id="{82CED46F-1EE6-4DE8-A2C8-E76FC4DDBC79}"/>
              </a:ext>
            </a:extLst>
          </p:cNvPr>
          <p:cNvGrpSpPr/>
          <p:nvPr/>
        </p:nvGrpSpPr>
        <p:grpSpPr>
          <a:xfrm>
            <a:off x="4143058" y="1803400"/>
            <a:ext cx="2489835" cy="866775"/>
            <a:chOff x="3791744" y="2079000"/>
            <a:chExt cx="2489672" cy="866546"/>
          </a:xfrm>
        </p:grpSpPr>
        <p:sp>
          <p:nvSpPr>
            <p:cNvPr id="80" name="iṧḻîḓè">
              <a:extLst>
                <a:ext uri="{FF2B5EF4-FFF2-40B4-BE49-F238E27FC236}">
                  <a16:creationId xmlns:a16="http://schemas.microsoft.com/office/drawing/2014/main" id="{B6EF83C4-ECF4-42CD-9A91-97371DB0CB54}"/>
                </a:ext>
              </a:extLst>
            </p:cNvPr>
            <p:cNvSpPr txBox="1"/>
            <p:nvPr/>
          </p:nvSpPr>
          <p:spPr bwMode="auto">
            <a:xfrm>
              <a:off x="3791744" y="2079000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r" latinLnBrk="0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03</a:t>
              </a:r>
            </a:p>
          </p:txBody>
        </p:sp>
        <p:sp>
          <p:nvSpPr>
            <p:cNvPr id="81" name="ïŝľîḍé">
              <a:extLst>
                <a:ext uri="{FF2B5EF4-FFF2-40B4-BE49-F238E27FC236}">
                  <a16:creationId xmlns:a16="http://schemas.microsoft.com/office/drawing/2014/main" id="{FDC45FC6-D2A3-4FD7-A839-CD6022AC21E9}"/>
                </a:ext>
              </a:extLst>
            </p:cNvPr>
            <p:cNvSpPr txBox="1"/>
            <p:nvPr/>
          </p:nvSpPr>
          <p:spPr bwMode="auto">
            <a:xfrm>
              <a:off x="3791744" y="2435534"/>
              <a:ext cx="2489672" cy="51001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认真科研</a:t>
              </a:r>
            </a:p>
          </p:txBody>
        </p:sp>
      </p:grpSp>
      <p:grpSp>
        <p:nvGrpSpPr>
          <p:cNvPr id="82" name="ïṥlíďe">
            <a:extLst>
              <a:ext uri="{FF2B5EF4-FFF2-40B4-BE49-F238E27FC236}">
                <a16:creationId xmlns:a16="http://schemas.microsoft.com/office/drawing/2014/main" id="{25516F20-3BF7-4AC4-A4B7-6EB68920C179}"/>
              </a:ext>
            </a:extLst>
          </p:cNvPr>
          <p:cNvGrpSpPr/>
          <p:nvPr/>
        </p:nvGrpSpPr>
        <p:grpSpPr>
          <a:xfrm>
            <a:off x="4310063" y="4528185"/>
            <a:ext cx="2489835" cy="842008"/>
            <a:chOff x="4902082" y="4289266"/>
            <a:chExt cx="2489672" cy="841794"/>
          </a:xfrm>
        </p:grpSpPr>
        <p:sp>
          <p:nvSpPr>
            <p:cNvPr id="83" name="íṡḻïḓé">
              <a:extLst>
                <a:ext uri="{FF2B5EF4-FFF2-40B4-BE49-F238E27FC236}">
                  <a16:creationId xmlns:a16="http://schemas.microsoft.com/office/drawing/2014/main" id="{8C747736-D660-4A9F-88C0-E051A5B03D0C}"/>
                </a:ext>
              </a:extLst>
            </p:cNvPr>
            <p:cNvSpPr txBox="1"/>
            <p:nvPr/>
          </p:nvSpPr>
          <p:spPr bwMode="auto">
            <a:xfrm>
              <a:off x="4902082" y="4289266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84" name="îṧḻiďê">
              <a:extLst>
                <a:ext uri="{FF2B5EF4-FFF2-40B4-BE49-F238E27FC236}">
                  <a16:creationId xmlns:a16="http://schemas.microsoft.com/office/drawing/2014/main" id="{01E199F5-E17C-433B-8E0E-91446A88421C}"/>
                </a:ext>
              </a:extLst>
            </p:cNvPr>
            <p:cNvSpPr txBox="1"/>
            <p:nvPr/>
          </p:nvSpPr>
          <p:spPr bwMode="auto">
            <a:xfrm>
              <a:off x="4902082" y="4645798"/>
              <a:ext cx="2489672" cy="4852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>
              <a:defPPr>
                <a:defRPr lang="zh-CN"/>
              </a:defPPr>
              <a:lvl1pPr algn="r">
                <a:lnSpc>
                  <a:spcPct val="120000"/>
                </a:lnSpc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dirty="0"/>
                <a:t>结识良师益友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00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279650" y="260350"/>
            <a:ext cx="2160588" cy="576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0D107FE-6E2E-4733-A95D-4E4C95F47E1A}"/>
              </a:ext>
            </a:extLst>
          </p:cNvPr>
          <p:cNvGrpSpPr/>
          <p:nvPr/>
        </p:nvGrpSpPr>
        <p:grpSpPr>
          <a:xfrm>
            <a:off x="2783982" y="2797106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FA9D7D4-3776-4D89-9197-367D12737C6A}"/>
                </a:ext>
              </a:extLst>
            </p:cNvPr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93B296D-4E8F-462A-9F04-984368C63D95}"/>
                </a:ext>
              </a:extLst>
            </p:cNvPr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</a:t>
              </a:r>
              <a:endParaRPr lang="zh-CN" altLang="en-US" sz="5400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9908249-3F40-4161-B2FC-0CD8BBAE2158}"/>
              </a:ext>
            </a:extLst>
          </p:cNvPr>
          <p:cNvGrpSpPr/>
          <p:nvPr/>
        </p:nvGrpSpPr>
        <p:grpSpPr>
          <a:xfrm>
            <a:off x="4546086" y="2797106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7CBFEA5-91C7-4D37-9DB9-ACB139C72B2F}"/>
                </a:ext>
              </a:extLst>
            </p:cNvPr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28B3579-FD13-44F9-A0C1-85F66A70EF34}"/>
                </a:ext>
              </a:extLst>
            </p:cNvPr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5400" b="1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D24B3B-F47E-4418-914B-85B6C7084B73}"/>
              </a:ext>
            </a:extLst>
          </p:cNvPr>
          <p:cNvGrpSpPr/>
          <p:nvPr/>
        </p:nvGrpSpPr>
        <p:grpSpPr>
          <a:xfrm>
            <a:off x="6308190" y="2797106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ED29769-8406-4D4A-91CA-987FA1E2AF41}"/>
                </a:ext>
              </a:extLst>
            </p:cNvPr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CB84BD0-95F2-44E5-BF7C-EEB6F063F35D}"/>
                </a:ext>
              </a:extLst>
            </p:cNvPr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聆</a:t>
              </a:r>
              <a:endParaRPr lang="zh-CN" altLang="en-US" sz="5400" b="1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1C27C4-91A7-4545-A093-7E13D1A3DB6C}"/>
              </a:ext>
            </a:extLst>
          </p:cNvPr>
          <p:cNvGrpSpPr/>
          <p:nvPr/>
        </p:nvGrpSpPr>
        <p:grpSpPr>
          <a:xfrm>
            <a:off x="8070294" y="2797106"/>
            <a:ext cx="1332320" cy="1297631"/>
            <a:chOff x="1456771" y="1052454"/>
            <a:chExt cx="1642584" cy="1853324"/>
          </a:xfrm>
          <a:effectLst>
            <a:outerShdw blurRad="190500" dist="241300" dir="3480000" sx="95000" sy="95000" algn="ctr" rotWithShape="0">
              <a:srgbClr val="000000">
                <a:alpha val="31000"/>
              </a:srgbClr>
            </a:outerShdw>
          </a:effectLst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11B0CFB-85A5-48CD-B07B-F5C9EBB61EB1}"/>
                </a:ext>
              </a:extLst>
            </p:cNvPr>
            <p:cNvSpPr/>
            <p:nvPr/>
          </p:nvSpPr>
          <p:spPr bwMode="auto">
            <a:xfrm rot="5400000">
              <a:off x="1351401" y="1157824"/>
              <a:ext cx="1853324" cy="16425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1B91A04-DBCB-4A4D-ABB1-31B6F948CD75}"/>
                </a:ext>
              </a:extLst>
            </p:cNvPr>
            <p:cNvSpPr/>
            <p:nvPr/>
          </p:nvSpPr>
          <p:spPr>
            <a:xfrm>
              <a:off x="1550750" y="1164161"/>
              <a:ext cx="1454626" cy="1629611"/>
            </a:xfrm>
            <a:prstGeom prst="ellipse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spc="22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听</a:t>
              </a:r>
              <a:endParaRPr lang="zh-CN" altLang="zh-CN" sz="5400" b="1" spc="22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灯片编号占位符 7">
            <a:extLst>
              <a:ext uri="{FF2B5EF4-FFF2-40B4-BE49-F238E27FC236}">
                <a16:creationId xmlns:a16="http://schemas.microsoft.com/office/drawing/2014/main" id="{F6ADDC56-B349-46CC-B449-D82C1AB58FDA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06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0782300" y="375856"/>
            <a:ext cx="1028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039605-4345-4004-BA6C-EBB4B611A320}"/>
              </a:ext>
            </a:extLst>
          </p:cNvPr>
          <p:cNvGrpSpPr/>
          <p:nvPr/>
        </p:nvGrpSpPr>
        <p:grpSpPr>
          <a:xfrm>
            <a:off x="2333160" y="2329575"/>
            <a:ext cx="7525679" cy="2485994"/>
            <a:chOff x="3599341" y="1269125"/>
            <a:chExt cx="7525679" cy="248599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A62628-F7D4-4FC5-BA68-19F04E080CF9}"/>
                </a:ext>
              </a:extLst>
            </p:cNvPr>
            <p:cNvSpPr/>
            <p:nvPr/>
          </p:nvSpPr>
          <p:spPr>
            <a:xfrm>
              <a:off x="6662058" y="1368570"/>
              <a:ext cx="1393373" cy="520236"/>
            </a:xfrm>
            <a:prstGeom prst="rect">
              <a:avLst/>
            </a:prstGeom>
            <a:noFill/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机械臂模块</a:t>
              </a:r>
              <a:endParaRPr lang="en-US" altLang="zh-CN" sz="17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2E246CA-0F3F-4DE6-917D-59AB6811DE87}"/>
                </a:ext>
              </a:extLst>
            </p:cNvPr>
            <p:cNvSpPr/>
            <p:nvPr/>
          </p:nvSpPr>
          <p:spPr>
            <a:xfrm>
              <a:off x="6662058" y="2958591"/>
              <a:ext cx="1393373" cy="520236"/>
            </a:xfrm>
            <a:prstGeom prst="rect">
              <a:avLst/>
            </a:prstGeom>
            <a:noFill/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视觉模块</a:t>
              </a:r>
              <a:endParaRPr lang="en-US" altLang="zh-CN" sz="17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CB8DB1-9DF3-4A80-B3E7-7A1ECEE9C281}"/>
                </a:ext>
              </a:extLst>
            </p:cNvPr>
            <p:cNvSpPr/>
            <p:nvPr/>
          </p:nvSpPr>
          <p:spPr>
            <a:xfrm>
              <a:off x="4361541" y="2179915"/>
              <a:ext cx="2021840" cy="520235"/>
            </a:xfrm>
            <a:prstGeom prst="rect">
              <a:avLst/>
            </a:prstGeom>
            <a:noFill/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Stm32F429</a:t>
              </a:r>
              <a:r>
                <a:rPr lang="zh-CN" altLang="en-US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  <a:endParaRPr lang="zh-CN" altLang="en-US" sz="2400" dirty="0"/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50C37782-999B-475F-8849-15AAE8859D2E}"/>
                </a:ext>
              </a:extLst>
            </p:cNvPr>
            <p:cNvCxnSpPr>
              <a:cxnSpLocks/>
              <a:stCxn id="18" idx="1"/>
              <a:endCxn id="20" idx="0"/>
            </p:cNvCxnSpPr>
            <p:nvPr/>
          </p:nvCxnSpPr>
          <p:spPr>
            <a:xfrm rot="10800000" flipV="1">
              <a:off x="5372463" y="1628688"/>
              <a:ext cx="1289596" cy="551227"/>
            </a:xfrm>
            <a:prstGeom prst="bentConnector2">
              <a:avLst/>
            </a:prstGeom>
            <a:ln w="19050">
              <a:solidFill>
                <a:srgbClr val="3354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E5FAD10D-F2C5-4BE7-8327-C243AC7CA353}"/>
                </a:ext>
              </a:extLst>
            </p:cNvPr>
            <p:cNvCxnSpPr>
              <a:cxnSpLocks/>
              <a:stCxn id="19" idx="1"/>
              <a:endCxn id="20" idx="2"/>
            </p:cNvCxnSpPr>
            <p:nvPr/>
          </p:nvCxnSpPr>
          <p:spPr>
            <a:xfrm rot="10800000">
              <a:off x="5372463" y="2700149"/>
              <a:ext cx="1289596" cy="518560"/>
            </a:xfrm>
            <a:prstGeom prst="bentConnector2">
              <a:avLst/>
            </a:prstGeom>
            <a:ln w="19050">
              <a:solidFill>
                <a:srgbClr val="3354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D0C2FA56-08DB-4CB0-AA5B-C00CE3A1CF4B}"/>
                </a:ext>
              </a:extLst>
            </p:cNvPr>
            <p:cNvSpPr/>
            <p:nvPr/>
          </p:nvSpPr>
          <p:spPr>
            <a:xfrm>
              <a:off x="3599341" y="2310966"/>
              <a:ext cx="614761" cy="258132"/>
            </a:xfrm>
            <a:prstGeom prst="rightArrow">
              <a:avLst/>
            </a:prstGeom>
            <a:solidFill>
              <a:srgbClr val="335485"/>
            </a:solidFill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A2D4EC4-7240-4F17-876D-CC8ACA842519}"/>
                </a:ext>
              </a:extLst>
            </p:cNvPr>
            <p:cNvSpPr/>
            <p:nvPr/>
          </p:nvSpPr>
          <p:spPr>
            <a:xfrm>
              <a:off x="5740471" y="127192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5062EB5-528B-4EF5-A547-025B02CA20B2}"/>
                </a:ext>
              </a:extLst>
            </p:cNvPr>
            <p:cNvSpPr/>
            <p:nvPr/>
          </p:nvSpPr>
          <p:spPr>
            <a:xfrm>
              <a:off x="5740470" y="321871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C26D8F-C89C-4E3A-969A-139026F3FE47}"/>
                </a:ext>
              </a:extLst>
            </p:cNvPr>
            <p:cNvSpPr/>
            <p:nvPr/>
          </p:nvSpPr>
          <p:spPr>
            <a:xfrm>
              <a:off x="8965071" y="2682300"/>
              <a:ext cx="2159949" cy="1072819"/>
            </a:xfrm>
            <a:prstGeom prst="rect">
              <a:avLst/>
            </a:prstGeom>
            <a:noFill/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594" indent="-228594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</a:p>
            <a:p>
              <a:pPr marL="228594" indent="-228594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一个摄像头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594" indent="-228594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同时识别三种颜色</a:t>
              </a:r>
              <a:endPara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B63CEAE-F14A-47D4-BAB0-AFDF1422966B}"/>
                </a:ext>
              </a:extLst>
            </p:cNvPr>
            <p:cNvCxnSpPr>
              <a:cxnSpLocks/>
              <a:stCxn id="19" idx="3"/>
              <a:endCxn id="26" idx="1"/>
            </p:cNvCxnSpPr>
            <p:nvPr/>
          </p:nvCxnSpPr>
          <p:spPr>
            <a:xfrm>
              <a:off x="8055431" y="3218709"/>
              <a:ext cx="909640" cy="0"/>
            </a:xfrm>
            <a:prstGeom prst="straightConnector1">
              <a:avLst/>
            </a:prstGeom>
            <a:ln w="19050">
              <a:solidFill>
                <a:srgbClr val="3354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0A30663-BD9E-4986-8D28-737C8C6E3982}"/>
                </a:ext>
              </a:extLst>
            </p:cNvPr>
            <p:cNvSpPr/>
            <p:nvPr/>
          </p:nvSpPr>
          <p:spPr>
            <a:xfrm>
              <a:off x="8965071" y="1269125"/>
              <a:ext cx="1563592" cy="719127"/>
            </a:xfrm>
            <a:prstGeom prst="rect">
              <a:avLst/>
            </a:prstGeom>
            <a:noFill/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594" indent="-228594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四自由度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594" indent="-228594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数字舵机</a:t>
              </a:r>
              <a:endPara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2CA458A-3F03-4E11-9978-BB3233108AC0}"/>
                </a:ext>
              </a:extLst>
            </p:cNvPr>
            <p:cNvCxnSpPr>
              <a:cxnSpLocks/>
              <a:stCxn id="18" idx="3"/>
              <a:endCxn id="28" idx="1"/>
            </p:cNvCxnSpPr>
            <p:nvPr/>
          </p:nvCxnSpPr>
          <p:spPr>
            <a:xfrm>
              <a:off x="8055431" y="1628688"/>
              <a:ext cx="909640" cy="0"/>
            </a:xfrm>
            <a:prstGeom prst="straightConnector1">
              <a:avLst/>
            </a:prstGeom>
            <a:ln w="19050">
              <a:solidFill>
                <a:srgbClr val="3354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1">
            <a:extLst>
              <a:ext uri="{FF2B5EF4-FFF2-40B4-BE49-F238E27FC236}">
                <a16:creationId xmlns:a16="http://schemas.microsoft.com/office/drawing/2014/main" id="{E8FB9726-609E-4A7D-83DC-A0651A656069}"/>
              </a:ext>
            </a:extLst>
          </p:cNvPr>
          <p:cNvSpPr txBox="1"/>
          <p:nvPr/>
        </p:nvSpPr>
        <p:spPr>
          <a:xfrm>
            <a:off x="990233" y="314029"/>
            <a:ext cx="9163417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逻辑框图可编辑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改好后，选中整体另存为图片即可变小插入了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08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0782300" y="375856"/>
            <a:ext cx="1028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附页</a:t>
            </a:r>
          </a:p>
        </p:txBody>
      </p:sp>
      <p:sp>
        <p:nvSpPr>
          <p:cNvPr id="30" name="文本框 21">
            <a:extLst>
              <a:ext uri="{FF2B5EF4-FFF2-40B4-BE49-F238E27FC236}">
                <a16:creationId xmlns:a16="http://schemas.microsoft.com/office/drawing/2014/main" id="{E8FB9726-609E-4A7D-83DC-A0651A656069}"/>
              </a:ext>
            </a:extLst>
          </p:cNvPr>
          <p:cNvSpPr txBox="1"/>
          <p:nvPr/>
        </p:nvSpPr>
        <p:spPr>
          <a:xfrm>
            <a:off x="990233" y="314029"/>
            <a:ext cx="9163417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逻辑框图可编辑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改好后，选中整体另存为图片即可变小插入了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8E50A2C-5AC9-4DBC-9E6A-09CCC324CADD}"/>
              </a:ext>
            </a:extLst>
          </p:cNvPr>
          <p:cNvGrpSpPr/>
          <p:nvPr/>
        </p:nvGrpSpPr>
        <p:grpSpPr>
          <a:xfrm>
            <a:off x="1929318" y="2425068"/>
            <a:ext cx="8333363" cy="2007863"/>
            <a:chOff x="1491919" y="3079953"/>
            <a:chExt cx="6250022" cy="15058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CE45C42-686F-4841-9072-BF309935D23A}"/>
                </a:ext>
              </a:extLst>
            </p:cNvPr>
            <p:cNvGrpSpPr/>
            <p:nvPr/>
          </p:nvGrpSpPr>
          <p:grpSpPr>
            <a:xfrm>
              <a:off x="3067856" y="3079953"/>
              <a:ext cx="4674085" cy="1505897"/>
              <a:chOff x="439648" y="3016774"/>
              <a:chExt cx="4674085" cy="150589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CF42219-27BF-4F98-96F1-2527F4820649}"/>
                  </a:ext>
                </a:extLst>
              </p:cNvPr>
              <p:cNvSpPr/>
              <p:nvPr/>
            </p:nvSpPr>
            <p:spPr>
              <a:xfrm>
                <a:off x="439648" y="3574633"/>
                <a:ext cx="1183088" cy="390177"/>
              </a:xfrm>
              <a:prstGeom prst="rect">
                <a:avLst/>
              </a:prstGeom>
              <a:noFill/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抓发一体装置</a:t>
                </a:r>
                <a:endParaRPr lang="en-US" altLang="zh-CN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5F8637-8F62-490D-A6FC-09E9F0AE7B88}"/>
                  </a:ext>
                </a:extLst>
              </p:cNvPr>
              <p:cNvSpPr/>
              <p:nvPr/>
            </p:nvSpPr>
            <p:spPr>
              <a:xfrm>
                <a:off x="2033452" y="3016774"/>
                <a:ext cx="2094412" cy="356319"/>
              </a:xfrm>
              <a:prstGeom prst="rect">
                <a:avLst/>
              </a:prstGeom>
              <a:noFill/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Robocon</a:t>
                </a:r>
                <a:r>
                  <a:rPr lang="zh-CN" altLang="en-US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2011-2019</a:t>
                </a:r>
                <a:r>
                  <a:rPr lang="zh-CN" altLang="en-US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C76EA7-2413-44F7-8F64-C3C456483B91}"/>
                  </a:ext>
                </a:extLst>
              </p:cNvPr>
              <p:cNvSpPr/>
              <p:nvPr/>
            </p:nvSpPr>
            <p:spPr>
              <a:xfrm>
                <a:off x="2033452" y="3591562"/>
                <a:ext cx="2094411" cy="356319"/>
              </a:xfrm>
              <a:prstGeom prst="rect">
                <a:avLst/>
              </a:prstGeom>
              <a:noFill/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Robomaster(2018-2019)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12EE056-5B7D-4EBA-8F26-80916CF389F7}"/>
                  </a:ext>
                </a:extLst>
              </p:cNvPr>
              <p:cNvSpPr/>
              <p:nvPr/>
            </p:nvSpPr>
            <p:spPr>
              <a:xfrm>
                <a:off x="2033452" y="4166352"/>
                <a:ext cx="2094411" cy="356319"/>
              </a:xfrm>
              <a:prstGeom prst="rect">
                <a:avLst/>
              </a:prstGeom>
              <a:noFill/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FRC</a:t>
                </a:r>
                <a:r>
                  <a:rPr lang="zh-CN" altLang="en-US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FTC</a:t>
                </a:r>
                <a:r>
                  <a:rPr lang="zh-CN" altLang="en-US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VEX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3873B69-9F5B-4062-B13A-1DE0A8534397}"/>
                  </a:ext>
                </a:extLst>
              </p:cNvPr>
              <p:cNvSpPr/>
              <p:nvPr/>
            </p:nvSpPr>
            <p:spPr>
              <a:xfrm>
                <a:off x="4517128" y="3016774"/>
                <a:ext cx="596605" cy="1505896"/>
              </a:xfrm>
              <a:prstGeom prst="rect">
                <a:avLst/>
              </a:prstGeom>
              <a:noFill/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视频图纸</a:t>
                </a:r>
                <a:endParaRPr lang="en-US" altLang="zh-CN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论文专利</a:t>
                </a:r>
                <a:endParaRPr lang="en-US" altLang="zh-CN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733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0A3BC2A6-9D9E-4EFD-9EE5-418762DC24B9}"/>
                  </a:ext>
                </a:extLst>
              </p:cNvPr>
              <p:cNvCxnSpPr>
                <a:cxnSpLocks/>
                <a:stCxn id="37" idx="0"/>
                <a:endCxn id="38" idx="1"/>
              </p:cNvCxnSpPr>
              <p:nvPr/>
            </p:nvCxnSpPr>
            <p:spPr>
              <a:xfrm rot="5400000" flipH="1" flipV="1">
                <a:off x="1342473" y="2883654"/>
                <a:ext cx="379699" cy="1002260"/>
              </a:xfrm>
              <a:prstGeom prst="bentConnector2">
                <a:avLst/>
              </a:prstGeom>
              <a:ln w="19050">
                <a:solidFill>
                  <a:srgbClr val="33548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:a16="http://schemas.microsoft.com/office/drawing/2014/main" id="{054496E2-E2FD-414A-80C3-89E97FD92CE7}"/>
                  </a:ext>
                </a:extLst>
              </p:cNvPr>
              <p:cNvCxnSpPr>
                <a:cxnSpLocks/>
                <a:stCxn id="37" idx="2"/>
                <a:endCxn id="40" idx="1"/>
              </p:cNvCxnSpPr>
              <p:nvPr/>
            </p:nvCxnSpPr>
            <p:spPr>
              <a:xfrm rot="16200000" flipH="1">
                <a:off x="1342471" y="3653531"/>
                <a:ext cx="379702" cy="1002260"/>
              </a:xfrm>
              <a:prstGeom prst="bentConnector2">
                <a:avLst/>
              </a:prstGeom>
              <a:ln w="19050">
                <a:solidFill>
                  <a:srgbClr val="33548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DC7D43DF-4227-48FE-AA54-01C6141B57F1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22736" y="3769722"/>
                <a:ext cx="410716" cy="0"/>
              </a:xfrm>
              <a:prstGeom prst="straightConnector1">
                <a:avLst/>
              </a:prstGeom>
              <a:ln w="19050">
                <a:solidFill>
                  <a:srgbClr val="33548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BCA09013-6474-404A-9E06-8DCDB747AD7A}"/>
                  </a:ext>
                </a:extLst>
              </p:cNvPr>
              <p:cNvCxnSpPr>
                <a:cxnSpLocks/>
                <a:stCxn id="39" idx="3"/>
                <a:endCxn id="41" idx="1"/>
              </p:cNvCxnSpPr>
              <p:nvPr/>
            </p:nvCxnSpPr>
            <p:spPr>
              <a:xfrm>
                <a:off x="4127863" y="3769722"/>
                <a:ext cx="389265" cy="0"/>
              </a:xfrm>
              <a:prstGeom prst="straightConnector1">
                <a:avLst/>
              </a:prstGeom>
              <a:ln w="19050">
                <a:solidFill>
                  <a:srgbClr val="33548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8F6B4E8-39C2-4C45-8C01-429E648A89A4}"/>
                </a:ext>
              </a:extLst>
            </p:cNvPr>
            <p:cNvSpPr/>
            <p:nvPr/>
          </p:nvSpPr>
          <p:spPr>
            <a:xfrm>
              <a:off x="1513578" y="3079953"/>
              <a:ext cx="1256522" cy="673158"/>
            </a:xfrm>
            <a:prstGeom prst="rect">
              <a:avLst/>
            </a:prstGeom>
            <a:noFill/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733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吸取发射一体</a:t>
              </a:r>
              <a:endParaRPr lang="en-US" altLang="zh-CN" sz="1733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减少抓发动作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88AB8BB-3E6D-4A57-930B-2F98410C4732}"/>
                </a:ext>
              </a:extLst>
            </p:cNvPr>
            <p:cNvSpPr/>
            <p:nvPr/>
          </p:nvSpPr>
          <p:spPr>
            <a:xfrm>
              <a:off x="1491919" y="3912693"/>
              <a:ext cx="1256522" cy="673157"/>
            </a:xfrm>
            <a:prstGeom prst="rect">
              <a:avLst/>
            </a:prstGeom>
            <a:noFill/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733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可调角度发射</a:t>
              </a:r>
              <a:endParaRPr lang="en-US" altLang="zh-CN" sz="1733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7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减少移动路径</a:t>
              </a: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D5D1FE2-B85D-4186-8F84-A54C210E503F}"/>
                </a:ext>
              </a:extLst>
            </p:cNvPr>
            <p:cNvCxnSpPr>
              <a:cxnSpLocks/>
              <a:stCxn id="37" idx="1"/>
              <a:endCxn id="33" idx="3"/>
            </p:cNvCxnSpPr>
            <p:nvPr/>
          </p:nvCxnSpPr>
          <p:spPr>
            <a:xfrm rot="10800000">
              <a:off x="2770100" y="3416533"/>
              <a:ext cx="297756" cy="4163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3354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5EE526E9-4E21-40BB-9B51-B582127FBF1F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>
              <a:off x="2624954" y="3956390"/>
              <a:ext cx="416369" cy="169394"/>
            </a:xfrm>
            <a:prstGeom prst="bentConnector2">
              <a:avLst/>
            </a:prstGeom>
            <a:ln w="19050">
              <a:solidFill>
                <a:srgbClr val="3354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27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9F3C451-14AD-42AD-8450-D0C4F938636F}"/>
              </a:ext>
            </a:extLst>
          </p:cNvPr>
          <p:cNvGrpSpPr/>
          <p:nvPr/>
        </p:nvGrpSpPr>
        <p:grpSpPr>
          <a:xfrm>
            <a:off x="387350" y="1303338"/>
            <a:ext cx="4540250" cy="6102350"/>
            <a:chOff x="63500" y="1484313"/>
            <a:chExt cx="4540250" cy="6102350"/>
          </a:xfrm>
        </p:grpSpPr>
        <p:sp>
          <p:nvSpPr>
            <p:cNvPr id="78" name="淘宝店chenying0907出品 181"/>
            <p:cNvSpPr/>
            <p:nvPr/>
          </p:nvSpPr>
          <p:spPr>
            <a:xfrm>
              <a:off x="142875" y="1484313"/>
              <a:ext cx="1225550" cy="122713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36000">
                  <a:sysClr val="window" lastClr="FFFFFF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419100" dist="571500" dir="2700000" sx="90000" sy="90000" algn="tl" rotWithShape="0">
                <a:sysClr val="windowText" lastClr="000000">
                  <a:lumMod val="50000"/>
                  <a:lumOff val="50000"/>
                  <a:alpha val="40000"/>
                </a:sys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淘宝店chenying0907出品 182"/>
            <p:cNvSpPr/>
            <p:nvPr/>
          </p:nvSpPr>
          <p:spPr>
            <a:xfrm>
              <a:off x="2833688" y="2133600"/>
              <a:ext cx="858838" cy="85725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36000">
                  <a:sysClr val="window" lastClr="FFFFFF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419100" dist="571500" dir="2700000" sx="90000" sy="90000" algn="tl" rotWithShape="0">
                <a:sysClr val="windowText" lastClr="000000">
                  <a:lumMod val="50000"/>
                  <a:lumOff val="50000"/>
                  <a:alpha val="40000"/>
                </a:sys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淘宝店chenying0907出品 183"/>
            <p:cNvSpPr/>
            <p:nvPr/>
          </p:nvSpPr>
          <p:spPr>
            <a:xfrm>
              <a:off x="63500" y="5159375"/>
              <a:ext cx="1031875" cy="103187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36000">
                  <a:sysClr val="window" lastClr="FFFFFF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22225" cap="flat" cmpd="sng" algn="ctr">
              <a:solidFill>
                <a:sysClr val="window" lastClr="FFFFFF"/>
              </a:solidFill>
              <a:prstDash val="solid"/>
            </a:ln>
            <a:effectLst>
              <a:outerShdw blurRad="419100" dist="571500" dir="2700000" sx="90000" sy="90000" algn="tl" rotWithShape="0">
                <a:sysClr val="windowText" lastClr="000000">
                  <a:lumMod val="50000"/>
                  <a:lumOff val="50000"/>
                  <a:alpha val="40000"/>
                </a:sys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淘宝店chenying0907出品 275"/>
            <p:cNvSpPr/>
            <p:nvPr/>
          </p:nvSpPr>
          <p:spPr>
            <a:xfrm>
              <a:off x="179388" y="3789363"/>
              <a:ext cx="515938" cy="51593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36000">
                  <a:sysClr val="window" lastClr="FFFFFF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22225" cap="flat" cmpd="sng" algn="ctr">
              <a:solidFill>
                <a:sysClr val="window" lastClr="FFFFFF"/>
              </a:solidFill>
              <a:prstDash val="solid"/>
            </a:ln>
            <a:effectLst>
              <a:outerShdw blurRad="419100" dist="571500" dir="2700000" sx="90000" sy="90000" algn="tl" rotWithShape="0">
                <a:sysClr val="windowText" lastClr="000000">
                  <a:lumMod val="50000"/>
                  <a:lumOff val="50000"/>
                  <a:alpha val="40000"/>
                </a:sys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45" name="淘宝店chenying0907出品 167"/>
            <p:cNvGrpSpPr/>
            <p:nvPr/>
          </p:nvGrpSpPr>
          <p:grpSpPr>
            <a:xfrm>
              <a:off x="935038" y="2890838"/>
              <a:ext cx="3668712" cy="4695825"/>
              <a:chOff x="3706622" y="1702991"/>
              <a:chExt cx="2056861" cy="2632003"/>
            </a:xfrm>
          </p:grpSpPr>
          <p:sp>
            <p:nvSpPr>
              <p:cNvPr id="123" name="淘宝店chenying0907出品 168"/>
              <p:cNvSpPr/>
              <p:nvPr/>
            </p:nvSpPr>
            <p:spPr>
              <a:xfrm>
                <a:off x="3706622" y="1735827"/>
                <a:ext cx="1730756" cy="173075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ln w="190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368300" dist="1397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lIns="68580" tIns="34290" rIns="68580" bIns="3429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圆角淘宝店chenying0907出品 169"/>
              <p:cNvSpPr/>
              <p:nvPr/>
            </p:nvSpPr>
            <p:spPr>
              <a:xfrm rot="2700000">
                <a:off x="3664932" y="2236443"/>
                <a:ext cx="2632003" cy="15650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alpha val="40000"/>
                    </a:sysClr>
                  </a:gs>
                  <a:gs pos="100000">
                    <a:srgbClr val="F2F2F2">
                      <a:alpha val="0"/>
                    </a:srgb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lIns="68580" tIns="34290" rIns="68580" bIns="3429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淘宝店chenying0907出品 170"/>
              <p:cNvSpPr/>
              <p:nvPr/>
            </p:nvSpPr>
            <p:spPr>
              <a:xfrm>
                <a:off x="3841016" y="1870272"/>
                <a:ext cx="1462321" cy="1461927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304800" dist="1270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lIns="68580" tIns="34290" rIns="68580" bIns="3429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淘宝店chenying0907出品 44"/>
              <p:cNvSpPr/>
              <p:nvPr/>
            </p:nvSpPr>
            <p:spPr bwMode="auto">
              <a:xfrm>
                <a:off x="5233915" y="2785867"/>
                <a:ext cx="13350" cy="18686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0 w 3"/>
                  <a:gd name="T5" fmla="*/ 2 h 4"/>
                  <a:gd name="T6" fmla="*/ 1 w 3"/>
                  <a:gd name="T7" fmla="*/ 3 h 4"/>
                  <a:gd name="T8" fmla="*/ 1 w 3"/>
                  <a:gd name="T9" fmla="*/ 4 h 4"/>
                  <a:gd name="T10" fmla="*/ 2 w 3"/>
                  <a:gd name="T11" fmla="*/ 4 h 4"/>
                  <a:gd name="T12" fmla="*/ 2 w 3"/>
                  <a:gd name="T13" fmla="*/ 3 h 4"/>
                  <a:gd name="T14" fmla="*/ 3 w 3"/>
                  <a:gd name="T15" fmla="*/ 2 h 4"/>
                  <a:gd name="T16" fmla="*/ 2 w 3"/>
                  <a:gd name="T17" fmla="*/ 1 h 4"/>
                  <a:gd name="T18" fmla="*/ 2 w 3"/>
                  <a:gd name="T19" fmla="*/ 1 h 4"/>
                  <a:gd name="T20" fmla="*/ 1 w 3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</a:path>
                </a:pathLst>
              </a:custGeom>
              <a:solidFill>
                <a:sysClr val="window" lastClr="FFFFFF">
                  <a:lumMod val="65000"/>
                  <a:alpha val="50000"/>
                </a:sys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1729060" y="3878310"/>
              <a:ext cx="1511952" cy="10286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6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目 录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54E050-C55B-435D-852F-289E59207D7B}"/>
              </a:ext>
            </a:extLst>
          </p:cNvPr>
          <p:cNvGrpSpPr/>
          <p:nvPr/>
        </p:nvGrpSpPr>
        <p:grpSpPr>
          <a:xfrm>
            <a:off x="5976937" y="2070100"/>
            <a:ext cx="3762343" cy="2875374"/>
            <a:chOff x="5510212" y="2270125"/>
            <a:chExt cx="3762343" cy="287537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DAB37F9-3497-4472-95EF-2D1168D313AC}"/>
                </a:ext>
              </a:extLst>
            </p:cNvPr>
            <p:cNvGrpSpPr/>
            <p:nvPr/>
          </p:nvGrpSpPr>
          <p:grpSpPr>
            <a:xfrm>
              <a:off x="5510212" y="2270125"/>
              <a:ext cx="3762343" cy="539739"/>
              <a:chOff x="5510212" y="2270125"/>
              <a:chExt cx="3762343" cy="539739"/>
            </a:xfrm>
          </p:grpSpPr>
          <p:grpSp>
            <p:nvGrpSpPr>
              <p:cNvPr id="5127" name="淘宝店chenying0907出品 44"/>
              <p:cNvGrpSpPr/>
              <p:nvPr/>
            </p:nvGrpSpPr>
            <p:grpSpPr>
              <a:xfrm>
                <a:off x="5510212" y="2270125"/>
                <a:ext cx="1364876" cy="539739"/>
                <a:chOff x="4935715" y="1778260"/>
                <a:chExt cx="910013" cy="360000"/>
              </a:xfrm>
            </p:grpSpPr>
            <p:cxnSp>
              <p:nvCxnSpPr>
                <p:cNvPr id="5128" name="淘宝店chenying0907出品 93"/>
                <p:cNvCxnSpPr/>
                <p:nvPr/>
              </p:nvCxnSpPr>
              <p:spPr>
                <a:xfrm>
                  <a:off x="5845728" y="1778260"/>
                  <a:ext cx="0" cy="360000"/>
                </a:xfrm>
                <a:prstGeom prst="line">
                  <a:avLst/>
                </a:prstGeom>
                <a:ln w="6350" cap="flat" cmpd="sng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5129" name="淘宝店chenying0907出品 85"/>
                <p:cNvGrpSpPr/>
                <p:nvPr/>
              </p:nvGrpSpPr>
              <p:grpSpPr>
                <a:xfrm>
                  <a:off x="4935715" y="1780963"/>
                  <a:ext cx="822743" cy="354595"/>
                  <a:chOff x="6225354" y="2411080"/>
                  <a:chExt cx="1096990" cy="472793"/>
                </a:xfrm>
              </p:grpSpPr>
              <p:grpSp>
                <p:nvGrpSpPr>
                  <p:cNvPr id="5169" name="淘宝店chenying0907出品 86"/>
                  <p:cNvGrpSpPr/>
                  <p:nvPr/>
                </p:nvGrpSpPr>
                <p:grpSpPr>
                  <a:xfrm>
                    <a:off x="6225354" y="2411080"/>
                    <a:ext cx="1096990" cy="472793"/>
                    <a:chOff x="2207939" y="2018653"/>
                    <a:chExt cx="6978844" cy="1220496"/>
                  </a:xfrm>
                </p:grpSpPr>
                <p:sp>
                  <p:nvSpPr>
                    <p:cNvPr id="86" name="圆角淘宝店chenying0907出品 88"/>
                    <p:cNvSpPr/>
                    <p:nvPr/>
                  </p:nvSpPr>
                  <p:spPr>
                    <a:xfrm>
                      <a:off x="2207939" y="2018653"/>
                      <a:ext cx="6978844" cy="122049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 w="31750" cap="flat" cmpd="sng" algn="ctr">
                      <a:gradFill flip="none" rotWithShape="1">
                        <a:gsLst>
                          <a:gs pos="0">
                            <a:srgbClr val="CDCDCD"/>
                          </a:gs>
                          <a:gs pos="100000">
                            <a:sysClr val="window" lastClr="FFFFFF"/>
                          </a:gs>
                        </a:gsLst>
                        <a:lin ang="2700000" scaled="1"/>
                        <a:tileRect/>
                      </a:gradFill>
                      <a:prstDash val="solid"/>
                    </a:ln>
                    <a:effectLst>
                      <a:innerShdw blurRad="127000" dist="63500" dir="13500000">
                        <a:sysClr val="windowText" lastClr="000000">
                          <a:lumMod val="65000"/>
                          <a:lumOff val="35000"/>
                          <a:alpha val="49000"/>
                        </a:sysClr>
                      </a:inn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7" name="圆角淘宝店chenying0907出品 89"/>
                    <p:cNvSpPr/>
                    <p:nvPr/>
                  </p:nvSpPr>
                  <p:spPr>
                    <a:xfrm>
                      <a:off x="2252045" y="2038293"/>
                      <a:ext cx="2901718" cy="1151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" lastClr="FFFFFF">
                        <a:lumMod val="95000"/>
                      </a:sysClr>
                    </a:solidFill>
                    <a:ln w="50800" cap="flat" cmpd="sng" algn="ctr">
                      <a:noFill/>
                      <a:prstDash val="solid"/>
                    </a:ln>
                    <a:effectLst>
                      <a:outerShdw blurRad="50800" dist="12700" dir="2700000" algn="tl" rotWithShape="0">
                        <a:sysClr val="windowText" lastClr="000000">
                          <a:lumMod val="65000"/>
                          <a:lumOff val="35000"/>
                          <a:alpha val="60000"/>
                        </a:sys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 prstMaterial="softEdge">
                      <a:bevelT w="57150" h="12700" prst="angle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5" name="淘宝店chenying0907出品 87"/>
                  <p:cNvSpPr/>
                  <p:nvPr/>
                </p:nvSpPr>
                <p:spPr>
                  <a:xfrm>
                    <a:off x="6784212" y="2471007"/>
                    <a:ext cx="465715" cy="3543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1" i="0" u="none" strike="noStrike" kern="0" cap="none" spc="75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01</a:t>
                    </a:r>
                    <a:endPara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88" name="TextBox 87"/>
              <p:cNvSpPr txBox="1"/>
              <p:nvPr/>
            </p:nvSpPr>
            <p:spPr>
              <a:xfrm>
                <a:off x="7010397" y="2338388"/>
                <a:ext cx="2262158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300" normalizeH="0" baseline="0" noProof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个人基本信息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B96EDE5-34AA-4423-B921-D0736337B77F}"/>
                </a:ext>
              </a:extLst>
            </p:cNvPr>
            <p:cNvGrpSpPr/>
            <p:nvPr/>
          </p:nvGrpSpPr>
          <p:grpSpPr>
            <a:xfrm>
              <a:off x="5510212" y="3049188"/>
              <a:ext cx="3762343" cy="549377"/>
              <a:chOff x="5510212" y="3049188"/>
              <a:chExt cx="3762343" cy="549377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010397" y="3136900"/>
                <a:ext cx="2262158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300" normalizeH="0" baseline="0" noProof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学科竞赛经历</a:t>
                </a:r>
              </a:p>
            </p:txBody>
          </p:sp>
          <p:grpSp>
            <p:nvGrpSpPr>
              <p:cNvPr id="5133" name="淘宝店chenying0907出品 239"/>
              <p:cNvGrpSpPr/>
              <p:nvPr/>
            </p:nvGrpSpPr>
            <p:grpSpPr>
              <a:xfrm>
                <a:off x="5510212" y="3049188"/>
                <a:ext cx="1364876" cy="539739"/>
                <a:chOff x="4935715" y="1778260"/>
                <a:chExt cx="910013" cy="360000"/>
              </a:xfrm>
            </p:grpSpPr>
            <p:cxnSp>
              <p:nvCxnSpPr>
                <p:cNvPr id="5134" name="淘宝店chenying0907出品 241"/>
                <p:cNvCxnSpPr/>
                <p:nvPr/>
              </p:nvCxnSpPr>
              <p:spPr>
                <a:xfrm>
                  <a:off x="5845728" y="1778260"/>
                  <a:ext cx="0" cy="360000"/>
                </a:xfrm>
                <a:prstGeom prst="line">
                  <a:avLst/>
                </a:prstGeom>
                <a:ln w="6350" cap="flat" cmpd="sng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5135" name="淘宝店chenying0907出品 242"/>
                <p:cNvGrpSpPr/>
                <p:nvPr/>
              </p:nvGrpSpPr>
              <p:grpSpPr>
                <a:xfrm>
                  <a:off x="4935715" y="1780963"/>
                  <a:ext cx="822743" cy="354595"/>
                  <a:chOff x="6225354" y="2411080"/>
                  <a:chExt cx="1096990" cy="472793"/>
                </a:xfrm>
              </p:grpSpPr>
              <p:grpSp>
                <p:nvGrpSpPr>
                  <p:cNvPr id="5159" name="淘宝店chenying0907出品 243"/>
                  <p:cNvGrpSpPr/>
                  <p:nvPr/>
                </p:nvGrpSpPr>
                <p:grpSpPr>
                  <a:xfrm>
                    <a:off x="6225354" y="2411080"/>
                    <a:ext cx="1096990" cy="472793"/>
                    <a:chOff x="2207939" y="2018653"/>
                    <a:chExt cx="6978844" cy="1220496"/>
                  </a:xfrm>
                </p:grpSpPr>
                <p:sp>
                  <p:nvSpPr>
                    <p:cNvPr id="94" name="圆角淘宝店chenying0907出品 245"/>
                    <p:cNvSpPr/>
                    <p:nvPr/>
                  </p:nvSpPr>
                  <p:spPr>
                    <a:xfrm>
                      <a:off x="2207939" y="2018653"/>
                      <a:ext cx="6978844" cy="122049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2"/>
                    </a:solidFill>
                    <a:ln w="31750" cap="flat" cmpd="sng" algn="ctr">
                      <a:gradFill flip="none" rotWithShape="1">
                        <a:gsLst>
                          <a:gs pos="0">
                            <a:srgbClr val="CDCDCD"/>
                          </a:gs>
                          <a:gs pos="100000">
                            <a:sysClr val="window" lastClr="FFFFFF"/>
                          </a:gs>
                        </a:gsLst>
                        <a:lin ang="2700000" scaled="1"/>
                        <a:tileRect/>
                      </a:gradFill>
                      <a:prstDash val="solid"/>
                    </a:ln>
                    <a:effectLst>
                      <a:innerShdw blurRad="127000" dist="63500" dir="13500000">
                        <a:sysClr val="windowText" lastClr="000000">
                          <a:lumMod val="65000"/>
                          <a:lumOff val="35000"/>
                          <a:alpha val="49000"/>
                        </a:sysClr>
                      </a:inn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95" name="圆角淘宝店chenying0907出品 246"/>
                    <p:cNvSpPr/>
                    <p:nvPr/>
                  </p:nvSpPr>
                  <p:spPr>
                    <a:xfrm>
                      <a:off x="2252045" y="2038293"/>
                      <a:ext cx="2901718" cy="1151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" lastClr="FFFFFF">
                        <a:lumMod val="95000"/>
                      </a:sysClr>
                    </a:solidFill>
                    <a:ln w="50800" cap="flat" cmpd="sng" algn="ctr">
                      <a:noFill/>
                      <a:prstDash val="solid"/>
                    </a:ln>
                    <a:effectLst>
                      <a:outerShdw blurRad="50800" dist="12700" dir="2700000" algn="tl" rotWithShape="0">
                        <a:sysClr val="windowText" lastClr="000000">
                          <a:lumMod val="65000"/>
                          <a:lumOff val="35000"/>
                          <a:alpha val="60000"/>
                        </a:sys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 prstMaterial="softEdge">
                      <a:bevelT w="57150" h="12700" prst="angle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93" name="淘宝店chenying0907出品 244"/>
                  <p:cNvSpPr/>
                  <p:nvPr/>
                </p:nvSpPr>
                <p:spPr>
                  <a:xfrm>
                    <a:off x="6784212" y="2477009"/>
                    <a:ext cx="465715" cy="3529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1" i="0" u="none" strike="noStrike" kern="0" cap="none" spc="75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02</a:t>
                    </a:r>
                    <a:endPara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4C5DFF1-EF81-4D80-8E4F-A265DFE759B0}"/>
                </a:ext>
              </a:extLst>
            </p:cNvPr>
            <p:cNvGrpSpPr/>
            <p:nvPr/>
          </p:nvGrpSpPr>
          <p:grpSpPr>
            <a:xfrm>
              <a:off x="5510212" y="3827474"/>
              <a:ext cx="3762343" cy="539739"/>
              <a:chOff x="5510212" y="3827474"/>
              <a:chExt cx="3762343" cy="539739"/>
            </a:xfrm>
          </p:grpSpPr>
          <p:grpSp>
            <p:nvGrpSpPr>
              <p:cNvPr id="5138" name="淘宝店chenying0907出品 248"/>
              <p:cNvGrpSpPr/>
              <p:nvPr/>
            </p:nvGrpSpPr>
            <p:grpSpPr>
              <a:xfrm>
                <a:off x="5510212" y="3827474"/>
                <a:ext cx="1364876" cy="539739"/>
                <a:chOff x="4935715" y="1778260"/>
                <a:chExt cx="910013" cy="360000"/>
              </a:xfrm>
            </p:grpSpPr>
            <p:cxnSp>
              <p:nvCxnSpPr>
                <p:cNvPr id="5139" name="淘宝店chenying0907出品 250"/>
                <p:cNvCxnSpPr/>
                <p:nvPr/>
              </p:nvCxnSpPr>
              <p:spPr>
                <a:xfrm>
                  <a:off x="5845728" y="1778260"/>
                  <a:ext cx="0" cy="360000"/>
                </a:xfrm>
                <a:prstGeom prst="line">
                  <a:avLst/>
                </a:prstGeom>
                <a:ln w="6350" cap="flat" cmpd="sng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5140" name="淘宝店chenying0907出品 251"/>
                <p:cNvGrpSpPr/>
                <p:nvPr/>
              </p:nvGrpSpPr>
              <p:grpSpPr>
                <a:xfrm>
                  <a:off x="4935715" y="1780963"/>
                  <a:ext cx="822743" cy="354595"/>
                  <a:chOff x="6225354" y="2411080"/>
                  <a:chExt cx="1096990" cy="472793"/>
                </a:xfrm>
              </p:grpSpPr>
              <p:grpSp>
                <p:nvGrpSpPr>
                  <p:cNvPr id="5149" name="淘宝店chenying0907出品 252"/>
                  <p:cNvGrpSpPr/>
                  <p:nvPr/>
                </p:nvGrpSpPr>
                <p:grpSpPr>
                  <a:xfrm>
                    <a:off x="6225354" y="2411080"/>
                    <a:ext cx="1096990" cy="472793"/>
                    <a:chOff x="2207939" y="2018653"/>
                    <a:chExt cx="6978844" cy="1220496"/>
                  </a:xfrm>
                </p:grpSpPr>
                <p:sp>
                  <p:nvSpPr>
                    <p:cNvPr id="102" name="圆角淘宝店chenying0907出品 254"/>
                    <p:cNvSpPr/>
                    <p:nvPr/>
                  </p:nvSpPr>
                  <p:spPr>
                    <a:xfrm>
                      <a:off x="2207939" y="2018653"/>
                      <a:ext cx="6978844" cy="122049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2">
                        <a:lumMod val="75000"/>
                      </a:schemeClr>
                    </a:solidFill>
                    <a:ln w="31750" cap="flat" cmpd="sng" algn="ctr">
                      <a:gradFill flip="none" rotWithShape="1">
                        <a:gsLst>
                          <a:gs pos="0">
                            <a:srgbClr val="CDCDCD"/>
                          </a:gs>
                          <a:gs pos="100000">
                            <a:sysClr val="window" lastClr="FFFFFF"/>
                          </a:gs>
                        </a:gsLst>
                        <a:lin ang="2700000" scaled="1"/>
                        <a:tileRect/>
                      </a:gradFill>
                      <a:prstDash val="solid"/>
                    </a:ln>
                    <a:effectLst>
                      <a:innerShdw blurRad="127000" dist="63500" dir="13500000">
                        <a:sysClr val="windowText" lastClr="000000">
                          <a:lumMod val="65000"/>
                          <a:lumOff val="35000"/>
                          <a:alpha val="49000"/>
                        </a:sysClr>
                      </a:inn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03" name="圆角淘宝店chenying0907出品 255"/>
                    <p:cNvSpPr/>
                    <p:nvPr/>
                  </p:nvSpPr>
                  <p:spPr>
                    <a:xfrm>
                      <a:off x="2252045" y="2038293"/>
                      <a:ext cx="2901718" cy="1151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" lastClr="FFFFFF">
                        <a:lumMod val="95000"/>
                      </a:sysClr>
                    </a:solidFill>
                    <a:ln w="50800" cap="flat" cmpd="sng" algn="ctr">
                      <a:noFill/>
                      <a:prstDash val="solid"/>
                    </a:ln>
                    <a:effectLst>
                      <a:outerShdw blurRad="50800" dist="12700" dir="2700000" algn="tl" rotWithShape="0">
                        <a:sysClr val="windowText" lastClr="000000">
                          <a:lumMod val="65000"/>
                          <a:lumOff val="35000"/>
                          <a:alpha val="60000"/>
                        </a:sys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 prstMaterial="softEdge">
                      <a:bevelT w="57150" h="12700" prst="angle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101" name="淘宝店chenying0907出品 253"/>
                  <p:cNvSpPr/>
                  <p:nvPr/>
                </p:nvSpPr>
                <p:spPr>
                  <a:xfrm>
                    <a:off x="6784212" y="2486526"/>
                    <a:ext cx="465715" cy="3543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1" i="0" u="none" strike="noStrike" kern="0" cap="none" spc="75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03</a:t>
                    </a:r>
                    <a:endPara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7010397" y="3895725"/>
                <a:ext cx="2262158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300" normalizeH="0" baseline="0" noProof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科研训练经历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CE56619-B67D-4359-901E-B9806DECD721}"/>
                </a:ext>
              </a:extLst>
            </p:cNvPr>
            <p:cNvGrpSpPr/>
            <p:nvPr/>
          </p:nvGrpSpPr>
          <p:grpSpPr>
            <a:xfrm>
              <a:off x="5518011" y="4605760"/>
              <a:ext cx="3416094" cy="539739"/>
              <a:chOff x="5510212" y="4575634"/>
              <a:chExt cx="3416094" cy="539739"/>
            </a:xfrm>
          </p:grpSpPr>
          <p:grpSp>
            <p:nvGrpSpPr>
              <p:cNvPr id="42" name="淘宝店chenying0907出品 248">
                <a:extLst>
                  <a:ext uri="{FF2B5EF4-FFF2-40B4-BE49-F238E27FC236}">
                    <a16:creationId xmlns:a16="http://schemas.microsoft.com/office/drawing/2014/main" id="{79DD1916-1182-4E07-B1ED-04E5D090C580}"/>
                  </a:ext>
                </a:extLst>
              </p:cNvPr>
              <p:cNvGrpSpPr/>
              <p:nvPr/>
            </p:nvGrpSpPr>
            <p:grpSpPr>
              <a:xfrm>
                <a:off x="5510212" y="4575634"/>
                <a:ext cx="1364876" cy="539739"/>
                <a:chOff x="4935715" y="1778260"/>
                <a:chExt cx="910013" cy="360000"/>
              </a:xfrm>
            </p:grpSpPr>
            <p:cxnSp>
              <p:nvCxnSpPr>
                <p:cNvPr id="43" name="淘宝店chenying0907出品 250">
                  <a:extLst>
                    <a:ext uri="{FF2B5EF4-FFF2-40B4-BE49-F238E27FC236}">
                      <a16:creationId xmlns:a16="http://schemas.microsoft.com/office/drawing/2014/main" id="{AD35D6AA-0B3C-49D4-92A9-4722171CAB7A}"/>
                    </a:ext>
                  </a:extLst>
                </p:cNvPr>
                <p:cNvCxnSpPr/>
                <p:nvPr/>
              </p:nvCxnSpPr>
              <p:spPr>
                <a:xfrm>
                  <a:off x="5845728" y="1778260"/>
                  <a:ext cx="0" cy="360000"/>
                </a:xfrm>
                <a:prstGeom prst="line">
                  <a:avLst/>
                </a:prstGeom>
                <a:ln w="6350" cap="flat" cmpd="sng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44" name="淘宝店chenying0907出品 251">
                  <a:extLst>
                    <a:ext uri="{FF2B5EF4-FFF2-40B4-BE49-F238E27FC236}">
                      <a16:creationId xmlns:a16="http://schemas.microsoft.com/office/drawing/2014/main" id="{EBF544AC-EAE0-42D7-9ACF-6491093B7682}"/>
                    </a:ext>
                  </a:extLst>
                </p:cNvPr>
                <p:cNvGrpSpPr/>
                <p:nvPr/>
              </p:nvGrpSpPr>
              <p:grpSpPr>
                <a:xfrm>
                  <a:off x="4935715" y="1780963"/>
                  <a:ext cx="822743" cy="354595"/>
                  <a:chOff x="6225354" y="2411080"/>
                  <a:chExt cx="1096990" cy="472793"/>
                </a:xfrm>
              </p:grpSpPr>
              <p:grpSp>
                <p:nvGrpSpPr>
                  <p:cNvPr id="45" name="淘宝店chenying0907出品 252">
                    <a:extLst>
                      <a:ext uri="{FF2B5EF4-FFF2-40B4-BE49-F238E27FC236}">
                        <a16:creationId xmlns:a16="http://schemas.microsoft.com/office/drawing/2014/main" id="{D7F2F819-A73E-4EBB-A005-680F078F51BE}"/>
                      </a:ext>
                    </a:extLst>
                  </p:cNvPr>
                  <p:cNvGrpSpPr/>
                  <p:nvPr/>
                </p:nvGrpSpPr>
                <p:grpSpPr>
                  <a:xfrm>
                    <a:off x="6225354" y="2411080"/>
                    <a:ext cx="1096990" cy="472793"/>
                    <a:chOff x="2207939" y="2018653"/>
                    <a:chExt cx="6978844" cy="1220496"/>
                  </a:xfrm>
                </p:grpSpPr>
                <p:sp>
                  <p:nvSpPr>
                    <p:cNvPr id="47" name="圆角淘宝店chenying0907出品 254">
                      <a:extLst>
                        <a:ext uri="{FF2B5EF4-FFF2-40B4-BE49-F238E27FC236}">
                          <a16:creationId xmlns:a16="http://schemas.microsoft.com/office/drawing/2014/main" id="{2E6BCAFA-6AA6-49E0-B550-174A395CB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7939" y="2018653"/>
                      <a:ext cx="6978844" cy="122049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2">
                        <a:lumMod val="50000"/>
                      </a:schemeClr>
                    </a:solidFill>
                    <a:ln w="31750" cap="flat" cmpd="sng" algn="ctr">
                      <a:gradFill flip="none" rotWithShape="1">
                        <a:gsLst>
                          <a:gs pos="0">
                            <a:srgbClr val="CDCDCD"/>
                          </a:gs>
                          <a:gs pos="100000">
                            <a:sysClr val="window" lastClr="FFFFFF"/>
                          </a:gs>
                        </a:gsLst>
                        <a:lin ang="2700000" scaled="1"/>
                        <a:tileRect/>
                      </a:gradFill>
                      <a:prstDash val="solid"/>
                    </a:ln>
                    <a:effectLst>
                      <a:innerShdw blurRad="127000" dist="63500" dir="13500000">
                        <a:sysClr val="windowText" lastClr="000000">
                          <a:lumMod val="65000"/>
                          <a:lumOff val="35000"/>
                          <a:alpha val="49000"/>
                        </a:sysClr>
                      </a:inn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8" name="圆角淘宝店chenying0907出品 255">
                      <a:extLst>
                        <a:ext uri="{FF2B5EF4-FFF2-40B4-BE49-F238E27FC236}">
                          <a16:creationId xmlns:a16="http://schemas.microsoft.com/office/drawing/2014/main" id="{2A8C03B0-9989-4D04-AFCA-B6D081333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2045" y="2038293"/>
                      <a:ext cx="2901718" cy="1151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ysClr val="window" lastClr="FFFFFF">
                        <a:lumMod val="95000"/>
                      </a:sysClr>
                    </a:solidFill>
                    <a:ln w="50800" cap="flat" cmpd="sng" algn="ctr">
                      <a:noFill/>
                      <a:prstDash val="solid"/>
                    </a:ln>
                    <a:effectLst>
                      <a:outerShdw blurRad="50800" dist="12700" dir="2700000" algn="tl" rotWithShape="0">
                        <a:sysClr val="windowText" lastClr="000000">
                          <a:lumMod val="65000"/>
                          <a:lumOff val="35000"/>
                          <a:alpha val="60000"/>
                        </a:sys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 prstMaterial="softEdge">
                      <a:bevelT w="57150" h="12700" prst="angle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46" name="淘宝店chenying0907出品 253">
                    <a:extLst>
                      <a:ext uri="{FF2B5EF4-FFF2-40B4-BE49-F238E27FC236}">
                        <a16:creationId xmlns:a16="http://schemas.microsoft.com/office/drawing/2014/main" id="{6C478F7F-8FE1-4007-AAFF-D05E7EC465E0}"/>
                      </a:ext>
                    </a:extLst>
                  </p:cNvPr>
                  <p:cNvSpPr/>
                  <p:nvPr/>
                </p:nvSpPr>
                <p:spPr>
                  <a:xfrm>
                    <a:off x="6785358" y="2486526"/>
                    <a:ext cx="463424" cy="3558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1" i="0" u="none" strike="noStrike" kern="0" cap="none" spc="75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04</a:t>
                    </a:r>
                    <a:endPara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6AA228A-3E00-4C71-8FA9-53F2285619E6}"/>
                  </a:ext>
                </a:extLst>
              </p:cNvPr>
              <p:cNvSpPr txBox="1"/>
              <p:nvPr/>
            </p:nvSpPr>
            <p:spPr>
              <a:xfrm>
                <a:off x="7010397" y="4643885"/>
                <a:ext cx="191590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300" normalizeH="0" baseline="0" noProof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研究生规划</a:t>
                </a:r>
              </a:p>
            </p:txBody>
          </p:sp>
        </p:grpSp>
      </p:grpSp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文本框 10">
            <a:extLst>
              <a:ext uri="{FF2B5EF4-FFF2-40B4-BE49-F238E27FC236}">
                <a16:creationId xmlns:a16="http://schemas.microsoft.com/office/drawing/2014/main" id="{C1D5899D-F5BD-4DBD-A8DC-54594CAD5B2C}"/>
              </a:ext>
            </a:extLst>
          </p:cNvPr>
          <p:cNvSpPr txBox="1"/>
          <p:nvPr/>
        </p:nvSpPr>
        <p:spPr>
          <a:xfrm>
            <a:off x="758250" y="153311"/>
            <a:ext cx="3835386" cy="6617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微软雅黑" panose="020B0503020204020204" pitchFamily="34" charset="-122"/>
                <a:cs typeface="+mn-cs"/>
              </a:rPr>
              <a:t>XXXX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微软雅黑" panose="020B0503020204020204" pitchFamily="34" charset="-122"/>
                <a:cs typeface="+mn-cs"/>
              </a:rPr>
              <a:t>大学夏令营面试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mbria" panose="020405030504060302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04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0AB16A-E967-4558-8218-71426400D3FC}"/>
              </a:ext>
            </a:extLst>
          </p:cNvPr>
          <p:cNvGrpSpPr/>
          <p:nvPr/>
        </p:nvGrpSpPr>
        <p:grpSpPr>
          <a:xfrm>
            <a:off x="1513214" y="1431415"/>
            <a:ext cx="1694677" cy="2314184"/>
            <a:chOff x="1034491" y="1183361"/>
            <a:chExt cx="1908000" cy="28946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3B9BC2-DABB-46A3-AC02-A8D75CFD04CE}"/>
                </a:ext>
              </a:extLst>
            </p:cNvPr>
            <p:cNvSpPr/>
            <p:nvPr/>
          </p:nvSpPr>
          <p:spPr>
            <a:xfrm>
              <a:off x="1034491" y="1183361"/>
              <a:ext cx="1908000" cy="2894611"/>
            </a:xfrm>
            <a:prstGeom prst="rect">
              <a:avLst/>
            </a:prstGeom>
            <a:solidFill>
              <a:srgbClr val="33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5179F5C3-3522-4271-AE1D-6C7B72A1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038" y="3568661"/>
              <a:ext cx="173081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800" b="1" spc="300" dirty="0">
                  <a:solidFill>
                    <a:schemeClr val="bg1"/>
                  </a:solidFill>
                  <a:latin typeface="Arial" panose="020B0604020202020204" pitchFamily="34" charset="0"/>
                </a:rPr>
                <a:t>林林同学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15A60B6-280D-4BED-B7DD-67F9EFD22807}"/>
                </a:ext>
              </a:extLst>
            </p:cNvPr>
            <p:cNvSpPr>
              <a:spLocks/>
            </p:cNvSpPr>
            <p:nvPr/>
          </p:nvSpPr>
          <p:spPr>
            <a:xfrm>
              <a:off x="1082788" y="1400994"/>
              <a:ext cx="1809320" cy="2230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75D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图片 4">
              <a:extLst>
                <a:ext uri="{FF2B5EF4-FFF2-40B4-BE49-F238E27FC236}">
                  <a16:creationId xmlns:a16="http://schemas.microsoft.com/office/drawing/2014/main" id="{A1DAED32-B0A7-4F42-AFD4-369A21324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48" y="1633691"/>
              <a:ext cx="1509199" cy="166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文本框 10">
            <a:extLst>
              <a:ext uri="{FF2B5EF4-FFF2-40B4-BE49-F238E27FC236}">
                <a16:creationId xmlns:a16="http://schemas.microsoft.com/office/drawing/2014/main" id="{38E1DFFA-5F49-418C-A41D-ECCC7B709DBE}"/>
              </a:ext>
            </a:extLst>
          </p:cNvPr>
          <p:cNvSpPr txBox="1"/>
          <p:nvPr/>
        </p:nvSpPr>
        <p:spPr>
          <a:xfrm>
            <a:off x="819149" y="143786"/>
            <a:ext cx="2476501" cy="6617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个人基本信息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6ACEC3E-398D-4EA1-A3A7-BC25FFC14122}"/>
              </a:ext>
            </a:extLst>
          </p:cNvPr>
          <p:cNvGrpSpPr/>
          <p:nvPr/>
        </p:nvGrpSpPr>
        <p:grpSpPr>
          <a:xfrm>
            <a:off x="1174926" y="4325293"/>
            <a:ext cx="9842149" cy="1474802"/>
            <a:chOff x="1302099" y="4325293"/>
            <a:chExt cx="9842149" cy="1474802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4F610BA-AC95-4939-921A-0FD9906E5578}"/>
                </a:ext>
              </a:extLst>
            </p:cNvPr>
            <p:cNvCxnSpPr>
              <a:cxnSpLocks/>
            </p:cNvCxnSpPr>
            <p:nvPr/>
          </p:nvCxnSpPr>
          <p:spPr>
            <a:xfrm>
              <a:off x="1352484" y="4721993"/>
              <a:ext cx="9557577" cy="131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A70B665-1B12-4C91-A5E8-DC3180715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483" y="5241303"/>
              <a:ext cx="9557577" cy="1316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14">
              <a:extLst>
                <a:ext uri="{FF2B5EF4-FFF2-40B4-BE49-F238E27FC236}">
                  <a16:creationId xmlns:a16="http://schemas.microsoft.com/office/drawing/2014/main" id="{375B874A-DDA8-49AB-84DE-AC2B6CD2BDF6}"/>
                </a:ext>
              </a:extLst>
            </p:cNvPr>
            <p:cNvSpPr txBox="1"/>
            <p:nvPr/>
          </p:nvSpPr>
          <p:spPr>
            <a:xfrm>
              <a:off x="1302100" y="4928734"/>
              <a:ext cx="9607960" cy="32573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ts val="2025"/>
                </a:lnSpc>
              </a:pP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高数上册（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XX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    高数下册（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XX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    线性代数（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XX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    概率统计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(XX)    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大学物理（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XX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39D62B9-60DB-443C-B199-50108668AA04}"/>
                </a:ext>
              </a:extLst>
            </p:cNvPr>
            <p:cNvCxnSpPr>
              <a:cxnSpLocks/>
            </p:cNvCxnSpPr>
            <p:nvPr/>
          </p:nvCxnSpPr>
          <p:spPr>
            <a:xfrm>
              <a:off x="1352483" y="5786934"/>
              <a:ext cx="9557577" cy="131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F91ED9E-B8DE-4559-85DA-8FF92C524A9D}"/>
                </a:ext>
              </a:extLst>
            </p:cNvPr>
            <p:cNvSpPr txBox="1"/>
            <p:nvPr/>
          </p:nvSpPr>
          <p:spPr>
            <a:xfrm>
              <a:off x="1352484" y="4325293"/>
              <a:ext cx="2239532" cy="40011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本科部分科目成绩</a:t>
              </a:r>
              <a:endPara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5" name="TextBox 14">
              <a:extLst>
                <a:ext uri="{FF2B5EF4-FFF2-40B4-BE49-F238E27FC236}">
                  <a16:creationId xmlns:a16="http://schemas.microsoft.com/office/drawing/2014/main" id="{77D0F183-BF78-4F48-982E-6E9D78F2B2B3}"/>
                </a:ext>
              </a:extLst>
            </p:cNvPr>
            <p:cNvSpPr txBox="1"/>
            <p:nvPr/>
          </p:nvSpPr>
          <p:spPr>
            <a:xfrm>
              <a:off x="1302099" y="5457757"/>
              <a:ext cx="9842149" cy="32573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ts val="2025"/>
                </a:lnSpc>
              </a:pP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理论力学（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XX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    模拟电路（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XX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    控制工程（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XX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    离散数学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(XX)    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数据结构（</a:t>
              </a:r>
              <a:r>
                <a:rPr lang="en-US" altLang="zh-CN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XX</a:t>
              </a:r>
              <a:r>
                <a:rPr lang="zh-CN" altLang="en-US" b="1" dirty="0">
                  <a:solidFill>
                    <a:srgbClr val="335485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）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73709A-4CD1-467A-A226-E2EC3156C628}"/>
              </a:ext>
            </a:extLst>
          </p:cNvPr>
          <p:cNvGrpSpPr/>
          <p:nvPr/>
        </p:nvGrpSpPr>
        <p:grpSpPr>
          <a:xfrm>
            <a:off x="4248622" y="1506833"/>
            <a:ext cx="6430164" cy="2391890"/>
            <a:chOff x="4286330" y="1487979"/>
            <a:chExt cx="6430164" cy="239189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1827BEB-693F-492C-B163-91F73BABEEAE}"/>
                </a:ext>
              </a:extLst>
            </p:cNvPr>
            <p:cNvGrpSpPr/>
            <p:nvPr/>
          </p:nvGrpSpPr>
          <p:grpSpPr>
            <a:xfrm>
              <a:off x="4286331" y="1487979"/>
              <a:ext cx="6348545" cy="327910"/>
              <a:chOff x="4262305" y="2120105"/>
              <a:chExt cx="6348545" cy="327910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047BF7F-9612-409B-BE5B-B2CBFE55A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689" y="2445835"/>
                <a:ext cx="620212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9C544A29-FC5B-491A-961C-639AA2EED175}"/>
                  </a:ext>
                </a:extLst>
              </p:cNvPr>
              <p:cNvSpPr txBox="1"/>
              <p:nvPr/>
            </p:nvSpPr>
            <p:spPr>
              <a:xfrm>
                <a:off x="4262305" y="2120105"/>
                <a:ext cx="6348545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性         别：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                        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出生年月：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XXXX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EE7E720-DF0F-49B8-9648-A087766F0733}"/>
                </a:ext>
              </a:extLst>
            </p:cNvPr>
            <p:cNvGrpSpPr/>
            <p:nvPr/>
          </p:nvGrpSpPr>
          <p:grpSpPr>
            <a:xfrm>
              <a:off x="4286331" y="2003974"/>
              <a:ext cx="6348545" cy="327910"/>
              <a:chOff x="4262305" y="2120105"/>
              <a:chExt cx="6348545" cy="327910"/>
            </a:xfrm>
          </p:grpSpPr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FC8AB06C-39F7-4A39-8D89-C3C0D7097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689" y="2445835"/>
                <a:ext cx="620212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14">
                <a:extLst>
                  <a:ext uri="{FF2B5EF4-FFF2-40B4-BE49-F238E27FC236}">
                    <a16:creationId xmlns:a16="http://schemas.microsoft.com/office/drawing/2014/main" id="{2816099F-C01C-46EF-A3CD-C334BF6A6766}"/>
                  </a:ext>
                </a:extLst>
              </p:cNvPr>
              <p:cNvSpPr txBox="1"/>
              <p:nvPr/>
            </p:nvSpPr>
            <p:spPr>
              <a:xfrm>
                <a:off x="4262305" y="2120105"/>
                <a:ext cx="6348545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籍         贯：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XXXX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                       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政治面貌：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XXXX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8971C1F-6954-44FF-BF5F-EF7D9556F6E6}"/>
                </a:ext>
              </a:extLst>
            </p:cNvPr>
            <p:cNvGrpSpPr/>
            <p:nvPr/>
          </p:nvGrpSpPr>
          <p:grpSpPr>
            <a:xfrm>
              <a:off x="4286330" y="2519969"/>
              <a:ext cx="6348545" cy="327910"/>
              <a:chOff x="4262305" y="2120105"/>
              <a:chExt cx="6348545" cy="32791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5B72433D-F0B3-4F0A-A686-5F435F8C9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689" y="2445835"/>
                <a:ext cx="620212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14">
                <a:extLst>
                  <a:ext uri="{FF2B5EF4-FFF2-40B4-BE49-F238E27FC236}">
                    <a16:creationId xmlns:a16="http://schemas.microsoft.com/office/drawing/2014/main" id="{A962C1B1-9C60-410E-8263-613C468952EC}"/>
                  </a:ext>
                </a:extLst>
              </p:cNvPr>
              <p:cNvSpPr txBox="1"/>
              <p:nvPr/>
            </p:nvSpPr>
            <p:spPr>
              <a:xfrm>
                <a:off x="4262305" y="2120105"/>
                <a:ext cx="6348545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本科学校：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XXXX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                       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本科专业：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XXXX</a:t>
                </a: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CB7D4CB-9813-4738-85CC-81C2FCE07F77}"/>
                </a:ext>
              </a:extLst>
            </p:cNvPr>
            <p:cNvGrpSpPr/>
            <p:nvPr/>
          </p:nvGrpSpPr>
          <p:grpSpPr>
            <a:xfrm>
              <a:off x="4286330" y="3035965"/>
              <a:ext cx="6348545" cy="327910"/>
              <a:chOff x="4262305" y="2120105"/>
              <a:chExt cx="6348545" cy="327910"/>
            </a:xfrm>
          </p:grpSpPr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1DE2BA7-5338-4498-A2EA-9CBFB1DFA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689" y="2445835"/>
                <a:ext cx="620212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14">
                <a:extLst>
                  <a:ext uri="{FF2B5EF4-FFF2-40B4-BE49-F238E27FC236}">
                    <a16:creationId xmlns:a16="http://schemas.microsoft.com/office/drawing/2014/main" id="{9101B5CB-AFEB-4452-8AF7-01936719B01A}"/>
                  </a:ext>
                </a:extLst>
              </p:cNvPr>
              <p:cNvSpPr txBox="1"/>
              <p:nvPr/>
            </p:nvSpPr>
            <p:spPr>
              <a:xfrm>
                <a:off x="4262305" y="2120105"/>
                <a:ext cx="6348545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英语四级：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                       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英语六级：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XXXX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B7300F5-AD17-4578-8863-EF6B4F53737D}"/>
                </a:ext>
              </a:extLst>
            </p:cNvPr>
            <p:cNvGrpSpPr/>
            <p:nvPr/>
          </p:nvGrpSpPr>
          <p:grpSpPr>
            <a:xfrm>
              <a:off x="4286330" y="3551959"/>
              <a:ext cx="6430164" cy="327910"/>
              <a:chOff x="4262305" y="2120105"/>
              <a:chExt cx="6430164" cy="327910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751FDFA-1C8B-4739-A898-3E84903A5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689" y="2445835"/>
                <a:ext cx="620212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35C5D654-7597-4EBD-9D86-D9896F1E8E68}"/>
                  </a:ext>
                </a:extLst>
              </p:cNvPr>
              <p:cNvSpPr txBox="1"/>
              <p:nvPr/>
            </p:nvSpPr>
            <p:spPr>
              <a:xfrm>
                <a:off x="4262305" y="2120105"/>
                <a:ext cx="6430164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专业成绩：</a:t>
                </a: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                      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专业排名：</a:t>
                </a: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XXXX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54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0">
            <a:extLst>
              <a:ext uri="{FF2B5EF4-FFF2-40B4-BE49-F238E27FC236}">
                <a16:creationId xmlns:a16="http://schemas.microsoft.com/office/drawing/2014/main" id="{09270E3E-9DB4-487C-A761-3A8E3D3BC15E}"/>
              </a:ext>
            </a:extLst>
          </p:cNvPr>
          <p:cNvSpPr txBox="1"/>
          <p:nvPr/>
        </p:nvSpPr>
        <p:spPr>
          <a:xfrm>
            <a:off x="924119" y="143786"/>
            <a:ext cx="5429547" cy="6617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个人基本信息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本科获奖情况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D85FD95-CD73-4496-9918-5F21A50B0419}"/>
              </a:ext>
            </a:extLst>
          </p:cNvPr>
          <p:cNvSpPr txBox="1"/>
          <p:nvPr/>
        </p:nvSpPr>
        <p:spPr>
          <a:xfrm>
            <a:off x="1214602" y="1138173"/>
            <a:ext cx="1301029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文体实践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C28AA10-D705-4C3A-9AE6-F42A98296171}"/>
              </a:ext>
            </a:extLst>
          </p:cNvPr>
          <p:cNvSpPr txBox="1"/>
          <p:nvPr/>
        </p:nvSpPr>
        <p:spPr>
          <a:xfrm>
            <a:off x="1214600" y="2607100"/>
            <a:ext cx="1301029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荣誉奖项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F91C1FA-68DE-4B63-B586-D29571F44567}"/>
              </a:ext>
            </a:extLst>
          </p:cNvPr>
          <p:cNvSpPr txBox="1"/>
          <p:nvPr/>
        </p:nvSpPr>
        <p:spPr>
          <a:xfrm>
            <a:off x="1214601" y="4161753"/>
            <a:ext cx="1301029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科研竞赛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089C9E-6467-4D53-B7E7-00448BA1BABF}"/>
              </a:ext>
            </a:extLst>
          </p:cNvPr>
          <p:cNvGrpSpPr/>
          <p:nvPr/>
        </p:nvGrpSpPr>
        <p:grpSpPr>
          <a:xfrm>
            <a:off x="1214602" y="1651090"/>
            <a:ext cx="9670092" cy="838848"/>
            <a:chOff x="1214602" y="1774915"/>
            <a:chExt cx="9670092" cy="83884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79342DD-1176-4AC0-9D77-5B0560F27697}"/>
                </a:ext>
              </a:extLst>
            </p:cNvPr>
            <p:cNvGrpSpPr/>
            <p:nvPr/>
          </p:nvGrpSpPr>
          <p:grpSpPr>
            <a:xfrm>
              <a:off x="1214602" y="1774915"/>
              <a:ext cx="9670092" cy="334835"/>
              <a:chOff x="1214602" y="1774915"/>
              <a:chExt cx="9670092" cy="334835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785CBEEA-3530-48B1-B07D-1B5A02EBD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6" y="2109750"/>
                <a:ext cx="957738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14">
                <a:extLst>
                  <a:ext uri="{FF2B5EF4-FFF2-40B4-BE49-F238E27FC236}">
                    <a16:creationId xmlns:a16="http://schemas.microsoft.com/office/drawing/2014/main" id="{4DE15B8E-CBE1-4D14-8F3C-14215D9A52B3}"/>
                  </a:ext>
                </a:extLst>
              </p:cNvPr>
              <p:cNvSpPr txBox="1"/>
              <p:nvPr/>
            </p:nvSpPr>
            <p:spPr>
              <a:xfrm>
                <a:off x="1214602" y="1774915"/>
                <a:ext cx="9670091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大学新生杯篮球比赛（首发）                          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第一名 </a:t>
                </a:r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AFCF9662-F00B-4B56-A992-12BAC0E16223}"/>
                </a:ext>
              </a:extLst>
            </p:cNvPr>
            <p:cNvGrpSpPr/>
            <p:nvPr/>
          </p:nvGrpSpPr>
          <p:grpSpPr>
            <a:xfrm>
              <a:off x="1214602" y="2278928"/>
              <a:ext cx="9670092" cy="334835"/>
              <a:chOff x="1214602" y="1774915"/>
              <a:chExt cx="9670092" cy="334835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98BC0E7-195F-4F75-BA27-AE9E6B8C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6" y="2109750"/>
                <a:ext cx="957738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14">
                <a:extLst>
                  <a:ext uri="{FF2B5EF4-FFF2-40B4-BE49-F238E27FC236}">
                    <a16:creationId xmlns:a16="http://schemas.microsoft.com/office/drawing/2014/main" id="{972780EC-F7B3-44A7-A113-3DE480759FC8}"/>
                  </a:ext>
                </a:extLst>
              </p:cNvPr>
              <p:cNvSpPr txBox="1"/>
              <p:nvPr/>
            </p:nvSpPr>
            <p:spPr>
              <a:xfrm>
                <a:off x="1214602" y="1774915"/>
                <a:ext cx="9670091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  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2019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年全国三下乡暑期社会实践（队长）                      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省级重点 </a:t>
                </a: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4F90EA1-4A1F-4806-9B44-5131CB70E98C}"/>
              </a:ext>
            </a:extLst>
          </p:cNvPr>
          <p:cNvGrpSpPr/>
          <p:nvPr/>
        </p:nvGrpSpPr>
        <p:grpSpPr>
          <a:xfrm>
            <a:off x="1214602" y="3161915"/>
            <a:ext cx="9670092" cy="838848"/>
            <a:chOff x="1214602" y="1774915"/>
            <a:chExt cx="9670092" cy="838848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ECFF02-71F7-41DC-86BC-E4E9E3600E98}"/>
                </a:ext>
              </a:extLst>
            </p:cNvPr>
            <p:cNvGrpSpPr/>
            <p:nvPr/>
          </p:nvGrpSpPr>
          <p:grpSpPr>
            <a:xfrm>
              <a:off x="1214602" y="1774915"/>
              <a:ext cx="9670092" cy="334835"/>
              <a:chOff x="1214602" y="1774915"/>
              <a:chExt cx="9670092" cy="334835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4D32A0EA-A00F-4E15-821E-B74B150FD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6" y="2109750"/>
                <a:ext cx="957738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14">
                <a:extLst>
                  <a:ext uri="{FF2B5EF4-FFF2-40B4-BE49-F238E27FC236}">
                    <a16:creationId xmlns:a16="http://schemas.microsoft.com/office/drawing/2014/main" id="{D90CF70C-9093-4D80-87C2-93E119398F17}"/>
                  </a:ext>
                </a:extLst>
              </p:cNvPr>
              <p:cNvSpPr txBox="1"/>
              <p:nvPr/>
            </p:nvSpPr>
            <p:spPr>
              <a:xfrm>
                <a:off x="1214602" y="1774915"/>
                <a:ext cx="9670091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大学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2018-2019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年度奖学金                               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综合二等</a:t>
                </a: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E38C58A2-783F-4789-A973-8B558183DC42}"/>
                </a:ext>
              </a:extLst>
            </p:cNvPr>
            <p:cNvGrpSpPr/>
            <p:nvPr/>
          </p:nvGrpSpPr>
          <p:grpSpPr>
            <a:xfrm>
              <a:off x="1214602" y="2278928"/>
              <a:ext cx="9670092" cy="334835"/>
              <a:chOff x="1214602" y="1774915"/>
              <a:chExt cx="9670092" cy="334835"/>
            </a:xfrm>
          </p:grpSpPr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DC4A0A6A-CF71-4600-A3FB-71E794ED5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6" y="2109750"/>
                <a:ext cx="957738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14">
                <a:extLst>
                  <a:ext uri="{FF2B5EF4-FFF2-40B4-BE49-F238E27FC236}">
                    <a16:creationId xmlns:a16="http://schemas.microsoft.com/office/drawing/2014/main" id="{B5F1A5F7-8B94-45EE-A554-1DDB0C2151C7}"/>
                  </a:ext>
                </a:extLst>
              </p:cNvPr>
              <p:cNvSpPr txBox="1"/>
              <p:nvPr/>
            </p:nvSpPr>
            <p:spPr>
              <a:xfrm>
                <a:off x="1214602" y="1774915"/>
                <a:ext cx="9670091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大学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2019-2020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年度奖学金                               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综合三等</a:t>
                </a: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33B841A-380B-4370-B691-40E4BE600E4D}"/>
              </a:ext>
            </a:extLst>
          </p:cNvPr>
          <p:cNvGrpSpPr/>
          <p:nvPr/>
        </p:nvGrpSpPr>
        <p:grpSpPr>
          <a:xfrm>
            <a:off x="1214601" y="4728399"/>
            <a:ext cx="9670093" cy="1342861"/>
            <a:chOff x="1214601" y="4909374"/>
            <a:chExt cx="9670093" cy="1342861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3A6E40ED-B48A-47DF-B5A9-9834167F7353}"/>
                </a:ext>
              </a:extLst>
            </p:cNvPr>
            <p:cNvGrpSpPr/>
            <p:nvPr/>
          </p:nvGrpSpPr>
          <p:grpSpPr>
            <a:xfrm>
              <a:off x="1214602" y="4909374"/>
              <a:ext cx="9670092" cy="334835"/>
              <a:chOff x="1214602" y="1774915"/>
              <a:chExt cx="9670092" cy="334835"/>
            </a:xfrm>
          </p:grpSpPr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3CE257FF-290C-44DB-B70C-167389E4E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6" y="2109750"/>
                <a:ext cx="957738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4">
                <a:extLst>
                  <a:ext uri="{FF2B5EF4-FFF2-40B4-BE49-F238E27FC236}">
                    <a16:creationId xmlns:a16="http://schemas.microsoft.com/office/drawing/2014/main" id="{8A98B770-B080-4950-A8AB-C9E21431A2B5}"/>
                  </a:ext>
                </a:extLst>
              </p:cNvPr>
              <p:cNvSpPr txBox="1"/>
              <p:nvPr/>
            </p:nvSpPr>
            <p:spPr>
              <a:xfrm>
                <a:off x="1214602" y="1774915"/>
                <a:ext cx="9670091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 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第十九届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Robocon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全国大学生机器人大赛（核心成员）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国二等奖</a:t>
                </a: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5F27D78A-2525-4A8E-8E0B-640AB9D478C2}"/>
                </a:ext>
              </a:extLst>
            </p:cNvPr>
            <p:cNvGrpSpPr/>
            <p:nvPr/>
          </p:nvGrpSpPr>
          <p:grpSpPr>
            <a:xfrm>
              <a:off x="1214602" y="5413387"/>
              <a:ext cx="9670092" cy="334835"/>
              <a:chOff x="1214602" y="1774915"/>
              <a:chExt cx="9670092" cy="334835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951C8534-ED78-4B46-82F5-4706390CC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6" y="2109750"/>
                <a:ext cx="957738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4">
                <a:extLst>
                  <a:ext uri="{FF2B5EF4-FFF2-40B4-BE49-F238E27FC236}">
                    <a16:creationId xmlns:a16="http://schemas.microsoft.com/office/drawing/2014/main" id="{15D316B9-7CD8-48F0-BCD7-AD27EE35A01C}"/>
                  </a:ext>
                </a:extLst>
              </p:cNvPr>
              <p:cNvSpPr txBox="1"/>
              <p:nvPr/>
            </p:nvSpPr>
            <p:spPr>
              <a:xfrm>
                <a:off x="1214602" y="1774915"/>
                <a:ext cx="9670091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 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基于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XXXXXXXXXXXXXXXXXXXX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安全评价 （负责人）      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省级大创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6D244379-475A-45A6-B058-B62106BC1B74}"/>
                </a:ext>
              </a:extLst>
            </p:cNvPr>
            <p:cNvGrpSpPr/>
            <p:nvPr/>
          </p:nvGrpSpPr>
          <p:grpSpPr>
            <a:xfrm>
              <a:off x="1214601" y="5917400"/>
              <a:ext cx="9670092" cy="334835"/>
              <a:chOff x="1214602" y="1774915"/>
              <a:chExt cx="9670092" cy="334835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B5BA34BA-B4C1-4595-9555-DE39EB27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6" y="2109750"/>
                <a:ext cx="957738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4">
                <a:extLst>
                  <a:ext uri="{FF2B5EF4-FFF2-40B4-BE49-F238E27FC236}">
                    <a16:creationId xmlns:a16="http://schemas.microsoft.com/office/drawing/2014/main" id="{76C464DD-F799-4FFC-B1F9-86C0B2C55C28}"/>
                  </a:ext>
                </a:extLst>
              </p:cNvPr>
              <p:cNvSpPr txBox="1"/>
              <p:nvPr/>
            </p:nvSpPr>
            <p:spPr>
              <a:xfrm>
                <a:off x="1214602" y="1774915"/>
                <a:ext cx="9670091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面向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装置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国家级大创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30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CD7975-761E-426C-B671-B37D7CE3E5DA}"/>
              </a:ext>
            </a:extLst>
          </p:cNvPr>
          <p:cNvSpPr txBox="1">
            <a:spLocks/>
          </p:cNvSpPr>
          <p:nvPr/>
        </p:nvSpPr>
        <p:spPr>
          <a:xfrm>
            <a:off x="1324138" y="1397256"/>
            <a:ext cx="814225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文体实践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C8E91F1-4852-4A8C-9337-43FA2889F060}"/>
              </a:ext>
            </a:extLst>
          </p:cNvPr>
          <p:cNvGrpSpPr/>
          <p:nvPr/>
        </p:nvGrpSpPr>
        <p:grpSpPr>
          <a:xfrm>
            <a:off x="2540009" y="1371814"/>
            <a:ext cx="8327853" cy="801560"/>
            <a:chOff x="1616247" y="1571839"/>
            <a:chExt cx="8327853" cy="80156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4E31012-BFFF-479B-8FFF-027B4E34E8C7}"/>
                </a:ext>
              </a:extLst>
            </p:cNvPr>
            <p:cNvGrpSpPr/>
            <p:nvPr/>
          </p:nvGrpSpPr>
          <p:grpSpPr>
            <a:xfrm>
              <a:off x="1616247" y="1571839"/>
              <a:ext cx="8327853" cy="334835"/>
              <a:chOff x="1616247" y="1571839"/>
              <a:chExt cx="8327853" cy="334835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785CBEEA-3530-48B1-B07D-1B5A02EBD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092" y="1906674"/>
                <a:ext cx="817933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14">
                <a:extLst>
                  <a:ext uri="{FF2B5EF4-FFF2-40B4-BE49-F238E27FC236}">
                    <a16:creationId xmlns:a16="http://schemas.microsoft.com/office/drawing/2014/main" id="{4DE15B8E-CBE1-4D14-8F3C-14215D9A52B3}"/>
                  </a:ext>
                </a:extLst>
              </p:cNvPr>
              <p:cNvSpPr txBox="1"/>
              <p:nvPr/>
            </p:nvSpPr>
            <p:spPr>
              <a:xfrm>
                <a:off x="1616247" y="1571839"/>
                <a:ext cx="8327853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大学新生杯篮球比赛（首发） 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第一名 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5F37928-AD01-4A4B-9B92-C9CDA2677B7D}"/>
                </a:ext>
              </a:extLst>
            </p:cNvPr>
            <p:cNvGrpSpPr/>
            <p:nvPr/>
          </p:nvGrpSpPr>
          <p:grpSpPr>
            <a:xfrm>
              <a:off x="1616247" y="2038564"/>
              <a:ext cx="8327853" cy="334835"/>
              <a:chOff x="1616247" y="1571839"/>
              <a:chExt cx="8327853" cy="334835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BB610F7-CED7-48F8-A568-D81CB8F09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092" y="1906674"/>
                <a:ext cx="817933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14">
                <a:extLst>
                  <a:ext uri="{FF2B5EF4-FFF2-40B4-BE49-F238E27FC236}">
                    <a16:creationId xmlns:a16="http://schemas.microsoft.com/office/drawing/2014/main" id="{2BD5CB3D-DD6A-4AB2-8339-86669D3EDBF5}"/>
                  </a:ext>
                </a:extLst>
              </p:cNvPr>
              <p:cNvSpPr txBox="1"/>
              <p:nvPr/>
            </p:nvSpPr>
            <p:spPr>
              <a:xfrm>
                <a:off x="1616247" y="1571839"/>
                <a:ext cx="8327853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2019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年全国三下乡暑期社会实践（队长）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省级重点</a:t>
                </a:r>
              </a:p>
            </p:txBody>
          </p:sp>
        </p:grp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7C28AA10-D705-4C3A-9AE6-F42A98296171}"/>
              </a:ext>
            </a:extLst>
          </p:cNvPr>
          <p:cNvSpPr txBox="1">
            <a:spLocks/>
          </p:cNvSpPr>
          <p:nvPr/>
        </p:nvSpPr>
        <p:spPr>
          <a:xfrm>
            <a:off x="1324138" y="2792399"/>
            <a:ext cx="814225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荣誉奖项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AD54F82-DB03-4852-B619-DB9F3B067D25}"/>
              </a:ext>
            </a:extLst>
          </p:cNvPr>
          <p:cNvGrpSpPr/>
          <p:nvPr/>
        </p:nvGrpSpPr>
        <p:grpSpPr>
          <a:xfrm>
            <a:off x="2540009" y="2763824"/>
            <a:ext cx="8327853" cy="801560"/>
            <a:chOff x="1616247" y="1571839"/>
            <a:chExt cx="8327853" cy="80156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F4E59C2-6141-4BA0-B565-C8B3DDF15820}"/>
                </a:ext>
              </a:extLst>
            </p:cNvPr>
            <p:cNvGrpSpPr/>
            <p:nvPr/>
          </p:nvGrpSpPr>
          <p:grpSpPr>
            <a:xfrm>
              <a:off x="1616247" y="1571839"/>
              <a:ext cx="8327853" cy="334835"/>
              <a:chOff x="1616247" y="1571839"/>
              <a:chExt cx="8327853" cy="334835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BFD4891-4BFB-42B9-BAF0-34C9ED0D0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092" y="1906674"/>
                <a:ext cx="817933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14">
                <a:extLst>
                  <a:ext uri="{FF2B5EF4-FFF2-40B4-BE49-F238E27FC236}">
                    <a16:creationId xmlns:a16="http://schemas.microsoft.com/office/drawing/2014/main" id="{134EF630-3F01-4EB3-A446-27BD480079B3}"/>
                  </a:ext>
                </a:extLst>
              </p:cNvPr>
              <p:cNvSpPr txBox="1"/>
              <p:nvPr/>
            </p:nvSpPr>
            <p:spPr>
              <a:xfrm>
                <a:off x="1616247" y="1571839"/>
                <a:ext cx="8327853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大学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2018-2019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年度奖学金      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综合三等 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330070F-4649-475A-A617-2C8DCA0855CC}"/>
                </a:ext>
              </a:extLst>
            </p:cNvPr>
            <p:cNvGrpSpPr/>
            <p:nvPr/>
          </p:nvGrpSpPr>
          <p:grpSpPr>
            <a:xfrm>
              <a:off x="1616247" y="2038564"/>
              <a:ext cx="8327853" cy="334835"/>
              <a:chOff x="1616247" y="1571839"/>
              <a:chExt cx="8327853" cy="334835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96A8EDFF-2D23-4B82-929B-4121E10BD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092" y="1906674"/>
                <a:ext cx="817933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14">
                <a:extLst>
                  <a:ext uri="{FF2B5EF4-FFF2-40B4-BE49-F238E27FC236}">
                    <a16:creationId xmlns:a16="http://schemas.microsoft.com/office/drawing/2014/main" id="{05142B08-5004-4D2D-ADE0-C899DEA49E58}"/>
                  </a:ext>
                </a:extLst>
              </p:cNvPr>
              <p:cNvSpPr txBox="1"/>
              <p:nvPr/>
            </p:nvSpPr>
            <p:spPr>
              <a:xfrm>
                <a:off x="1616247" y="1571839"/>
                <a:ext cx="8327853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大学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2018-2019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年度奖学金       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综合一等</a:t>
                </a:r>
              </a:p>
            </p:txBody>
          </p:sp>
        </p:grp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5F91C1FA-68DE-4B63-B586-D29571F44567}"/>
              </a:ext>
            </a:extLst>
          </p:cNvPr>
          <p:cNvSpPr txBox="1">
            <a:spLocks/>
          </p:cNvSpPr>
          <p:nvPr/>
        </p:nvSpPr>
        <p:spPr>
          <a:xfrm>
            <a:off x="1324138" y="4631682"/>
            <a:ext cx="814225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科研竞赛</a:t>
            </a:r>
            <a:endParaRPr lang="zh-CN" altLang="en-US" sz="20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4FE7F7-F5A5-4CBE-92BF-67A522B75212}"/>
              </a:ext>
            </a:extLst>
          </p:cNvPr>
          <p:cNvGrpSpPr/>
          <p:nvPr/>
        </p:nvGrpSpPr>
        <p:grpSpPr>
          <a:xfrm>
            <a:off x="2540009" y="4155834"/>
            <a:ext cx="8327854" cy="1728119"/>
            <a:chOff x="2540009" y="4174884"/>
            <a:chExt cx="8327854" cy="172811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120C09C-0C17-40AD-A3CA-CBD487DB3150}"/>
                </a:ext>
              </a:extLst>
            </p:cNvPr>
            <p:cNvGrpSpPr/>
            <p:nvPr/>
          </p:nvGrpSpPr>
          <p:grpSpPr>
            <a:xfrm>
              <a:off x="2540010" y="4641644"/>
              <a:ext cx="8327853" cy="334835"/>
              <a:chOff x="1616247" y="1571839"/>
              <a:chExt cx="8327853" cy="334835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DCBC246-AD91-4475-ABB4-AF1830BCF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092" y="1906674"/>
                <a:ext cx="817933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14">
                <a:extLst>
                  <a:ext uri="{FF2B5EF4-FFF2-40B4-BE49-F238E27FC236}">
                    <a16:creationId xmlns:a16="http://schemas.microsoft.com/office/drawing/2014/main" id="{46E98507-B4D8-449F-BF79-B1D3D7B1636B}"/>
                  </a:ext>
                </a:extLst>
              </p:cNvPr>
              <p:cNvSpPr txBox="1"/>
              <p:nvPr/>
            </p:nvSpPr>
            <p:spPr>
              <a:xfrm>
                <a:off x="1616247" y="1571839"/>
                <a:ext cx="8327853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 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第十九届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Robocon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全国大学生机器人大赛（核心成员）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国二等奖 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8128E4B-CC30-4926-B988-8B53C6E75CA1}"/>
                </a:ext>
              </a:extLst>
            </p:cNvPr>
            <p:cNvGrpSpPr/>
            <p:nvPr/>
          </p:nvGrpSpPr>
          <p:grpSpPr>
            <a:xfrm>
              <a:off x="2540009" y="5108369"/>
              <a:ext cx="8327853" cy="334835"/>
              <a:chOff x="1616247" y="1571839"/>
              <a:chExt cx="8327853" cy="334835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22E4957-351F-4585-A2A4-AA06DB250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092" y="1906674"/>
                <a:ext cx="817933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FA181BD8-0D38-4B01-A102-613EEFCD70E3}"/>
                  </a:ext>
                </a:extLst>
              </p:cNvPr>
              <p:cNvSpPr txBox="1"/>
              <p:nvPr/>
            </p:nvSpPr>
            <p:spPr>
              <a:xfrm>
                <a:off x="1616247" y="1571839"/>
                <a:ext cx="8327853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 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基于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XXXXXXXXXXXXXXXXXXXX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安全评价 （负责人）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省级大创 </a:t>
                </a: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38BFED-21E4-4D53-A00F-E774DD928C7F}"/>
                </a:ext>
              </a:extLst>
            </p:cNvPr>
            <p:cNvGrpSpPr/>
            <p:nvPr/>
          </p:nvGrpSpPr>
          <p:grpSpPr>
            <a:xfrm>
              <a:off x="2540009" y="5568168"/>
              <a:ext cx="8327853" cy="334835"/>
              <a:chOff x="1616247" y="1571839"/>
              <a:chExt cx="8327853" cy="334835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A2CCD236-7D70-424D-8FE5-0B63893F6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092" y="1906674"/>
                <a:ext cx="817933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14">
                <a:extLst>
                  <a:ext uri="{FF2B5EF4-FFF2-40B4-BE49-F238E27FC236}">
                    <a16:creationId xmlns:a16="http://schemas.microsoft.com/office/drawing/2014/main" id="{C83B8DB1-D002-4ED1-92ED-AC68B4C2688F}"/>
                  </a:ext>
                </a:extLst>
              </p:cNvPr>
              <p:cNvSpPr txBox="1"/>
              <p:nvPr/>
            </p:nvSpPr>
            <p:spPr>
              <a:xfrm>
                <a:off x="1616247" y="1571839"/>
                <a:ext cx="8327853" cy="32791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</a:t>
                </a:r>
                <a:r>
                  <a:rPr lang="zh-CN" altLang="en-US" sz="2000" b="1" dirty="0">
                    <a:solidFill>
                      <a:srgbClr val="335485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面向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XXXX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装置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国家级大创 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7EDDBC96-63D0-4B72-8187-11EDD3DEC88B}"/>
                </a:ext>
              </a:extLst>
            </p:cNvPr>
            <p:cNvGrpSpPr/>
            <p:nvPr/>
          </p:nvGrpSpPr>
          <p:grpSpPr>
            <a:xfrm>
              <a:off x="2540010" y="4174884"/>
              <a:ext cx="8327853" cy="334835"/>
              <a:chOff x="1616247" y="1571839"/>
              <a:chExt cx="8327853" cy="334835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B681A8A5-C250-4B88-A298-17815DCC4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092" y="1906674"/>
                <a:ext cx="817933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14">
                <a:extLst>
                  <a:ext uri="{FF2B5EF4-FFF2-40B4-BE49-F238E27FC236}">
                    <a16:creationId xmlns:a16="http://schemas.microsoft.com/office/drawing/2014/main" id="{3BE9764B-F3BA-412D-8E3D-0FBB2995E66F}"/>
                  </a:ext>
                </a:extLst>
              </p:cNvPr>
              <p:cNvSpPr txBox="1"/>
              <p:nvPr/>
            </p:nvSpPr>
            <p:spPr>
              <a:xfrm>
                <a:off x="1616247" y="1571839"/>
                <a:ext cx="8327853" cy="32573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★  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第四届</a:t>
                </a:r>
                <a:r>
                  <a:rPr lang="en-US" altLang="zh-CN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XXX</a:t>
                </a: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省大学生机器人大赛（队长）                                                      </a:t>
                </a:r>
                <a:r>
                  <a:rPr lang="zh-CN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省三等奖</a:t>
                </a:r>
              </a:p>
            </p:txBody>
          </p:sp>
        </p:grpSp>
      </p:grpSp>
      <p:sp>
        <p:nvSpPr>
          <p:cNvPr id="34" name="文本框 10">
            <a:extLst>
              <a:ext uri="{FF2B5EF4-FFF2-40B4-BE49-F238E27FC236}">
                <a16:creationId xmlns:a16="http://schemas.microsoft.com/office/drawing/2014/main" id="{D1A34310-BEE5-41CE-A3E9-FD5080DE7347}"/>
              </a:ext>
            </a:extLst>
          </p:cNvPr>
          <p:cNvSpPr txBox="1"/>
          <p:nvPr/>
        </p:nvSpPr>
        <p:spPr>
          <a:xfrm>
            <a:off x="924119" y="143786"/>
            <a:ext cx="5429547" cy="6617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个人基本信息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本科获奖情况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4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18D3CE18-B155-43B9-95A2-653BA095F12F}"/>
              </a:ext>
            </a:extLst>
          </p:cNvPr>
          <p:cNvSpPr txBox="1"/>
          <p:nvPr/>
        </p:nvSpPr>
        <p:spPr>
          <a:xfrm>
            <a:off x="924303" y="280606"/>
            <a:ext cx="657187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学科竞赛经历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第七届工程训练综合能力竞赛</a:t>
            </a:r>
          </a:p>
        </p:txBody>
      </p:sp>
      <p:sp>
        <p:nvSpPr>
          <p:cNvPr id="7" name="ísḷíḑè">
            <a:extLst>
              <a:ext uri="{FF2B5EF4-FFF2-40B4-BE49-F238E27FC236}">
                <a16:creationId xmlns:a16="http://schemas.microsoft.com/office/drawing/2014/main" id="{A8702029-2AF0-473B-96FB-1F81138EC56C}"/>
              </a:ext>
            </a:extLst>
          </p:cNvPr>
          <p:cNvSpPr txBox="1"/>
          <p:nvPr/>
        </p:nvSpPr>
        <p:spPr>
          <a:xfrm>
            <a:off x="1527296" y="4053054"/>
            <a:ext cx="9274054" cy="4438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                                        承担工作                                        目前成果</a:t>
            </a:r>
          </a:p>
        </p:txBody>
      </p:sp>
      <p:sp>
        <p:nvSpPr>
          <p:cNvPr id="8" name="ïṡ1iḑè">
            <a:extLst>
              <a:ext uri="{FF2B5EF4-FFF2-40B4-BE49-F238E27FC236}">
                <a16:creationId xmlns:a16="http://schemas.microsoft.com/office/drawing/2014/main" id="{6627139B-F077-4D39-AB4D-B494C677690D}"/>
              </a:ext>
            </a:extLst>
          </p:cNvPr>
          <p:cNvSpPr txBox="1"/>
          <p:nvPr/>
        </p:nvSpPr>
        <p:spPr>
          <a:xfrm>
            <a:off x="614354" y="4555078"/>
            <a:ext cx="3445032" cy="14012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设计一套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 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装置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defTabSz="457200">
              <a:lnSpc>
                <a:spcPct val="160000"/>
              </a:lnSpc>
            </a:pP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搭建装置，进行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 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9" name="ï$líďê">
            <a:extLst>
              <a:ext uri="{FF2B5EF4-FFF2-40B4-BE49-F238E27FC236}">
                <a16:creationId xmlns:a16="http://schemas.microsoft.com/office/drawing/2014/main" id="{3728EA4F-BD52-49F8-812D-832F56449AFE}"/>
              </a:ext>
            </a:extLst>
          </p:cNvPr>
          <p:cNvSpPr txBox="1"/>
          <p:nvPr/>
        </p:nvSpPr>
        <p:spPr>
          <a:xfrm>
            <a:off x="4129116" y="4550874"/>
            <a:ext cx="3888370" cy="158995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defTabSz="457200">
              <a:lnSpc>
                <a:spcPct val="160000"/>
              </a:lnSpc>
              <a:defRPr sz="15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Wingdings 2" panose="05020102010507070707" charset="0"/>
              </a:rPr>
              <a:t> 建模：利用</a:t>
            </a:r>
            <a:r>
              <a:rPr lang="en-US" altLang="zh-CN" dirty="0" err="1">
                <a:sym typeface="Wingdings 2" panose="05020102010507070707" charset="0"/>
              </a:rPr>
              <a:t>Soildworks</a:t>
            </a:r>
            <a:r>
              <a:rPr lang="zh-CN" altLang="en-US" dirty="0">
                <a:sym typeface="Wingdings 2" panose="05020102010507070707" charset="0"/>
              </a:rPr>
              <a:t>搭建了一套</a:t>
            </a:r>
            <a:r>
              <a:rPr lang="en-US" altLang="zh-CN" dirty="0">
                <a:sym typeface="Wingdings 2" panose="05020102010507070707" charset="0"/>
              </a:rPr>
              <a:t>XXXX</a:t>
            </a:r>
            <a:r>
              <a:rPr lang="zh-CN" altLang="en-US" dirty="0">
                <a:sym typeface="Wingdings 2" panose="05020102010507070707" charset="0"/>
              </a:rPr>
              <a:t>装置</a:t>
            </a:r>
            <a:endParaRPr lang="zh-CN" altLang="en-US" dirty="0"/>
          </a:p>
          <a:p>
            <a:r>
              <a:rPr lang="zh-CN" altLang="en-US" dirty="0">
                <a:sym typeface="Wingdings 2" panose="05020102010507070707" charset="0"/>
              </a:rPr>
              <a:t> 仿真：利用</a:t>
            </a:r>
            <a:r>
              <a:rPr lang="en-US" altLang="zh-CN" dirty="0" err="1">
                <a:sym typeface="Wingdings 2" panose="05020102010507070707" charset="0"/>
              </a:rPr>
              <a:t>Comsol</a:t>
            </a:r>
            <a:r>
              <a:rPr lang="zh-CN" altLang="en-US" dirty="0">
                <a:sym typeface="Wingdings 2" panose="05020102010507070707" charset="0"/>
              </a:rPr>
              <a:t>对</a:t>
            </a:r>
            <a:r>
              <a:rPr lang="en-US" altLang="zh-CN" dirty="0">
                <a:sym typeface="Wingdings 2" panose="05020102010507070707" charset="0"/>
              </a:rPr>
              <a:t>XXXX</a:t>
            </a:r>
            <a:r>
              <a:rPr lang="zh-CN" altLang="en-US" dirty="0">
                <a:sym typeface="Wingdings 2" panose="05020102010507070707" charset="0"/>
              </a:rPr>
              <a:t>进行了仿真</a:t>
            </a:r>
            <a:endParaRPr lang="zh-CN" altLang="en-US" dirty="0"/>
          </a:p>
          <a:p>
            <a:r>
              <a:rPr lang="zh-CN" altLang="en-US" dirty="0">
                <a:sym typeface="Wingdings 2" panose="05020102010507070707" charset="0"/>
              </a:rPr>
              <a:t> 实验：进行</a:t>
            </a:r>
            <a:r>
              <a:rPr lang="en-US" altLang="zh-CN" dirty="0">
                <a:sym typeface="Wingdings 2" panose="05020102010507070707" charset="0"/>
              </a:rPr>
              <a:t>XX</a:t>
            </a:r>
            <a:r>
              <a:rPr lang="zh-CN" altLang="en-US" dirty="0">
                <a:sym typeface="Wingdings 2" panose="05020102010507070707" charset="0"/>
              </a:rPr>
              <a:t>混合特性激发实验</a:t>
            </a:r>
            <a:endParaRPr lang="en-US" altLang="zh-CN" dirty="0">
              <a:sym typeface="Wingdings 2" panose="05020102010507070707" charset="0"/>
            </a:endParaRPr>
          </a:p>
          <a:p>
            <a:r>
              <a:rPr lang="zh-CN" altLang="en-US" dirty="0">
                <a:sym typeface="Wingdings 2" panose="05020102010507070707" charset="0"/>
              </a:rPr>
              <a:t> 数据处理：使用</a:t>
            </a:r>
            <a:r>
              <a:rPr lang="en-US" altLang="zh-CN" dirty="0" err="1">
                <a:sym typeface="Wingdings 2" panose="05020102010507070707" charset="0"/>
              </a:rPr>
              <a:t>Matlab</a:t>
            </a:r>
            <a:r>
              <a:rPr lang="zh-CN" altLang="en-US" dirty="0">
                <a:sym typeface="Wingdings 2" panose="05020102010507070707" charset="0"/>
              </a:rPr>
              <a:t>进行</a:t>
            </a:r>
            <a:r>
              <a:rPr lang="en-US" altLang="zh-CN" dirty="0">
                <a:sym typeface="Wingdings 2" panose="05020102010507070707" charset="0"/>
              </a:rPr>
              <a:t>XXXX</a:t>
            </a:r>
            <a:r>
              <a:rPr lang="zh-CN" altLang="en-US" dirty="0">
                <a:sym typeface="Wingdings 2" panose="05020102010507070707" charset="0"/>
              </a:rPr>
              <a:t>数据处理</a:t>
            </a:r>
            <a:endParaRPr lang="en-US" altLang="zh-CN" dirty="0"/>
          </a:p>
        </p:txBody>
      </p:sp>
      <p:sp>
        <p:nvSpPr>
          <p:cNvPr id="10" name="îsḻídê">
            <a:extLst>
              <a:ext uri="{FF2B5EF4-FFF2-40B4-BE49-F238E27FC236}">
                <a16:creationId xmlns:a16="http://schemas.microsoft.com/office/drawing/2014/main" id="{7F34A79D-AE7A-497D-B84D-483199AEE621}"/>
              </a:ext>
            </a:extLst>
          </p:cNvPr>
          <p:cNvSpPr txBox="1"/>
          <p:nvPr/>
        </p:nvSpPr>
        <p:spPr>
          <a:xfrm>
            <a:off x="8333343" y="4566516"/>
            <a:ext cx="3501601" cy="14012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defTabSz="457200">
              <a:lnSpc>
                <a:spcPct val="160000"/>
              </a:lnSpc>
              <a:defRPr sz="15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Wingdings 2" panose="05020102010507070707" charset="0"/>
              </a:rPr>
              <a:t> 国家级大创项目</a:t>
            </a:r>
            <a:r>
              <a:rPr lang="en-US" altLang="zh-CN" dirty="0">
                <a:sym typeface="Wingdings 2" panose="05020102010507070707" charset="0"/>
              </a:rPr>
              <a:t>—</a:t>
            </a:r>
            <a:r>
              <a:rPr lang="zh-CN" altLang="en-US" dirty="0">
                <a:sym typeface="Wingdings 2" panose="05020102010507070707" charset="0"/>
              </a:rPr>
              <a:t>面向</a:t>
            </a:r>
            <a:r>
              <a:rPr lang="en-US" altLang="zh-CN" dirty="0">
                <a:sym typeface="Wingdings 2" panose="05020102010507070707" charset="0"/>
              </a:rPr>
              <a:t>XXXX</a:t>
            </a:r>
            <a:r>
              <a:rPr lang="zh-CN" altLang="en-US" dirty="0">
                <a:sym typeface="Wingdings 2" panose="05020102010507070707" charset="0"/>
              </a:rPr>
              <a:t>装置</a:t>
            </a:r>
          </a:p>
          <a:p>
            <a:r>
              <a:rPr lang="zh-CN" altLang="en-US" dirty="0">
                <a:sym typeface="Wingdings 2" panose="05020102010507070707" charset="0"/>
              </a:rPr>
              <a:t> 实用新型专利（申请中）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3C9B91-2731-41C5-884A-C9AC555B0C74}"/>
              </a:ext>
            </a:extLst>
          </p:cNvPr>
          <p:cNvSpPr txBox="1"/>
          <p:nvPr/>
        </p:nvSpPr>
        <p:spPr>
          <a:xfrm>
            <a:off x="-11911" y="1073520"/>
            <a:ext cx="2514600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项目过程与成果展示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4DB0462-744D-4A6E-A9ED-2C3C7807072E}"/>
              </a:ext>
            </a:extLst>
          </p:cNvPr>
          <p:cNvGrpSpPr/>
          <p:nvPr/>
        </p:nvGrpSpPr>
        <p:grpSpPr>
          <a:xfrm>
            <a:off x="4007975" y="4683865"/>
            <a:ext cx="4130652" cy="1323975"/>
            <a:chOff x="4007975" y="4620125"/>
            <a:chExt cx="4130652" cy="132397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F609CB-E0E1-4F14-B03D-A1326EF8F2FD}"/>
                </a:ext>
              </a:extLst>
            </p:cNvPr>
            <p:cNvCxnSpPr>
              <a:cxnSpLocks/>
            </p:cNvCxnSpPr>
            <p:nvPr/>
          </p:nvCxnSpPr>
          <p:spPr>
            <a:xfrm>
              <a:off x="4007975" y="4620125"/>
              <a:ext cx="0" cy="13239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FE86EF5-7882-444E-ADAE-135A99CDDDCC}"/>
                </a:ext>
              </a:extLst>
            </p:cNvPr>
            <p:cNvCxnSpPr>
              <a:cxnSpLocks/>
            </p:cNvCxnSpPr>
            <p:nvPr/>
          </p:nvCxnSpPr>
          <p:spPr>
            <a:xfrm>
              <a:off x="8138627" y="4620125"/>
              <a:ext cx="0" cy="13239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E01CEE7-5BF6-49FE-A4B9-88FFA096B651}"/>
              </a:ext>
            </a:extLst>
          </p:cNvPr>
          <p:cNvCxnSpPr>
            <a:cxnSpLocks/>
          </p:cNvCxnSpPr>
          <p:nvPr/>
        </p:nvCxnSpPr>
        <p:spPr>
          <a:xfrm>
            <a:off x="0" y="3984585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1EB77E0-B64B-429C-97A2-FF6743AA9DE9}"/>
              </a:ext>
            </a:extLst>
          </p:cNvPr>
          <p:cNvGrpSpPr/>
          <p:nvPr/>
        </p:nvGrpSpPr>
        <p:grpSpPr>
          <a:xfrm>
            <a:off x="843937" y="1628799"/>
            <a:ext cx="10742143" cy="2289019"/>
            <a:chOff x="843937" y="1628799"/>
            <a:chExt cx="10742143" cy="228901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62DB71B-5FB9-4C68-A035-DBA7CBF0B2AE}"/>
                </a:ext>
              </a:extLst>
            </p:cNvPr>
            <p:cNvGrpSpPr/>
            <p:nvPr/>
          </p:nvGrpSpPr>
          <p:grpSpPr>
            <a:xfrm>
              <a:off x="843937" y="1628799"/>
              <a:ext cx="10742143" cy="1876401"/>
              <a:chOff x="843937" y="1724049"/>
              <a:chExt cx="10742143" cy="187640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A5BC39-39C9-41A4-BB4F-380DA32554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3937" y="1724049"/>
                <a:ext cx="1946888" cy="18764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517CE5-381D-4B04-96E2-11EC07BD78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7441" y="1724049"/>
                <a:ext cx="1946888" cy="18764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D7A756-DA56-4F78-8E47-CC26A8F363C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39192" y="1724049"/>
                <a:ext cx="1946888" cy="18764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E4B5CC-5FA1-4EC6-B9CC-8562EC39A1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75689" y="1724049"/>
                <a:ext cx="1946888" cy="18764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0202F724-1E89-40AD-B037-1485C40A4B7A}"/>
                  </a:ext>
                </a:extLst>
              </p:cNvPr>
              <p:cNvSpPr/>
              <p:nvPr/>
            </p:nvSpPr>
            <p:spPr>
              <a:xfrm>
                <a:off x="3076448" y="2582102"/>
                <a:ext cx="413616" cy="160294"/>
              </a:xfrm>
              <a:prstGeom prst="rightArrow">
                <a:avLst/>
              </a:prstGeom>
              <a:solidFill>
                <a:srgbClr val="335485"/>
              </a:solidFill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0D8810DF-2DC1-459D-8C64-A73F5F4853AE}"/>
                  </a:ext>
                </a:extLst>
              </p:cNvPr>
              <p:cNvSpPr/>
              <p:nvPr/>
            </p:nvSpPr>
            <p:spPr>
              <a:xfrm>
                <a:off x="6008200" y="2582102"/>
                <a:ext cx="413616" cy="160294"/>
              </a:xfrm>
              <a:prstGeom prst="rightArrow">
                <a:avLst/>
              </a:prstGeom>
              <a:solidFill>
                <a:srgbClr val="335485"/>
              </a:solidFill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49288EA5-0CD9-45AA-8052-A72933FD6B1B}"/>
                  </a:ext>
                </a:extLst>
              </p:cNvPr>
              <p:cNvSpPr/>
              <p:nvPr/>
            </p:nvSpPr>
            <p:spPr>
              <a:xfrm>
                <a:off x="8939952" y="2582102"/>
                <a:ext cx="413616" cy="160294"/>
              </a:xfrm>
              <a:prstGeom prst="rightArrow">
                <a:avLst/>
              </a:prstGeom>
              <a:solidFill>
                <a:srgbClr val="335485"/>
              </a:solidFill>
              <a:ln>
                <a:solidFill>
                  <a:srgbClr val="33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E5E2D44-7943-499F-A37C-43B27316C2C5}"/>
                </a:ext>
              </a:extLst>
            </p:cNvPr>
            <p:cNvSpPr txBox="1"/>
            <p:nvPr/>
          </p:nvSpPr>
          <p:spPr>
            <a:xfrm>
              <a:off x="1571165" y="3540223"/>
              <a:ext cx="492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1434C6F-8E48-46C8-9A9E-7C9543B7A184}"/>
                </a:ext>
              </a:extLst>
            </p:cNvPr>
            <p:cNvSpPr txBox="1"/>
            <p:nvPr/>
          </p:nvSpPr>
          <p:spPr>
            <a:xfrm>
              <a:off x="4502917" y="3540223"/>
              <a:ext cx="492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ABE18F4-4586-4F63-89F1-6DAE5D2DC5E3}"/>
                </a:ext>
              </a:extLst>
            </p:cNvPr>
            <p:cNvSpPr txBox="1"/>
            <p:nvPr/>
          </p:nvSpPr>
          <p:spPr>
            <a:xfrm>
              <a:off x="7434669" y="3548486"/>
              <a:ext cx="492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DCDC334-2315-46CE-9743-802C0CA78554}"/>
                </a:ext>
              </a:extLst>
            </p:cNvPr>
            <p:cNvSpPr txBox="1"/>
            <p:nvPr/>
          </p:nvSpPr>
          <p:spPr>
            <a:xfrm>
              <a:off x="10366420" y="3535236"/>
              <a:ext cx="492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18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18D3CE18-B155-43B9-95A2-653BA095F12F}"/>
              </a:ext>
            </a:extLst>
          </p:cNvPr>
          <p:cNvSpPr txBox="1"/>
          <p:nvPr/>
        </p:nvSpPr>
        <p:spPr>
          <a:xfrm>
            <a:off x="924303" y="280606"/>
            <a:ext cx="657187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学科竞赛经历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第七届工程训练综合能力竞赛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3C9B91-2731-41C5-884A-C9AC555B0C74}"/>
              </a:ext>
            </a:extLst>
          </p:cNvPr>
          <p:cNvSpPr txBox="1"/>
          <p:nvPr/>
        </p:nvSpPr>
        <p:spPr>
          <a:xfrm>
            <a:off x="-11911" y="1073520"/>
            <a:ext cx="2514600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项目过程与成果展示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E01CEE7-5BF6-49FE-A4B9-88FFA096B651}"/>
              </a:ext>
            </a:extLst>
          </p:cNvPr>
          <p:cNvCxnSpPr>
            <a:cxnSpLocks/>
          </p:cNvCxnSpPr>
          <p:nvPr/>
        </p:nvCxnSpPr>
        <p:spPr>
          <a:xfrm>
            <a:off x="0" y="3851235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8081C5-5E18-4872-B5EE-B9B1B620BA43}"/>
              </a:ext>
            </a:extLst>
          </p:cNvPr>
          <p:cNvGrpSpPr/>
          <p:nvPr/>
        </p:nvGrpSpPr>
        <p:grpSpPr>
          <a:xfrm>
            <a:off x="843937" y="1628799"/>
            <a:ext cx="10618319" cy="2188765"/>
            <a:chOff x="843937" y="1628799"/>
            <a:chExt cx="10618319" cy="21887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A5BC39-39C9-41A4-BB4F-380DA3255484}"/>
                </a:ext>
              </a:extLst>
            </p:cNvPr>
            <p:cNvSpPr>
              <a:spLocks/>
            </p:cNvSpPr>
            <p:nvPr/>
          </p:nvSpPr>
          <p:spPr>
            <a:xfrm>
              <a:off x="843937" y="1628800"/>
              <a:ext cx="1823063" cy="17828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4517CE5-381D-4B04-96E2-11EC07BD7855}"/>
                </a:ext>
              </a:extLst>
            </p:cNvPr>
            <p:cNvSpPr>
              <a:spLocks/>
            </p:cNvSpPr>
            <p:nvPr/>
          </p:nvSpPr>
          <p:spPr>
            <a:xfrm>
              <a:off x="6707442" y="1628799"/>
              <a:ext cx="1823063" cy="17828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D7A756-DA56-4F78-8E47-CC26A8F363C4}"/>
                </a:ext>
              </a:extLst>
            </p:cNvPr>
            <p:cNvSpPr>
              <a:spLocks/>
            </p:cNvSpPr>
            <p:nvPr/>
          </p:nvSpPr>
          <p:spPr>
            <a:xfrm>
              <a:off x="9639193" y="1628799"/>
              <a:ext cx="1823063" cy="17828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5E4B5CC-5FA1-4EC6-B9CC-8562EC39A125}"/>
                </a:ext>
              </a:extLst>
            </p:cNvPr>
            <p:cNvSpPr>
              <a:spLocks/>
            </p:cNvSpPr>
            <p:nvPr/>
          </p:nvSpPr>
          <p:spPr>
            <a:xfrm>
              <a:off x="3775690" y="1628799"/>
              <a:ext cx="1823063" cy="17828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0202F724-1E89-40AD-B037-1485C40A4B7A}"/>
                </a:ext>
              </a:extLst>
            </p:cNvPr>
            <p:cNvSpPr/>
            <p:nvPr/>
          </p:nvSpPr>
          <p:spPr>
            <a:xfrm>
              <a:off x="3076447" y="2440101"/>
              <a:ext cx="413616" cy="160294"/>
            </a:xfrm>
            <a:prstGeom prst="rightArrow">
              <a:avLst/>
            </a:prstGeom>
            <a:solidFill>
              <a:srgbClr val="335485"/>
            </a:solidFill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0D8810DF-2DC1-459D-8C64-A73F5F4853AE}"/>
                </a:ext>
              </a:extLst>
            </p:cNvPr>
            <p:cNvSpPr/>
            <p:nvPr/>
          </p:nvSpPr>
          <p:spPr>
            <a:xfrm>
              <a:off x="6008200" y="2440101"/>
              <a:ext cx="413616" cy="160294"/>
            </a:xfrm>
            <a:prstGeom prst="rightArrow">
              <a:avLst/>
            </a:prstGeom>
            <a:solidFill>
              <a:srgbClr val="335485"/>
            </a:solidFill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49288EA5-0CD9-45AA-8052-A72933FD6B1B}"/>
                </a:ext>
              </a:extLst>
            </p:cNvPr>
            <p:cNvSpPr/>
            <p:nvPr/>
          </p:nvSpPr>
          <p:spPr>
            <a:xfrm>
              <a:off x="8939952" y="2440101"/>
              <a:ext cx="413616" cy="160294"/>
            </a:xfrm>
            <a:prstGeom prst="rightArrow">
              <a:avLst/>
            </a:prstGeom>
            <a:solidFill>
              <a:srgbClr val="335485"/>
            </a:solidFill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E5E2D44-7943-499F-A37C-43B27316C2C5}"/>
                </a:ext>
              </a:extLst>
            </p:cNvPr>
            <p:cNvSpPr txBox="1"/>
            <p:nvPr/>
          </p:nvSpPr>
          <p:spPr>
            <a:xfrm>
              <a:off x="1509252" y="3448232"/>
              <a:ext cx="492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1434C6F-8E48-46C8-9A9E-7C9543B7A184}"/>
                </a:ext>
              </a:extLst>
            </p:cNvPr>
            <p:cNvSpPr txBox="1"/>
            <p:nvPr/>
          </p:nvSpPr>
          <p:spPr>
            <a:xfrm>
              <a:off x="4438110" y="3446304"/>
              <a:ext cx="492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ABE18F4-4586-4F63-89F1-6DAE5D2DC5E3}"/>
                </a:ext>
              </a:extLst>
            </p:cNvPr>
            <p:cNvSpPr txBox="1"/>
            <p:nvPr/>
          </p:nvSpPr>
          <p:spPr>
            <a:xfrm>
              <a:off x="7372757" y="3446304"/>
              <a:ext cx="492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DCDC334-2315-46CE-9743-802C0CA78554}"/>
                </a:ext>
              </a:extLst>
            </p:cNvPr>
            <p:cNvSpPr txBox="1"/>
            <p:nvPr/>
          </p:nvSpPr>
          <p:spPr>
            <a:xfrm>
              <a:off x="10307404" y="3446304"/>
              <a:ext cx="4924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/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F230E90C-A844-4C61-BDF6-4CF91450F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/>
          <a:stretch/>
        </p:blipFill>
        <p:spPr>
          <a:xfrm>
            <a:off x="6119949" y="4119498"/>
            <a:ext cx="5381265" cy="1991743"/>
          </a:xfrm>
          <a:prstGeom prst="rect">
            <a:avLst/>
          </a:prstGeom>
        </p:spPr>
      </p:pic>
      <p:sp>
        <p:nvSpPr>
          <p:cNvPr id="7" name="ísḷíḑè">
            <a:extLst>
              <a:ext uri="{FF2B5EF4-FFF2-40B4-BE49-F238E27FC236}">
                <a16:creationId xmlns:a16="http://schemas.microsoft.com/office/drawing/2014/main" id="{A8702029-2AF0-473B-96FB-1F81138EC56C}"/>
              </a:ext>
            </a:extLst>
          </p:cNvPr>
          <p:cNvSpPr txBox="1"/>
          <p:nvPr/>
        </p:nvSpPr>
        <p:spPr>
          <a:xfrm>
            <a:off x="685062" y="3983089"/>
            <a:ext cx="6022380" cy="4438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设计一套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装置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ísḷíḑè">
            <a:extLst>
              <a:ext uri="{FF2B5EF4-FFF2-40B4-BE49-F238E27FC236}">
                <a16:creationId xmlns:a16="http://schemas.microsoft.com/office/drawing/2014/main" id="{2AA246D5-2DED-47F3-BF86-5A053FC866FA}"/>
              </a:ext>
            </a:extLst>
          </p:cNvPr>
          <p:cNvSpPr txBox="1"/>
          <p:nvPr/>
        </p:nvSpPr>
        <p:spPr>
          <a:xfrm>
            <a:off x="685062" y="5495873"/>
            <a:ext cx="1316622" cy="4438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项目成果：</a:t>
            </a:r>
          </a:p>
        </p:txBody>
      </p:sp>
      <p:sp>
        <p:nvSpPr>
          <p:cNvPr id="32" name="ísḷíḑè">
            <a:extLst>
              <a:ext uri="{FF2B5EF4-FFF2-40B4-BE49-F238E27FC236}">
                <a16:creationId xmlns:a16="http://schemas.microsoft.com/office/drawing/2014/main" id="{A3CB73C9-4DA1-4476-A74E-0AAFAD7DAC94}"/>
              </a:ext>
            </a:extLst>
          </p:cNvPr>
          <p:cNvSpPr txBox="1"/>
          <p:nvPr/>
        </p:nvSpPr>
        <p:spPr>
          <a:xfrm>
            <a:off x="685062" y="4739481"/>
            <a:ext cx="1316622" cy="4438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承担工作：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5E9A2D-6F51-4A6A-AF7C-A730B23638F5}"/>
              </a:ext>
            </a:extLst>
          </p:cNvPr>
          <p:cNvSpPr txBox="1"/>
          <p:nvPr/>
        </p:nvSpPr>
        <p:spPr>
          <a:xfrm>
            <a:off x="1911251" y="5421986"/>
            <a:ext cx="3687502" cy="705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国家级大创项目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面向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装置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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实用新型专利（申请中）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B80839-8773-4A4C-AABF-466118E86DC1}"/>
              </a:ext>
            </a:extLst>
          </p:cNvPr>
          <p:cNvSpPr txBox="1"/>
          <p:nvPr/>
        </p:nvSpPr>
        <p:spPr>
          <a:xfrm>
            <a:off x="1911251" y="4611202"/>
            <a:ext cx="3715963" cy="705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 建模：利用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Soildworks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搭建了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XXXX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装置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 仿真：利用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Comsol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XXXX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Wingdings 2" panose="05020102010507070707" charset="0"/>
              </a:rPr>
              <a:t>进行了仿真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79EAAF57-12D3-4F31-9CCA-12399BD0BF6C}"/>
              </a:ext>
            </a:extLst>
          </p:cNvPr>
          <p:cNvSpPr/>
          <p:nvPr/>
        </p:nvSpPr>
        <p:spPr>
          <a:xfrm>
            <a:off x="5668858" y="4929261"/>
            <a:ext cx="409447" cy="23410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6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BBB900CC-F7FA-40BA-8EB1-3A8151BE39B0}"/>
              </a:ext>
            </a:extLst>
          </p:cNvPr>
          <p:cNvSpPr txBox="1"/>
          <p:nvPr/>
        </p:nvSpPr>
        <p:spPr>
          <a:xfrm>
            <a:off x="924303" y="280606"/>
            <a:ext cx="925792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学科竞赛经历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工程训练综合能力竞赛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Robocon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机器人大赛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9542358-9EA5-4379-9085-8B8EB1844852}"/>
              </a:ext>
            </a:extLst>
          </p:cNvPr>
          <p:cNvCxnSpPr>
            <a:cxnSpLocks/>
          </p:cNvCxnSpPr>
          <p:nvPr/>
        </p:nvCxnSpPr>
        <p:spPr>
          <a:xfrm>
            <a:off x="0" y="3818127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7768E4B-B966-49B9-9842-69BD9A18AC4E}"/>
              </a:ext>
            </a:extLst>
          </p:cNvPr>
          <p:cNvGrpSpPr/>
          <p:nvPr/>
        </p:nvGrpSpPr>
        <p:grpSpPr>
          <a:xfrm>
            <a:off x="376135" y="1336592"/>
            <a:ext cx="11099131" cy="1963002"/>
            <a:chOff x="207044" y="1425616"/>
            <a:chExt cx="11099131" cy="1963002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B0DCC47A-A1F9-46A0-BCE6-C1ADF6231D03}"/>
                </a:ext>
              </a:extLst>
            </p:cNvPr>
            <p:cNvSpPr/>
            <p:nvPr/>
          </p:nvSpPr>
          <p:spPr>
            <a:xfrm>
              <a:off x="5463310" y="2326970"/>
              <a:ext cx="413616" cy="160294"/>
            </a:xfrm>
            <a:prstGeom prst="rightArrow">
              <a:avLst/>
            </a:prstGeom>
            <a:solidFill>
              <a:srgbClr val="335485"/>
            </a:solidFill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129762-B523-4B5F-ABAE-7857BE43BBDE}"/>
                </a:ext>
              </a:extLst>
            </p:cNvPr>
            <p:cNvSpPr>
              <a:spLocks/>
            </p:cNvSpPr>
            <p:nvPr/>
          </p:nvSpPr>
          <p:spPr>
            <a:xfrm>
              <a:off x="2836912" y="1436254"/>
              <a:ext cx="2341950" cy="1941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4E741B2-0A0D-4A7B-AB34-D4049FF4B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9"/>
            <a:stretch/>
          </p:blipFill>
          <p:spPr>
            <a:xfrm>
              <a:off x="6002562" y="1425616"/>
              <a:ext cx="5303613" cy="1963002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908C506-A6D8-4ADD-B116-42285ACB552F}"/>
                </a:ext>
              </a:extLst>
            </p:cNvPr>
            <p:cNvSpPr/>
            <p:nvPr/>
          </p:nvSpPr>
          <p:spPr>
            <a:xfrm>
              <a:off x="207044" y="1835999"/>
              <a:ext cx="2487644" cy="1142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工程训练综合能力竞赛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省一等奖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模块化思维</a:t>
              </a:r>
              <a:endParaRPr lang="zh-CN" altLang="en-US" sz="2800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AE72D98-2111-43E1-A9AF-11E9EBBC5ED6}"/>
              </a:ext>
            </a:extLst>
          </p:cNvPr>
          <p:cNvGrpSpPr/>
          <p:nvPr/>
        </p:nvGrpSpPr>
        <p:grpSpPr>
          <a:xfrm>
            <a:off x="414235" y="4336660"/>
            <a:ext cx="11363530" cy="1530686"/>
            <a:chOff x="244700" y="4403335"/>
            <a:chExt cx="11363530" cy="153068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0AAA298-858A-45F7-A005-38D1299EB594}"/>
                </a:ext>
              </a:extLst>
            </p:cNvPr>
            <p:cNvSpPr/>
            <p:nvPr/>
          </p:nvSpPr>
          <p:spPr>
            <a:xfrm>
              <a:off x="244700" y="4597560"/>
              <a:ext cx="2412331" cy="1142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Robocon </a:t>
              </a: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机器人大赛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因疫情延期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信息不对称性</a:t>
              </a:r>
              <a:endParaRPr lang="zh-CN" altLang="en-US" sz="2800" b="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3695754-EC19-45EF-9E37-FA25EF8E0F4E}"/>
                </a:ext>
              </a:extLst>
            </p:cNvPr>
            <p:cNvSpPr>
              <a:spLocks/>
            </p:cNvSpPr>
            <p:nvPr/>
          </p:nvSpPr>
          <p:spPr>
            <a:xfrm>
              <a:off x="2836912" y="4403335"/>
              <a:ext cx="2341950" cy="15306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8B19760-EB7F-48CF-AE35-E21F41174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790" y="4488376"/>
              <a:ext cx="5490440" cy="1360605"/>
            </a:xfrm>
            <a:prstGeom prst="rect">
              <a:avLst/>
            </a:prstGeom>
          </p:spPr>
        </p:pic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5888C6CE-71F2-4D2B-BABC-FD967E10A82E}"/>
                </a:ext>
              </a:extLst>
            </p:cNvPr>
            <p:cNvSpPr/>
            <p:nvPr/>
          </p:nvSpPr>
          <p:spPr>
            <a:xfrm>
              <a:off x="5463310" y="5088531"/>
              <a:ext cx="413616" cy="160294"/>
            </a:xfrm>
            <a:prstGeom prst="rightArrow">
              <a:avLst/>
            </a:prstGeom>
            <a:solidFill>
              <a:srgbClr val="335485"/>
            </a:solidFill>
            <a:ln>
              <a:solidFill>
                <a:srgbClr val="335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72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>
            <a:extLst>
              <a:ext uri="{FF2B5EF4-FFF2-40B4-BE49-F238E27FC236}">
                <a16:creationId xmlns:a16="http://schemas.microsoft.com/office/drawing/2014/main" id="{4B803BC9-5272-4882-87DE-5EE713124145}"/>
              </a:ext>
            </a:extLst>
          </p:cNvPr>
          <p:cNvSpPr txBox="1">
            <a:spLocks/>
          </p:cNvSpPr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0BFA22D2-ECF1-4DCD-818A-6FFD868F9E02}"/>
              </a:ext>
            </a:extLst>
          </p:cNvPr>
          <p:cNvSpPr txBox="1"/>
          <p:nvPr/>
        </p:nvSpPr>
        <p:spPr>
          <a:xfrm>
            <a:off x="938541" y="280687"/>
            <a:ext cx="800135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科研训练经历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省级大学生创新训练项目（优秀结题）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EE9B3C-7F55-4B6D-B74E-793DF0D1F001}"/>
              </a:ext>
            </a:extLst>
          </p:cNvPr>
          <p:cNvSpPr/>
          <p:nvPr/>
        </p:nvSpPr>
        <p:spPr>
          <a:xfrm>
            <a:off x="2684857" y="1105013"/>
            <a:ext cx="6822286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基于 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安全评价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931E6A-5C97-4E7F-885B-FDA28151139E}"/>
              </a:ext>
            </a:extLst>
          </p:cNvPr>
          <p:cNvSpPr/>
          <p:nvPr/>
        </p:nvSpPr>
        <p:spPr>
          <a:xfrm>
            <a:off x="4374215" y="1818415"/>
            <a:ext cx="3443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大学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教授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XXXX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实验室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AutoShape 2">
            <a:extLst>
              <a:ext uri="{FF2B5EF4-FFF2-40B4-BE49-F238E27FC236}">
                <a16:creationId xmlns:a16="http://schemas.microsoft.com/office/drawing/2014/main" id="{E315AE11-6656-49C6-96AA-1CB2EC737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5900" y="3165122"/>
            <a:ext cx="304800" cy="23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0F02580-974B-4EDA-9B79-6E66C13952A3}"/>
              </a:ext>
            </a:extLst>
          </p:cNvPr>
          <p:cNvSpPr/>
          <p:nvPr/>
        </p:nvSpPr>
        <p:spPr>
          <a:xfrm>
            <a:off x="931733" y="3999202"/>
            <a:ext cx="41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endParaRPr lang="zh-CN" altLang="en-US" sz="28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E51D547-F3F4-40E3-B389-AFC31B547CE6}"/>
              </a:ext>
            </a:extLst>
          </p:cNvPr>
          <p:cNvSpPr/>
          <p:nvPr/>
        </p:nvSpPr>
        <p:spPr>
          <a:xfrm>
            <a:off x="3034153" y="3999202"/>
            <a:ext cx="41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9CF389-CAD2-4604-A244-CA876039C6DF}"/>
              </a:ext>
            </a:extLst>
          </p:cNvPr>
          <p:cNvSpPr/>
          <p:nvPr/>
        </p:nvSpPr>
        <p:spPr>
          <a:xfrm>
            <a:off x="5377742" y="3999202"/>
            <a:ext cx="41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B1813BA-E881-4C83-9F25-8F575AC0ABD8}"/>
              </a:ext>
            </a:extLst>
          </p:cNvPr>
          <p:cNvSpPr/>
          <p:nvPr/>
        </p:nvSpPr>
        <p:spPr>
          <a:xfrm>
            <a:off x="7721331" y="3999202"/>
            <a:ext cx="41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906C92C-EB68-4D97-80D9-222ECECA2BCB}"/>
              </a:ext>
            </a:extLst>
          </p:cNvPr>
          <p:cNvSpPr/>
          <p:nvPr/>
        </p:nvSpPr>
        <p:spPr>
          <a:xfrm>
            <a:off x="10427201" y="3999202"/>
            <a:ext cx="41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371B51-D20C-47EF-AB77-864B6CE3A339}"/>
              </a:ext>
            </a:extLst>
          </p:cNvPr>
          <p:cNvSpPr/>
          <p:nvPr/>
        </p:nvSpPr>
        <p:spPr>
          <a:xfrm>
            <a:off x="651157" y="4524952"/>
            <a:ext cx="971741" cy="1083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搭建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IDE</a:t>
            </a:r>
          </a:p>
          <a:p>
            <a:pPr algn="ctr">
              <a:lnSpc>
                <a:spcPct val="130000"/>
              </a:lnSpc>
            </a:pP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Linux</a:t>
            </a:r>
          </a:p>
          <a:p>
            <a:pPr algn="ctr">
              <a:lnSpc>
                <a:spcPct val="130000"/>
              </a:lnSpc>
            </a:pP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C++</a:t>
            </a:r>
            <a:endParaRPr lang="zh-CN" altLang="en-US" sz="17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7D9801-184F-4BFE-9957-8E5536FFD0C0}"/>
              </a:ext>
            </a:extLst>
          </p:cNvPr>
          <p:cNvSpPr/>
          <p:nvPr/>
        </p:nvSpPr>
        <p:spPr>
          <a:xfrm>
            <a:off x="1970992" y="4515427"/>
            <a:ext cx="2536911" cy="1437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建立大腿的探测器模型</a:t>
            </a:r>
            <a:endParaRPr lang="en-US" altLang="zh-CN" sz="17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注册太空环境物理过程</a:t>
            </a: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定义粒子并追踪其信息</a:t>
            </a:r>
          </a:p>
          <a:p>
            <a:pPr algn="ctr">
              <a:lnSpc>
                <a:spcPct val="130000"/>
              </a:lnSpc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AA0727-BA14-4F00-9A0D-457F17861722}"/>
              </a:ext>
            </a:extLst>
          </p:cNvPr>
          <p:cNvSpPr/>
          <p:nvPr/>
        </p:nvSpPr>
        <p:spPr>
          <a:xfrm>
            <a:off x="4714948" y="4553527"/>
            <a:ext cx="192552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大腿模型（</a:t>
            </a:r>
            <a:r>
              <a:rPr lang="en-US" altLang="zh-CN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CSG</a:t>
            </a:r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zh-CN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504D2A-341B-4519-A71F-3D9F48ED619C}"/>
              </a:ext>
            </a:extLst>
          </p:cNvPr>
          <p:cNvSpPr/>
          <p:nvPr/>
        </p:nvSpPr>
        <p:spPr>
          <a:xfrm>
            <a:off x="6853255" y="4556679"/>
            <a:ext cx="21467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粒子与大腿模型反应</a:t>
            </a:r>
            <a:endParaRPr lang="zh-CN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B857E4-21D8-47C7-84C3-19A035E15CA0}"/>
              </a:ext>
            </a:extLst>
          </p:cNvPr>
          <p:cNvSpPr/>
          <p:nvPr/>
        </p:nvSpPr>
        <p:spPr>
          <a:xfrm>
            <a:off x="9777134" y="4556679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红骨髓能量沉积</a:t>
            </a:r>
            <a:endParaRPr lang="zh-CN" altLang="en-US" sz="17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0AB79BD-D46A-45FD-8767-0F786C1421B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25580"/>
          <a:stretch/>
        </p:blipFill>
        <p:spPr>
          <a:xfrm>
            <a:off x="2458967" y="2705604"/>
            <a:ext cx="1560963" cy="120496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FD9A0F4-71B7-42B2-89E7-2D3F69AAD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33" y="2705604"/>
            <a:ext cx="2285527" cy="13396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1CF22CF-DBAF-4C24-A1DA-FD32EC37E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5" y="2588218"/>
            <a:ext cx="1078626" cy="1322353"/>
          </a:xfrm>
          <a:prstGeom prst="rect">
            <a:avLst/>
          </a:prstGeom>
        </p:spPr>
      </p:pic>
      <p:sp>
        <p:nvSpPr>
          <p:cNvPr id="36" name="箭头: 右 35">
            <a:extLst>
              <a:ext uri="{FF2B5EF4-FFF2-40B4-BE49-F238E27FC236}">
                <a16:creationId xmlns:a16="http://schemas.microsoft.com/office/drawing/2014/main" id="{ACFA7DC6-B5E9-43BF-A6A5-8271FF126860}"/>
              </a:ext>
            </a:extLst>
          </p:cNvPr>
          <p:cNvSpPr>
            <a:spLocks/>
          </p:cNvSpPr>
          <p:nvPr/>
        </p:nvSpPr>
        <p:spPr>
          <a:xfrm>
            <a:off x="1897704" y="3235359"/>
            <a:ext cx="339900" cy="140053"/>
          </a:xfrm>
          <a:prstGeom prst="rightArrow">
            <a:avLst/>
          </a:prstGeom>
          <a:solidFill>
            <a:srgbClr val="335485"/>
          </a:solidFill>
          <a:ln>
            <a:solidFill>
              <a:srgbClr val="335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7633A5E-E6DD-4A88-B0A9-E289A57F07D2}"/>
              </a:ext>
            </a:extLst>
          </p:cNvPr>
          <p:cNvSpPr>
            <a:spLocks/>
          </p:cNvSpPr>
          <p:nvPr/>
        </p:nvSpPr>
        <p:spPr>
          <a:xfrm>
            <a:off x="4241293" y="3235358"/>
            <a:ext cx="339900" cy="140053"/>
          </a:xfrm>
          <a:prstGeom prst="rightArrow">
            <a:avLst/>
          </a:prstGeom>
          <a:solidFill>
            <a:srgbClr val="335485"/>
          </a:solidFill>
          <a:ln>
            <a:solidFill>
              <a:srgbClr val="335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517C4969-B225-4BDF-9E58-79338C4E89E0}"/>
              </a:ext>
            </a:extLst>
          </p:cNvPr>
          <p:cNvSpPr>
            <a:spLocks/>
          </p:cNvSpPr>
          <p:nvPr/>
        </p:nvSpPr>
        <p:spPr>
          <a:xfrm>
            <a:off x="6584882" y="3229227"/>
            <a:ext cx="339900" cy="140053"/>
          </a:xfrm>
          <a:prstGeom prst="rightArrow">
            <a:avLst/>
          </a:prstGeom>
          <a:solidFill>
            <a:srgbClr val="335485"/>
          </a:solidFill>
          <a:ln>
            <a:solidFill>
              <a:srgbClr val="335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145CD43-7360-429A-A5CC-8A5CEF478EAC}"/>
              </a:ext>
            </a:extLst>
          </p:cNvPr>
          <p:cNvSpPr>
            <a:spLocks/>
          </p:cNvSpPr>
          <p:nvPr/>
        </p:nvSpPr>
        <p:spPr>
          <a:xfrm>
            <a:off x="8928471" y="3238060"/>
            <a:ext cx="339900" cy="140053"/>
          </a:xfrm>
          <a:prstGeom prst="rightArrow">
            <a:avLst/>
          </a:prstGeom>
          <a:solidFill>
            <a:srgbClr val="335485"/>
          </a:solidFill>
          <a:ln>
            <a:solidFill>
              <a:srgbClr val="335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78FE836-2652-4FBB-B8DF-EA34296FAC25}"/>
              </a:ext>
            </a:extLst>
          </p:cNvPr>
          <p:cNvSpPr>
            <a:spLocks/>
          </p:cNvSpPr>
          <p:nvPr/>
        </p:nvSpPr>
        <p:spPr>
          <a:xfrm>
            <a:off x="4802556" y="2705604"/>
            <a:ext cx="1560963" cy="1204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EE28332-84B3-4898-B68F-E90355DC3BDD}"/>
              </a:ext>
            </a:extLst>
          </p:cNvPr>
          <p:cNvSpPr>
            <a:spLocks/>
          </p:cNvSpPr>
          <p:nvPr/>
        </p:nvSpPr>
        <p:spPr>
          <a:xfrm>
            <a:off x="7146145" y="2705604"/>
            <a:ext cx="1560963" cy="1204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75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324887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5995</TotalTime>
  <Words>956</Words>
  <Application>Microsoft Office PowerPoint</Application>
  <PresentationFormat>宽屏</PresentationFormat>
  <Paragraphs>224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仿宋</vt:lpstr>
      <vt:lpstr>黑体</vt:lpstr>
      <vt:lpstr>微软雅黑</vt:lpstr>
      <vt:lpstr>Arial</vt:lpstr>
      <vt:lpstr>Calibri</vt:lpstr>
      <vt:lpstr>Cambria</vt:lpstr>
      <vt:lpstr>Times New Roman</vt:lpstr>
      <vt:lpstr>Office 主题</vt:lpstr>
      <vt:lpstr>Office 主题​​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LINLINTONGXUE</dc:creator>
  <cp:lastModifiedBy>金 彦林</cp:lastModifiedBy>
  <cp:revision>274</cp:revision>
  <dcterms:created xsi:type="dcterms:W3CDTF">2020-11-08T06:50:50Z</dcterms:created>
  <dcterms:modified xsi:type="dcterms:W3CDTF">2022-02-16T03:29:44Z</dcterms:modified>
</cp:coreProperties>
</file>