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8FB3-3BB0-4BFF-BBD5-1C765274AD2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E374-FCFA-45F0-A741-76E6CC29D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FE374-FCFA-45F0-A741-76E6CC29D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81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37126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09985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5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2" descr="Node.j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7" y="414008"/>
            <a:ext cx="3050651" cy="18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did we do with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built a </a:t>
            </a:r>
            <a:r>
              <a:rPr lang="en-GB" sz="2400" dirty="0" smtClean="0"/>
              <a:t>Full-stack “Note Keeper” (notes, tasks) application using Node.js for Rest API </a:t>
            </a:r>
          </a:p>
          <a:p>
            <a:r>
              <a:rPr lang="en-GB" sz="2400" dirty="0" smtClean="0"/>
              <a:t>Frontend was made with react-native</a:t>
            </a:r>
          </a:p>
          <a:p>
            <a:pPr lvl="1"/>
            <a:r>
              <a:rPr lang="en-GB" sz="2400" dirty="0" smtClean="0"/>
              <a:t>Redux for state management</a:t>
            </a:r>
          </a:p>
          <a:p>
            <a:pPr lvl="1"/>
            <a:r>
              <a:rPr lang="en-GB" sz="2400" dirty="0" err="1" smtClean="0"/>
              <a:t>Axios</a:t>
            </a:r>
            <a:r>
              <a:rPr lang="en-GB" sz="2400" dirty="0" smtClean="0"/>
              <a:t> for API calls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4" y="2045494"/>
            <a:ext cx="8596668" cy="3880773"/>
          </a:xfrm>
        </p:spPr>
        <p:txBody>
          <a:bodyPr/>
          <a:lstStyle/>
          <a:p>
            <a:r>
              <a:rPr lang="en-GB" sz="2400" dirty="0" smtClean="0"/>
              <a:t>Open source JavaScript runtime environment for executing JavaScript outside of the browser</a:t>
            </a:r>
          </a:p>
          <a:p>
            <a:r>
              <a:rPr lang="en-GB" sz="2400" dirty="0" smtClean="0"/>
              <a:t>Allows the creation of Web servers and networking tools using JavaScript</a:t>
            </a:r>
            <a:endParaRPr lang="en-US" dirty="0" smtClean="0"/>
          </a:p>
          <a:p>
            <a:r>
              <a:rPr lang="en-GB" sz="2400" dirty="0" smtClean="0"/>
              <a:t>Great for building Rest API and backend for mobile applications and share it with web applications that also use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GB" sz="2400" dirty="0" smtClean="0"/>
              <a:t>Built on Google </a:t>
            </a:r>
            <a:r>
              <a:rPr lang="en-GB" sz="2400" dirty="0"/>
              <a:t>Chrome V8 JavaScript </a:t>
            </a:r>
            <a:r>
              <a:rPr lang="en-GB" sz="2400" dirty="0" smtClean="0"/>
              <a:t>engine</a:t>
            </a:r>
            <a:endParaRPr lang="en-GB" sz="2400" dirty="0"/>
          </a:p>
          <a:p>
            <a:pPr lvl="1"/>
            <a:r>
              <a:rPr lang="en-GB" sz="2400" dirty="0" smtClean="0"/>
              <a:t>Fast and lightweight</a:t>
            </a:r>
          </a:p>
          <a:p>
            <a:r>
              <a:rPr lang="en-GB" sz="2400" dirty="0" smtClean="0"/>
              <a:t>Cross-platform</a:t>
            </a:r>
          </a:p>
          <a:p>
            <a:pPr lvl="1"/>
            <a:r>
              <a:rPr lang="en-GB" sz="2400" dirty="0" smtClean="0"/>
              <a:t>Windows, OS X, Linux</a:t>
            </a:r>
          </a:p>
          <a:p>
            <a:r>
              <a:rPr lang="en-GB" sz="2400" dirty="0" smtClean="0"/>
              <a:t>Event based, Asynchronous I/O</a:t>
            </a:r>
          </a:p>
          <a:p>
            <a:pPr lvl="1"/>
            <a:r>
              <a:rPr lang="en-GB" sz="2400" dirty="0" smtClean="0"/>
              <a:t>Event based: Executes tasks based on certain events </a:t>
            </a:r>
            <a:r>
              <a:rPr lang="en-GB" sz="2400" dirty="0" err="1" smtClean="0"/>
              <a:t>eg</a:t>
            </a:r>
            <a:r>
              <a:rPr lang="en-GB" sz="2400" dirty="0" smtClean="0"/>
              <a:t>. Someone sends a GET request to the server</a:t>
            </a:r>
          </a:p>
          <a:p>
            <a:pPr lvl="1"/>
            <a:r>
              <a:rPr lang="en-GB" sz="2400" dirty="0" smtClean="0"/>
              <a:t>Non-blocking: Can respond to a new event before the previous operation is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 Package Manager (</a:t>
            </a:r>
            <a:r>
              <a:rPr lang="en-GB" dirty="0" err="1" smtClean="0"/>
              <a:t>npm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n</a:t>
            </a:r>
            <a:r>
              <a:rPr lang="en-GB" sz="2400" dirty="0" err="1" smtClean="0"/>
              <a:t>pm</a:t>
            </a:r>
            <a:r>
              <a:rPr lang="en-GB" sz="2400" dirty="0" smtClean="0"/>
              <a:t> is a package manager for Node.js</a:t>
            </a:r>
          </a:p>
          <a:p>
            <a:pPr lvl="1"/>
            <a:r>
              <a:rPr lang="en-GB" sz="2200" dirty="0" smtClean="0"/>
              <a:t>Installs packages and provides tools to work with them</a:t>
            </a:r>
          </a:p>
          <a:p>
            <a:r>
              <a:rPr lang="en-GB" sz="2400" dirty="0"/>
              <a:t>Packages are JavaScript modules that someone else has created </a:t>
            </a:r>
            <a:r>
              <a:rPr lang="en-GB" sz="2400" dirty="0" smtClean="0"/>
              <a:t>and shared on </a:t>
            </a:r>
            <a:r>
              <a:rPr lang="en-GB" sz="2400" dirty="0" err="1" smtClean="0"/>
              <a:t>npm</a:t>
            </a:r>
            <a:r>
              <a:rPr lang="en-GB" sz="2400" dirty="0" smtClean="0"/>
              <a:t> online repository</a:t>
            </a:r>
          </a:p>
          <a:p>
            <a:r>
              <a:rPr lang="en-GB" sz="2400" dirty="0" err="1" smtClean="0"/>
              <a:t>Node.Js</a:t>
            </a:r>
            <a:r>
              <a:rPr lang="en-GB" sz="2400" dirty="0" smtClean="0"/>
              <a:t> has a built-in command line tool, that can download and install packages with a single line command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		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npm</a:t>
            </a:r>
            <a:r>
              <a:rPr lang="en-GB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install 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mongodb</a:t>
            </a:r>
            <a:endParaRPr lang="en-GB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Packages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Express.js</a:t>
            </a:r>
          </a:p>
          <a:p>
            <a:pPr lvl="1"/>
            <a:r>
              <a:rPr lang="en-GB" sz="2200" dirty="0" smtClean="0"/>
              <a:t>Used to build our server</a:t>
            </a:r>
          </a:p>
          <a:p>
            <a:r>
              <a:rPr lang="en-GB" sz="2400" dirty="0" smtClean="0"/>
              <a:t>Mongoose</a:t>
            </a:r>
          </a:p>
          <a:p>
            <a:pPr lvl="1"/>
            <a:r>
              <a:rPr lang="en-GB" sz="2200" dirty="0" smtClean="0"/>
              <a:t>Used to handle our MongoDB</a:t>
            </a:r>
          </a:p>
          <a:p>
            <a:r>
              <a:rPr lang="en-GB" sz="2400" dirty="0" err="1" smtClean="0"/>
              <a:t>Json</a:t>
            </a:r>
            <a:r>
              <a:rPr lang="en-GB" sz="2400" dirty="0" smtClean="0"/>
              <a:t> Web Token (JWT)</a:t>
            </a:r>
          </a:p>
          <a:p>
            <a:pPr lvl="1"/>
            <a:r>
              <a:rPr lang="en-GB" sz="2200" dirty="0" smtClean="0"/>
              <a:t>Used to authenticate the user accessing our server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609600"/>
            <a:ext cx="8963759" cy="1320800"/>
          </a:xfrm>
        </p:spPr>
        <p:txBody>
          <a:bodyPr/>
          <a:lstStyle/>
          <a:p>
            <a:pPr algn="ctr"/>
            <a:r>
              <a:rPr lang="en-GB" dirty="0" smtClean="0"/>
              <a:t>Creating simple HTTP server using Node.js with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Download and install Node.js from the official website</a:t>
            </a:r>
          </a:p>
          <a:p>
            <a:r>
              <a:rPr lang="en-GB" sz="2400" dirty="0" smtClean="0"/>
              <a:t>Create project folder and use command line to initialize your Node.js project:</a:t>
            </a:r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</a:t>
            </a:r>
            <a:r>
              <a:rPr lang="en-GB" sz="2400" dirty="0" err="1" smtClean="0"/>
              <a:t>init</a:t>
            </a:r>
            <a:endParaRPr lang="en-GB" sz="2400" dirty="0" smtClean="0"/>
          </a:p>
          <a:p>
            <a:pPr lvl="1"/>
            <a:r>
              <a:rPr lang="en-GB" sz="2400" dirty="0" smtClean="0"/>
              <a:t>Creates </a:t>
            </a:r>
            <a:r>
              <a:rPr lang="en-GB" sz="2400" dirty="0" err="1" smtClean="0"/>
              <a:t>package.json</a:t>
            </a:r>
            <a:r>
              <a:rPr lang="en-GB" sz="2400" dirty="0" smtClean="0"/>
              <a:t> file</a:t>
            </a:r>
          </a:p>
          <a:p>
            <a:pPr lvl="1"/>
            <a:r>
              <a:rPr lang="en-GB" sz="2400" dirty="0" smtClean="0"/>
              <a:t>Contains information about the application and a list of modules that your project needs (Dependencies)</a:t>
            </a:r>
          </a:p>
          <a:p>
            <a:r>
              <a:rPr lang="en-GB" sz="2600" dirty="0" smtClean="0"/>
              <a:t>Install Express.js module using </a:t>
            </a:r>
            <a:r>
              <a:rPr lang="en-GB" sz="2600" dirty="0" err="1" smtClean="0"/>
              <a:t>npm</a:t>
            </a:r>
            <a:endParaRPr lang="en-GB" sz="2600" dirty="0" smtClean="0"/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install –-save express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47" y="241990"/>
            <a:ext cx="7019925" cy="55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277586"/>
            <a:ext cx="8963759" cy="1652814"/>
          </a:xfrm>
        </p:spPr>
        <p:txBody>
          <a:bodyPr/>
          <a:lstStyle/>
          <a:p>
            <a:pPr algn="ctr"/>
            <a:r>
              <a:rPr lang="en-GB" dirty="0" smtClean="0"/>
              <a:t>Creating simple </a:t>
            </a:r>
            <a:r>
              <a:rPr lang="en-GB" dirty="0"/>
              <a:t>HTTP server using </a:t>
            </a:r>
            <a:r>
              <a:rPr lang="en-GB" dirty="0" smtClean="0"/>
              <a:t>Node.js with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199"/>
            <a:ext cx="4074280" cy="444116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Create index.js file </a:t>
            </a:r>
          </a:p>
          <a:p>
            <a:r>
              <a:rPr lang="en-GB" sz="2400" dirty="0" smtClean="0"/>
              <a:t>Using Express.js model and its functions we are able to start a server that listens to port 3000 and sends ‘Hello World’ as a response when we request the root of the </a:t>
            </a:r>
            <a:r>
              <a:rPr lang="en-GB" sz="2400" dirty="0" smtClean="0"/>
              <a:t>URL</a:t>
            </a:r>
          </a:p>
          <a:p>
            <a:r>
              <a:rPr lang="en-GB" sz="2400" dirty="0" smtClean="0"/>
              <a:t>Run with:</a:t>
            </a:r>
          </a:p>
          <a:p>
            <a:pPr lvl="1"/>
            <a:r>
              <a:rPr lang="en-GB" sz="2400" dirty="0" smtClean="0"/>
              <a:t>node index.js</a:t>
            </a:r>
          </a:p>
          <a:p>
            <a:pPr lvl="1"/>
            <a:r>
              <a:rPr lang="en-GB" sz="2400" dirty="0" smtClean="0"/>
              <a:t>Connect to localhost:3000 with browser</a:t>
            </a:r>
            <a:endParaRPr lang="en-GB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14" y="2262187"/>
            <a:ext cx="6105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5" y="570787"/>
            <a:ext cx="8224818" cy="49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435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Arabic</vt:lpstr>
      <vt:lpstr>Arial</vt:lpstr>
      <vt:lpstr>Calibri</vt:lpstr>
      <vt:lpstr>Trebuchet MS</vt:lpstr>
      <vt:lpstr>Wingdings 3</vt:lpstr>
      <vt:lpstr>Facet</vt:lpstr>
      <vt:lpstr>Node.js</vt:lpstr>
      <vt:lpstr>What is Node.js</vt:lpstr>
      <vt:lpstr>Node.js features</vt:lpstr>
      <vt:lpstr>Node Package Manager (npm)</vt:lpstr>
      <vt:lpstr>Packages we used</vt:lpstr>
      <vt:lpstr>Creating simple HTTP server using Node.js with Express.js</vt:lpstr>
      <vt:lpstr>PowerPoint Presentation</vt:lpstr>
      <vt:lpstr>Creating simple HTTP server using Node.js with express</vt:lpstr>
      <vt:lpstr>PowerPoint Presentation</vt:lpstr>
      <vt:lpstr>What did we do with Node.js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Artur Veselovski</dc:creator>
  <cp:lastModifiedBy>Artur Veselovski</cp:lastModifiedBy>
  <cp:revision>37</cp:revision>
  <dcterms:created xsi:type="dcterms:W3CDTF">2017-10-24T15:23:48Z</dcterms:created>
  <dcterms:modified xsi:type="dcterms:W3CDTF">2017-10-25T02:47:33Z</dcterms:modified>
</cp:coreProperties>
</file>