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6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65" r:id="rId9"/>
    <p:sldId id="260" r:id="rId10"/>
    <p:sldId id="266" r:id="rId11"/>
    <p:sldId id="271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640" autoAdjust="0"/>
    <p:restoredTop sz="94660"/>
  </p:normalViewPr>
  <p:slideViewPr>
    <p:cSldViewPr snapToGrid="0">
      <p:cViewPr varScale="1">
        <p:scale>
          <a:sx n="74" d="100"/>
          <a:sy n="74" d="100"/>
        </p:scale>
        <p:origin x="39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3E8FB3-3BB0-4BFF-BBD5-1C765274AD27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CFE374-FCFA-45F0-A741-76E6CC29D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5850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CFE374-FCFA-45F0-A741-76E6CC29D2B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7061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i-FI" smtClean="0"/>
              <a:t>25.10.2017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Artur Veselovski, Mikko Tiitinen, Panu Partanen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30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i-FI" smtClean="0"/>
              <a:t>25.10.2017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Artur Veselovski, Mikko Tiitinen, Panu Partanen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087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i-FI" smtClean="0"/>
              <a:t>25.10.2017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Artur Veselovski, Mikko Tiitinen, Panu Partanen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708135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i-FI" smtClean="0"/>
              <a:t>25.10.2017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Artur Veselovski, Mikko Tiitinen, Panu Partanen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9685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i-FI" smtClean="0"/>
              <a:t>25.10.2017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Artur Veselovski, Mikko Tiitinen, Panu Partanen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80837126"/>
      </p:ext>
    </p:extLst>
  </p:cSld>
  <p:clrMapOvr>
    <a:masterClrMapping/>
  </p:clrMapOvr>
  <p:hf sldNum="0"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i-FI" smtClean="0"/>
              <a:t>25.10.2017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Artur Veselovski, Mikko Tiitinen, Panu Partanen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809985"/>
      </p:ext>
    </p:extLst>
  </p:cSld>
  <p:clrMapOvr>
    <a:masterClrMapping/>
  </p:clrMapOvr>
  <p:hf sldNum="0"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i-FI" smtClean="0"/>
              <a:t>25.10.2017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Artur Veselovski, Mikko Tiitinen, Panu Partanen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765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i-FI" smtClean="0"/>
              <a:t>25.10.2017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Artur Veselovski, Mikko Tiitinen, Panu Partanen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2595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i-FI" smtClean="0"/>
              <a:t>25.10.2017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Artur Veselovski, Mikko Tiitinen, Panu Partanen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456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i-FI" smtClean="0"/>
              <a:t>25.10.2017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Artur Veselovski, Mikko Tiitinen, Panu Partanen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88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i-FI" smtClean="0"/>
              <a:t>25.10.2017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Artur Veselovski, Mikko Tiitinen, Panu Partanen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362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i-FI" smtClean="0"/>
              <a:t>25.10.2017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Artur Veselovski, Mikko Tiitinen, Panu Partanen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972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i-FI" smtClean="0"/>
              <a:t>25.10.2017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Artur Veselovski, Mikko Tiitinen, Panu Partanen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651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i-FI" smtClean="0"/>
              <a:t>25.10.2017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Artur Veselovski, Mikko Tiitinen, Panu Partanen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275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i-FI" smtClean="0"/>
              <a:t>25.10.2017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Artur Veselovski, Mikko Tiitinen, Panu Partanen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0255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i-FI" smtClean="0"/>
              <a:t>25.10.2017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Artur Veselovski, Mikko Tiitinen, Panu Partanen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5672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i-FI" smtClean="0"/>
              <a:t>25.10.2017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i-FI" smtClean="0"/>
              <a:t>Artur Veselovski, Mikko Tiitinen, Panu Partanen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102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</p:sldLayoutIdLst>
  <p:hf sldNum="0"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Node.js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i-FI" smtClean="0"/>
              <a:t>25.10.2017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Artur Veselovski, Mikko Tiitinen, Panu Partanen</a:t>
            </a:r>
            <a:endParaRPr lang="en-US" dirty="0"/>
          </a:p>
        </p:txBody>
      </p:sp>
      <p:pic>
        <p:nvPicPr>
          <p:cNvPr id="6" name="Picture 2" descr="Node.js logo.sv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317" y="414008"/>
            <a:ext cx="3050651" cy="1871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9289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i-FI" dirty="0" err="1" smtClean="0"/>
              <a:t>Node</a:t>
            </a:r>
            <a:r>
              <a:rPr lang="fi-FI" dirty="0" smtClean="0"/>
              <a:t> REST API </a:t>
            </a:r>
            <a:r>
              <a:rPr lang="fi-FI" dirty="0" err="1" smtClean="0"/>
              <a:t>project</a:t>
            </a:r>
            <a:r>
              <a:rPr lang="fi-FI" dirty="0" smtClean="0"/>
              <a:t> </a:t>
            </a:r>
            <a:r>
              <a:rPr lang="fi-FI" dirty="0" err="1" smtClean="0"/>
              <a:t>tree</a:t>
            </a:r>
            <a:endParaRPr lang="fi-FI" dirty="0"/>
          </a:p>
        </p:txBody>
      </p:sp>
      <p:pic>
        <p:nvPicPr>
          <p:cNvPr id="6" name="Sisällön paikkamerkki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31075" y="1596980"/>
            <a:ext cx="5185892" cy="4090239"/>
          </a:xfrm>
          <a:prstGeom prst="rect">
            <a:avLst/>
          </a:prstGeom>
        </p:spPr>
      </p:pic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i-FI" smtClean="0"/>
              <a:t>25.10.2017</a:t>
            </a:r>
            <a:endParaRPr lang="en-US" dirty="0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Artur Veselovski, Mikko Tiitinen, Panu Partanen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285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5316009" y="2637513"/>
            <a:ext cx="4936808" cy="1320800"/>
          </a:xfrm>
        </p:spPr>
        <p:txBody>
          <a:bodyPr/>
          <a:lstStyle/>
          <a:p>
            <a:pPr algn="ctr"/>
            <a:r>
              <a:rPr lang="fi-FI" dirty="0" smtClean="0"/>
              <a:t>Index.js</a:t>
            </a:r>
            <a:endParaRPr lang="fi-FI" dirty="0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i-FI" smtClean="0"/>
              <a:t>25.10.2017</a:t>
            </a:r>
            <a:endParaRPr lang="en-US" dirty="0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Artur Veselovski, Mikko Tiitinen, Panu Partanen</a:t>
            </a:r>
            <a:endParaRPr lang="en-US" dirty="0"/>
          </a:p>
        </p:txBody>
      </p:sp>
      <p:pic>
        <p:nvPicPr>
          <p:cNvPr id="6" name="Kuva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42339"/>
            <a:ext cx="4638675" cy="649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396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3818738" y="2588296"/>
            <a:ext cx="8596668" cy="1320800"/>
          </a:xfrm>
        </p:spPr>
        <p:txBody>
          <a:bodyPr/>
          <a:lstStyle/>
          <a:p>
            <a:pPr algn="ctr"/>
            <a:r>
              <a:rPr lang="fi-FI" dirty="0" err="1" smtClean="0"/>
              <a:t>Authentication</a:t>
            </a:r>
            <a:endParaRPr lang="fi-FI" dirty="0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i-FI" smtClean="0"/>
              <a:t>25.10.2017</a:t>
            </a:r>
            <a:endParaRPr lang="en-US" dirty="0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Artur Veselovski, Mikko Tiitinen, Panu Partanen</a:t>
            </a:r>
            <a:endParaRPr lang="en-US" dirty="0"/>
          </a:p>
        </p:txBody>
      </p:sp>
      <p:pic>
        <p:nvPicPr>
          <p:cNvPr id="6" name="Kuva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023" y="762671"/>
            <a:ext cx="5429250" cy="497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175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i-FI" dirty="0" err="1" smtClean="0"/>
              <a:t>Some</a:t>
            </a:r>
            <a:r>
              <a:rPr lang="fi-FI" dirty="0" smtClean="0"/>
              <a:t> </a:t>
            </a:r>
            <a:r>
              <a:rPr lang="fi-FI" dirty="0" err="1"/>
              <a:t>r</a:t>
            </a:r>
            <a:r>
              <a:rPr lang="fi-FI" dirty="0" err="1" smtClean="0"/>
              <a:t>outes</a:t>
            </a:r>
            <a:r>
              <a:rPr lang="fi-FI" dirty="0" smtClean="0"/>
              <a:t>	</a:t>
            </a:r>
            <a:endParaRPr lang="fi-FI" dirty="0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i-FI" smtClean="0"/>
              <a:t>25.10.2017</a:t>
            </a:r>
            <a:endParaRPr lang="en-US" dirty="0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Artur Veselovski, Mikko Tiitinen, Panu Partanen</a:t>
            </a:r>
            <a:endParaRPr lang="en-US" dirty="0"/>
          </a:p>
        </p:txBody>
      </p:sp>
      <p:pic>
        <p:nvPicPr>
          <p:cNvPr id="6" name="Kuva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8605" y="1762662"/>
            <a:ext cx="6334125" cy="34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729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i-FI" dirty="0" err="1"/>
              <a:t>Some</a:t>
            </a:r>
            <a:r>
              <a:rPr lang="fi-FI" dirty="0"/>
              <a:t> </a:t>
            </a:r>
            <a:r>
              <a:rPr lang="fi-FI" dirty="0" err="1"/>
              <a:t>routes</a:t>
            </a:r>
            <a:r>
              <a:rPr lang="fi-FI" dirty="0"/>
              <a:t>	</a:t>
            </a:r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i-FI" smtClean="0"/>
              <a:t>25.10.2017</a:t>
            </a:r>
            <a:endParaRPr lang="en-US" dirty="0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Artur Veselovski, Mikko Tiitinen, Panu Partanen</a:t>
            </a:r>
            <a:endParaRPr lang="en-US" dirty="0"/>
          </a:p>
        </p:txBody>
      </p:sp>
      <p:pic>
        <p:nvPicPr>
          <p:cNvPr id="6" name="Kuva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0993" y="1576588"/>
            <a:ext cx="6229350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147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What is Node.js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5934" y="2045494"/>
            <a:ext cx="8596668" cy="3880773"/>
          </a:xfrm>
        </p:spPr>
        <p:txBody>
          <a:bodyPr/>
          <a:lstStyle/>
          <a:p>
            <a:r>
              <a:rPr lang="en-GB" sz="2400" dirty="0" smtClean="0"/>
              <a:t>Open source JavaScript runtime environment for executing JavaScript outside of the browser</a:t>
            </a:r>
          </a:p>
          <a:p>
            <a:r>
              <a:rPr lang="en-GB" sz="2400" dirty="0" smtClean="0"/>
              <a:t>Allows the creation of Web servers and networking tools using JavaScript</a:t>
            </a:r>
            <a:endParaRPr lang="en-US" dirty="0" smtClean="0"/>
          </a:p>
          <a:p>
            <a:r>
              <a:rPr lang="en-GB" sz="2400" dirty="0" smtClean="0"/>
              <a:t>Great for building Rest API and backend for mobile applications and share it with web applications that also use JavaScript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i-FI" smtClean="0"/>
              <a:t>25.10.2017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Artur Veselovski, Mikko Tiitinen, Panu Partanen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775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Node.js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30401"/>
            <a:ext cx="8596668" cy="4110962"/>
          </a:xfrm>
        </p:spPr>
        <p:txBody>
          <a:bodyPr>
            <a:noAutofit/>
          </a:bodyPr>
          <a:lstStyle/>
          <a:p>
            <a:r>
              <a:rPr lang="en-GB" sz="2400" dirty="0" smtClean="0"/>
              <a:t>Built on Google </a:t>
            </a:r>
            <a:r>
              <a:rPr lang="en-GB" sz="2400" dirty="0"/>
              <a:t>Chrome V8 JavaScript </a:t>
            </a:r>
            <a:r>
              <a:rPr lang="en-GB" sz="2400" dirty="0" smtClean="0"/>
              <a:t>engine</a:t>
            </a:r>
            <a:endParaRPr lang="en-GB" sz="2400" dirty="0"/>
          </a:p>
          <a:p>
            <a:pPr lvl="1"/>
            <a:r>
              <a:rPr lang="en-GB" sz="2400" dirty="0" smtClean="0"/>
              <a:t>Fast and lightweight</a:t>
            </a:r>
          </a:p>
          <a:p>
            <a:r>
              <a:rPr lang="en-GB" sz="2400" dirty="0" smtClean="0"/>
              <a:t>Cross-platform</a:t>
            </a:r>
          </a:p>
          <a:p>
            <a:pPr lvl="1"/>
            <a:r>
              <a:rPr lang="en-GB" sz="2400" dirty="0" smtClean="0"/>
              <a:t>Windows, OS X, Linux</a:t>
            </a:r>
          </a:p>
          <a:p>
            <a:r>
              <a:rPr lang="en-GB" sz="2400" dirty="0" smtClean="0"/>
              <a:t>Event based, Asynchronous I/O</a:t>
            </a:r>
          </a:p>
          <a:p>
            <a:pPr lvl="1"/>
            <a:r>
              <a:rPr lang="en-GB" sz="2400" dirty="0" smtClean="0"/>
              <a:t>Event based: Executes tasks based on certain events </a:t>
            </a:r>
            <a:r>
              <a:rPr lang="en-GB" sz="2400" dirty="0" err="1" smtClean="0"/>
              <a:t>eg</a:t>
            </a:r>
            <a:r>
              <a:rPr lang="en-GB" sz="2400" dirty="0" smtClean="0"/>
              <a:t>. Someone sends a GET request to the server</a:t>
            </a:r>
          </a:p>
          <a:p>
            <a:pPr lvl="1"/>
            <a:r>
              <a:rPr lang="en-GB" sz="2400" dirty="0" smtClean="0"/>
              <a:t>Non-blocking: Can respond to a new event before the previous operation is finished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i-FI" smtClean="0"/>
              <a:t>25.10.2017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Artur Veselovski, Mikko Tiitinen, Panu Partanen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190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Node Package Manager (</a:t>
            </a:r>
            <a:r>
              <a:rPr lang="en-GB" dirty="0" err="1" smtClean="0"/>
              <a:t>npm</a:t>
            </a:r>
            <a:r>
              <a:rPr lang="en-GB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 err="1"/>
              <a:t>n</a:t>
            </a:r>
            <a:r>
              <a:rPr lang="en-GB" sz="2400" dirty="0" err="1" smtClean="0"/>
              <a:t>pm</a:t>
            </a:r>
            <a:r>
              <a:rPr lang="en-GB" sz="2400" dirty="0" smtClean="0"/>
              <a:t> is a package manager for Node.js</a:t>
            </a:r>
          </a:p>
          <a:p>
            <a:pPr lvl="1"/>
            <a:r>
              <a:rPr lang="en-GB" sz="2200" dirty="0" smtClean="0"/>
              <a:t>Installs packages and provides tools to work with them</a:t>
            </a:r>
          </a:p>
          <a:p>
            <a:r>
              <a:rPr lang="en-GB" sz="2400" dirty="0"/>
              <a:t>Packages are JavaScript modules that someone else has created </a:t>
            </a:r>
            <a:r>
              <a:rPr lang="en-GB" sz="2400" dirty="0" smtClean="0"/>
              <a:t>and shared on </a:t>
            </a:r>
            <a:r>
              <a:rPr lang="en-GB" sz="2400" dirty="0" err="1" smtClean="0"/>
              <a:t>npm</a:t>
            </a:r>
            <a:r>
              <a:rPr lang="en-GB" sz="2400" dirty="0" smtClean="0"/>
              <a:t> online repository</a:t>
            </a:r>
          </a:p>
          <a:p>
            <a:r>
              <a:rPr lang="en-GB" sz="2400" dirty="0" err="1" smtClean="0"/>
              <a:t>Node.Js</a:t>
            </a:r>
            <a:r>
              <a:rPr lang="en-GB" sz="2400" dirty="0" smtClean="0"/>
              <a:t> has a built-in command line tool, that can download and install packages with a single line command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sz="24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			</a:t>
            </a:r>
            <a:r>
              <a:rPr lang="en-GB" sz="3200" dirty="0" err="1" smtClean="0">
                <a:latin typeface="Adobe Arabic" panose="02040503050201020203" pitchFamily="18" charset="-78"/>
                <a:cs typeface="Adobe Arabic" panose="02040503050201020203" pitchFamily="18" charset="-78"/>
              </a:rPr>
              <a:t>npm</a:t>
            </a:r>
            <a:r>
              <a:rPr lang="en-GB" sz="32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 install </a:t>
            </a:r>
            <a:r>
              <a:rPr lang="en-GB" sz="3200" dirty="0" err="1" smtClean="0">
                <a:latin typeface="Adobe Arabic" panose="02040503050201020203" pitchFamily="18" charset="-78"/>
                <a:cs typeface="Adobe Arabic" panose="02040503050201020203" pitchFamily="18" charset="-78"/>
              </a:rPr>
              <a:t>mongodb</a:t>
            </a:r>
            <a:endParaRPr lang="en-GB" sz="3200" dirty="0"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i-FI" smtClean="0"/>
              <a:t>25.10.2017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Artur Veselovski, Mikko Tiitinen, Panu Partanen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609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Packages we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 smtClean="0"/>
              <a:t>Express.js</a:t>
            </a:r>
          </a:p>
          <a:p>
            <a:pPr lvl="1"/>
            <a:r>
              <a:rPr lang="en-GB" sz="2200" dirty="0" smtClean="0"/>
              <a:t>Used to build our server</a:t>
            </a:r>
          </a:p>
          <a:p>
            <a:r>
              <a:rPr lang="en-GB" sz="2400" dirty="0" smtClean="0"/>
              <a:t>Mongoose</a:t>
            </a:r>
          </a:p>
          <a:p>
            <a:pPr lvl="1"/>
            <a:r>
              <a:rPr lang="en-GB" sz="2200" dirty="0" smtClean="0"/>
              <a:t>Used to handle our MongoDB</a:t>
            </a:r>
          </a:p>
          <a:p>
            <a:r>
              <a:rPr lang="en-US" sz="2400" dirty="0" err="1"/>
              <a:t>Bcrypt</a:t>
            </a:r>
            <a:endParaRPr lang="en-US" sz="2400" dirty="0"/>
          </a:p>
          <a:p>
            <a:pPr lvl="1"/>
            <a:r>
              <a:rPr lang="en-US" sz="2200" dirty="0" smtClean="0"/>
              <a:t>Encrypt </a:t>
            </a:r>
            <a:r>
              <a:rPr lang="en-US" sz="2200" dirty="0"/>
              <a:t>passwords to our </a:t>
            </a:r>
            <a:r>
              <a:rPr lang="en-US" sz="2200" dirty="0" smtClean="0"/>
              <a:t>database</a:t>
            </a:r>
            <a:endParaRPr lang="en-GB" sz="2400" dirty="0" smtClean="0"/>
          </a:p>
          <a:p>
            <a:r>
              <a:rPr lang="en-GB" sz="2400" dirty="0" err="1" smtClean="0"/>
              <a:t>Json</a:t>
            </a:r>
            <a:r>
              <a:rPr lang="en-GB" sz="2400" dirty="0" smtClean="0"/>
              <a:t> Web Token (JWT)</a:t>
            </a:r>
          </a:p>
          <a:p>
            <a:pPr lvl="1"/>
            <a:r>
              <a:rPr lang="en-GB" sz="2200" dirty="0" smtClean="0"/>
              <a:t>Used to authenticate the user accessing our server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i-FI" smtClean="0"/>
              <a:t>25.10.2017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Artur Veselovski, Mikko Tiitinen, Panu Partanen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8186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0243" y="609600"/>
            <a:ext cx="8963759" cy="1320800"/>
          </a:xfrm>
        </p:spPr>
        <p:txBody>
          <a:bodyPr/>
          <a:lstStyle/>
          <a:p>
            <a:pPr algn="ctr"/>
            <a:r>
              <a:rPr lang="en-GB" dirty="0" smtClean="0"/>
              <a:t>Creating simple HTTP server using Node.js with Express.js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30401"/>
            <a:ext cx="8596668" cy="4110962"/>
          </a:xfrm>
        </p:spPr>
        <p:txBody>
          <a:bodyPr>
            <a:normAutofit lnSpcReduction="10000"/>
          </a:bodyPr>
          <a:lstStyle/>
          <a:p>
            <a:r>
              <a:rPr lang="en-GB" sz="2400" dirty="0" smtClean="0"/>
              <a:t>Download and install Node.js from the official website</a:t>
            </a:r>
          </a:p>
          <a:p>
            <a:r>
              <a:rPr lang="en-GB" sz="2400" dirty="0" smtClean="0"/>
              <a:t>Create project folder and use command line to initialize your Node.js project:</a:t>
            </a:r>
          </a:p>
          <a:p>
            <a:pPr lvl="1"/>
            <a:r>
              <a:rPr lang="en-GB" sz="2400" dirty="0" err="1" smtClean="0"/>
              <a:t>npm</a:t>
            </a:r>
            <a:r>
              <a:rPr lang="en-GB" sz="2400" dirty="0" smtClean="0"/>
              <a:t> </a:t>
            </a:r>
            <a:r>
              <a:rPr lang="en-GB" sz="2400" dirty="0" err="1" smtClean="0"/>
              <a:t>init</a:t>
            </a:r>
            <a:endParaRPr lang="en-GB" sz="2400" dirty="0" smtClean="0"/>
          </a:p>
          <a:p>
            <a:pPr lvl="1"/>
            <a:r>
              <a:rPr lang="en-GB" sz="2400" dirty="0" smtClean="0"/>
              <a:t>Creates </a:t>
            </a:r>
            <a:r>
              <a:rPr lang="en-GB" sz="2400" dirty="0" err="1" smtClean="0"/>
              <a:t>package.json</a:t>
            </a:r>
            <a:r>
              <a:rPr lang="en-GB" sz="2400" dirty="0" smtClean="0"/>
              <a:t> file</a:t>
            </a:r>
          </a:p>
          <a:p>
            <a:pPr lvl="1"/>
            <a:r>
              <a:rPr lang="en-GB" sz="2400" dirty="0" smtClean="0"/>
              <a:t>Contains information about the application and a list of modules that your project needs (Dependencies)</a:t>
            </a:r>
          </a:p>
          <a:p>
            <a:r>
              <a:rPr lang="en-GB" sz="2600" dirty="0" smtClean="0"/>
              <a:t>Install Express.js module using </a:t>
            </a:r>
            <a:r>
              <a:rPr lang="en-GB" sz="2600" dirty="0" err="1" smtClean="0"/>
              <a:t>npm</a:t>
            </a:r>
            <a:endParaRPr lang="en-GB" sz="2600" dirty="0" smtClean="0"/>
          </a:p>
          <a:p>
            <a:pPr lvl="1"/>
            <a:r>
              <a:rPr lang="en-GB" sz="2400" dirty="0" err="1" smtClean="0"/>
              <a:t>npm</a:t>
            </a:r>
            <a:r>
              <a:rPr lang="en-GB" sz="2400" dirty="0" smtClean="0"/>
              <a:t> install –-save express</a:t>
            </a:r>
          </a:p>
          <a:p>
            <a:endParaRPr lang="en-GB" sz="2400" dirty="0" smtClean="0"/>
          </a:p>
          <a:p>
            <a:endParaRPr lang="en-GB" sz="24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i-FI" smtClean="0"/>
              <a:t>25.10.2017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Artur Veselovski, Mikko Tiitinen, Panu Partanen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347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i-FI" smtClean="0"/>
              <a:t>25.10.2017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Artur Veselovski, Mikko Tiitinen, Panu Partanen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147" y="241990"/>
            <a:ext cx="7019925" cy="5539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663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0243" y="277586"/>
            <a:ext cx="8963759" cy="1652814"/>
          </a:xfrm>
        </p:spPr>
        <p:txBody>
          <a:bodyPr/>
          <a:lstStyle/>
          <a:p>
            <a:pPr algn="ctr"/>
            <a:r>
              <a:rPr lang="en-GB" dirty="0" smtClean="0"/>
              <a:t>Creating simple </a:t>
            </a:r>
            <a:r>
              <a:rPr lang="en-GB" dirty="0"/>
              <a:t>HTTP server using </a:t>
            </a:r>
            <a:r>
              <a:rPr lang="en-GB" dirty="0" smtClean="0"/>
              <a:t>Node.js with express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00199"/>
            <a:ext cx="4074280" cy="4441163"/>
          </a:xfrm>
        </p:spPr>
        <p:txBody>
          <a:bodyPr>
            <a:normAutofit fontScale="92500" lnSpcReduction="20000"/>
          </a:bodyPr>
          <a:lstStyle/>
          <a:p>
            <a:r>
              <a:rPr lang="en-GB" sz="2400" dirty="0" smtClean="0"/>
              <a:t>Create index.js file </a:t>
            </a:r>
          </a:p>
          <a:p>
            <a:r>
              <a:rPr lang="en-GB" sz="2400" dirty="0" smtClean="0"/>
              <a:t>Using Express.js model and its functions we are able to start a server that listens to port 3000 and sends ‘Hello World’ as a response when we request the root of the URL</a:t>
            </a:r>
          </a:p>
          <a:p>
            <a:r>
              <a:rPr lang="en-GB" sz="2400" dirty="0" smtClean="0"/>
              <a:t>Run with:</a:t>
            </a:r>
          </a:p>
          <a:p>
            <a:pPr lvl="1"/>
            <a:r>
              <a:rPr lang="en-GB" sz="2400" dirty="0" smtClean="0"/>
              <a:t>node index.js</a:t>
            </a:r>
          </a:p>
          <a:p>
            <a:pPr lvl="1"/>
            <a:r>
              <a:rPr lang="en-GB" sz="2400" dirty="0" smtClean="0"/>
              <a:t>Connect to localhost:3000 with browser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i-FI" smtClean="0"/>
              <a:t>25.10.2017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Artur Veselovski, Mikko Tiitinen, Panu Partanen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1614" y="2262187"/>
            <a:ext cx="6105525" cy="256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088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i-FI" smtClean="0"/>
              <a:t>25.10.2017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Artur Veselovski, Mikko Tiitinen, Panu Partanen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7329" y="476518"/>
            <a:ext cx="7886923" cy="4713669"/>
          </a:xfrm>
          <a:prstGeom prst="rect">
            <a:avLst/>
          </a:prstGeom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0" y="2572714"/>
            <a:ext cx="4306790" cy="2617473"/>
          </a:xfrm>
        </p:spPr>
        <p:txBody>
          <a:bodyPr>
            <a:normAutofit fontScale="85000" lnSpcReduction="20000"/>
          </a:bodyPr>
          <a:lstStyle/>
          <a:p>
            <a:r>
              <a:rPr lang="en-GB" sz="2400" dirty="0"/>
              <a:t>We built a </a:t>
            </a:r>
            <a:r>
              <a:rPr lang="en-GB" sz="2400" dirty="0" smtClean="0"/>
              <a:t>Full-stack “Note Keeper” (notes, tasks) application using Node.js for Rest API </a:t>
            </a:r>
          </a:p>
          <a:p>
            <a:r>
              <a:rPr lang="en-GB" sz="2400" dirty="0" smtClean="0"/>
              <a:t>Frontend was made with react-native</a:t>
            </a:r>
          </a:p>
          <a:p>
            <a:pPr lvl="1"/>
            <a:r>
              <a:rPr lang="en-GB" sz="2400" dirty="0" smtClean="0"/>
              <a:t>Redux for state management</a:t>
            </a:r>
          </a:p>
          <a:p>
            <a:pPr lvl="1"/>
            <a:r>
              <a:rPr lang="en-GB" sz="2400" dirty="0" err="1" smtClean="0"/>
              <a:t>Axios</a:t>
            </a:r>
            <a:r>
              <a:rPr lang="en-GB" sz="2400" dirty="0" smtClean="0"/>
              <a:t> for API calls</a:t>
            </a:r>
          </a:p>
          <a:p>
            <a:endParaRPr lang="en-GB" sz="2400" dirty="0" smtClean="0"/>
          </a:p>
          <a:p>
            <a:endParaRPr lang="en-GB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91887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692</TotalTime>
  <Words>482</Words>
  <Application>Microsoft Office PowerPoint</Application>
  <PresentationFormat>Laajakuva</PresentationFormat>
  <Paragraphs>82</Paragraphs>
  <Slides>14</Slides>
  <Notes>1</Notes>
  <HiddenSlides>0</HiddenSlides>
  <MMClips>0</MMClips>
  <ScaleCrop>false</ScaleCrop>
  <HeadingPairs>
    <vt:vector size="6" baseType="variant">
      <vt:variant>
        <vt:lpstr>Käytetyt fontit</vt:lpstr>
      </vt:variant>
      <vt:variant>
        <vt:i4>5</vt:i4>
      </vt:variant>
      <vt:variant>
        <vt:lpstr>Teema</vt:lpstr>
      </vt:variant>
      <vt:variant>
        <vt:i4>1</vt:i4>
      </vt:variant>
      <vt:variant>
        <vt:lpstr>Dian otsikot</vt:lpstr>
      </vt:variant>
      <vt:variant>
        <vt:i4>14</vt:i4>
      </vt:variant>
    </vt:vector>
  </HeadingPairs>
  <TitlesOfParts>
    <vt:vector size="20" baseType="lpstr">
      <vt:lpstr>Adobe Arabic</vt:lpstr>
      <vt:lpstr>Arial</vt:lpstr>
      <vt:lpstr>Calibri</vt:lpstr>
      <vt:lpstr>Trebuchet MS</vt:lpstr>
      <vt:lpstr>Wingdings 3</vt:lpstr>
      <vt:lpstr>Facet</vt:lpstr>
      <vt:lpstr>Node.js</vt:lpstr>
      <vt:lpstr>What is Node.js</vt:lpstr>
      <vt:lpstr>Node.js features</vt:lpstr>
      <vt:lpstr>Node Package Manager (npm)</vt:lpstr>
      <vt:lpstr>Packages we used</vt:lpstr>
      <vt:lpstr>Creating simple HTTP server using Node.js with Express.js</vt:lpstr>
      <vt:lpstr>PowerPoint-esitys</vt:lpstr>
      <vt:lpstr>Creating simple HTTP server using Node.js with express</vt:lpstr>
      <vt:lpstr>PowerPoint-esitys</vt:lpstr>
      <vt:lpstr>Node REST API project tree</vt:lpstr>
      <vt:lpstr>Index.js</vt:lpstr>
      <vt:lpstr>Authentication</vt:lpstr>
      <vt:lpstr>Some routes </vt:lpstr>
      <vt:lpstr>Some routes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Node.js</dc:title>
  <dc:creator>Artur Veselovski</dc:creator>
  <cp:lastModifiedBy>Mikko Tiitinen</cp:lastModifiedBy>
  <cp:revision>40</cp:revision>
  <dcterms:created xsi:type="dcterms:W3CDTF">2017-10-24T15:23:48Z</dcterms:created>
  <dcterms:modified xsi:type="dcterms:W3CDTF">2017-10-25T10:46:39Z</dcterms:modified>
</cp:coreProperties>
</file>