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6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53FF4-19C6-4AE2-94AE-ACCD2841B818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84EEB-91EC-462E-9736-ABC74F3F1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20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A40BC973-8B3C-41C4-BA45-1791D005B091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fi-FI" smtClean="0"/>
              <a:t>Panu Partanen, Mikko Tiitinen, Artur Veselovski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CF3E61C5-0C1C-4371-91D1-6431165CA62F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C973-8B3C-41C4-BA45-1791D005B091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Panu Partanen, Mikko Tiitinen, Artur Veselovski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61C5-0C1C-4371-91D1-6431165CA6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C973-8B3C-41C4-BA45-1791D005B091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Panu Partanen, Mikko Tiitinen, Artur Veselovski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61C5-0C1C-4371-91D1-6431165CA6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C973-8B3C-41C4-BA45-1791D005B091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Panu Partanen, Mikko Tiitinen, Artur Veselovski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61C5-0C1C-4371-91D1-6431165CA6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C973-8B3C-41C4-BA45-1791D005B091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Panu Partanen, Mikko Tiitinen, Artur Veselovski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61C5-0C1C-4371-91D1-6431165CA6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C973-8B3C-41C4-BA45-1791D005B091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Panu Partanen, Mikko Tiitinen, Artur Veselovski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61C5-0C1C-4371-91D1-6431165CA62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sldNum="0"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C973-8B3C-41C4-BA45-1791D005B091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Panu Partanen, Mikko Tiitinen, Artur Veselovski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61C5-0C1C-4371-91D1-6431165CA6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C973-8B3C-41C4-BA45-1791D005B091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Panu Partanen, Mikko Tiitinen, Artur Veselovski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61C5-0C1C-4371-91D1-6431165CA6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C973-8B3C-41C4-BA45-1791D005B091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4A09-D097-4DAB-910B-28EDB5C14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C973-8B3C-41C4-BA45-1791D005B091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61C5-0C1C-4371-91D1-6431165CA62F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fi-FI" smtClean="0"/>
              <a:t>Panu Partanen, Mikko Tiitinen, Artur Veselovski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hf sldNum="0"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C973-8B3C-41C4-BA45-1791D005B091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fi-FI" smtClean="0"/>
              <a:t>Panu Partanen, Mikko Tiitinen, Artur Veselovski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61C5-0C1C-4371-91D1-6431165CA6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A40BC973-8B3C-41C4-BA45-1791D005B091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fi-FI" smtClean="0"/>
              <a:t>Panu Partanen, Mikko Tiitinen, Artur Veselovski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CF3E61C5-0C1C-4371-91D1-6431165CA62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hf sldNum="0" hd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Mobile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NoteKeeper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13/12/2017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4008" y="5719966"/>
            <a:ext cx="3491104" cy="365125"/>
          </a:xfrm>
        </p:spPr>
        <p:txBody>
          <a:bodyPr>
            <a:normAutofit fontScale="92500"/>
          </a:bodyPr>
          <a:lstStyle/>
          <a:p>
            <a:r>
              <a:rPr lang="fi-FI" dirty="0" smtClean="0"/>
              <a:t>Panu Partanen, Mikko Tiitinen, Artur </a:t>
            </a:r>
            <a:r>
              <a:rPr lang="fi-FI" dirty="0" err="1" smtClean="0"/>
              <a:t>Veselovski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Our</a:t>
            </a:r>
            <a:r>
              <a:rPr lang="fi-FI" dirty="0" smtClean="0"/>
              <a:t> </a:t>
            </a:r>
            <a:r>
              <a:rPr lang="fi-FI" dirty="0" err="1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0" y="2276872"/>
            <a:ext cx="7087498" cy="2592288"/>
          </a:xfrm>
        </p:spPr>
        <p:txBody>
          <a:bodyPr/>
          <a:lstStyle/>
          <a:p>
            <a:pPr marL="0" indent="0">
              <a:buNone/>
            </a:pPr>
            <a:r>
              <a:rPr lang="fi-FI" dirty="0" smtClean="0"/>
              <a:t>Cross-platform To-Do application where users </a:t>
            </a:r>
            <a:r>
              <a:rPr lang="fi-FI" dirty="0" smtClean="0"/>
              <a:t>can easily save tasks and notes with simple UI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13/12/2017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83968" y="5852160"/>
            <a:ext cx="3859632" cy="365125"/>
          </a:xfrm>
        </p:spPr>
        <p:txBody>
          <a:bodyPr/>
          <a:lstStyle/>
          <a:p>
            <a:r>
              <a:rPr lang="fi-FI" dirty="0" smtClean="0"/>
              <a:t>Panu Partanen, Mikko Tiitinen, Artur </a:t>
            </a:r>
            <a:r>
              <a:rPr lang="fi-FI" dirty="0" err="1" smtClean="0"/>
              <a:t>Veselovski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4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537539"/>
            <a:ext cx="6777317" cy="3339733"/>
          </a:xfrm>
        </p:spPr>
        <p:txBody>
          <a:bodyPr/>
          <a:lstStyle/>
          <a:p>
            <a:r>
              <a:rPr lang="fi-FI" dirty="0"/>
              <a:t>Get experience in mobile development</a:t>
            </a:r>
          </a:p>
          <a:p>
            <a:r>
              <a:rPr lang="fi-FI" dirty="0" smtClean="0"/>
              <a:t>Learn Full-stack </a:t>
            </a:r>
            <a:r>
              <a:rPr lang="fi-FI" dirty="0" smtClean="0"/>
              <a:t>(MERN</a:t>
            </a:r>
            <a:r>
              <a:rPr lang="fi-FI" dirty="0" smtClean="0"/>
              <a:t>) development</a:t>
            </a:r>
            <a:endParaRPr lang="fi-FI" dirty="0" smtClean="0"/>
          </a:p>
          <a:p>
            <a:r>
              <a:rPr lang="fi-FI" dirty="0" smtClean="0"/>
              <a:t>Make a Cross-platform mobile application</a:t>
            </a:r>
            <a:endParaRPr lang="fi-FI" dirty="0" smtClean="0"/>
          </a:p>
          <a:p>
            <a:r>
              <a:rPr lang="en-GB" dirty="0" smtClean="0"/>
              <a:t>Get involved with JavaScript, especially React Native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13/12/2017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39952" y="5852160"/>
            <a:ext cx="4003648" cy="365125"/>
          </a:xfrm>
        </p:spPr>
        <p:txBody>
          <a:bodyPr/>
          <a:lstStyle/>
          <a:p>
            <a:r>
              <a:rPr lang="fi-FI" dirty="0" smtClean="0"/>
              <a:t>Panu Partanen, Mikko Tiitinen, Artur </a:t>
            </a:r>
            <a:r>
              <a:rPr lang="fi-FI" dirty="0" err="1" smtClean="0"/>
              <a:t>Veselovski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52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Main </a:t>
            </a:r>
            <a:r>
              <a:rPr lang="fi-FI" dirty="0" err="1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2420888"/>
            <a:ext cx="6777317" cy="3508977"/>
          </a:xfrm>
        </p:spPr>
        <p:txBody>
          <a:bodyPr/>
          <a:lstStyle/>
          <a:p>
            <a:r>
              <a:rPr lang="fi-FI" dirty="0" smtClean="0"/>
              <a:t>Authentication (login/out, register</a:t>
            </a:r>
            <a:r>
              <a:rPr lang="fi-FI" dirty="0" smtClean="0"/>
              <a:t>)</a:t>
            </a:r>
          </a:p>
          <a:p>
            <a:pPr lvl="1"/>
            <a:r>
              <a:rPr lang="fi-FI" dirty="0" smtClean="0"/>
              <a:t>JWT, Bcrypt</a:t>
            </a:r>
            <a:endParaRPr lang="fi-FI" dirty="0" smtClean="0"/>
          </a:p>
          <a:p>
            <a:r>
              <a:rPr lang="fi-FI" dirty="0" err="1" smtClean="0"/>
              <a:t>Add</a:t>
            </a:r>
            <a:r>
              <a:rPr lang="fi-FI" dirty="0" smtClean="0"/>
              <a:t>, </a:t>
            </a:r>
            <a:r>
              <a:rPr lang="fi-FI" dirty="0" err="1" smtClean="0"/>
              <a:t>delete</a:t>
            </a:r>
            <a:r>
              <a:rPr lang="fi-FI" dirty="0" smtClean="0"/>
              <a:t>,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notecards</a:t>
            </a:r>
            <a:r>
              <a:rPr lang="fi-FI" dirty="0" smtClean="0"/>
              <a:t> </a:t>
            </a:r>
            <a:r>
              <a:rPr lang="fi-FI" dirty="0" err="1" smtClean="0"/>
              <a:t>or</a:t>
            </a:r>
            <a:r>
              <a:rPr lang="fi-FI" dirty="0" smtClean="0"/>
              <a:t> </a:t>
            </a:r>
            <a:r>
              <a:rPr lang="fi-FI" dirty="0" err="1" smtClean="0"/>
              <a:t>taskcards</a:t>
            </a:r>
            <a:endParaRPr lang="fi-FI" dirty="0" smtClean="0"/>
          </a:p>
          <a:p>
            <a:r>
              <a:rPr lang="fi-FI" dirty="0" err="1" smtClean="0"/>
              <a:t>Manage</a:t>
            </a:r>
            <a:r>
              <a:rPr lang="fi-FI" dirty="0" smtClean="0"/>
              <a:t> </a:t>
            </a:r>
            <a:r>
              <a:rPr lang="fi-FI" dirty="0" err="1" smtClean="0"/>
              <a:t>taskcards</a:t>
            </a:r>
            <a:endParaRPr lang="fi-FI" dirty="0" smtClean="0"/>
          </a:p>
          <a:p>
            <a:r>
              <a:rPr lang="fi-FI" dirty="0" smtClean="0"/>
              <a:t>Checklist</a:t>
            </a:r>
            <a:endParaRPr lang="fi-FI" dirty="0" smtClean="0"/>
          </a:p>
          <a:p>
            <a:r>
              <a:rPr lang="fi-FI" dirty="0" smtClean="0"/>
              <a:t>Notifications</a:t>
            </a:r>
          </a:p>
          <a:p>
            <a:pPr lvl="1"/>
            <a:r>
              <a:rPr lang="fi-FI" dirty="0" smtClean="0"/>
              <a:t>Local notifications</a:t>
            </a:r>
            <a:endParaRPr lang="fi-FI" dirty="0" smtClean="0"/>
          </a:p>
          <a:p>
            <a:pPr marL="0" indent="0">
              <a:buNone/>
            </a:pPr>
            <a:endParaRPr lang="fi-FI" dirty="0" smtClean="0"/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13/12/2017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51920" y="5852160"/>
            <a:ext cx="4291680" cy="365125"/>
          </a:xfrm>
        </p:spPr>
        <p:txBody>
          <a:bodyPr/>
          <a:lstStyle/>
          <a:p>
            <a:r>
              <a:rPr lang="fi-FI" dirty="0" smtClean="0"/>
              <a:t>Panu Partanen, Mikko Tiitinen, Artur </a:t>
            </a:r>
            <a:r>
              <a:rPr lang="fi-FI" dirty="0" err="1" smtClean="0"/>
              <a:t>Veselovski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17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17160"/>
          </a:xfrm>
        </p:spPr>
        <p:txBody>
          <a:bodyPr/>
          <a:lstStyle/>
          <a:p>
            <a:r>
              <a:rPr lang="fi-FI" dirty="0" smtClean="0"/>
              <a:t>Technologies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4E17-9732-4A77-8924-C83E9EFC15C3}" type="datetime1">
              <a:rPr lang="en-US" smtClean="0"/>
              <a:t>12/13/2017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14800" y="5877272"/>
            <a:ext cx="3657600" cy="291972"/>
          </a:xfrm>
        </p:spPr>
        <p:txBody>
          <a:bodyPr/>
          <a:lstStyle/>
          <a:p>
            <a:r>
              <a:rPr lang="fi-FI" dirty="0" smtClean="0"/>
              <a:t>Panu Partanen, Mikko Tiitinen, Artur Veselovski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6913960" cy="3493008"/>
          </a:xfrm>
        </p:spPr>
        <p:txBody>
          <a:bodyPr/>
          <a:lstStyle/>
          <a:p>
            <a:r>
              <a:rPr lang="fi-FI" dirty="0" smtClean="0"/>
              <a:t>MongoDB</a:t>
            </a:r>
          </a:p>
          <a:p>
            <a:pPr lvl="1"/>
            <a:r>
              <a:rPr lang="fi-FI" dirty="0" smtClean="0"/>
              <a:t>Data storage</a:t>
            </a:r>
            <a:endParaRPr lang="fi-FI" dirty="0" smtClean="0"/>
          </a:p>
          <a:p>
            <a:r>
              <a:rPr lang="fi-FI" dirty="0" smtClean="0"/>
              <a:t>Express.js</a:t>
            </a:r>
          </a:p>
          <a:p>
            <a:pPr lvl="1"/>
            <a:r>
              <a:rPr lang="fi-FI" dirty="0"/>
              <a:t>B</a:t>
            </a:r>
            <a:r>
              <a:rPr lang="fi-FI" dirty="0" smtClean="0"/>
              <a:t>uilding our RestAPI</a:t>
            </a:r>
            <a:endParaRPr lang="fi-FI" dirty="0" smtClean="0"/>
          </a:p>
          <a:p>
            <a:r>
              <a:rPr lang="fi-FI" dirty="0" smtClean="0"/>
              <a:t>React </a:t>
            </a:r>
            <a:r>
              <a:rPr lang="fi-FI" dirty="0" smtClean="0"/>
              <a:t>Native</a:t>
            </a:r>
          </a:p>
          <a:p>
            <a:pPr lvl="1"/>
            <a:r>
              <a:rPr lang="fi-FI" dirty="0" smtClean="0"/>
              <a:t>Frontend</a:t>
            </a:r>
            <a:endParaRPr lang="fi-FI" dirty="0" smtClean="0"/>
          </a:p>
          <a:p>
            <a:r>
              <a:rPr lang="fi-FI" dirty="0" smtClean="0"/>
              <a:t>Node.js</a:t>
            </a:r>
          </a:p>
          <a:p>
            <a:pPr lvl="1"/>
            <a:r>
              <a:rPr lang="en-GB" dirty="0" smtClean="0"/>
              <a:t>Running </a:t>
            </a:r>
            <a:r>
              <a:rPr lang="en-GB" dirty="0" smtClean="0"/>
              <a:t>our </a:t>
            </a:r>
            <a:r>
              <a:rPr lang="en-GB" dirty="0" smtClean="0"/>
              <a:t>server-side JavaScript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62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620688"/>
            <a:ext cx="7024744" cy="782960"/>
          </a:xfrm>
        </p:spPr>
        <p:txBody>
          <a:bodyPr/>
          <a:lstStyle/>
          <a:p>
            <a:r>
              <a:rPr lang="en-GB" dirty="0" smtClean="0"/>
              <a:t>Application architecture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560" y="1484784"/>
            <a:ext cx="7955520" cy="4573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13/12/2017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39952" y="5852160"/>
            <a:ext cx="4003648" cy="365125"/>
          </a:xfrm>
        </p:spPr>
        <p:txBody>
          <a:bodyPr/>
          <a:lstStyle/>
          <a:p>
            <a:r>
              <a:rPr lang="fi-FI" smtClean="0"/>
              <a:t>Panu Partanen, Mikko Tiitinen, Artur Veselovski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09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 dirty="0" smtClean="0"/>
          </a:p>
          <a:p>
            <a:r>
              <a:rPr lang="fi-FI" dirty="0" smtClean="0"/>
              <a:t>UI</a:t>
            </a:r>
            <a:endParaRPr lang="fi-FI" dirty="0" smtClean="0"/>
          </a:p>
          <a:p>
            <a:pPr lvl="2"/>
            <a:r>
              <a:rPr lang="fi-FI" dirty="0" smtClean="0"/>
              <a:t>Building UI for both platforms to look native was problematic</a:t>
            </a:r>
          </a:p>
          <a:p>
            <a:pPr lvl="2"/>
            <a:r>
              <a:rPr lang="fi-FI" dirty="0" smtClean="0"/>
              <a:t>Application doesnt look ”native”, more like ”Hybrid”</a:t>
            </a:r>
          </a:p>
          <a:p>
            <a:r>
              <a:rPr lang="fi-FI" dirty="0" smtClean="0"/>
              <a:t>Regular </a:t>
            </a:r>
            <a:r>
              <a:rPr lang="fi-FI" dirty="0" smtClean="0"/>
              <a:t>working </a:t>
            </a:r>
            <a:r>
              <a:rPr lang="en-US" dirty="0" smtClean="0"/>
              <a:t>schedule</a:t>
            </a:r>
          </a:p>
          <a:p>
            <a:pPr lvl="2"/>
            <a:r>
              <a:rPr lang="fi-FI" dirty="0" smtClean="0"/>
              <a:t>Multiple courses </a:t>
            </a:r>
            <a:r>
              <a:rPr lang="fi-FI" dirty="0" smtClean="0"/>
              <a:t>with </a:t>
            </a:r>
            <a:r>
              <a:rPr lang="fi-FI" dirty="0" smtClean="0"/>
              <a:t>bigger projects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13/12/2017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5852160"/>
            <a:ext cx="3643608" cy="365125"/>
          </a:xfrm>
        </p:spPr>
        <p:txBody>
          <a:bodyPr/>
          <a:lstStyle/>
          <a:p>
            <a:r>
              <a:rPr lang="fi-FI" dirty="0" smtClean="0"/>
              <a:t>Panu Partanen, Mikko Tiitinen, Artur Veselovski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61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smtClean="0"/>
              <a:t>How to </a:t>
            </a:r>
            <a:r>
              <a:rPr lang="fi-FI" dirty="0" err="1" smtClean="0"/>
              <a:t>improve/expand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408" y="2231136"/>
            <a:ext cx="8089392" cy="3895027"/>
          </a:xfrm>
        </p:spPr>
        <p:txBody>
          <a:bodyPr>
            <a:normAutofit fontScale="92500" lnSpcReduction="10000"/>
          </a:bodyPr>
          <a:lstStyle/>
          <a:p>
            <a:r>
              <a:rPr lang="fi-FI" dirty="0" smtClean="0"/>
              <a:t>Better API route optimization</a:t>
            </a:r>
          </a:p>
          <a:p>
            <a:r>
              <a:rPr lang="fi-FI" dirty="0" smtClean="0"/>
              <a:t>Error handling</a:t>
            </a:r>
          </a:p>
          <a:p>
            <a:pPr lvl="1"/>
            <a:r>
              <a:rPr lang="fi-FI" dirty="0" smtClean="0"/>
              <a:t>Give more information to users when an error occurs</a:t>
            </a:r>
          </a:p>
          <a:p>
            <a:r>
              <a:rPr lang="fi-FI" dirty="0" smtClean="0"/>
              <a:t>Improved UI and better feedback for user actions</a:t>
            </a:r>
          </a:p>
          <a:p>
            <a:pPr lvl="1"/>
            <a:r>
              <a:rPr lang="fi-FI" dirty="0" smtClean="0"/>
              <a:t>Unique UI, give up on ”native” look</a:t>
            </a:r>
          </a:p>
          <a:p>
            <a:r>
              <a:rPr lang="fi-FI" dirty="0" smtClean="0"/>
              <a:t>Bugs!!</a:t>
            </a:r>
          </a:p>
          <a:p>
            <a:r>
              <a:rPr lang="fi-FI" dirty="0"/>
              <a:t>Users can share their workspace with other user</a:t>
            </a:r>
            <a:r>
              <a:rPr lang="en-US" dirty="0"/>
              <a:t> or create </a:t>
            </a:r>
            <a:r>
              <a:rPr lang="en-US" dirty="0" smtClean="0"/>
              <a:t>groups</a:t>
            </a:r>
            <a:endParaRPr lang="fi-FI" dirty="0" smtClean="0"/>
          </a:p>
          <a:p>
            <a:r>
              <a:rPr lang="fi-FI" dirty="0" smtClean="0"/>
              <a:t>Desktop </a:t>
            </a:r>
            <a:r>
              <a:rPr lang="fi-FI" dirty="0" smtClean="0"/>
              <a:t>application which </a:t>
            </a:r>
            <a:r>
              <a:rPr lang="fi-FI" dirty="0" smtClean="0"/>
              <a:t>can utilize the same backend</a:t>
            </a:r>
            <a:endParaRPr lang="fi-FI" dirty="0" smtClean="0"/>
          </a:p>
          <a:p>
            <a:r>
              <a:rPr lang="fi-FI" dirty="0" smtClean="0"/>
              <a:t>Better scheduling and doing </a:t>
            </a:r>
            <a:r>
              <a:rPr lang="fi-FI" dirty="0" smtClean="0"/>
              <a:t>project more </a:t>
            </a:r>
            <a:r>
              <a:rPr lang="fi-FI" dirty="0"/>
              <a:t>regularly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13/12/2017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59388" y="6126163"/>
            <a:ext cx="3571600" cy="365125"/>
          </a:xfrm>
        </p:spPr>
        <p:txBody>
          <a:bodyPr/>
          <a:lstStyle/>
          <a:p>
            <a:r>
              <a:rPr lang="fi-FI" dirty="0" smtClean="0"/>
              <a:t>Panu Partanen, Mikko Tiitinen, Artur Veselovski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17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491</TotalTime>
  <Words>255</Words>
  <Application>Microsoft Office PowerPoint</Application>
  <PresentationFormat>On-screen Show (4:3)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Century Gothic</vt:lpstr>
      <vt:lpstr>Wingdings 2</vt:lpstr>
      <vt:lpstr>Austin</vt:lpstr>
      <vt:lpstr>Mobile Project</vt:lpstr>
      <vt:lpstr>Our application</vt:lpstr>
      <vt:lpstr>Goals</vt:lpstr>
      <vt:lpstr>Main features</vt:lpstr>
      <vt:lpstr>Technologies</vt:lpstr>
      <vt:lpstr>Application architecture</vt:lpstr>
      <vt:lpstr>Problems</vt:lpstr>
      <vt:lpstr>How to improve/expand</vt:lpstr>
    </vt:vector>
  </TitlesOfParts>
  <Company>Bittium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Project</dc:title>
  <dc:creator>JAMK_04</dc:creator>
  <cp:lastModifiedBy>Artur Veselovski</cp:lastModifiedBy>
  <cp:revision>18</cp:revision>
  <dcterms:created xsi:type="dcterms:W3CDTF">2017-12-12T16:48:16Z</dcterms:created>
  <dcterms:modified xsi:type="dcterms:W3CDTF">2017-12-13T07:26:00Z</dcterms:modified>
</cp:coreProperties>
</file>