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306" r:id="rId4"/>
    <p:sldId id="314" r:id="rId6"/>
    <p:sldId id="319" r:id="rId7"/>
    <p:sldId id="289" r:id="rId8"/>
    <p:sldId id="291" r:id="rId9"/>
    <p:sldId id="293" r:id="rId10"/>
  </p:sldIdLst>
  <p:sldSz cx="18288000" cy="10287000"/>
  <p:notesSz cx="6858000" cy="9144000"/>
  <p:embeddedFontLst>
    <p:embeddedFont>
      <p:font typeface="Algerian" panose="04020705040A02060702" charset="0"/>
      <p:regular r:id="rId15"/>
    </p:embeddedFont>
    <p:embeddedFont>
      <p:font typeface="takumi-syokeifont-B" panose="02000609000000000000" charset="-128"/>
      <p:regular r:id="rId16"/>
    </p:embeddedFont>
    <p:embeddedFont>
      <p:font typeface="Nine by Five" panose="00000400000000000000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新細明體" panose="02020500000000000000" charset="-12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方" initials="方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DA"/>
    <a:srgbClr val="41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216"/>
        <p:guide pos="2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3.png"/><Relationship Id="rId7" Type="http://schemas.openxmlformats.org/officeDocument/2006/relationships/image" Target="../media/image11.svg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11.png"/><Relationship Id="rId3" Type="http://schemas.openxmlformats.org/officeDocument/2006/relationships/image" Target="../media/image9.svg"/><Relationship Id="rId23" Type="http://schemas.openxmlformats.org/officeDocument/2006/relationships/notesSlide" Target="../notesSlides/notesSlide1.x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.svg"/><Relationship Id="rId20" Type="http://schemas.openxmlformats.org/officeDocument/2006/relationships/image" Target="../media/image9.png"/><Relationship Id="rId2" Type="http://schemas.openxmlformats.org/officeDocument/2006/relationships/image" Target="../media/image10.png"/><Relationship Id="rId19" Type="http://schemas.openxmlformats.org/officeDocument/2006/relationships/image" Target="../media/image7.svg"/><Relationship Id="rId18" Type="http://schemas.openxmlformats.org/officeDocument/2006/relationships/image" Target="../media/image8.png"/><Relationship Id="rId17" Type="http://schemas.openxmlformats.org/officeDocument/2006/relationships/image" Target="../media/image6.svg"/><Relationship Id="rId16" Type="http://schemas.openxmlformats.org/officeDocument/2006/relationships/image" Target="../media/image7.png"/><Relationship Id="rId15" Type="http://schemas.openxmlformats.org/officeDocument/2006/relationships/image" Target="../media/image5.svg"/><Relationship Id="rId14" Type="http://schemas.openxmlformats.org/officeDocument/2006/relationships/image" Target="../media/image6.png"/><Relationship Id="rId13" Type="http://schemas.openxmlformats.org/officeDocument/2006/relationships/image" Target="../media/image14.svg"/><Relationship Id="rId12" Type="http://schemas.openxmlformats.org/officeDocument/2006/relationships/image" Target="../media/image15.png"/><Relationship Id="rId11" Type="http://schemas.openxmlformats.org/officeDocument/2006/relationships/image" Target="../media/image13.svg"/><Relationship Id="rId10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3.GIF"/><Relationship Id="rId20" Type="http://schemas.openxmlformats.org/officeDocument/2006/relationships/image" Target="../media/image22.png"/><Relationship Id="rId2" Type="http://schemas.openxmlformats.org/officeDocument/2006/relationships/image" Target="../media/image16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8.svg"/><Relationship Id="rId14" Type="http://schemas.openxmlformats.org/officeDocument/2006/relationships/image" Target="../media/image9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6.GIF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image" Target="../media/image24.png"/><Relationship Id="rId18" Type="http://schemas.openxmlformats.org/officeDocument/2006/relationships/image" Target="../media/image20.png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8.svg"/><Relationship Id="rId14" Type="http://schemas.openxmlformats.org/officeDocument/2006/relationships/image" Target="../media/image9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19.png"/><Relationship Id="rId7" Type="http://schemas.openxmlformats.org/officeDocument/2006/relationships/image" Target="../media/image11.svg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11.png"/><Relationship Id="rId3" Type="http://schemas.openxmlformats.org/officeDocument/2006/relationships/image" Target="../media/image9.svg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8.svg"/><Relationship Id="rId24" Type="http://schemas.openxmlformats.org/officeDocument/2006/relationships/image" Target="../media/image9.png"/><Relationship Id="rId23" Type="http://schemas.openxmlformats.org/officeDocument/2006/relationships/image" Target="../media/image7.svg"/><Relationship Id="rId22" Type="http://schemas.openxmlformats.org/officeDocument/2006/relationships/image" Target="../media/image8.png"/><Relationship Id="rId21" Type="http://schemas.openxmlformats.org/officeDocument/2006/relationships/image" Target="../media/image6.svg"/><Relationship Id="rId20" Type="http://schemas.openxmlformats.org/officeDocument/2006/relationships/image" Target="../media/image7.png"/><Relationship Id="rId2" Type="http://schemas.openxmlformats.org/officeDocument/2006/relationships/image" Target="../media/image10.png"/><Relationship Id="rId19" Type="http://schemas.openxmlformats.org/officeDocument/2006/relationships/image" Target="../media/image5.svg"/><Relationship Id="rId18" Type="http://schemas.openxmlformats.org/officeDocument/2006/relationships/image" Target="../media/image6.png"/><Relationship Id="rId17" Type="http://schemas.openxmlformats.org/officeDocument/2006/relationships/image" Target="../media/image19.svg"/><Relationship Id="rId16" Type="http://schemas.openxmlformats.org/officeDocument/2006/relationships/image" Target="../media/image27.png"/><Relationship Id="rId15" Type="http://schemas.openxmlformats.org/officeDocument/2006/relationships/image" Target="../media/image17.svg"/><Relationship Id="rId14" Type="http://schemas.openxmlformats.org/officeDocument/2006/relationships/image" Target="../media/image18.png"/><Relationship Id="rId13" Type="http://schemas.openxmlformats.org/officeDocument/2006/relationships/image" Target="../media/image16.svg"/><Relationship Id="rId12" Type="http://schemas.openxmlformats.org/officeDocument/2006/relationships/image" Target="../media/image17.png"/><Relationship Id="rId11" Type="http://schemas.openxmlformats.org/officeDocument/2006/relationships/image" Target="../media/image15.svg"/><Relationship Id="rId10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9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1.png"/><Relationship Id="rId20" Type="http://schemas.openxmlformats.org/officeDocument/2006/relationships/tags" Target="../tags/tag1.xml"/><Relationship Id="rId2" Type="http://schemas.openxmlformats.org/officeDocument/2006/relationships/image" Target="../media/image6.png"/><Relationship Id="rId19" Type="http://schemas.microsoft.com/office/2007/relationships/media" Target="../media/media1.mp4"/><Relationship Id="rId18" Type="http://schemas.openxmlformats.org/officeDocument/2006/relationships/video" Target="../media/media1.mp4"/><Relationship Id="rId17" Type="http://schemas.openxmlformats.org/officeDocument/2006/relationships/image" Target="../media/image22.svg"/><Relationship Id="rId16" Type="http://schemas.openxmlformats.org/officeDocument/2006/relationships/image" Target="../media/image30.png"/><Relationship Id="rId15" Type="http://schemas.openxmlformats.org/officeDocument/2006/relationships/image" Target="../media/image21.svg"/><Relationship Id="rId14" Type="http://schemas.openxmlformats.org/officeDocument/2006/relationships/image" Target="../media/image29.png"/><Relationship Id="rId13" Type="http://schemas.openxmlformats.org/officeDocument/2006/relationships/image" Target="../media/image20.svg"/><Relationship Id="rId12" Type="http://schemas.openxmlformats.org/officeDocument/2006/relationships/image" Target="../media/image28.png"/><Relationship Id="rId11" Type="http://schemas.openxmlformats.org/officeDocument/2006/relationships/image" Target="../media/image15.svg"/><Relationship Id="rId10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19.svg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33.png"/><Relationship Id="rId3" Type="http://schemas.openxmlformats.org/officeDocument/2006/relationships/image" Target="../media/image23.svg"/><Relationship Id="rId2" Type="http://schemas.openxmlformats.org/officeDocument/2006/relationships/image" Target="../media/image32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.svg"/><Relationship Id="rId14" Type="http://schemas.openxmlformats.org/officeDocument/2006/relationships/image" Target="../media/image9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71504" y="2471640"/>
            <a:ext cx="663667" cy="6636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134156" y="2471640"/>
            <a:ext cx="663667" cy="6636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490178" y="2471640"/>
            <a:ext cx="663667" cy="6636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252830" y="2471640"/>
            <a:ext cx="663667" cy="6636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85933" y="5905641"/>
            <a:ext cx="1916134" cy="81871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058309" y="6591159"/>
            <a:ext cx="444239" cy="71850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169697" y="3619228"/>
            <a:ext cx="9924477" cy="170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DF4B40"/>
                </a:solidFill>
                <a:latin typeface="Algerian" panose="04020705040A02060702" charset="0"/>
                <a:cs typeface="Algerian" panose="04020705040A02060702" charset="0"/>
              </a:rPr>
              <a:t>LET'S GAMBLING!</a:t>
            </a:r>
            <a:endParaRPr lang="en-US" sz="9500">
              <a:solidFill>
                <a:srgbClr val="DF4B4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-328042" y="-377017"/>
            <a:ext cx="446163" cy="11036681"/>
            <a:chOff x="0" y="0"/>
            <a:chExt cx="435357" cy="107693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35357" cy="10769374"/>
            </a:xfrm>
            <a:custGeom>
              <a:avLst/>
              <a:gdLst/>
              <a:ahLst/>
              <a:cxnLst/>
              <a:rect l="l" t="t" r="r" b="b"/>
              <a:pathLst>
                <a:path w="435357" h="10769374">
                  <a:moveTo>
                    <a:pt x="0" y="0"/>
                  </a:moveTo>
                  <a:lnTo>
                    <a:pt x="435357" y="0"/>
                  </a:lnTo>
                  <a:lnTo>
                    <a:pt x="435357" y="10769374"/>
                  </a:lnTo>
                  <a:lnTo>
                    <a:pt x="0" y="10769374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18120" y="-374788"/>
            <a:ext cx="247828" cy="11036681"/>
            <a:chOff x="0" y="0"/>
            <a:chExt cx="241826" cy="107693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1826" cy="10769374"/>
            </a:xfrm>
            <a:custGeom>
              <a:avLst/>
              <a:gdLst/>
              <a:ahLst/>
              <a:cxnLst/>
              <a:rect l="l" t="t" r="r" b="b"/>
              <a:pathLst>
                <a:path w="241826" h="10769374">
                  <a:moveTo>
                    <a:pt x="0" y="0"/>
                  </a:moveTo>
                  <a:lnTo>
                    <a:pt x="241826" y="0"/>
                  </a:lnTo>
                  <a:lnTo>
                    <a:pt x="241826" y="10769374"/>
                  </a:lnTo>
                  <a:lnTo>
                    <a:pt x="0" y="10769374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743952" y="-450988"/>
            <a:ext cx="990548" cy="1223018"/>
            <a:chOff x="0" y="0"/>
            <a:chExt cx="812800" cy="100355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003555"/>
            </a:xfrm>
            <a:custGeom>
              <a:avLst/>
              <a:gdLst/>
              <a:ahLst/>
              <a:cxnLst/>
              <a:rect l="l" t="t" r="r" b="b"/>
              <a:pathLst>
                <a:path w="812800" h="1003555">
                  <a:moveTo>
                    <a:pt x="0" y="0"/>
                  </a:moveTo>
                  <a:lnTo>
                    <a:pt x="812800" y="0"/>
                  </a:lnTo>
                  <a:lnTo>
                    <a:pt x="812800" y="1003555"/>
                  </a:lnTo>
                  <a:lnTo>
                    <a:pt x="0" y="1003555"/>
                  </a:lnTo>
                  <a:close/>
                </a:path>
              </a:pathLst>
            </a:custGeom>
            <a:solidFill>
              <a:srgbClr val="35BE4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7780612" y="-563021"/>
            <a:ext cx="990548" cy="1335051"/>
            <a:chOff x="0" y="0"/>
            <a:chExt cx="812800" cy="109548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095484"/>
            </a:xfrm>
            <a:custGeom>
              <a:avLst/>
              <a:gdLst/>
              <a:ahLst/>
              <a:cxnLst/>
              <a:rect l="l" t="t" r="r" b="b"/>
              <a:pathLst>
                <a:path w="812800" h="1095484">
                  <a:moveTo>
                    <a:pt x="0" y="0"/>
                  </a:moveTo>
                  <a:lnTo>
                    <a:pt x="812800" y="0"/>
                  </a:lnTo>
                  <a:lnTo>
                    <a:pt x="812800" y="1095484"/>
                  </a:lnTo>
                  <a:lnTo>
                    <a:pt x="0" y="1095484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6790065" y="-453217"/>
            <a:ext cx="990548" cy="1225246"/>
            <a:chOff x="0" y="0"/>
            <a:chExt cx="812800" cy="100538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1005383"/>
            </a:xfrm>
            <a:custGeom>
              <a:avLst/>
              <a:gdLst/>
              <a:ahLst/>
              <a:cxnLst/>
              <a:rect l="l" t="t" r="r" b="b"/>
              <a:pathLst>
                <a:path w="812800" h="1005383">
                  <a:moveTo>
                    <a:pt x="0" y="0"/>
                  </a:moveTo>
                  <a:lnTo>
                    <a:pt x="812800" y="0"/>
                  </a:lnTo>
                  <a:lnTo>
                    <a:pt x="812800" y="1005383"/>
                  </a:lnTo>
                  <a:lnTo>
                    <a:pt x="0" y="1005383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9734499" y="-453217"/>
            <a:ext cx="990548" cy="1225246"/>
            <a:chOff x="0" y="0"/>
            <a:chExt cx="812800" cy="100538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1005383"/>
            </a:xfrm>
            <a:custGeom>
              <a:avLst/>
              <a:gdLst/>
              <a:ahLst/>
              <a:cxnLst/>
              <a:rect l="l" t="t" r="r" b="b"/>
              <a:pathLst>
                <a:path w="812800" h="1005383">
                  <a:moveTo>
                    <a:pt x="0" y="0"/>
                  </a:moveTo>
                  <a:lnTo>
                    <a:pt x="812800" y="0"/>
                  </a:lnTo>
                  <a:lnTo>
                    <a:pt x="812800" y="1005383"/>
                  </a:lnTo>
                  <a:lnTo>
                    <a:pt x="0" y="1005383"/>
                  </a:lnTo>
                  <a:close/>
                </a:path>
              </a:pathLst>
            </a:custGeom>
            <a:solidFill>
              <a:srgbClr val="3C759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0725047" y="-450988"/>
            <a:ext cx="990548" cy="1223018"/>
            <a:chOff x="0" y="0"/>
            <a:chExt cx="812800" cy="10035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1003555"/>
            </a:xfrm>
            <a:custGeom>
              <a:avLst/>
              <a:gdLst/>
              <a:ahLst/>
              <a:cxnLst/>
              <a:rect l="l" t="t" r="r" b="b"/>
              <a:pathLst>
                <a:path w="812800" h="1003555">
                  <a:moveTo>
                    <a:pt x="0" y="0"/>
                  </a:moveTo>
                  <a:lnTo>
                    <a:pt x="812800" y="0"/>
                  </a:lnTo>
                  <a:lnTo>
                    <a:pt x="812800" y="1003555"/>
                  </a:lnTo>
                  <a:lnTo>
                    <a:pt x="0" y="1003555"/>
                  </a:lnTo>
                  <a:close/>
                </a:path>
              </a:pathLst>
            </a:custGeom>
            <a:solidFill>
              <a:srgbClr val="41A8A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8690324" y="9518605"/>
            <a:ext cx="883095" cy="1141059"/>
            <a:chOff x="0" y="0"/>
            <a:chExt cx="812800" cy="105022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1050229"/>
            </a:xfrm>
            <a:custGeom>
              <a:avLst/>
              <a:gdLst/>
              <a:ahLst/>
              <a:cxnLst/>
              <a:rect l="l" t="t" r="r" b="b"/>
              <a:pathLst>
                <a:path w="812800" h="1050229">
                  <a:moveTo>
                    <a:pt x="0" y="0"/>
                  </a:moveTo>
                  <a:lnTo>
                    <a:pt x="812800" y="0"/>
                  </a:lnTo>
                  <a:lnTo>
                    <a:pt x="812800" y="1050229"/>
                  </a:lnTo>
                  <a:lnTo>
                    <a:pt x="0" y="1050229"/>
                  </a:lnTo>
                  <a:close/>
                </a:path>
              </a:pathLst>
            </a:custGeom>
            <a:solidFill>
              <a:srgbClr val="35BE4B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7831485" y="9518605"/>
            <a:ext cx="883095" cy="1143287"/>
            <a:chOff x="0" y="0"/>
            <a:chExt cx="812800" cy="105228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1052280"/>
            </a:xfrm>
            <a:custGeom>
              <a:avLst/>
              <a:gdLst/>
              <a:ahLst/>
              <a:cxnLst/>
              <a:rect l="l" t="t" r="r" b="b"/>
              <a:pathLst>
                <a:path w="812800" h="1052280">
                  <a:moveTo>
                    <a:pt x="0" y="0"/>
                  </a:moveTo>
                  <a:lnTo>
                    <a:pt x="812800" y="0"/>
                  </a:lnTo>
                  <a:lnTo>
                    <a:pt x="812800" y="1052280"/>
                  </a:lnTo>
                  <a:lnTo>
                    <a:pt x="0" y="105228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6948390" y="9518605"/>
            <a:ext cx="883095" cy="1218288"/>
            <a:chOff x="0" y="0"/>
            <a:chExt cx="812800" cy="112131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1121311"/>
            </a:xfrm>
            <a:custGeom>
              <a:avLst/>
              <a:gdLst/>
              <a:ahLst/>
              <a:cxnLst/>
              <a:rect l="l" t="t" r="r" b="b"/>
              <a:pathLst>
                <a:path w="812800" h="1121311">
                  <a:moveTo>
                    <a:pt x="0" y="0"/>
                  </a:moveTo>
                  <a:lnTo>
                    <a:pt x="812800" y="0"/>
                  </a:lnTo>
                  <a:lnTo>
                    <a:pt x="812800" y="1121311"/>
                  </a:lnTo>
                  <a:lnTo>
                    <a:pt x="0" y="1121311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9573419" y="9518605"/>
            <a:ext cx="883095" cy="1218288"/>
            <a:chOff x="0" y="0"/>
            <a:chExt cx="812800" cy="112131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1121311"/>
            </a:xfrm>
            <a:custGeom>
              <a:avLst/>
              <a:gdLst/>
              <a:ahLst/>
              <a:cxnLst/>
              <a:rect l="l" t="t" r="r" b="b"/>
              <a:pathLst>
                <a:path w="812800" h="1121311">
                  <a:moveTo>
                    <a:pt x="0" y="0"/>
                  </a:moveTo>
                  <a:lnTo>
                    <a:pt x="812800" y="0"/>
                  </a:lnTo>
                  <a:lnTo>
                    <a:pt x="812800" y="1121311"/>
                  </a:lnTo>
                  <a:lnTo>
                    <a:pt x="0" y="1121311"/>
                  </a:lnTo>
                  <a:close/>
                </a:path>
              </a:pathLst>
            </a:custGeom>
            <a:solidFill>
              <a:srgbClr val="3C759A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10456515" y="9518605"/>
            <a:ext cx="883095" cy="1143287"/>
            <a:chOff x="0" y="0"/>
            <a:chExt cx="812800" cy="105228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1052280"/>
            </a:xfrm>
            <a:custGeom>
              <a:avLst/>
              <a:gdLst/>
              <a:ahLst/>
              <a:cxnLst/>
              <a:rect l="l" t="t" r="r" b="b"/>
              <a:pathLst>
                <a:path w="812800" h="1052280">
                  <a:moveTo>
                    <a:pt x="0" y="0"/>
                  </a:moveTo>
                  <a:lnTo>
                    <a:pt x="812800" y="0"/>
                  </a:lnTo>
                  <a:lnTo>
                    <a:pt x="812800" y="1052280"/>
                  </a:lnTo>
                  <a:lnTo>
                    <a:pt x="0" y="1052280"/>
                  </a:lnTo>
                  <a:close/>
                </a:path>
              </a:pathLst>
            </a:custGeom>
            <a:solidFill>
              <a:srgbClr val="41A8A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6" name="Group 46"/>
          <p:cNvGrpSpPr/>
          <p:nvPr/>
        </p:nvGrpSpPr>
        <p:grpSpPr>
          <a:xfrm rot="-10800000">
            <a:off x="18145860" y="-312354"/>
            <a:ext cx="370117" cy="10907460"/>
            <a:chOff x="0" y="0"/>
            <a:chExt cx="378867" cy="1116532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78867" cy="11165329"/>
            </a:xfrm>
            <a:custGeom>
              <a:avLst/>
              <a:gdLst/>
              <a:ahLst/>
              <a:cxnLst/>
              <a:rect l="l" t="t" r="r" b="b"/>
              <a:pathLst>
                <a:path w="378867" h="11165329">
                  <a:moveTo>
                    <a:pt x="0" y="0"/>
                  </a:moveTo>
                  <a:lnTo>
                    <a:pt x="378867" y="0"/>
                  </a:lnTo>
                  <a:lnTo>
                    <a:pt x="378867" y="11165329"/>
                  </a:lnTo>
                  <a:lnTo>
                    <a:pt x="0" y="1116532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9" name="Group 49"/>
          <p:cNvGrpSpPr/>
          <p:nvPr/>
        </p:nvGrpSpPr>
        <p:grpSpPr>
          <a:xfrm rot="-10800000">
            <a:off x="17909619" y="-316602"/>
            <a:ext cx="236241" cy="10911708"/>
            <a:chOff x="0" y="0"/>
            <a:chExt cx="241826" cy="1116967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41826" cy="11169677"/>
            </a:xfrm>
            <a:custGeom>
              <a:avLst/>
              <a:gdLst/>
              <a:ahLst/>
              <a:cxnLst/>
              <a:rect l="l" t="t" r="r" b="b"/>
              <a:pathLst>
                <a:path w="241826" h="11169677">
                  <a:moveTo>
                    <a:pt x="0" y="0"/>
                  </a:moveTo>
                  <a:lnTo>
                    <a:pt x="241826" y="0"/>
                  </a:lnTo>
                  <a:lnTo>
                    <a:pt x="241826" y="11169677"/>
                  </a:lnTo>
                  <a:lnTo>
                    <a:pt x="0" y="11169677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sp>
        <p:nvSpPr>
          <p:cNvPr id="60" name="TextBox 10"/>
          <p:cNvSpPr txBox="1"/>
          <p:nvPr/>
        </p:nvSpPr>
        <p:spPr>
          <a:xfrm>
            <a:off x="7600315" y="8648700"/>
            <a:ext cx="3063875" cy="57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23-</a:t>
            </a:r>
            <a:r>
              <a:rPr lang="zh-TW" altLang="en-US" sz="45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劉亭方</a:t>
            </a:r>
            <a:endParaRPr lang="zh-TW" altLang="en-US" sz="4500">
              <a:solidFill>
                <a:srgbClr val="41A8AD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</p:txBody>
      </p:sp>
      <p:sp>
        <p:nvSpPr>
          <p:cNvPr id="61" name="TextBox 10"/>
          <p:cNvSpPr txBox="1"/>
          <p:nvPr/>
        </p:nvSpPr>
        <p:spPr>
          <a:xfrm>
            <a:off x="6654165" y="7886700"/>
            <a:ext cx="5170170" cy="57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500"/>
              </a:lnSpc>
            </a:pPr>
            <a:r>
              <a:rPr lang="zh-TW" altLang="en-US" sz="45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數據分析師養成班</a:t>
            </a:r>
            <a:endParaRPr lang="zh-TW" altLang="en-US" sz="4500">
              <a:solidFill>
                <a:srgbClr val="41A8AD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92554" y="8152362"/>
            <a:ext cx="654076" cy="6540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794649" y="8574113"/>
            <a:ext cx="464651" cy="46465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85593" y="8949243"/>
            <a:ext cx="309057" cy="30905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5400000">
            <a:off x="9021505" y="-9267913"/>
            <a:ext cx="249026" cy="19072523"/>
            <a:chOff x="0" y="0"/>
            <a:chExt cx="144624" cy="110764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624" cy="11076489"/>
            </a:xfrm>
            <a:custGeom>
              <a:avLst/>
              <a:gdLst/>
              <a:ahLst/>
              <a:cxnLst/>
              <a:rect l="l" t="t" r="r" b="b"/>
              <a:pathLst>
                <a:path w="144624" h="11076489">
                  <a:moveTo>
                    <a:pt x="0" y="0"/>
                  </a:moveTo>
                  <a:lnTo>
                    <a:pt x="144624" y="0"/>
                  </a:lnTo>
                  <a:lnTo>
                    <a:pt x="144624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8911813" y="-9626631"/>
            <a:ext cx="468411" cy="19072523"/>
            <a:chOff x="0" y="0"/>
            <a:chExt cx="272033" cy="110764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2033" cy="11076489"/>
            </a:xfrm>
            <a:custGeom>
              <a:avLst/>
              <a:gdLst/>
              <a:ahLst/>
              <a:cxnLst/>
              <a:rect l="l" t="t" r="r" b="b"/>
              <a:pathLst>
                <a:path w="272033" h="11076489">
                  <a:moveTo>
                    <a:pt x="0" y="0"/>
                  </a:moveTo>
                  <a:lnTo>
                    <a:pt x="272033" y="0"/>
                  </a:lnTo>
                  <a:lnTo>
                    <a:pt x="272033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10273">
            <a:off x="1522562" y="3614351"/>
            <a:ext cx="3148812" cy="315720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010273">
            <a:off x="1418468" y="3515440"/>
            <a:ext cx="3148812" cy="315720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358921" y="3695754"/>
            <a:ext cx="279997" cy="38553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365906" y="4953260"/>
            <a:ext cx="279997" cy="38553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5365906" y="6210276"/>
            <a:ext cx="279997" cy="38553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867662" y="3640690"/>
            <a:ext cx="1101579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澳洲賭場</a:t>
            </a:r>
            <a:endParaRPr lang="en-US" sz="4000">
              <a:solidFill>
                <a:srgbClr val="41A8AD"/>
              </a:solidFill>
              <a:latin typeface="Nine by Five" panose="000004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867662" y="4797279"/>
            <a:ext cx="1101579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zh-TW" altLang="en-US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sym typeface="+mn-ea"/>
              </a:rPr>
              <a:t>打發時間</a:t>
            </a:r>
            <a:r>
              <a:rPr lang="en-US" altLang="zh-TW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sym typeface="+mn-ea"/>
              </a:rPr>
              <a:t>,</a:t>
            </a:r>
            <a:r>
              <a:rPr lang="zh-TW" altLang="en-US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sym typeface="+mn-ea"/>
              </a:rPr>
              <a:t>為圖個樂</a:t>
            </a:r>
            <a:endParaRPr lang="zh-TW" altLang="en-US" sz="4000">
              <a:solidFill>
                <a:srgbClr val="41A8AD"/>
              </a:solidFill>
              <a:latin typeface="takumi-syokeifont-B" panose="02000609000000000000" charset="-128"/>
              <a:ea typeface="takumi-syokeifont-B" panose="02000609000000000000" charset="-128"/>
              <a:sym typeface="+mn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867662" y="6159348"/>
            <a:ext cx="1101579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sym typeface="+mn-ea"/>
              </a:rPr>
              <a:t>疫情</a:t>
            </a:r>
            <a:r>
              <a:rPr lang="zh-TW" altLang="en-US" sz="4000">
                <a:solidFill>
                  <a:srgbClr val="41A8AD"/>
                </a:solidFill>
                <a:latin typeface="takumi-syokeifont-B" panose="02000609000000000000" charset="-128"/>
                <a:ea typeface="takumi-syokeifont-B" panose="02000609000000000000" charset="-128"/>
                <a:sym typeface="+mn-ea"/>
              </a:rPr>
              <a:t>影響</a:t>
            </a:r>
            <a:endParaRPr lang="zh-TW" altLang="en-US" sz="4000">
              <a:solidFill>
                <a:srgbClr val="41A8AD"/>
              </a:solidFill>
              <a:latin typeface="takumi-syokeifont-B" panose="02000609000000000000" charset="-128"/>
              <a:ea typeface="takumi-syokeifont-B" panose="02000609000000000000" charset="-128"/>
              <a:sym typeface="+mn-ea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7741" y="2056887"/>
            <a:ext cx="915622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zh-TW" altLang="en-US" sz="6000">
                <a:solidFill>
                  <a:srgbClr val="DF4B40"/>
                </a:solidFill>
                <a:latin typeface="takumi-syokeifont-B" panose="02000609000000000000" charset="-128"/>
                <a:ea typeface="takumi-syokeifont-B" panose="02000609000000000000" charset="-128"/>
              </a:rPr>
              <a:t>題目動機</a:t>
            </a:r>
            <a:endParaRPr lang="zh-TW" altLang="en-US" sz="6000">
              <a:solidFill>
                <a:srgbClr val="DF4B40"/>
              </a:solidFill>
              <a:latin typeface="takumi-syokeifont-B" panose="02000609000000000000" charset="-128"/>
              <a:ea typeface="takumi-syokeifont-B" panose="02000609000000000000" charset="-128"/>
            </a:endParaRPr>
          </a:p>
        </p:txBody>
      </p:sp>
      <p:grpSp>
        <p:nvGrpSpPr>
          <p:cNvPr id="23" name="Group 23"/>
          <p:cNvGrpSpPr/>
          <p:nvPr/>
        </p:nvGrpSpPr>
        <p:grpSpPr>
          <a:xfrm rot="-5400000">
            <a:off x="9021505" y="629144"/>
            <a:ext cx="249026" cy="18859888"/>
            <a:chOff x="0" y="0"/>
            <a:chExt cx="144624" cy="10953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4624" cy="10953000"/>
            </a:xfrm>
            <a:custGeom>
              <a:avLst/>
              <a:gdLst/>
              <a:ahLst/>
              <a:cxnLst/>
              <a:rect l="l" t="t" r="r" b="b"/>
              <a:pathLst>
                <a:path w="144624" h="10953000">
                  <a:moveTo>
                    <a:pt x="0" y="0"/>
                  </a:moveTo>
                  <a:lnTo>
                    <a:pt x="144624" y="0"/>
                  </a:lnTo>
                  <a:lnTo>
                    <a:pt x="144624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8979203" y="920474"/>
            <a:ext cx="333632" cy="18859888"/>
            <a:chOff x="0" y="0"/>
            <a:chExt cx="193759" cy="10953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3759" cy="10953000"/>
            </a:xfrm>
            <a:custGeom>
              <a:avLst/>
              <a:gdLst/>
              <a:ahLst/>
              <a:cxnLst/>
              <a:rect l="l" t="t" r="r" b="b"/>
              <a:pathLst>
                <a:path w="193759" h="10953000">
                  <a:moveTo>
                    <a:pt x="0" y="0"/>
                  </a:moveTo>
                  <a:lnTo>
                    <a:pt x="193759" y="0"/>
                  </a:lnTo>
                  <a:lnTo>
                    <a:pt x="193759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-331330" y="-324575"/>
            <a:ext cx="449450" cy="10931903"/>
            <a:chOff x="0" y="0"/>
            <a:chExt cx="460076" cy="1119034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60076" cy="11190350"/>
            </a:xfrm>
            <a:custGeom>
              <a:avLst/>
              <a:gdLst/>
              <a:ahLst/>
              <a:cxnLst/>
              <a:rect l="l" t="t" r="r" b="b"/>
              <a:pathLst>
                <a:path w="460076" h="11190350">
                  <a:moveTo>
                    <a:pt x="0" y="0"/>
                  </a:moveTo>
                  <a:lnTo>
                    <a:pt x="460076" y="0"/>
                  </a:lnTo>
                  <a:lnTo>
                    <a:pt x="460076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18120" y="-324575"/>
            <a:ext cx="236241" cy="10936151"/>
            <a:chOff x="0" y="0"/>
            <a:chExt cx="241826" cy="111946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1826" cy="11194698"/>
            </a:xfrm>
            <a:custGeom>
              <a:avLst/>
              <a:gdLst/>
              <a:ahLst/>
              <a:cxnLst/>
              <a:rect l="l" t="t" r="r" b="b"/>
              <a:pathLst>
                <a:path w="241826" h="11194698">
                  <a:moveTo>
                    <a:pt x="0" y="0"/>
                  </a:moveTo>
                  <a:lnTo>
                    <a:pt x="241826" y="0"/>
                  </a:lnTo>
                  <a:lnTo>
                    <a:pt x="241826" y="11194698"/>
                  </a:lnTo>
                  <a:lnTo>
                    <a:pt x="0" y="11194698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5" name="Group 35"/>
          <p:cNvGrpSpPr/>
          <p:nvPr/>
        </p:nvGrpSpPr>
        <p:grpSpPr>
          <a:xfrm rot="-10800000">
            <a:off x="18145860" y="-324575"/>
            <a:ext cx="340366" cy="10931903"/>
            <a:chOff x="0" y="0"/>
            <a:chExt cx="348413" cy="1119034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48413" cy="11190350"/>
            </a:xfrm>
            <a:custGeom>
              <a:avLst/>
              <a:gdLst/>
              <a:ahLst/>
              <a:cxnLst/>
              <a:rect l="l" t="t" r="r" b="b"/>
              <a:pathLst>
                <a:path w="348413" h="11190350">
                  <a:moveTo>
                    <a:pt x="0" y="0"/>
                  </a:moveTo>
                  <a:lnTo>
                    <a:pt x="348413" y="0"/>
                  </a:lnTo>
                  <a:lnTo>
                    <a:pt x="348413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17909619" y="-324575"/>
            <a:ext cx="236241" cy="10927655"/>
            <a:chOff x="0" y="0"/>
            <a:chExt cx="241826" cy="1118600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1826" cy="11186001"/>
            </a:xfrm>
            <a:custGeom>
              <a:avLst/>
              <a:gdLst/>
              <a:ahLst/>
              <a:cxnLst/>
              <a:rect l="l" t="t" r="r" b="b"/>
              <a:pathLst>
                <a:path w="241826" h="11186001">
                  <a:moveTo>
                    <a:pt x="0" y="0"/>
                  </a:moveTo>
                  <a:lnTo>
                    <a:pt x="241826" y="0"/>
                  </a:lnTo>
                  <a:lnTo>
                    <a:pt x="241826" y="11186001"/>
                  </a:lnTo>
                  <a:lnTo>
                    <a:pt x="0" y="11186001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15240" y="-4445"/>
            <a:ext cx="18288000" cy="10287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72518" y="1105002"/>
            <a:ext cx="634537" cy="45686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42219" y="1105002"/>
            <a:ext cx="634537" cy="45686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05984" y="1105637"/>
            <a:ext cx="634537" cy="45686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5400000">
            <a:off x="9021505" y="-9267913"/>
            <a:ext cx="249026" cy="19072523"/>
            <a:chOff x="0" y="0"/>
            <a:chExt cx="144624" cy="1107648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4624" cy="11076489"/>
            </a:xfrm>
            <a:custGeom>
              <a:avLst/>
              <a:gdLst/>
              <a:ahLst/>
              <a:cxnLst/>
              <a:rect l="l" t="t" r="r" b="b"/>
              <a:pathLst>
                <a:path w="144624" h="11076489">
                  <a:moveTo>
                    <a:pt x="0" y="0"/>
                  </a:moveTo>
                  <a:lnTo>
                    <a:pt x="144624" y="0"/>
                  </a:lnTo>
                  <a:lnTo>
                    <a:pt x="144624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8911813" y="-9626631"/>
            <a:ext cx="468411" cy="19072523"/>
            <a:chOff x="0" y="0"/>
            <a:chExt cx="272033" cy="110764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2033" cy="11076489"/>
            </a:xfrm>
            <a:custGeom>
              <a:avLst/>
              <a:gdLst/>
              <a:ahLst/>
              <a:cxnLst/>
              <a:rect l="l" t="t" r="r" b="b"/>
              <a:pathLst>
                <a:path w="272033" h="11076489">
                  <a:moveTo>
                    <a:pt x="0" y="0"/>
                  </a:moveTo>
                  <a:lnTo>
                    <a:pt x="272033" y="0"/>
                  </a:lnTo>
                  <a:lnTo>
                    <a:pt x="272033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9021505" y="629144"/>
            <a:ext cx="249026" cy="18859888"/>
            <a:chOff x="0" y="0"/>
            <a:chExt cx="144624" cy="10953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4624" cy="10953000"/>
            </a:xfrm>
            <a:custGeom>
              <a:avLst/>
              <a:gdLst/>
              <a:ahLst/>
              <a:cxnLst/>
              <a:rect l="l" t="t" r="r" b="b"/>
              <a:pathLst>
                <a:path w="144624" h="10953000">
                  <a:moveTo>
                    <a:pt x="0" y="0"/>
                  </a:moveTo>
                  <a:lnTo>
                    <a:pt x="144624" y="0"/>
                  </a:lnTo>
                  <a:lnTo>
                    <a:pt x="144624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-5400000">
            <a:off x="8979203" y="920474"/>
            <a:ext cx="333632" cy="18859888"/>
            <a:chOff x="0" y="0"/>
            <a:chExt cx="193759" cy="10953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3759" cy="10953000"/>
            </a:xfrm>
            <a:custGeom>
              <a:avLst/>
              <a:gdLst/>
              <a:ahLst/>
              <a:cxnLst/>
              <a:rect l="l" t="t" r="r" b="b"/>
              <a:pathLst>
                <a:path w="193759" h="10953000">
                  <a:moveTo>
                    <a:pt x="0" y="0"/>
                  </a:moveTo>
                  <a:lnTo>
                    <a:pt x="193759" y="0"/>
                  </a:lnTo>
                  <a:lnTo>
                    <a:pt x="193759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-331330" y="-324575"/>
            <a:ext cx="449450" cy="10931903"/>
            <a:chOff x="0" y="0"/>
            <a:chExt cx="460076" cy="1119034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60076" cy="11190350"/>
            </a:xfrm>
            <a:custGeom>
              <a:avLst/>
              <a:gdLst/>
              <a:ahLst/>
              <a:cxnLst/>
              <a:rect l="l" t="t" r="r" b="b"/>
              <a:pathLst>
                <a:path w="460076" h="11190350">
                  <a:moveTo>
                    <a:pt x="0" y="0"/>
                  </a:moveTo>
                  <a:lnTo>
                    <a:pt x="460076" y="0"/>
                  </a:lnTo>
                  <a:lnTo>
                    <a:pt x="460076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118120" y="-324575"/>
            <a:ext cx="236241" cy="10936151"/>
            <a:chOff x="0" y="0"/>
            <a:chExt cx="241826" cy="1119469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41826" cy="11194698"/>
            </a:xfrm>
            <a:custGeom>
              <a:avLst/>
              <a:gdLst/>
              <a:ahLst/>
              <a:cxnLst/>
              <a:rect l="l" t="t" r="r" b="b"/>
              <a:pathLst>
                <a:path w="241826" h="11194698">
                  <a:moveTo>
                    <a:pt x="0" y="0"/>
                  </a:moveTo>
                  <a:lnTo>
                    <a:pt x="241826" y="0"/>
                  </a:lnTo>
                  <a:lnTo>
                    <a:pt x="241826" y="11194698"/>
                  </a:lnTo>
                  <a:lnTo>
                    <a:pt x="0" y="11194698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18145860" y="-324575"/>
            <a:ext cx="340366" cy="10931903"/>
            <a:chOff x="0" y="0"/>
            <a:chExt cx="348413" cy="1119034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348413" cy="11190350"/>
            </a:xfrm>
            <a:custGeom>
              <a:avLst/>
              <a:gdLst/>
              <a:ahLst/>
              <a:cxnLst/>
              <a:rect l="l" t="t" r="r" b="b"/>
              <a:pathLst>
                <a:path w="348413" h="11190350">
                  <a:moveTo>
                    <a:pt x="0" y="0"/>
                  </a:moveTo>
                  <a:lnTo>
                    <a:pt x="348413" y="0"/>
                  </a:lnTo>
                  <a:lnTo>
                    <a:pt x="348413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17909619" y="-324575"/>
            <a:ext cx="236241" cy="10927655"/>
            <a:chOff x="0" y="0"/>
            <a:chExt cx="241826" cy="1118600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41826" cy="11186001"/>
            </a:xfrm>
            <a:custGeom>
              <a:avLst/>
              <a:gdLst/>
              <a:ahLst/>
              <a:cxnLst/>
              <a:rect l="l" t="t" r="r" b="b"/>
              <a:pathLst>
                <a:path w="241826" h="11186001">
                  <a:moveTo>
                    <a:pt x="0" y="0"/>
                  </a:moveTo>
                  <a:lnTo>
                    <a:pt x="241826" y="0"/>
                  </a:lnTo>
                  <a:lnTo>
                    <a:pt x="241826" y="11186001"/>
                  </a:lnTo>
                  <a:lnTo>
                    <a:pt x="0" y="11186001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545" name="Picture 5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0800000">
            <a:off x="6629236" y="2095624"/>
            <a:ext cx="234746" cy="323230"/>
          </a:xfrm>
          <a:prstGeom prst="rect">
            <a:avLst/>
          </a:prstGeom>
        </p:spPr>
      </p:pic>
      <p:sp>
        <p:nvSpPr>
          <p:cNvPr id="564" name="TextBox 564"/>
          <p:cNvSpPr txBox="1"/>
          <p:nvPr/>
        </p:nvSpPr>
        <p:spPr>
          <a:xfrm>
            <a:off x="3339394" y="1548499"/>
            <a:ext cx="11585082" cy="143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11200"/>
              </a:lnSpc>
            </a:pPr>
            <a:r>
              <a:rPr lang="zh-TW" altLang="en-US" sz="8000">
                <a:solidFill>
                  <a:srgbClr val="DF4B40"/>
                </a:solidFill>
                <a:latin typeface="takumi-syokeifont-B" panose="02000609000000000000" charset="-128"/>
                <a:ea typeface="takumi-syokeifont-B" panose="02000609000000000000" charset="-128"/>
              </a:rPr>
              <a:t>遊戲</a:t>
            </a:r>
            <a:r>
              <a:rPr lang="zh-TW" altLang="en-US" sz="8000">
                <a:solidFill>
                  <a:srgbClr val="DF4B40"/>
                </a:solidFill>
                <a:latin typeface="takumi-syokeifont-B" panose="02000609000000000000" charset="-128"/>
                <a:ea typeface="takumi-syokeifont-B" panose="02000609000000000000" charset="-128"/>
              </a:rPr>
              <a:t>規則</a:t>
            </a:r>
            <a:endParaRPr lang="zh-TW" altLang="en-US" sz="8000">
              <a:solidFill>
                <a:srgbClr val="DF4B40"/>
              </a:solidFill>
              <a:latin typeface="takumi-syokeifont-B" panose="02000609000000000000" charset="-128"/>
              <a:ea typeface="takumi-syokeifont-B" panose="02000609000000000000" charset="-128"/>
            </a:endParaRPr>
          </a:p>
        </p:txBody>
      </p:sp>
      <p:pic>
        <p:nvPicPr>
          <p:cNvPr id="48" name="Picture 5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0800000" flipH="1">
            <a:off x="11425352" y="2095358"/>
            <a:ext cx="234746" cy="323230"/>
          </a:xfrm>
          <a:prstGeom prst="rect">
            <a:avLst/>
          </a:prstGeom>
        </p:spPr>
      </p:pic>
      <p:grpSp>
        <p:nvGrpSpPr>
          <p:cNvPr id="50" name="Group 3"/>
          <p:cNvGrpSpPr/>
          <p:nvPr/>
        </p:nvGrpSpPr>
        <p:grpSpPr>
          <a:xfrm rot="0">
            <a:off x="1153795" y="4735830"/>
            <a:ext cx="6114415" cy="2976880"/>
            <a:chOff x="0" y="0"/>
            <a:chExt cx="11074192" cy="3555126"/>
          </a:xfrm>
        </p:grpSpPr>
        <p:grpSp>
          <p:nvGrpSpPr>
            <p:cNvPr id="51" name="Group 4"/>
            <p:cNvGrpSpPr/>
            <p:nvPr/>
          </p:nvGrpSpPr>
          <p:grpSpPr>
            <a:xfrm rot="0">
              <a:off x="424722" y="0"/>
              <a:ext cx="10224747" cy="3555126"/>
              <a:chOff x="0" y="0"/>
              <a:chExt cx="6617388" cy="2300854"/>
            </a:xfrm>
          </p:grpSpPr>
          <p:sp>
            <p:nvSpPr>
              <p:cNvPr id="52" name="Freeform 5"/>
              <p:cNvSpPr/>
              <p:nvPr/>
            </p:nvSpPr>
            <p:spPr>
              <a:xfrm>
                <a:off x="0" y="0"/>
                <a:ext cx="6617388" cy="2300854"/>
              </a:xfrm>
              <a:custGeom>
                <a:avLst/>
                <a:gdLst/>
                <a:ahLst/>
                <a:cxnLst/>
                <a:rect l="l" t="t" r="r" b="b"/>
                <a:pathLst>
                  <a:path w="6617388" h="2300854">
                    <a:moveTo>
                      <a:pt x="0" y="0"/>
                    </a:moveTo>
                    <a:lnTo>
                      <a:pt x="6617388" y="0"/>
                    </a:lnTo>
                    <a:lnTo>
                      <a:pt x="6617388" y="2300854"/>
                    </a:lnTo>
                    <a:lnTo>
                      <a:pt x="0" y="2300854"/>
                    </a:lnTo>
                    <a:close/>
                  </a:path>
                </a:pathLst>
              </a:custGeom>
              <a:solidFill>
                <a:srgbClr val="F2B84C">
                  <a:alpha val="68627"/>
                </a:srgbClr>
              </a:solidFill>
            </p:spPr>
          </p:sp>
          <p:sp>
            <p:nvSpPr>
              <p:cNvPr id="53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54" name="Group 7"/>
            <p:cNvGrpSpPr/>
            <p:nvPr/>
          </p:nvGrpSpPr>
          <p:grpSpPr>
            <a:xfrm rot="0">
              <a:off x="0" y="497291"/>
              <a:ext cx="11074192" cy="2560544"/>
              <a:chOff x="0" y="0"/>
              <a:chExt cx="7167143" cy="1657167"/>
            </a:xfrm>
          </p:grpSpPr>
          <p:sp>
            <p:nvSpPr>
              <p:cNvPr id="55" name="Freeform 8"/>
              <p:cNvSpPr/>
              <p:nvPr/>
            </p:nvSpPr>
            <p:spPr>
              <a:xfrm>
                <a:off x="0" y="0"/>
                <a:ext cx="7167143" cy="1657167"/>
              </a:xfrm>
              <a:custGeom>
                <a:avLst/>
                <a:gdLst/>
                <a:ahLst/>
                <a:cxnLst/>
                <a:rect l="l" t="t" r="r" b="b"/>
                <a:pathLst>
                  <a:path w="7167143" h="1657167">
                    <a:moveTo>
                      <a:pt x="0" y="0"/>
                    </a:moveTo>
                    <a:lnTo>
                      <a:pt x="7167143" y="0"/>
                    </a:lnTo>
                    <a:lnTo>
                      <a:pt x="7167143" y="1657167"/>
                    </a:lnTo>
                    <a:lnTo>
                      <a:pt x="0" y="1657167"/>
                    </a:lnTo>
                    <a:close/>
                  </a:path>
                </a:pathLst>
              </a:custGeom>
              <a:solidFill>
                <a:srgbClr val="F2B84C">
                  <a:alpha val="68627"/>
                </a:srgbClr>
              </a:solidFill>
            </p:spPr>
          </p:sp>
          <p:sp>
            <p:nvSpPr>
              <p:cNvPr id="56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id="565" name="TextBox 565"/>
          <p:cNvSpPr txBox="1"/>
          <p:nvPr/>
        </p:nvSpPr>
        <p:spPr>
          <a:xfrm>
            <a:off x="1410335" y="5272405"/>
            <a:ext cx="5601335" cy="1904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1.發給玩家兩張牌,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讓玩家選擇</a:t>
            </a:r>
            <a:r>
              <a:rPr lang="zh-TW" alt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繼續</a:t>
            </a: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玩/棄局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2.開第三張牌,得知玩牌結果: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猜測正確,贏取賭注;反之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</p:txBody>
      </p:sp>
      <p:pic>
        <p:nvPicPr>
          <p:cNvPr id="57" name="Picture 56" descr="2-of-heart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1000" y="3502025"/>
            <a:ext cx="2780665" cy="2780665"/>
          </a:xfrm>
          <a:prstGeom prst="rect">
            <a:avLst/>
          </a:prstGeom>
        </p:spPr>
      </p:pic>
      <p:pic>
        <p:nvPicPr>
          <p:cNvPr id="58" name="Picture 57" descr="C:\Users\方方\OneDrive\桌面\Python\3專題\pic\6-of-diamonds.png6-of-diamonds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0744518" y="3518535"/>
            <a:ext cx="2720340" cy="2720975"/>
          </a:xfrm>
          <a:prstGeom prst="rect">
            <a:avLst/>
          </a:prstGeom>
        </p:spPr>
      </p:pic>
      <p:pic>
        <p:nvPicPr>
          <p:cNvPr id="59" name="Picture 58" descr="5-of-hearts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782675" y="3518535"/>
            <a:ext cx="2720975" cy="2720975"/>
          </a:xfrm>
          <a:prstGeom prst="rect">
            <a:avLst/>
          </a:prstGeom>
        </p:spPr>
      </p:pic>
      <p:pic>
        <p:nvPicPr>
          <p:cNvPr id="62" name="Picture 61" descr="1549030587-20888921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439400" y="628269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0" y="-4445"/>
            <a:ext cx="18288000" cy="10287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72518" y="1105002"/>
            <a:ext cx="634537" cy="45686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842219" y="1105002"/>
            <a:ext cx="634537" cy="45686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05984" y="1105637"/>
            <a:ext cx="634537" cy="45686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5400000">
            <a:off x="9021505" y="-9267913"/>
            <a:ext cx="249026" cy="19072523"/>
            <a:chOff x="0" y="0"/>
            <a:chExt cx="144624" cy="1107648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4624" cy="11076489"/>
            </a:xfrm>
            <a:custGeom>
              <a:avLst/>
              <a:gdLst/>
              <a:ahLst/>
              <a:cxnLst/>
              <a:rect l="l" t="t" r="r" b="b"/>
              <a:pathLst>
                <a:path w="144624" h="11076489">
                  <a:moveTo>
                    <a:pt x="0" y="0"/>
                  </a:moveTo>
                  <a:lnTo>
                    <a:pt x="144624" y="0"/>
                  </a:lnTo>
                  <a:lnTo>
                    <a:pt x="144624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8911813" y="-9626631"/>
            <a:ext cx="468411" cy="19072523"/>
            <a:chOff x="0" y="0"/>
            <a:chExt cx="272033" cy="110764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2033" cy="11076489"/>
            </a:xfrm>
            <a:custGeom>
              <a:avLst/>
              <a:gdLst/>
              <a:ahLst/>
              <a:cxnLst/>
              <a:rect l="l" t="t" r="r" b="b"/>
              <a:pathLst>
                <a:path w="272033" h="11076489">
                  <a:moveTo>
                    <a:pt x="0" y="0"/>
                  </a:moveTo>
                  <a:lnTo>
                    <a:pt x="272033" y="0"/>
                  </a:lnTo>
                  <a:lnTo>
                    <a:pt x="272033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9021505" y="629144"/>
            <a:ext cx="249026" cy="18859888"/>
            <a:chOff x="0" y="0"/>
            <a:chExt cx="144624" cy="10953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4624" cy="10953000"/>
            </a:xfrm>
            <a:custGeom>
              <a:avLst/>
              <a:gdLst/>
              <a:ahLst/>
              <a:cxnLst/>
              <a:rect l="l" t="t" r="r" b="b"/>
              <a:pathLst>
                <a:path w="144624" h="10953000">
                  <a:moveTo>
                    <a:pt x="0" y="0"/>
                  </a:moveTo>
                  <a:lnTo>
                    <a:pt x="144624" y="0"/>
                  </a:lnTo>
                  <a:lnTo>
                    <a:pt x="144624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-5400000">
            <a:off x="8979203" y="920474"/>
            <a:ext cx="333632" cy="18859888"/>
            <a:chOff x="0" y="0"/>
            <a:chExt cx="193759" cy="10953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3759" cy="10953000"/>
            </a:xfrm>
            <a:custGeom>
              <a:avLst/>
              <a:gdLst/>
              <a:ahLst/>
              <a:cxnLst/>
              <a:rect l="l" t="t" r="r" b="b"/>
              <a:pathLst>
                <a:path w="193759" h="10953000">
                  <a:moveTo>
                    <a:pt x="0" y="0"/>
                  </a:moveTo>
                  <a:lnTo>
                    <a:pt x="193759" y="0"/>
                  </a:lnTo>
                  <a:lnTo>
                    <a:pt x="193759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-331330" y="-324575"/>
            <a:ext cx="449450" cy="10931903"/>
            <a:chOff x="0" y="0"/>
            <a:chExt cx="460076" cy="1119034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60076" cy="11190350"/>
            </a:xfrm>
            <a:custGeom>
              <a:avLst/>
              <a:gdLst/>
              <a:ahLst/>
              <a:cxnLst/>
              <a:rect l="l" t="t" r="r" b="b"/>
              <a:pathLst>
                <a:path w="460076" h="11190350">
                  <a:moveTo>
                    <a:pt x="0" y="0"/>
                  </a:moveTo>
                  <a:lnTo>
                    <a:pt x="460076" y="0"/>
                  </a:lnTo>
                  <a:lnTo>
                    <a:pt x="460076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118120" y="-324575"/>
            <a:ext cx="236241" cy="10936151"/>
            <a:chOff x="0" y="0"/>
            <a:chExt cx="241826" cy="1119469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41826" cy="11194698"/>
            </a:xfrm>
            <a:custGeom>
              <a:avLst/>
              <a:gdLst/>
              <a:ahLst/>
              <a:cxnLst/>
              <a:rect l="l" t="t" r="r" b="b"/>
              <a:pathLst>
                <a:path w="241826" h="11194698">
                  <a:moveTo>
                    <a:pt x="0" y="0"/>
                  </a:moveTo>
                  <a:lnTo>
                    <a:pt x="241826" y="0"/>
                  </a:lnTo>
                  <a:lnTo>
                    <a:pt x="241826" y="11194698"/>
                  </a:lnTo>
                  <a:lnTo>
                    <a:pt x="0" y="11194698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18145860" y="-324575"/>
            <a:ext cx="340366" cy="10931903"/>
            <a:chOff x="0" y="0"/>
            <a:chExt cx="348413" cy="1119034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348413" cy="11190350"/>
            </a:xfrm>
            <a:custGeom>
              <a:avLst/>
              <a:gdLst/>
              <a:ahLst/>
              <a:cxnLst/>
              <a:rect l="l" t="t" r="r" b="b"/>
              <a:pathLst>
                <a:path w="348413" h="11190350">
                  <a:moveTo>
                    <a:pt x="0" y="0"/>
                  </a:moveTo>
                  <a:lnTo>
                    <a:pt x="348413" y="0"/>
                  </a:lnTo>
                  <a:lnTo>
                    <a:pt x="348413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17909619" y="-324575"/>
            <a:ext cx="236241" cy="10927655"/>
            <a:chOff x="0" y="0"/>
            <a:chExt cx="241826" cy="1118600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41826" cy="11186001"/>
            </a:xfrm>
            <a:custGeom>
              <a:avLst/>
              <a:gdLst/>
              <a:ahLst/>
              <a:cxnLst/>
              <a:rect l="l" t="t" r="r" b="b"/>
              <a:pathLst>
                <a:path w="241826" h="11186001">
                  <a:moveTo>
                    <a:pt x="0" y="0"/>
                  </a:moveTo>
                  <a:lnTo>
                    <a:pt x="241826" y="0"/>
                  </a:lnTo>
                  <a:lnTo>
                    <a:pt x="241826" y="11186001"/>
                  </a:lnTo>
                  <a:lnTo>
                    <a:pt x="0" y="11186001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545" name="Picture 5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0800000">
            <a:off x="6629236" y="2095624"/>
            <a:ext cx="234746" cy="323230"/>
          </a:xfrm>
          <a:prstGeom prst="rect">
            <a:avLst/>
          </a:prstGeom>
        </p:spPr>
      </p:pic>
      <p:sp>
        <p:nvSpPr>
          <p:cNvPr id="564" name="TextBox 564"/>
          <p:cNvSpPr txBox="1"/>
          <p:nvPr/>
        </p:nvSpPr>
        <p:spPr>
          <a:xfrm>
            <a:off x="3339394" y="1548499"/>
            <a:ext cx="11585082" cy="143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11200"/>
              </a:lnSpc>
            </a:pPr>
            <a:r>
              <a:rPr lang="zh-TW" altLang="en-US" sz="8000">
                <a:solidFill>
                  <a:srgbClr val="DF4B40"/>
                </a:solidFill>
                <a:latin typeface="takumi-syokeifont-B" panose="02000609000000000000" charset="-128"/>
                <a:ea typeface="takumi-syokeifont-B" panose="02000609000000000000" charset="-128"/>
              </a:rPr>
              <a:t>遊戲規則</a:t>
            </a:r>
            <a:endParaRPr lang="zh-TW" altLang="en-US" sz="8000">
              <a:solidFill>
                <a:srgbClr val="DF4B40"/>
              </a:solidFill>
              <a:latin typeface="takumi-syokeifont-B" panose="02000609000000000000" charset="-128"/>
              <a:ea typeface="takumi-syokeifont-B" panose="02000609000000000000" charset="-128"/>
            </a:endParaRPr>
          </a:p>
        </p:txBody>
      </p:sp>
      <p:pic>
        <p:nvPicPr>
          <p:cNvPr id="48" name="Picture 5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0800000" flipH="1">
            <a:off x="11425352" y="2095358"/>
            <a:ext cx="234746" cy="323230"/>
          </a:xfrm>
          <a:prstGeom prst="rect">
            <a:avLst/>
          </a:prstGeom>
        </p:spPr>
      </p:pic>
      <p:grpSp>
        <p:nvGrpSpPr>
          <p:cNvPr id="50" name="Group 3"/>
          <p:cNvGrpSpPr/>
          <p:nvPr/>
        </p:nvGrpSpPr>
        <p:grpSpPr>
          <a:xfrm rot="0">
            <a:off x="1120775" y="4762500"/>
            <a:ext cx="6114415" cy="2976880"/>
            <a:chOff x="0" y="0"/>
            <a:chExt cx="11074192" cy="3555126"/>
          </a:xfrm>
        </p:grpSpPr>
        <p:grpSp>
          <p:nvGrpSpPr>
            <p:cNvPr id="51" name="Group 4"/>
            <p:cNvGrpSpPr/>
            <p:nvPr/>
          </p:nvGrpSpPr>
          <p:grpSpPr>
            <a:xfrm rot="0">
              <a:off x="424722" y="0"/>
              <a:ext cx="10224747" cy="3555126"/>
              <a:chOff x="0" y="0"/>
              <a:chExt cx="6617388" cy="2300854"/>
            </a:xfrm>
          </p:grpSpPr>
          <p:sp>
            <p:nvSpPr>
              <p:cNvPr id="52" name="Freeform 5"/>
              <p:cNvSpPr/>
              <p:nvPr/>
            </p:nvSpPr>
            <p:spPr>
              <a:xfrm>
                <a:off x="0" y="0"/>
                <a:ext cx="6617388" cy="2300854"/>
              </a:xfrm>
              <a:custGeom>
                <a:avLst/>
                <a:gdLst/>
                <a:ahLst/>
                <a:cxnLst/>
                <a:rect l="l" t="t" r="r" b="b"/>
                <a:pathLst>
                  <a:path w="6617388" h="2300854">
                    <a:moveTo>
                      <a:pt x="0" y="0"/>
                    </a:moveTo>
                    <a:lnTo>
                      <a:pt x="6617388" y="0"/>
                    </a:lnTo>
                    <a:lnTo>
                      <a:pt x="6617388" y="2300854"/>
                    </a:lnTo>
                    <a:lnTo>
                      <a:pt x="0" y="2300854"/>
                    </a:lnTo>
                    <a:close/>
                  </a:path>
                </a:pathLst>
              </a:custGeom>
              <a:solidFill>
                <a:srgbClr val="F2B84C">
                  <a:alpha val="68627"/>
                </a:srgbClr>
              </a:solidFill>
            </p:spPr>
          </p:sp>
          <p:sp>
            <p:nvSpPr>
              <p:cNvPr id="53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54" name="Group 7"/>
            <p:cNvGrpSpPr/>
            <p:nvPr/>
          </p:nvGrpSpPr>
          <p:grpSpPr>
            <a:xfrm rot="0">
              <a:off x="0" y="497291"/>
              <a:ext cx="11074192" cy="2560544"/>
              <a:chOff x="0" y="0"/>
              <a:chExt cx="7167143" cy="1657167"/>
            </a:xfrm>
          </p:grpSpPr>
          <p:sp>
            <p:nvSpPr>
              <p:cNvPr id="55" name="Freeform 8"/>
              <p:cNvSpPr/>
              <p:nvPr/>
            </p:nvSpPr>
            <p:spPr>
              <a:xfrm>
                <a:off x="0" y="0"/>
                <a:ext cx="7167143" cy="1657167"/>
              </a:xfrm>
              <a:custGeom>
                <a:avLst/>
                <a:gdLst/>
                <a:ahLst/>
                <a:cxnLst/>
                <a:rect l="l" t="t" r="r" b="b"/>
                <a:pathLst>
                  <a:path w="7167143" h="1657167">
                    <a:moveTo>
                      <a:pt x="0" y="0"/>
                    </a:moveTo>
                    <a:lnTo>
                      <a:pt x="7167143" y="0"/>
                    </a:lnTo>
                    <a:lnTo>
                      <a:pt x="7167143" y="1657167"/>
                    </a:lnTo>
                    <a:lnTo>
                      <a:pt x="0" y="1657167"/>
                    </a:lnTo>
                    <a:close/>
                  </a:path>
                </a:pathLst>
              </a:custGeom>
              <a:solidFill>
                <a:srgbClr val="F2B84C">
                  <a:alpha val="68627"/>
                </a:srgbClr>
              </a:solidFill>
            </p:spPr>
          </p:sp>
          <p:sp>
            <p:nvSpPr>
              <p:cNvPr id="56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id="565" name="TextBox 565"/>
          <p:cNvSpPr txBox="1"/>
          <p:nvPr/>
        </p:nvSpPr>
        <p:spPr>
          <a:xfrm>
            <a:off x="1371600" y="5311775"/>
            <a:ext cx="5601335" cy="1904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1.發給玩家兩張牌,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讓玩家選擇</a:t>
            </a:r>
            <a:r>
              <a:rPr lang="zh-TW" alt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繼續</a:t>
            </a: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玩/棄局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2.開第三張牌,得知玩牌結果: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猜測正確,贏取賭注;反之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346BC8"/>
                </a:solidFill>
                <a:latin typeface="takumi-syokeifont-B" panose="02000609000000000000" charset="-128"/>
                <a:ea typeface="takumi-syokeifont-B" panose="02000609000000000000" charset="-128"/>
                <a:cs typeface="takumi-syokeifont-B" panose="02000609000000000000" charset="-128"/>
              </a:rPr>
              <a:t>3.當玩家金額歸0,遊戲結束.</a:t>
            </a:r>
            <a:endParaRPr lang="en-US" sz="2700">
              <a:solidFill>
                <a:srgbClr val="346BC8"/>
              </a:solidFill>
              <a:latin typeface="takumi-syokeifont-B" panose="02000609000000000000" charset="-128"/>
              <a:ea typeface="takumi-syokeifont-B" panose="02000609000000000000" charset="-128"/>
              <a:cs typeface="takumi-syokeifont-B" panose="02000609000000000000" charset="-128"/>
            </a:endParaRPr>
          </a:p>
        </p:txBody>
      </p:sp>
      <p:pic>
        <p:nvPicPr>
          <p:cNvPr id="57" name="Picture 56" descr="2-of-heart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1000" y="3502025"/>
            <a:ext cx="2780665" cy="2780665"/>
          </a:xfrm>
          <a:prstGeom prst="rect">
            <a:avLst/>
          </a:prstGeom>
        </p:spPr>
      </p:pic>
      <p:pic>
        <p:nvPicPr>
          <p:cNvPr id="4" name="Picture 3" descr="2-of-clubs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68000" y="3496945"/>
            <a:ext cx="2785745" cy="2785745"/>
          </a:xfrm>
          <a:prstGeom prst="rect">
            <a:avLst/>
          </a:prstGeom>
        </p:spPr>
      </p:pic>
      <p:pic>
        <p:nvPicPr>
          <p:cNvPr id="3" name="Picture 2" descr="2-of-diamonds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28370" y="3502025"/>
            <a:ext cx="2740660" cy="2740660"/>
          </a:xfrm>
          <a:prstGeom prst="rect">
            <a:avLst/>
          </a:prstGeom>
        </p:spPr>
      </p:pic>
      <p:pic>
        <p:nvPicPr>
          <p:cNvPr id="5" name="Picture 4" descr="broke-penniless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34600" y="7048500"/>
            <a:ext cx="4678680" cy="232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18459" y="6087626"/>
            <a:ext cx="1387333" cy="1387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918283" y="7474959"/>
            <a:ext cx="700089" cy="7000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15721" y="8260184"/>
            <a:ext cx="465656" cy="4656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26381" y="6087626"/>
            <a:ext cx="1387333" cy="13873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49122" y="7474959"/>
            <a:ext cx="700089" cy="70008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342615" y="8260184"/>
            <a:ext cx="465656" cy="46565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 flipH="1">
            <a:off x="9039506" y="2211353"/>
            <a:ext cx="210031" cy="28919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827253" y="2573757"/>
            <a:ext cx="634537" cy="45686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978619" y="2573757"/>
            <a:ext cx="634537" cy="45686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9674844" y="2573757"/>
            <a:ext cx="634537" cy="45686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8913066" y="7879234"/>
            <a:ext cx="461868" cy="61377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731160" y="4644396"/>
            <a:ext cx="12801550" cy="121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0"/>
              </a:lnSpc>
            </a:pPr>
            <a:r>
              <a:rPr lang="zh-TW" altLang="en-US" sz="9500">
                <a:solidFill>
                  <a:srgbClr val="DF4B40"/>
                </a:solidFill>
                <a:latin typeface="takumi-syokeifont-B" panose="02000609000000000000" charset="-128"/>
                <a:ea typeface="takumi-syokeifont-B" panose="02000609000000000000" charset="-128"/>
              </a:rPr>
              <a:t>遊戲呈現</a:t>
            </a:r>
            <a:endParaRPr lang="zh-TW" altLang="en-US" sz="9500">
              <a:solidFill>
                <a:srgbClr val="DF4B40"/>
              </a:solidFill>
              <a:latin typeface="takumi-syokeifont-B" panose="02000609000000000000" charset="-128"/>
              <a:ea typeface="takumi-syokeifont-B" panose="02000609000000000000" charset="-128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5400000">
            <a:off x="9021505" y="-9267913"/>
            <a:ext cx="249026" cy="19072523"/>
            <a:chOff x="0" y="0"/>
            <a:chExt cx="144624" cy="1107648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4624" cy="11076489"/>
            </a:xfrm>
            <a:custGeom>
              <a:avLst/>
              <a:gdLst/>
              <a:ahLst/>
              <a:cxnLst/>
              <a:rect l="l" t="t" r="r" b="b"/>
              <a:pathLst>
                <a:path w="144624" h="11076489">
                  <a:moveTo>
                    <a:pt x="0" y="0"/>
                  </a:moveTo>
                  <a:lnTo>
                    <a:pt x="144624" y="0"/>
                  </a:lnTo>
                  <a:lnTo>
                    <a:pt x="144624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8911813" y="-9626631"/>
            <a:ext cx="468411" cy="19072523"/>
            <a:chOff x="0" y="0"/>
            <a:chExt cx="272033" cy="110764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2033" cy="11076489"/>
            </a:xfrm>
            <a:custGeom>
              <a:avLst/>
              <a:gdLst/>
              <a:ahLst/>
              <a:cxnLst/>
              <a:rect l="l" t="t" r="r" b="b"/>
              <a:pathLst>
                <a:path w="272033" h="11076489">
                  <a:moveTo>
                    <a:pt x="0" y="0"/>
                  </a:moveTo>
                  <a:lnTo>
                    <a:pt x="272033" y="0"/>
                  </a:lnTo>
                  <a:lnTo>
                    <a:pt x="272033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9021505" y="629144"/>
            <a:ext cx="249026" cy="18859888"/>
            <a:chOff x="0" y="0"/>
            <a:chExt cx="144624" cy="10953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4624" cy="10953000"/>
            </a:xfrm>
            <a:custGeom>
              <a:avLst/>
              <a:gdLst/>
              <a:ahLst/>
              <a:cxnLst/>
              <a:rect l="l" t="t" r="r" b="b"/>
              <a:pathLst>
                <a:path w="144624" h="10953000">
                  <a:moveTo>
                    <a:pt x="0" y="0"/>
                  </a:moveTo>
                  <a:lnTo>
                    <a:pt x="144624" y="0"/>
                  </a:lnTo>
                  <a:lnTo>
                    <a:pt x="144624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-5400000">
            <a:off x="8979203" y="920474"/>
            <a:ext cx="333632" cy="18859888"/>
            <a:chOff x="0" y="0"/>
            <a:chExt cx="193759" cy="10953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3759" cy="10953000"/>
            </a:xfrm>
            <a:custGeom>
              <a:avLst/>
              <a:gdLst/>
              <a:ahLst/>
              <a:cxnLst/>
              <a:rect l="l" t="t" r="r" b="b"/>
              <a:pathLst>
                <a:path w="193759" h="10953000">
                  <a:moveTo>
                    <a:pt x="0" y="0"/>
                  </a:moveTo>
                  <a:lnTo>
                    <a:pt x="193759" y="0"/>
                  </a:lnTo>
                  <a:lnTo>
                    <a:pt x="193759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-331330" y="-324575"/>
            <a:ext cx="449450" cy="10931903"/>
            <a:chOff x="0" y="0"/>
            <a:chExt cx="460076" cy="1119034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60076" cy="11190350"/>
            </a:xfrm>
            <a:custGeom>
              <a:avLst/>
              <a:gdLst/>
              <a:ahLst/>
              <a:cxnLst/>
              <a:rect l="l" t="t" r="r" b="b"/>
              <a:pathLst>
                <a:path w="460076" h="11190350">
                  <a:moveTo>
                    <a:pt x="0" y="0"/>
                  </a:moveTo>
                  <a:lnTo>
                    <a:pt x="460076" y="0"/>
                  </a:lnTo>
                  <a:lnTo>
                    <a:pt x="460076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118120" y="-324575"/>
            <a:ext cx="236241" cy="10936151"/>
            <a:chOff x="0" y="0"/>
            <a:chExt cx="241826" cy="1119469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41826" cy="11194698"/>
            </a:xfrm>
            <a:custGeom>
              <a:avLst/>
              <a:gdLst/>
              <a:ahLst/>
              <a:cxnLst/>
              <a:rect l="l" t="t" r="r" b="b"/>
              <a:pathLst>
                <a:path w="241826" h="11194698">
                  <a:moveTo>
                    <a:pt x="0" y="0"/>
                  </a:moveTo>
                  <a:lnTo>
                    <a:pt x="241826" y="0"/>
                  </a:lnTo>
                  <a:lnTo>
                    <a:pt x="241826" y="11194698"/>
                  </a:lnTo>
                  <a:lnTo>
                    <a:pt x="0" y="11194698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18145860" y="-324575"/>
            <a:ext cx="340366" cy="10931903"/>
            <a:chOff x="0" y="0"/>
            <a:chExt cx="348413" cy="11190349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348413" cy="11190350"/>
            </a:xfrm>
            <a:custGeom>
              <a:avLst/>
              <a:gdLst/>
              <a:ahLst/>
              <a:cxnLst/>
              <a:rect l="l" t="t" r="r" b="b"/>
              <a:pathLst>
                <a:path w="348413" h="11190350">
                  <a:moveTo>
                    <a:pt x="0" y="0"/>
                  </a:moveTo>
                  <a:lnTo>
                    <a:pt x="348413" y="0"/>
                  </a:lnTo>
                  <a:lnTo>
                    <a:pt x="348413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17909619" y="-324575"/>
            <a:ext cx="236241" cy="10927655"/>
            <a:chOff x="0" y="0"/>
            <a:chExt cx="241826" cy="1118600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41826" cy="11186001"/>
            </a:xfrm>
            <a:custGeom>
              <a:avLst/>
              <a:gdLst/>
              <a:ahLst/>
              <a:cxnLst/>
              <a:rect l="l" t="t" r="r" b="b"/>
              <a:pathLst>
                <a:path w="241826" h="11186001">
                  <a:moveTo>
                    <a:pt x="0" y="0"/>
                  </a:moveTo>
                  <a:lnTo>
                    <a:pt x="241826" y="0"/>
                  </a:lnTo>
                  <a:lnTo>
                    <a:pt x="241826" y="11186001"/>
                  </a:lnTo>
                  <a:lnTo>
                    <a:pt x="0" y="11186001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-12065" y="0"/>
            <a:ext cx="18288000" cy="10287000"/>
          </a:xfrm>
          <a:prstGeom prst="rect">
            <a:avLst/>
          </a:prstGeom>
        </p:spPr>
      </p:pic>
      <p:pic>
        <p:nvPicPr>
          <p:cNvPr id="183" name="Picture 1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187" name="Picture 1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189" name="Picture 1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pic>
        <p:nvPicPr>
          <p:cNvPr id="191" name="Picture 1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766329">
            <a:off x="4508898" y="2081718"/>
            <a:ext cx="673891" cy="485201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164433">
            <a:off x="13772591" y="8386432"/>
            <a:ext cx="673891" cy="485201"/>
          </a:xfrm>
          <a:prstGeom prst="rect">
            <a:avLst/>
          </a:prstGeom>
        </p:spPr>
      </p:pic>
      <p:pic>
        <p:nvPicPr>
          <p:cNvPr id="193" name="Picture 19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766329">
            <a:off x="4453925" y="8166082"/>
            <a:ext cx="673891" cy="485201"/>
          </a:xfrm>
          <a:prstGeom prst="rect">
            <a:avLst/>
          </a:prstGeom>
        </p:spPr>
      </p:pic>
      <p:pic>
        <p:nvPicPr>
          <p:cNvPr id="194" name="Picture 19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766329">
            <a:off x="15806664" y="5965156"/>
            <a:ext cx="673891" cy="485201"/>
          </a:xfrm>
          <a:prstGeom prst="rect">
            <a:avLst/>
          </a:prstGeom>
        </p:spPr>
      </p:pic>
      <p:pic>
        <p:nvPicPr>
          <p:cNvPr id="195" name="Picture 1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646650">
            <a:off x="1364888" y="6476051"/>
            <a:ext cx="1249522" cy="899656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-646650">
            <a:off x="12950510" y="3734084"/>
            <a:ext cx="1249522" cy="899656"/>
          </a:xfrm>
          <a:prstGeom prst="rect">
            <a:avLst/>
          </a:prstGeom>
        </p:spPr>
      </p:pic>
      <p:sp>
        <p:nvSpPr>
          <p:cNvPr id="206" name="TextBox 206"/>
          <p:cNvSpPr txBox="1"/>
          <p:nvPr/>
        </p:nvSpPr>
        <p:spPr>
          <a:xfrm>
            <a:off x="11172443" y="3211780"/>
            <a:ext cx="872166" cy="37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5"/>
              </a:lnSpc>
            </a:pPr>
            <a:r>
              <a:rPr lang="en-US" sz="2795">
                <a:solidFill>
                  <a:srgbClr val="FFFFFF"/>
                </a:solidFill>
                <a:latin typeface="Nine by Five" panose="00000400000000000000"/>
              </a:rPr>
              <a:t>61</a:t>
            </a:r>
            <a:endParaRPr lang="en-US" sz="2795">
              <a:solidFill>
                <a:srgbClr val="FFFFFF"/>
              </a:solidFill>
              <a:latin typeface="Nine by Five" panose="00000400000000000000"/>
            </a:endParaRPr>
          </a:p>
        </p:txBody>
      </p:sp>
      <p:sp>
        <p:nvSpPr>
          <p:cNvPr id="224" name="TextBox 224"/>
          <p:cNvSpPr txBox="1"/>
          <p:nvPr/>
        </p:nvSpPr>
        <p:spPr>
          <a:xfrm>
            <a:off x="8703383" y="7912403"/>
            <a:ext cx="872166" cy="3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5"/>
              </a:lnSpc>
            </a:pPr>
            <a:r>
              <a:rPr lang="en-US" sz="2795">
                <a:solidFill>
                  <a:srgbClr val="FFFFFF"/>
                </a:solidFill>
                <a:latin typeface="Nine by Five" panose="00000400000000000000"/>
              </a:rPr>
              <a:t>43</a:t>
            </a:r>
            <a:endParaRPr lang="en-US" sz="2795">
              <a:solidFill>
                <a:srgbClr val="FFFFFF"/>
              </a:solidFill>
              <a:latin typeface="Nine by Five" panose="00000400000000000000"/>
            </a:endParaRPr>
          </a:p>
        </p:txBody>
      </p:sp>
      <p:pic>
        <p:nvPicPr>
          <p:cNvPr id="227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714415">
            <a:off x="2037534" y="3218023"/>
            <a:ext cx="594993" cy="594993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1763322">
            <a:off x="15719135" y="2621899"/>
            <a:ext cx="594993" cy="594993"/>
          </a:xfrm>
          <a:prstGeom prst="rect">
            <a:avLst/>
          </a:prstGeom>
        </p:spPr>
      </p:pic>
      <p:pic>
        <p:nvPicPr>
          <p:cNvPr id="229" name="Picture 2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565240">
            <a:off x="13423780" y="6622136"/>
            <a:ext cx="302981" cy="302981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743633">
            <a:off x="16233948" y="8080116"/>
            <a:ext cx="583806" cy="583806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1526467">
            <a:off x="4668078" y="5262827"/>
            <a:ext cx="245584" cy="245584"/>
          </a:xfrm>
          <a:prstGeom prst="rect">
            <a:avLst/>
          </a:prstGeom>
        </p:spPr>
      </p:pic>
      <p:grpSp>
        <p:nvGrpSpPr>
          <p:cNvPr id="232" name="Group 232"/>
          <p:cNvGrpSpPr/>
          <p:nvPr/>
        </p:nvGrpSpPr>
        <p:grpSpPr>
          <a:xfrm rot="0">
            <a:off x="-288375" y="-377017"/>
            <a:ext cx="406496" cy="11036681"/>
            <a:chOff x="0" y="0"/>
            <a:chExt cx="396651" cy="10769374"/>
          </a:xfrm>
        </p:grpSpPr>
        <p:sp>
          <p:nvSpPr>
            <p:cNvPr id="233" name="Freeform 233"/>
            <p:cNvSpPr/>
            <p:nvPr/>
          </p:nvSpPr>
          <p:spPr>
            <a:xfrm>
              <a:off x="0" y="0"/>
              <a:ext cx="396651" cy="10769374"/>
            </a:xfrm>
            <a:custGeom>
              <a:avLst/>
              <a:gdLst/>
              <a:ahLst/>
              <a:cxnLst/>
              <a:rect l="l" t="t" r="r" b="b"/>
              <a:pathLst>
                <a:path w="396651" h="10769374">
                  <a:moveTo>
                    <a:pt x="0" y="0"/>
                  </a:moveTo>
                  <a:lnTo>
                    <a:pt x="396651" y="0"/>
                  </a:lnTo>
                  <a:lnTo>
                    <a:pt x="396651" y="10769374"/>
                  </a:lnTo>
                  <a:lnTo>
                    <a:pt x="0" y="10769374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34" name="TextBox 2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35" name="Group 235"/>
          <p:cNvGrpSpPr/>
          <p:nvPr/>
        </p:nvGrpSpPr>
        <p:grpSpPr>
          <a:xfrm rot="0">
            <a:off x="118120" y="-374788"/>
            <a:ext cx="247828" cy="11036681"/>
            <a:chOff x="0" y="0"/>
            <a:chExt cx="241826" cy="10769374"/>
          </a:xfrm>
        </p:grpSpPr>
        <p:sp>
          <p:nvSpPr>
            <p:cNvPr id="236" name="Freeform 236"/>
            <p:cNvSpPr/>
            <p:nvPr/>
          </p:nvSpPr>
          <p:spPr>
            <a:xfrm>
              <a:off x="0" y="0"/>
              <a:ext cx="241826" cy="10769374"/>
            </a:xfrm>
            <a:custGeom>
              <a:avLst/>
              <a:gdLst/>
              <a:ahLst/>
              <a:cxnLst/>
              <a:rect l="l" t="t" r="r" b="b"/>
              <a:pathLst>
                <a:path w="241826" h="10769374">
                  <a:moveTo>
                    <a:pt x="0" y="0"/>
                  </a:moveTo>
                  <a:lnTo>
                    <a:pt x="241826" y="0"/>
                  </a:lnTo>
                  <a:lnTo>
                    <a:pt x="241826" y="10769374"/>
                  </a:lnTo>
                  <a:lnTo>
                    <a:pt x="0" y="10769374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37" name="TextBox 23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38" name="Group 238"/>
          <p:cNvGrpSpPr/>
          <p:nvPr/>
        </p:nvGrpSpPr>
        <p:grpSpPr>
          <a:xfrm rot="0">
            <a:off x="8743952" y="-450988"/>
            <a:ext cx="990548" cy="1223018"/>
            <a:chOff x="0" y="0"/>
            <a:chExt cx="812800" cy="1003555"/>
          </a:xfrm>
        </p:grpSpPr>
        <p:sp>
          <p:nvSpPr>
            <p:cNvPr id="239" name="Freeform 239"/>
            <p:cNvSpPr/>
            <p:nvPr/>
          </p:nvSpPr>
          <p:spPr>
            <a:xfrm>
              <a:off x="0" y="0"/>
              <a:ext cx="812800" cy="1003555"/>
            </a:xfrm>
            <a:custGeom>
              <a:avLst/>
              <a:gdLst/>
              <a:ahLst/>
              <a:cxnLst/>
              <a:rect l="l" t="t" r="r" b="b"/>
              <a:pathLst>
                <a:path w="812800" h="1003555">
                  <a:moveTo>
                    <a:pt x="0" y="0"/>
                  </a:moveTo>
                  <a:lnTo>
                    <a:pt x="812800" y="0"/>
                  </a:lnTo>
                  <a:lnTo>
                    <a:pt x="812800" y="1003555"/>
                  </a:lnTo>
                  <a:lnTo>
                    <a:pt x="0" y="1003555"/>
                  </a:lnTo>
                  <a:close/>
                </a:path>
              </a:pathLst>
            </a:custGeom>
            <a:solidFill>
              <a:srgbClr val="35BE4B"/>
            </a:solidFill>
          </p:spPr>
        </p:sp>
        <p:sp>
          <p:nvSpPr>
            <p:cNvPr id="240" name="TextBox 2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41" name="Group 241"/>
          <p:cNvGrpSpPr/>
          <p:nvPr/>
        </p:nvGrpSpPr>
        <p:grpSpPr>
          <a:xfrm rot="0">
            <a:off x="7780612" y="-563021"/>
            <a:ext cx="990548" cy="1335051"/>
            <a:chOff x="0" y="0"/>
            <a:chExt cx="812800" cy="1095484"/>
          </a:xfrm>
        </p:grpSpPr>
        <p:sp>
          <p:nvSpPr>
            <p:cNvPr id="242" name="Freeform 242"/>
            <p:cNvSpPr/>
            <p:nvPr/>
          </p:nvSpPr>
          <p:spPr>
            <a:xfrm>
              <a:off x="0" y="0"/>
              <a:ext cx="812800" cy="1095484"/>
            </a:xfrm>
            <a:custGeom>
              <a:avLst/>
              <a:gdLst/>
              <a:ahLst/>
              <a:cxnLst/>
              <a:rect l="l" t="t" r="r" b="b"/>
              <a:pathLst>
                <a:path w="812800" h="1095484">
                  <a:moveTo>
                    <a:pt x="0" y="0"/>
                  </a:moveTo>
                  <a:lnTo>
                    <a:pt x="812800" y="0"/>
                  </a:lnTo>
                  <a:lnTo>
                    <a:pt x="812800" y="1095484"/>
                  </a:lnTo>
                  <a:lnTo>
                    <a:pt x="0" y="1095484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43" name="TextBox 2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44" name="Group 244"/>
          <p:cNvGrpSpPr/>
          <p:nvPr/>
        </p:nvGrpSpPr>
        <p:grpSpPr>
          <a:xfrm rot="0">
            <a:off x="6790065" y="-453217"/>
            <a:ext cx="990548" cy="1225246"/>
            <a:chOff x="0" y="0"/>
            <a:chExt cx="812800" cy="1005383"/>
          </a:xfrm>
        </p:grpSpPr>
        <p:sp>
          <p:nvSpPr>
            <p:cNvPr id="245" name="Freeform 245"/>
            <p:cNvSpPr/>
            <p:nvPr/>
          </p:nvSpPr>
          <p:spPr>
            <a:xfrm>
              <a:off x="0" y="0"/>
              <a:ext cx="812800" cy="1005383"/>
            </a:xfrm>
            <a:custGeom>
              <a:avLst/>
              <a:gdLst/>
              <a:ahLst/>
              <a:cxnLst/>
              <a:rect l="l" t="t" r="r" b="b"/>
              <a:pathLst>
                <a:path w="812800" h="1005383">
                  <a:moveTo>
                    <a:pt x="0" y="0"/>
                  </a:moveTo>
                  <a:lnTo>
                    <a:pt x="812800" y="0"/>
                  </a:lnTo>
                  <a:lnTo>
                    <a:pt x="812800" y="1005383"/>
                  </a:lnTo>
                  <a:lnTo>
                    <a:pt x="0" y="1005383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46" name="TextBox 2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47" name="Group 247"/>
          <p:cNvGrpSpPr/>
          <p:nvPr/>
        </p:nvGrpSpPr>
        <p:grpSpPr>
          <a:xfrm rot="0">
            <a:off x="9734499" y="-453217"/>
            <a:ext cx="990548" cy="1225246"/>
            <a:chOff x="0" y="0"/>
            <a:chExt cx="812800" cy="1005383"/>
          </a:xfrm>
        </p:grpSpPr>
        <p:sp>
          <p:nvSpPr>
            <p:cNvPr id="248" name="Freeform 248"/>
            <p:cNvSpPr/>
            <p:nvPr/>
          </p:nvSpPr>
          <p:spPr>
            <a:xfrm>
              <a:off x="0" y="0"/>
              <a:ext cx="812800" cy="1005383"/>
            </a:xfrm>
            <a:custGeom>
              <a:avLst/>
              <a:gdLst/>
              <a:ahLst/>
              <a:cxnLst/>
              <a:rect l="l" t="t" r="r" b="b"/>
              <a:pathLst>
                <a:path w="812800" h="1005383">
                  <a:moveTo>
                    <a:pt x="0" y="0"/>
                  </a:moveTo>
                  <a:lnTo>
                    <a:pt x="812800" y="0"/>
                  </a:lnTo>
                  <a:lnTo>
                    <a:pt x="812800" y="1005383"/>
                  </a:lnTo>
                  <a:lnTo>
                    <a:pt x="0" y="1005383"/>
                  </a:lnTo>
                  <a:close/>
                </a:path>
              </a:pathLst>
            </a:custGeom>
            <a:solidFill>
              <a:srgbClr val="3C759A"/>
            </a:solidFill>
          </p:spPr>
        </p:sp>
        <p:sp>
          <p:nvSpPr>
            <p:cNvPr id="249" name="TextBox 2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0" name="Group 250"/>
          <p:cNvGrpSpPr/>
          <p:nvPr/>
        </p:nvGrpSpPr>
        <p:grpSpPr>
          <a:xfrm rot="0">
            <a:off x="10725047" y="-450988"/>
            <a:ext cx="990548" cy="1223018"/>
            <a:chOff x="0" y="0"/>
            <a:chExt cx="812800" cy="1003555"/>
          </a:xfrm>
        </p:grpSpPr>
        <p:sp>
          <p:nvSpPr>
            <p:cNvPr id="251" name="Freeform 251"/>
            <p:cNvSpPr/>
            <p:nvPr/>
          </p:nvSpPr>
          <p:spPr>
            <a:xfrm>
              <a:off x="0" y="0"/>
              <a:ext cx="812800" cy="1003555"/>
            </a:xfrm>
            <a:custGeom>
              <a:avLst/>
              <a:gdLst/>
              <a:ahLst/>
              <a:cxnLst/>
              <a:rect l="l" t="t" r="r" b="b"/>
              <a:pathLst>
                <a:path w="812800" h="1003555">
                  <a:moveTo>
                    <a:pt x="0" y="0"/>
                  </a:moveTo>
                  <a:lnTo>
                    <a:pt x="812800" y="0"/>
                  </a:lnTo>
                  <a:lnTo>
                    <a:pt x="812800" y="1003555"/>
                  </a:lnTo>
                  <a:lnTo>
                    <a:pt x="0" y="1003555"/>
                  </a:lnTo>
                  <a:close/>
                </a:path>
              </a:pathLst>
            </a:custGeom>
            <a:solidFill>
              <a:srgbClr val="41A8AD"/>
            </a:solidFill>
          </p:spPr>
        </p:sp>
        <p:sp>
          <p:nvSpPr>
            <p:cNvPr id="252" name="TextBox 25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3" name="Group 253"/>
          <p:cNvGrpSpPr/>
          <p:nvPr/>
        </p:nvGrpSpPr>
        <p:grpSpPr>
          <a:xfrm rot="0">
            <a:off x="8690324" y="9518605"/>
            <a:ext cx="883095" cy="1141059"/>
            <a:chOff x="0" y="0"/>
            <a:chExt cx="812800" cy="1050229"/>
          </a:xfrm>
        </p:grpSpPr>
        <p:sp>
          <p:nvSpPr>
            <p:cNvPr id="254" name="Freeform 254"/>
            <p:cNvSpPr/>
            <p:nvPr/>
          </p:nvSpPr>
          <p:spPr>
            <a:xfrm>
              <a:off x="0" y="0"/>
              <a:ext cx="812800" cy="1050229"/>
            </a:xfrm>
            <a:custGeom>
              <a:avLst/>
              <a:gdLst/>
              <a:ahLst/>
              <a:cxnLst/>
              <a:rect l="l" t="t" r="r" b="b"/>
              <a:pathLst>
                <a:path w="812800" h="1050229">
                  <a:moveTo>
                    <a:pt x="0" y="0"/>
                  </a:moveTo>
                  <a:lnTo>
                    <a:pt x="812800" y="0"/>
                  </a:lnTo>
                  <a:lnTo>
                    <a:pt x="812800" y="1050229"/>
                  </a:lnTo>
                  <a:lnTo>
                    <a:pt x="0" y="1050229"/>
                  </a:lnTo>
                  <a:close/>
                </a:path>
              </a:pathLst>
            </a:custGeom>
            <a:solidFill>
              <a:srgbClr val="35BE4B"/>
            </a:solidFill>
          </p:spPr>
        </p:sp>
        <p:sp>
          <p:nvSpPr>
            <p:cNvPr id="255" name="TextBox 25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6" name="Group 256"/>
          <p:cNvGrpSpPr/>
          <p:nvPr/>
        </p:nvGrpSpPr>
        <p:grpSpPr>
          <a:xfrm rot="0">
            <a:off x="7831485" y="9518605"/>
            <a:ext cx="883095" cy="1143287"/>
            <a:chOff x="0" y="0"/>
            <a:chExt cx="812800" cy="1052280"/>
          </a:xfrm>
        </p:grpSpPr>
        <p:sp>
          <p:nvSpPr>
            <p:cNvPr id="257" name="Freeform 257"/>
            <p:cNvSpPr/>
            <p:nvPr/>
          </p:nvSpPr>
          <p:spPr>
            <a:xfrm>
              <a:off x="0" y="0"/>
              <a:ext cx="812800" cy="1052280"/>
            </a:xfrm>
            <a:custGeom>
              <a:avLst/>
              <a:gdLst/>
              <a:ahLst/>
              <a:cxnLst/>
              <a:rect l="l" t="t" r="r" b="b"/>
              <a:pathLst>
                <a:path w="812800" h="1052280">
                  <a:moveTo>
                    <a:pt x="0" y="0"/>
                  </a:moveTo>
                  <a:lnTo>
                    <a:pt x="812800" y="0"/>
                  </a:lnTo>
                  <a:lnTo>
                    <a:pt x="812800" y="1052280"/>
                  </a:lnTo>
                  <a:lnTo>
                    <a:pt x="0" y="105228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58" name="TextBox 25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9" name="Group 259"/>
          <p:cNvGrpSpPr/>
          <p:nvPr/>
        </p:nvGrpSpPr>
        <p:grpSpPr>
          <a:xfrm rot="0">
            <a:off x="6948390" y="9518605"/>
            <a:ext cx="883095" cy="1218288"/>
            <a:chOff x="0" y="0"/>
            <a:chExt cx="812800" cy="1121311"/>
          </a:xfrm>
        </p:grpSpPr>
        <p:sp>
          <p:nvSpPr>
            <p:cNvPr id="260" name="Freeform 260"/>
            <p:cNvSpPr/>
            <p:nvPr/>
          </p:nvSpPr>
          <p:spPr>
            <a:xfrm>
              <a:off x="0" y="0"/>
              <a:ext cx="812800" cy="1121311"/>
            </a:xfrm>
            <a:custGeom>
              <a:avLst/>
              <a:gdLst/>
              <a:ahLst/>
              <a:cxnLst/>
              <a:rect l="l" t="t" r="r" b="b"/>
              <a:pathLst>
                <a:path w="812800" h="1121311">
                  <a:moveTo>
                    <a:pt x="0" y="0"/>
                  </a:moveTo>
                  <a:lnTo>
                    <a:pt x="812800" y="0"/>
                  </a:lnTo>
                  <a:lnTo>
                    <a:pt x="812800" y="1121311"/>
                  </a:lnTo>
                  <a:lnTo>
                    <a:pt x="0" y="1121311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61" name="TextBox 26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62" name="Group 262"/>
          <p:cNvGrpSpPr/>
          <p:nvPr/>
        </p:nvGrpSpPr>
        <p:grpSpPr>
          <a:xfrm rot="0">
            <a:off x="9573419" y="9518605"/>
            <a:ext cx="883095" cy="1218288"/>
            <a:chOff x="0" y="0"/>
            <a:chExt cx="812800" cy="1121311"/>
          </a:xfrm>
        </p:grpSpPr>
        <p:sp>
          <p:nvSpPr>
            <p:cNvPr id="263" name="Freeform 263"/>
            <p:cNvSpPr/>
            <p:nvPr/>
          </p:nvSpPr>
          <p:spPr>
            <a:xfrm>
              <a:off x="0" y="0"/>
              <a:ext cx="812800" cy="1121311"/>
            </a:xfrm>
            <a:custGeom>
              <a:avLst/>
              <a:gdLst/>
              <a:ahLst/>
              <a:cxnLst/>
              <a:rect l="l" t="t" r="r" b="b"/>
              <a:pathLst>
                <a:path w="812800" h="1121311">
                  <a:moveTo>
                    <a:pt x="0" y="0"/>
                  </a:moveTo>
                  <a:lnTo>
                    <a:pt x="812800" y="0"/>
                  </a:lnTo>
                  <a:lnTo>
                    <a:pt x="812800" y="1121311"/>
                  </a:lnTo>
                  <a:lnTo>
                    <a:pt x="0" y="1121311"/>
                  </a:lnTo>
                  <a:close/>
                </a:path>
              </a:pathLst>
            </a:custGeom>
            <a:solidFill>
              <a:srgbClr val="3C759A"/>
            </a:solidFill>
          </p:spPr>
        </p:sp>
        <p:sp>
          <p:nvSpPr>
            <p:cNvPr id="264" name="TextBox 26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65" name="Group 265"/>
          <p:cNvGrpSpPr/>
          <p:nvPr/>
        </p:nvGrpSpPr>
        <p:grpSpPr>
          <a:xfrm rot="0">
            <a:off x="10456515" y="9518605"/>
            <a:ext cx="883095" cy="1143287"/>
            <a:chOff x="0" y="0"/>
            <a:chExt cx="812800" cy="1052280"/>
          </a:xfrm>
        </p:grpSpPr>
        <p:sp>
          <p:nvSpPr>
            <p:cNvPr id="266" name="Freeform 266"/>
            <p:cNvSpPr/>
            <p:nvPr/>
          </p:nvSpPr>
          <p:spPr>
            <a:xfrm>
              <a:off x="0" y="0"/>
              <a:ext cx="812800" cy="1052280"/>
            </a:xfrm>
            <a:custGeom>
              <a:avLst/>
              <a:gdLst/>
              <a:ahLst/>
              <a:cxnLst/>
              <a:rect l="l" t="t" r="r" b="b"/>
              <a:pathLst>
                <a:path w="812800" h="1052280">
                  <a:moveTo>
                    <a:pt x="0" y="0"/>
                  </a:moveTo>
                  <a:lnTo>
                    <a:pt x="812800" y="0"/>
                  </a:lnTo>
                  <a:lnTo>
                    <a:pt x="812800" y="1052280"/>
                  </a:lnTo>
                  <a:lnTo>
                    <a:pt x="0" y="1052280"/>
                  </a:lnTo>
                  <a:close/>
                </a:path>
              </a:pathLst>
            </a:custGeom>
            <a:solidFill>
              <a:srgbClr val="41A8AD"/>
            </a:solidFill>
          </p:spPr>
        </p:sp>
        <p:sp>
          <p:nvSpPr>
            <p:cNvPr id="267" name="TextBox 26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68" name="Group 268"/>
          <p:cNvGrpSpPr/>
          <p:nvPr/>
        </p:nvGrpSpPr>
        <p:grpSpPr>
          <a:xfrm rot="-10800000">
            <a:off x="18145860" y="-312354"/>
            <a:ext cx="370117" cy="10907460"/>
            <a:chOff x="0" y="0"/>
            <a:chExt cx="378867" cy="11165329"/>
          </a:xfrm>
        </p:grpSpPr>
        <p:sp>
          <p:nvSpPr>
            <p:cNvPr id="269" name="Freeform 269"/>
            <p:cNvSpPr/>
            <p:nvPr/>
          </p:nvSpPr>
          <p:spPr>
            <a:xfrm>
              <a:off x="0" y="0"/>
              <a:ext cx="378867" cy="11165329"/>
            </a:xfrm>
            <a:custGeom>
              <a:avLst/>
              <a:gdLst/>
              <a:ahLst/>
              <a:cxnLst/>
              <a:rect l="l" t="t" r="r" b="b"/>
              <a:pathLst>
                <a:path w="378867" h="11165329">
                  <a:moveTo>
                    <a:pt x="0" y="0"/>
                  </a:moveTo>
                  <a:lnTo>
                    <a:pt x="378867" y="0"/>
                  </a:lnTo>
                  <a:lnTo>
                    <a:pt x="378867" y="11165329"/>
                  </a:lnTo>
                  <a:lnTo>
                    <a:pt x="0" y="1116532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70" name="TextBox 27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1" name="Group 271"/>
          <p:cNvGrpSpPr/>
          <p:nvPr/>
        </p:nvGrpSpPr>
        <p:grpSpPr>
          <a:xfrm rot="-10800000">
            <a:off x="17909619" y="-316602"/>
            <a:ext cx="236241" cy="10911708"/>
            <a:chOff x="0" y="0"/>
            <a:chExt cx="241826" cy="11169677"/>
          </a:xfrm>
        </p:grpSpPr>
        <p:sp>
          <p:nvSpPr>
            <p:cNvPr id="272" name="Freeform 272"/>
            <p:cNvSpPr/>
            <p:nvPr/>
          </p:nvSpPr>
          <p:spPr>
            <a:xfrm>
              <a:off x="0" y="0"/>
              <a:ext cx="241826" cy="11169677"/>
            </a:xfrm>
            <a:custGeom>
              <a:avLst/>
              <a:gdLst/>
              <a:ahLst/>
              <a:cxnLst/>
              <a:rect l="l" t="t" r="r" b="b"/>
              <a:pathLst>
                <a:path w="241826" h="11169677">
                  <a:moveTo>
                    <a:pt x="0" y="0"/>
                  </a:moveTo>
                  <a:lnTo>
                    <a:pt x="241826" y="0"/>
                  </a:lnTo>
                  <a:lnTo>
                    <a:pt x="241826" y="11169677"/>
                  </a:lnTo>
                  <a:lnTo>
                    <a:pt x="0" y="11169677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73" name="TextBox 27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3" name="v3">
            <a:hlinkClick r:id="" action="ppaction://media"/>
          </p:cNvPr>
          <p:cNvPicPr/>
          <p:nvPr>
            <a:videoFile r:link="rId18"/>
            <p:extLst>
              <p:ext uri="{DAA4B4D4-6D71-4841-9C94-3DE7FCFB9230}">
                <p14:media xmlns:p14="http://schemas.microsoft.com/office/powerpoint/2010/main" r:embed="rId19"/>
              </p:ext>
            </p:extLst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562600" y="1181100"/>
            <a:ext cx="7311390" cy="809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63755" y="1363255"/>
            <a:ext cx="7560490" cy="75604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017499" y="3198061"/>
            <a:ext cx="501181" cy="46108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01439" y="3198061"/>
            <a:ext cx="501181" cy="46108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185379" y="3198061"/>
            <a:ext cx="501181" cy="4610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769320" y="3198061"/>
            <a:ext cx="501181" cy="461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845020" y="2211227"/>
            <a:ext cx="597961" cy="79463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188116" y="4106823"/>
            <a:ext cx="13911769" cy="3154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00"/>
              </a:lnSpc>
            </a:pPr>
            <a:r>
              <a:rPr lang="en-US" sz="9500">
                <a:solidFill>
                  <a:srgbClr val="DF4B40"/>
                </a:solidFill>
                <a:latin typeface="Algerian" panose="04020705040A02060702" charset="0"/>
                <a:cs typeface="Algerian" panose="04020705040A02060702" charset="0"/>
              </a:rPr>
              <a:t>THANK YOU FOR watchING</a:t>
            </a:r>
            <a:endParaRPr lang="en-US" sz="9500">
              <a:solidFill>
                <a:srgbClr val="DF4B4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28700" y="848230"/>
            <a:ext cx="526185" cy="3558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59649" y="848230"/>
            <a:ext cx="421728" cy="3558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186152" y="848230"/>
            <a:ext cx="619641" cy="36094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936541" y="852210"/>
            <a:ext cx="412671" cy="35696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414063" y="852210"/>
            <a:ext cx="412671" cy="35696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891585" y="852210"/>
            <a:ext cx="412671" cy="35696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369107" y="852210"/>
            <a:ext cx="412671" cy="3569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6846629" y="852210"/>
            <a:ext cx="412671" cy="35696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5400000">
            <a:off x="9021505" y="-9267913"/>
            <a:ext cx="249026" cy="19072523"/>
            <a:chOff x="0" y="0"/>
            <a:chExt cx="144624" cy="1107648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4624" cy="11076489"/>
            </a:xfrm>
            <a:custGeom>
              <a:avLst/>
              <a:gdLst/>
              <a:ahLst/>
              <a:cxnLst/>
              <a:rect l="l" t="t" r="r" b="b"/>
              <a:pathLst>
                <a:path w="144624" h="11076489">
                  <a:moveTo>
                    <a:pt x="0" y="0"/>
                  </a:moveTo>
                  <a:lnTo>
                    <a:pt x="144624" y="0"/>
                  </a:lnTo>
                  <a:lnTo>
                    <a:pt x="144624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5400000">
            <a:off x="8911813" y="-9626631"/>
            <a:ext cx="468411" cy="19072523"/>
            <a:chOff x="0" y="0"/>
            <a:chExt cx="272033" cy="1107648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72033" cy="11076489"/>
            </a:xfrm>
            <a:custGeom>
              <a:avLst/>
              <a:gdLst/>
              <a:ahLst/>
              <a:cxnLst/>
              <a:rect l="l" t="t" r="r" b="b"/>
              <a:pathLst>
                <a:path w="272033" h="11076489">
                  <a:moveTo>
                    <a:pt x="0" y="0"/>
                  </a:moveTo>
                  <a:lnTo>
                    <a:pt x="272033" y="0"/>
                  </a:lnTo>
                  <a:lnTo>
                    <a:pt x="272033" y="11076489"/>
                  </a:lnTo>
                  <a:lnTo>
                    <a:pt x="0" y="11076489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9021505" y="629144"/>
            <a:ext cx="249026" cy="18859888"/>
            <a:chOff x="0" y="0"/>
            <a:chExt cx="144624" cy="10953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624" cy="10953000"/>
            </a:xfrm>
            <a:custGeom>
              <a:avLst/>
              <a:gdLst/>
              <a:ahLst/>
              <a:cxnLst/>
              <a:rect l="l" t="t" r="r" b="b"/>
              <a:pathLst>
                <a:path w="144624" h="10953000">
                  <a:moveTo>
                    <a:pt x="0" y="0"/>
                  </a:moveTo>
                  <a:lnTo>
                    <a:pt x="144624" y="0"/>
                  </a:lnTo>
                  <a:lnTo>
                    <a:pt x="144624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8979203" y="920474"/>
            <a:ext cx="333632" cy="18859888"/>
            <a:chOff x="0" y="0"/>
            <a:chExt cx="193759" cy="10953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3759" cy="10953000"/>
            </a:xfrm>
            <a:custGeom>
              <a:avLst/>
              <a:gdLst/>
              <a:ahLst/>
              <a:cxnLst/>
              <a:rect l="l" t="t" r="r" b="b"/>
              <a:pathLst>
                <a:path w="193759" h="10953000">
                  <a:moveTo>
                    <a:pt x="0" y="0"/>
                  </a:moveTo>
                  <a:lnTo>
                    <a:pt x="193759" y="0"/>
                  </a:lnTo>
                  <a:lnTo>
                    <a:pt x="193759" y="10953000"/>
                  </a:lnTo>
                  <a:lnTo>
                    <a:pt x="0" y="1095300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-331330" y="-324575"/>
            <a:ext cx="449450" cy="10931903"/>
            <a:chOff x="0" y="0"/>
            <a:chExt cx="460076" cy="1119034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60076" cy="11190350"/>
            </a:xfrm>
            <a:custGeom>
              <a:avLst/>
              <a:gdLst/>
              <a:ahLst/>
              <a:cxnLst/>
              <a:rect l="l" t="t" r="r" b="b"/>
              <a:pathLst>
                <a:path w="460076" h="11190350">
                  <a:moveTo>
                    <a:pt x="0" y="0"/>
                  </a:moveTo>
                  <a:lnTo>
                    <a:pt x="460076" y="0"/>
                  </a:lnTo>
                  <a:lnTo>
                    <a:pt x="460076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18120" y="-324575"/>
            <a:ext cx="236241" cy="10936151"/>
            <a:chOff x="0" y="0"/>
            <a:chExt cx="241826" cy="1119469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1826" cy="11194698"/>
            </a:xfrm>
            <a:custGeom>
              <a:avLst/>
              <a:gdLst/>
              <a:ahLst/>
              <a:cxnLst/>
              <a:rect l="l" t="t" r="r" b="b"/>
              <a:pathLst>
                <a:path w="241826" h="11194698">
                  <a:moveTo>
                    <a:pt x="0" y="0"/>
                  </a:moveTo>
                  <a:lnTo>
                    <a:pt x="241826" y="0"/>
                  </a:lnTo>
                  <a:lnTo>
                    <a:pt x="241826" y="11194698"/>
                  </a:lnTo>
                  <a:lnTo>
                    <a:pt x="0" y="11194698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18145860" y="-324575"/>
            <a:ext cx="340366" cy="10931903"/>
            <a:chOff x="0" y="0"/>
            <a:chExt cx="348413" cy="1119034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48413" cy="11190350"/>
            </a:xfrm>
            <a:custGeom>
              <a:avLst/>
              <a:gdLst/>
              <a:ahLst/>
              <a:cxnLst/>
              <a:rect l="l" t="t" r="r" b="b"/>
              <a:pathLst>
                <a:path w="348413" h="11190350">
                  <a:moveTo>
                    <a:pt x="0" y="0"/>
                  </a:moveTo>
                  <a:lnTo>
                    <a:pt x="348413" y="0"/>
                  </a:lnTo>
                  <a:lnTo>
                    <a:pt x="348413" y="11190350"/>
                  </a:lnTo>
                  <a:lnTo>
                    <a:pt x="0" y="11190350"/>
                  </a:lnTo>
                  <a:close/>
                </a:path>
              </a:pathLst>
            </a:custGeom>
            <a:solidFill>
              <a:srgbClr val="DF4B4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17909619" y="-324575"/>
            <a:ext cx="236241" cy="10927655"/>
            <a:chOff x="0" y="0"/>
            <a:chExt cx="241826" cy="1118600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41826" cy="11186001"/>
            </a:xfrm>
            <a:custGeom>
              <a:avLst/>
              <a:gdLst/>
              <a:ahLst/>
              <a:cxnLst/>
              <a:rect l="l" t="t" r="r" b="b"/>
              <a:pathLst>
                <a:path w="241826" h="11186001">
                  <a:moveTo>
                    <a:pt x="0" y="0"/>
                  </a:moveTo>
                  <a:lnTo>
                    <a:pt x="241826" y="0"/>
                  </a:lnTo>
                  <a:lnTo>
                    <a:pt x="241826" y="11186001"/>
                  </a:lnTo>
                  <a:lnTo>
                    <a:pt x="0" y="11186001"/>
                  </a:lnTo>
                  <a:close/>
                </a:path>
              </a:pathLst>
            </a:custGeom>
            <a:solidFill>
              <a:srgbClr val="F2B84C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Algerian</vt:lpstr>
      <vt:lpstr>takumi-syokeifont-B</vt:lpstr>
      <vt:lpstr>Nine by Five</vt:lpstr>
      <vt:lpstr>SanafonKaku</vt:lpstr>
      <vt:lpstr>Ink Free</vt:lpstr>
      <vt:lpstr>Microsoft YaHei</vt:lpstr>
      <vt:lpstr>Arial Unicode MS</vt:lpstr>
      <vt:lpstr>Calibri</vt:lpstr>
      <vt:lpstr>新細明體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方方</cp:lastModifiedBy>
  <cp:revision>24</cp:revision>
  <dcterms:created xsi:type="dcterms:W3CDTF">2006-08-16T00:00:00Z</dcterms:created>
  <dcterms:modified xsi:type="dcterms:W3CDTF">2022-09-02T01:28:33Z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E7C28477309F4DD3A70CA3C7A52B5822</vt:lpwstr>
  </property>
  <property fmtid="{D5CDD505-2E9C-101B-9397-08002B2CF9AE}" pid="3" name="KSOProductBuildVer">
    <vt:lpwstr>1033-11.2.0.11254</vt:lpwstr>
  </property>
</Properties>
</file>