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FAA24-372A-432D-83B0-D5C877D7A33F}" type="datetimeFigureOut">
              <a:rPr lang="ru-RU" smtClean="0"/>
              <a:t>06.05.2020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33391-76AB-4D01-BC68-EE7BCF473C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4488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FAA24-372A-432D-83B0-D5C877D7A33F}" type="datetimeFigureOut">
              <a:rPr lang="ru-RU" smtClean="0"/>
              <a:t>06.05.2020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33391-76AB-4D01-BC68-EE7BCF473C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5588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FAA24-372A-432D-83B0-D5C877D7A33F}" type="datetimeFigureOut">
              <a:rPr lang="ru-RU" smtClean="0"/>
              <a:t>06.05.2020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33391-76AB-4D01-BC68-EE7BCF473C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7128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FAA24-372A-432D-83B0-D5C877D7A33F}" type="datetimeFigureOut">
              <a:rPr lang="ru-RU" smtClean="0"/>
              <a:t>06.05.2020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33391-76AB-4D01-BC68-EE7BCF473C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4530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FAA24-372A-432D-83B0-D5C877D7A33F}" type="datetimeFigureOut">
              <a:rPr lang="ru-RU" smtClean="0"/>
              <a:t>06.05.2020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33391-76AB-4D01-BC68-EE7BCF473C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7245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FAA24-372A-432D-83B0-D5C877D7A33F}" type="datetimeFigureOut">
              <a:rPr lang="ru-RU" smtClean="0"/>
              <a:t>06.05.2020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33391-76AB-4D01-BC68-EE7BCF473C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2057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FAA24-372A-432D-83B0-D5C877D7A33F}" type="datetimeFigureOut">
              <a:rPr lang="ru-RU" smtClean="0"/>
              <a:t>06.05.2020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33391-76AB-4D01-BC68-EE7BCF473C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8449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FAA24-372A-432D-83B0-D5C877D7A33F}" type="datetimeFigureOut">
              <a:rPr lang="ru-RU" smtClean="0"/>
              <a:t>06.05.2020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33391-76AB-4D01-BC68-EE7BCF473C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6963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FAA24-372A-432D-83B0-D5C877D7A33F}" type="datetimeFigureOut">
              <a:rPr lang="ru-RU" smtClean="0"/>
              <a:t>06.05.2020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33391-76AB-4D01-BC68-EE7BCF473C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7448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FAA24-372A-432D-83B0-D5C877D7A33F}" type="datetimeFigureOut">
              <a:rPr lang="ru-RU" smtClean="0"/>
              <a:t>06.05.2020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33391-76AB-4D01-BC68-EE7BCF473C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5297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FAA24-372A-432D-83B0-D5C877D7A33F}" type="datetimeFigureOut">
              <a:rPr lang="ru-RU" smtClean="0"/>
              <a:t>06.05.2020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33391-76AB-4D01-BC68-EE7BCF473C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2095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4FAA24-372A-432D-83B0-D5C877D7A33F}" type="datetimeFigureOut">
              <a:rPr lang="ru-RU" smtClean="0"/>
              <a:t>06.05.2020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133391-76AB-4D01-BC68-EE7BCF473C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8643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hyperlink" Target="https://www.python.org/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github.com/HeadlessNick1352/RKRIPTraspisanie" TargetMode="External"/><Relationship Id="rId5" Type="http://schemas.openxmlformats.org/officeDocument/2006/relationships/image" Target="../media/image8.png"/><Relationship Id="rId4" Type="http://schemas.openxmlformats.org/officeDocument/2006/relationships/hyperlink" Target="https://www.jetbrains.com/pycharm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Автоматизация получения данных о расписании занятий колледжа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pPr algn="r"/>
            <a:r>
              <a:rPr lang="ru-RU" dirty="0" smtClean="0"/>
              <a:t>Работу выполнил</a:t>
            </a:r>
          </a:p>
          <a:p>
            <a:pPr algn="r"/>
            <a:r>
              <a:rPr lang="ru-RU" dirty="0"/>
              <a:t>с</a:t>
            </a:r>
            <a:r>
              <a:rPr lang="ru-RU" dirty="0" smtClean="0"/>
              <a:t>тудент группы КСК-11</a:t>
            </a:r>
          </a:p>
          <a:p>
            <a:pPr algn="r"/>
            <a:r>
              <a:rPr lang="ru-RU" dirty="0" err="1" smtClean="0"/>
              <a:t>Забаренко</a:t>
            </a:r>
            <a:r>
              <a:rPr lang="ru-RU" dirty="0" smtClean="0"/>
              <a:t> Н. И.</a:t>
            </a:r>
          </a:p>
          <a:p>
            <a:pPr algn="r"/>
            <a:r>
              <a:rPr lang="ru-RU" dirty="0" smtClean="0"/>
              <a:t>Преподаватель </a:t>
            </a:r>
            <a:r>
              <a:rPr lang="ru-RU" dirty="0" err="1" smtClean="0"/>
              <a:t>Костыльга</a:t>
            </a:r>
            <a:r>
              <a:rPr lang="ru-RU" dirty="0" smtClean="0"/>
              <a:t> А. Г.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331640" y="836712"/>
            <a:ext cx="50740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Индивидуальный проект по ДУД.01 «Технология»</a:t>
            </a:r>
          </a:p>
          <a:p>
            <a:r>
              <a:rPr lang="ru-RU" dirty="0" smtClean="0"/>
              <a:t>ГБПОУ РО «РКРИПТ»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33533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 и задачи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Цель проекта – упростить получение данных о расписании колледжа, увеличив тем самым скорость оповещения студентов и преподавателей.</a:t>
            </a:r>
          </a:p>
          <a:p>
            <a:r>
              <a:rPr lang="ru-RU" dirty="0" smtClean="0"/>
              <a:t>Задача проекта заключается в технической реализации программы, выполняющей загрузку расписания автоматически.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09935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Техническая реализация проекта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700808"/>
            <a:ext cx="5122912" cy="2501421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8035" y="3933056"/>
            <a:ext cx="4147493" cy="226729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99592" y="1785730"/>
            <a:ext cx="42014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Программа написана на языке</a:t>
            </a:r>
            <a:endParaRPr lang="ru-RU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3534027" y="3460358"/>
            <a:ext cx="51355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В интегрированной среде разработки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552076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80774" y="28574"/>
            <a:ext cx="8229600" cy="1143000"/>
          </a:xfrm>
        </p:spPr>
        <p:txBody>
          <a:bodyPr/>
          <a:lstStyle/>
          <a:p>
            <a:r>
              <a:rPr lang="ru-RU" dirty="0" smtClean="0"/>
              <a:t>Алгоритм программы</a:t>
            </a:r>
            <a:endParaRPr lang="ru-RU" dirty="0"/>
          </a:p>
        </p:txBody>
      </p:sp>
      <p:sp>
        <p:nvSpPr>
          <p:cNvPr id="16" name="Блок-схема: знак завершения 15"/>
          <p:cNvSpPr/>
          <p:nvPr/>
        </p:nvSpPr>
        <p:spPr>
          <a:xfrm>
            <a:off x="1397433" y="1160748"/>
            <a:ext cx="2851517" cy="64807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Начало</a:t>
            </a:r>
            <a:endParaRPr lang="ru-RU" dirty="0"/>
          </a:p>
        </p:txBody>
      </p:sp>
      <p:sp>
        <p:nvSpPr>
          <p:cNvPr id="17" name="Блок-схема: процесс 16"/>
          <p:cNvSpPr/>
          <p:nvPr/>
        </p:nvSpPr>
        <p:spPr>
          <a:xfrm>
            <a:off x="1397433" y="2060848"/>
            <a:ext cx="2851517" cy="72008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Зайти на сайт колледжа</a:t>
            </a:r>
            <a:endParaRPr lang="ru-RU" dirty="0"/>
          </a:p>
        </p:txBody>
      </p:sp>
      <p:sp>
        <p:nvSpPr>
          <p:cNvPr id="18" name="Блок-схема: процесс 17"/>
          <p:cNvSpPr/>
          <p:nvPr/>
        </p:nvSpPr>
        <p:spPr>
          <a:xfrm>
            <a:off x="1397433" y="3068960"/>
            <a:ext cx="2851517" cy="72008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Зайти на страницу расписания</a:t>
            </a:r>
            <a:endParaRPr lang="ru-RU" dirty="0"/>
          </a:p>
        </p:txBody>
      </p:sp>
      <p:sp>
        <p:nvSpPr>
          <p:cNvPr id="19" name="Блок-схема: процесс 18"/>
          <p:cNvSpPr/>
          <p:nvPr/>
        </p:nvSpPr>
        <p:spPr>
          <a:xfrm>
            <a:off x="1397433" y="4077072"/>
            <a:ext cx="2851517" cy="72008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Получить ссылку на расписание</a:t>
            </a:r>
            <a:endParaRPr lang="ru-RU" dirty="0"/>
          </a:p>
        </p:txBody>
      </p:sp>
      <p:sp>
        <p:nvSpPr>
          <p:cNvPr id="20" name="Блок-схема: решение 19"/>
          <p:cNvSpPr/>
          <p:nvPr/>
        </p:nvSpPr>
        <p:spPr>
          <a:xfrm>
            <a:off x="4744175" y="1484784"/>
            <a:ext cx="3247561" cy="129614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Рабочая папка существует?</a:t>
            </a:r>
            <a:endParaRPr lang="ru-RU" dirty="0"/>
          </a:p>
        </p:txBody>
      </p:sp>
      <p:sp>
        <p:nvSpPr>
          <p:cNvPr id="21" name="Блок-схема: процесс 20"/>
          <p:cNvSpPr/>
          <p:nvPr/>
        </p:nvSpPr>
        <p:spPr>
          <a:xfrm>
            <a:off x="4945966" y="3068960"/>
            <a:ext cx="2851517" cy="72008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Создать рабочую папку</a:t>
            </a:r>
            <a:endParaRPr lang="ru-RU" dirty="0"/>
          </a:p>
        </p:txBody>
      </p:sp>
      <p:sp>
        <p:nvSpPr>
          <p:cNvPr id="22" name="Блок-схема: процесс 21"/>
          <p:cNvSpPr/>
          <p:nvPr/>
        </p:nvSpPr>
        <p:spPr>
          <a:xfrm>
            <a:off x="4945966" y="4077072"/>
            <a:ext cx="2851517" cy="72008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Загрузить в рабочую папку файл расписания</a:t>
            </a:r>
            <a:endParaRPr lang="ru-RU" dirty="0"/>
          </a:p>
        </p:txBody>
      </p:sp>
      <p:sp>
        <p:nvSpPr>
          <p:cNvPr id="23" name="Блок-схема: процесс 22"/>
          <p:cNvSpPr/>
          <p:nvPr/>
        </p:nvSpPr>
        <p:spPr>
          <a:xfrm>
            <a:off x="4945966" y="5085184"/>
            <a:ext cx="2851517" cy="72008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Передать ОС команду о запуске файла расписания</a:t>
            </a:r>
            <a:endParaRPr lang="ru-RU" dirty="0"/>
          </a:p>
        </p:txBody>
      </p:sp>
      <p:sp>
        <p:nvSpPr>
          <p:cNvPr id="24" name="Блок-схема: знак завершения 23"/>
          <p:cNvSpPr/>
          <p:nvPr/>
        </p:nvSpPr>
        <p:spPr>
          <a:xfrm>
            <a:off x="4945966" y="6021288"/>
            <a:ext cx="2851517" cy="64807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Конец</a:t>
            </a:r>
            <a:endParaRPr lang="ru-RU" dirty="0"/>
          </a:p>
        </p:txBody>
      </p:sp>
      <p:cxnSp>
        <p:nvCxnSpPr>
          <p:cNvPr id="26" name="Прямая со стрелкой 25"/>
          <p:cNvCxnSpPr>
            <a:stCxn id="16" idx="2"/>
            <a:endCxn id="17" idx="0"/>
          </p:cNvCxnSpPr>
          <p:nvPr/>
        </p:nvCxnSpPr>
        <p:spPr>
          <a:xfrm>
            <a:off x="2823192" y="1808820"/>
            <a:ext cx="0" cy="25202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17" idx="2"/>
            <a:endCxn id="18" idx="0"/>
          </p:cNvCxnSpPr>
          <p:nvPr/>
        </p:nvCxnSpPr>
        <p:spPr>
          <a:xfrm>
            <a:off x="2823192" y="2780928"/>
            <a:ext cx="0" cy="28803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>
            <a:stCxn id="18" idx="2"/>
            <a:endCxn id="19" idx="0"/>
          </p:cNvCxnSpPr>
          <p:nvPr/>
        </p:nvCxnSpPr>
        <p:spPr>
          <a:xfrm>
            <a:off x="2823192" y="3789040"/>
            <a:ext cx="0" cy="28803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Соединительная линия уступом 33"/>
          <p:cNvCxnSpPr>
            <a:stCxn id="19" idx="2"/>
            <a:endCxn id="20" idx="0"/>
          </p:cNvCxnSpPr>
          <p:nvPr/>
        </p:nvCxnSpPr>
        <p:spPr>
          <a:xfrm rot="5400000" flipH="1" flipV="1">
            <a:off x="2939390" y="1368586"/>
            <a:ext cx="3312368" cy="3544764"/>
          </a:xfrm>
          <a:prstGeom prst="bentConnector5">
            <a:avLst>
              <a:gd name="adj1" fmla="val -6901"/>
              <a:gd name="adj2" fmla="val 47207"/>
              <a:gd name="adj3" fmla="val 106901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/>
          <p:cNvCxnSpPr>
            <a:stCxn id="20" idx="2"/>
            <a:endCxn id="21" idx="0"/>
          </p:cNvCxnSpPr>
          <p:nvPr/>
        </p:nvCxnSpPr>
        <p:spPr>
          <a:xfrm>
            <a:off x="6367767" y="2780928"/>
            <a:ext cx="4146" cy="28803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stCxn id="21" idx="2"/>
            <a:endCxn id="22" idx="0"/>
          </p:cNvCxnSpPr>
          <p:nvPr/>
        </p:nvCxnSpPr>
        <p:spPr>
          <a:xfrm>
            <a:off x="6371725" y="3789040"/>
            <a:ext cx="0" cy="28803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Соединительная линия уступом 39"/>
          <p:cNvCxnSpPr>
            <a:stCxn id="20" idx="3"/>
            <a:endCxn id="22" idx="3"/>
          </p:cNvCxnSpPr>
          <p:nvPr/>
        </p:nvCxnSpPr>
        <p:spPr>
          <a:xfrm flipH="1">
            <a:off x="7787770" y="2132856"/>
            <a:ext cx="213678" cy="2304256"/>
          </a:xfrm>
          <a:prstGeom prst="bentConnector3">
            <a:avLst>
              <a:gd name="adj1" fmla="val -117682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 стрелкой 41"/>
          <p:cNvCxnSpPr>
            <a:stCxn id="22" idx="2"/>
            <a:endCxn id="23" idx="0"/>
          </p:cNvCxnSpPr>
          <p:nvPr/>
        </p:nvCxnSpPr>
        <p:spPr>
          <a:xfrm>
            <a:off x="6371725" y="4797152"/>
            <a:ext cx="0" cy="28803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 стрелкой 43"/>
          <p:cNvCxnSpPr>
            <a:stCxn id="23" idx="2"/>
            <a:endCxn id="24" idx="0"/>
          </p:cNvCxnSpPr>
          <p:nvPr/>
        </p:nvCxnSpPr>
        <p:spPr>
          <a:xfrm>
            <a:off x="6371725" y="5805264"/>
            <a:ext cx="0" cy="21602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7961832" y="1691516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да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5404256" y="2606694"/>
            <a:ext cx="512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нет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96412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Используемые в программе библиотеки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i="1" dirty="0" smtClean="0"/>
              <a:t>requests – </a:t>
            </a:r>
            <a:r>
              <a:rPr lang="ru-RU" dirty="0" smtClean="0"/>
              <a:t>библиотека работы с сетью Интернет</a:t>
            </a:r>
            <a:r>
              <a:rPr lang="ru-RU" dirty="0"/>
              <a:t> </a:t>
            </a:r>
            <a:r>
              <a:rPr lang="ru-RU" dirty="0" smtClean="0"/>
              <a:t>и веб-сайтами, загрузки файлов из Интернета;</a:t>
            </a:r>
          </a:p>
          <a:p>
            <a:r>
              <a:rPr lang="en-US" i="1" dirty="0" err="1" smtClean="0"/>
              <a:t>os</a:t>
            </a:r>
            <a:r>
              <a:rPr lang="en-US" i="1" dirty="0" smtClean="0"/>
              <a:t> – </a:t>
            </a:r>
            <a:r>
              <a:rPr lang="ru-RU" dirty="0" smtClean="0"/>
              <a:t>библиотека взаимодействия с ОС компьютера и файловой системой;</a:t>
            </a:r>
          </a:p>
          <a:p>
            <a:r>
              <a:rPr lang="ru-RU" i="1" dirty="0" smtClean="0"/>
              <a:t>Класс </a:t>
            </a:r>
            <a:r>
              <a:rPr lang="en-US" i="1" dirty="0" err="1" smtClean="0"/>
              <a:t>BeautifulSoup</a:t>
            </a:r>
            <a:r>
              <a:rPr lang="en-US" i="1" dirty="0" smtClean="0"/>
              <a:t> </a:t>
            </a:r>
            <a:r>
              <a:rPr lang="ru-RU" i="1" dirty="0" smtClean="0"/>
              <a:t>из библиотеки </a:t>
            </a:r>
            <a:r>
              <a:rPr lang="en-US" i="1" dirty="0" smtClean="0"/>
              <a:t>bs4 </a:t>
            </a:r>
            <a:r>
              <a:rPr lang="ru-RU" dirty="0" smtClean="0"/>
              <a:t>для </a:t>
            </a:r>
            <a:r>
              <a:rPr lang="ru-RU" dirty="0" err="1" smtClean="0"/>
              <a:t>парсинга</a:t>
            </a:r>
            <a:r>
              <a:rPr lang="ru-RU" dirty="0" smtClean="0"/>
              <a:t> (анализа данных) </a:t>
            </a:r>
            <a:r>
              <a:rPr lang="en-US" dirty="0" smtClean="0"/>
              <a:t>HTML</a:t>
            </a:r>
            <a:r>
              <a:rPr lang="ru-RU" dirty="0" smtClean="0"/>
              <a:t> документов;</a:t>
            </a:r>
          </a:p>
          <a:p>
            <a:r>
              <a:rPr lang="en-US" i="1" dirty="0"/>
              <a:t>t</a:t>
            </a:r>
            <a:r>
              <a:rPr lang="en-US" i="1" dirty="0" smtClean="0"/>
              <a:t>ime </a:t>
            </a:r>
            <a:r>
              <a:rPr lang="ru-RU" dirty="0" smtClean="0"/>
              <a:t>– библиотека работы со временем (используется в программе лишь для вызова функции ожидания)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3133619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55386"/>
            <a:ext cx="8229600" cy="1143000"/>
          </a:xfrm>
        </p:spPr>
        <p:txBody>
          <a:bodyPr/>
          <a:lstStyle/>
          <a:p>
            <a:r>
              <a:rPr lang="ru-RU" dirty="0" smtClean="0"/>
              <a:t>Дистрибуция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586724"/>
            <a:ext cx="1926692" cy="1926692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532" y="1664033"/>
            <a:ext cx="1938679" cy="1938679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0017" y="1757584"/>
            <a:ext cx="1845128" cy="1845128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5504" y="4077072"/>
            <a:ext cx="3344135" cy="2508101"/>
          </a:xfrm>
          <a:prstGeom prst="rect">
            <a:avLst/>
          </a:prstGeom>
        </p:spPr>
      </p:pic>
      <p:sp>
        <p:nvSpPr>
          <p:cNvPr id="7" name="Стрелка вправо 6"/>
          <p:cNvSpPr/>
          <p:nvPr/>
        </p:nvSpPr>
        <p:spPr>
          <a:xfrm>
            <a:off x="5580112" y="2309336"/>
            <a:ext cx="819472" cy="64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" name="Соединительная линия уступом 10"/>
          <p:cNvCxnSpPr>
            <a:stCxn id="5" idx="2"/>
            <a:endCxn id="6" idx="3"/>
          </p:cNvCxnSpPr>
          <p:nvPr/>
        </p:nvCxnSpPr>
        <p:spPr>
          <a:xfrm rot="5400000">
            <a:off x="5931905" y="3760446"/>
            <a:ext cx="1728411" cy="1412942"/>
          </a:xfrm>
          <a:prstGeom prst="bentConnector2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Соединительная линия уступом 12"/>
          <p:cNvCxnSpPr>
            <a:stCxn id="3" idx="2"/>
            <a:endCxn id="6" idx="1"/>
          </p:cNvCxnSpPr>
          <p:nvPr/>
        </p:nvCxnSpPr>
        <p:spPr>
          <a:xfrm rot="16200000" flipH="1">
            <a:off x="1107336" y="3692954"/>
            <a:ext cx="1817707" cy="1458630"/>
          </a:xfrm>
          <a:prstGeom prst="bentConnector2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Плюс 13"/>
          <p:cNvSpPr/>
          <p:nvPr/>
        </p:nvSpPr>
        <p:spPr>
          <a:xfrm>
            <a:off x="2250220" y="2138089"/>
            <a:ext cx="990568" cy="990568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extBox 14"/>
          <p:cNvSpPr txBox="1"/>
          <p:nvPr/>
        </p:nvSpPr>
        <p:spPr>
          <a:xfrm>
            <a:off x="102267" y="1170519"/>
            <a:ext cx="2580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Исходный код на </a:t>
            </a:r>
            <a:r>
              <a:rPr lang="en-US" dirty="0" smtClean="0"/>
              <a:t>Python</a:t>
            </a:r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>
            <a:off x="3343758" y="1100123"/>
            <a:ext cx="1990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Утилита </a:t>
            </a:r>
            <a:r>
              <a:rPr lang="en-US" dirty="0" err="1" smtClean="0"/>
              <a:t>PyInstaller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5962677" y="1032019"/>
            <a:ext cx="30543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Исполняемая </a:t>
            </a:r>
            <a:r>
              <a:rPr lang="en-US" dirty="0" smtClean="0"/>
              <a:t>stand-alone </a:t>
            </a:r>
            <a:r>
              <a:rPr lang="ru-RU" dirty="0" smtClean="0"/>
              <a:t>программа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2278735" y="4115332"/>
            <a:ext cx="41208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Сервис, предоставляющий размещение приложений в открытом доступе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71251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Условия работы и возможные ошибки</a:t>
            </a:r>
            <a:endParaRPr lang="ru-RU" dirty="0"/>
          </a:p>
        </p:txBody>
      </p:sp>
      <p:sp>
        <p:nvSpPr>
          <p:cNvPr id="3" name="Блок-схема: процесс 2"/>
          <p:cNvSpPr/>
          <p:nvPr/>
        </p:nvSpPr>
        <p:spPr>
          <a:xfrm>
            <a:off x="539552" y="1916832"/>
            <a:ext cx="2520280" cy="86409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Программа</a:t>
            </a:r>
            <a:endParaRPr lang="ru-RU" dirty="0"/>
          </a:p>
        </p:txBody>
      </p:sp>
      <p:sp>
        <p:nvSpPr>
          <p:cNvPr id="4" name="Овал 3"/>
          <p:cNvSpPr/>
          <p:nvPr/>
        </p:nvSpPr>
        <p:spPr>
          <a:xfrm>
            <a:off x="5796136" y="1916832"/>
            <a:ext cx="2592288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Интернет</a:t>
            </a:r>
            <a:endParaRPr lang="ru-RU" dirty="0"/>
          </a:p>
        </p:txBody>
      </p:sp>
      <p:sp>
        <p:nvSpPr>
          <p:cNvPr id="5" name="Прямоугольник с двумя вырезанными противолежащими углами 4"/>
          <p:cNvSpPr/>
          <p:nvPr/>
        </p:nvSpPr>
        <p:spPr>
          <a:xfrm>
            <a:off x="539552" y="5085184"/>
            <a:ext cx="2520280" cy="1080120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Операционная и файловая системы компьютера</a:t>
            </a:r>
            <a:endParaRPr lang="ru-RU" dirty="0"/>
          </a:p>
        </p:txBody>
      </p:sp>
      <p:cxnSp>
        <p:nvCxnSpPr>
          <p:cNvPr id="7" name="Прямая со стрелкой 6"/>
          <p:cNvCxnSpPr>
            <a:stCxn id="3" idx="2"/>
            <a:endCxn id="5" idx="3"/>
          </p:cNvCxnSpPr>
          <p:nvPr/>
        </p:nvCxnSpPr>
        <p:spPr>
          <a:xfrm>
            <a:off x="1799692" y="2780928"/>
            <a:ext cx="0" cy="2304256"/>
          </a:xfrm>
          <a:prstGeom prst="straightConnector1">
            <a:avLst/>
          </a:prstGeom>
          <a:ln w="571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>
            <a:stCxn id="3" idx="3"/>
            <a:endCxn id="4" idx="2"/>
          </p:cNvCxnSpPr>
          <p:nvPr/>
        </p:nvCxnSpPr>
        <p:spPr>
          <a:xfrm>
            <a:off x="3059832" y="2348880"/>
            <a:ext cx="2736304" cy="0"/>
          </a:xfrm>
          <a:prstGeom prst="straightConnector1">
            <a:avLst/>
          </a:prstGeom>
          <a:ln w="571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Знак запрета 9"/>
          <p:cNvSpPr/>
          <p:nvPr/>
        </p:nvSpPr>
        <p:spPr>
          <a:xfrm>
            <a:off x="3959932" y="1880828"/>
            <a:ext cx="936104" cy="936104"/>
          </a:xfrm>
          <a:prstGeom prst="noSmoking">
            <a:avLst>
              <a:gd name="adj" fmla="val 115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1" name="Знак запрета 10"/>
          <p:cNvSpPr/>
          <p:nvPr/>
        </p:nvSpPr>
        <p:spPr>
          <a:xfrm>
            <a:off x="1331640" y="3465004"/>
            <a:ext cx="936104" cy="936104"/>
          </a:xfrm>
          <a:prstGeom prst="noSmoking">
            <a:avLst>
              <a:gd name="adj" fmla="val 115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2" name="Блок-схема: процесс 11"/>
          <p:cNvSpPr/>
          <p:nvPr/>
        </p:nvSpPr>
        <p:spPr>
          <a:xfrm>
            <a:off x="3059832" y="4221088"/>
            <a:ext cx="2520280" cy="86409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Антивирус</a:t>
            </a:r>
            <a:endParaRPr lang="ru-RU" dirty="0"/>
          </a:p>
        </p:txBody>
      </p:sp>
      <p:sp>
        <p:nvSpPr>
          <p:cNvPr id="13" name="Блок-схема: процесс 12"/>
          <p:cNvSpPr/>
          <p:nvPr/>
        </p:nvSpPr>
        <p:spPr>
          <a:xfrm>
            <a:off x="5868144" y="4221088"/>
            <a:ext cx="2520280" cy="86409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Microsoft Firewall</a:t>
            </a:r>
            <a:endParaRPr lang="ru-RU" dirty="0"/>
          </a:p>
        </p:txBody>
      </p:sp>
      <p:cxnSp>
        <p:nvCxnSpPr>
          <p:cNvPr id="15" name="Соединительная линия уступом 14"/>
          <p:cNvCxnSpPr>
            <a:stCxn id="12" idx="0"/>
            <a:endCxn id="11" idx="6"/>
          </p:cNvCxnSpPr>
          <p:nvPr/>
        </p:nvCxnSpPr>
        <p:spPr>
          <a:xfrm rot="16200000" flipV="1">
            <a:off x="3149842" y="3050958"/>
            <a:ext cx="288032" cy="2052228"/>
          </a:xfrm>
          <a:prstGeom prst="bentConnector2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Соединительная линия уступом 16"/>
          <p:cNvCxnSpPr>
            <a:stCxn id="13" idx="0"/>
            <a:endCxn id="10" idx="5"/>
          </p:cNvCxnSpPr>
          <p:nvPr/>
        </p:nvCxnSpPr>
        <p:spPr>
          <a:xfrm rot="16200000" flipV="1">
            <a:off x="5172994" y="2265797"/>
            <a:ext cx="1541245" cy="2369337"/>
          </a:xfrm>
          <a:prstGeom prst="bentConnector3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Соединительная линия уступом 18"/>
          <p:cNvCxnSpPr>
            <a:stCxn id="12" idx="0"/>
            <a:endCxn id="10" idx="3"/>
          </p:cNvCxnSpPr>
          <p:nvPr/>
        </p:nvCxnSpPr>
        <p:spPr>
          <a:xfrm rot="16200000" flipV="1">
            <a:off x="3437875" y="3338990"/>
            <a:ext cx="1541245" cy="222951"/>
          </a:xfrm>
          <a:prstGeom prst="bentConnector3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419872" y="1511496"/>
            <a:ext cx="1819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Взаимодействие</a:t>
            </a:r>
            <a:endParaRPr lang="ru-RU" dirty="0"/>
          </a:p>
        </p:txBody>
      </p:sp>
      <p:sp>
        <p:nvSpPr>
          <p:cNvPr id="21" name="TextBox 20"/>
          <p:cNvSpPr txBox="1"/>
          <p:nvPr/>
        </p:nvSpPr>
        <p:spPr>
          <a:xfrm>
            <a:off x="-19524" y="3081133"/>
            <a:ext cx="1819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Взаимодействие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2347562" y="3081965"/>
            <a:ext cx="16123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Контроль безопасности</a:t>
            </a:r>
            <a:endParaRPr lang="ru-RU" dirty="0"/>
          </a:p>
        </p:txBody>
      </p:sp>
      <p:sp>
        <p:nvSpPr>
          <p:cNvPr id="23" name="Прямоугольник 22"/>
          <p:cNvSpPr/>
          <p:nvPr/>
        </p:nvSpPr>
        <p:spPr>
          <a:xfrm>
            <a:off x="4896036" y="3031965"/>
            <a:ext cx="2504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Контроль безопасности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97546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Ссылки на источники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459449" y="4172226"/>
            <a:ext cx="2644986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hlinkClick r:id="rId2"/>
              </a:rPr>
              <a:t>https://www.python.org/</a:t>
            </a:r>
            <a:endParaRPr lang="ru-RU" dirty="0" smtClean="0"/>
          </a:p>
          <a:p>
            <a:pPr algn="ctr"/>
            <a:r>
              <a:rPr lang="ru-RU" dirty="0" smtClean="0"/>
              <a:t>Официальный сайт </a:t>
            </a:r>
            <a:r>
              <a:rPr lang="en-US" dirty="0" smtClean="0"/>
              <a:t>Python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804" y="1412776"/>
            <a:ext cx="2242276" cy="224227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432968" y="4031367"/>
            <a:ext cx="2248644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hlinkClick r:id="rId4"/>
              </a:rPr>
              <a:t>https://www.jetbrains.com/pycharm/</a:t>
            </a:r>
            <a:endParaRPr lang="en-US" dirty="0" smtClean="0"/>
          </a:p>
          <a:p>
            <a:pPr algn="ctr"/>
            <a:r>
              <a:rPr lang="ru-RU" dirty="0" smtClean="0"/>
              <a:t>Официальный сайт </a:t>
            </a:r>
            <a:r>
              <a:rPr lang="en-US" dirty="0" err="1" smtClean="0"/>
              <a:t>PyCharm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2968" y="1459558"/>
            <a:ext cx="2248644" cy="224864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760746" y="4031367"/>
            <a:ext cx="2809542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hlinkClick r:id="rId6"/>
              </a:rPr>
              <a:t>https://github.com/HeadlessNick1352/RKRIPTraspisanie</a:t>
            </a:r>
            <a:endParaRPr lang="en-US" dirty="0" smtClean="0"/>
          </a:p>
          <a:p>
            <a:pPr algn="ctr"/>
            <a:r>
              <a:rPr lang="ru-RU" dirty="0" err="1" smtClean="0"/>
              <a:t>Репозиторий</a:t>
            </a:r>
            <a:r>
              <a:rPr lang="ru-RU" dirty="0" smtClean="0"/>
              <a:t> программы с открытым доступом</a:t>
            </a:r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4620" y="1406407"/>
            <a:ext cx="2301795" cy="2301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168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7584" y="2701090"/>
            <a:ext cx="75103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6000" dirty="0" smtClean="0"/>
              <a:t>Спасибо за внимание!</a:t>
            </a:r>
            <a:endParaRPr lang="ru-RU" sz="6000" dirty="0"/>
          </a:p>
        </p:txBody>
      </p:sp>
    </p:spTree>
    <p:extLst>
      <p:ext uri="{BB962C8B-B14F-4D97-AF65-F5344CB8AC3E}">
        <p14:creationId xmlns:p14="http://schemas.microsoft.com/office/powerpoint/2010/main" val="2769400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248</Words>
  <Application>Microsoft Office PowerPoint</Application>
  <PresentationFormat>Экран (4:3)</PresentationFormat>
  <Paragraphs>53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Тема Office</vt:lpstr>
      <vt:lpstr>Автоматизация получения данных о расписании занятий колледжа</vt:lpstr>
      <vt:lpstr>Цель и задачи проекта</vt:lpstr>
      <vt:lpstr>Техническая реализация проекта</vt:lpstr>
      <vt:lpstr>Алгоритм программы</vt:lpstr>
      <vt:lpstr>Используемые в программе библиотеки</vt:lpstr>
      <vt:lpstr>Дистрибуция</vt:lpstr>
      <vt:lpstr>Условия работы и возможные ошибки</vt:lpstr>
      <vt:lpstr>Ссылки на источники</vt:lpstr>
      <vt:lpstr>Презентация PowerPoint</vt:lpstr>
    </vt:vector>
  </TitlesOfParts>
  <Company>Headless Nick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Автоматизация получения данных о расписании занятий колледжа</dc:title>
  <dc:creator>Забаренко Никита Иванович</dc:creator>
  <cp:lastModifiedBy>Забаренко Никита Иванович</cp:lastModifiedBy>
  <cp:revision>10</cp:revision>
  <dcterms:created xsi:type="dcterms:W3CDTF">2020-05-06T05:55:05Z</dcterms:created>
  <dcterms:modified xsi:type="dcterms:W3CDTF">2020-05-06T08:29:03Z</dcterms:modified>
</cp:coreProperties>
</file>