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riram Radhakrishn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7-15T10:24:34.791">
    <p:pos x="248" y="350"/>
    <p:text>Mention change of approach from honing.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616d6026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616d6026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616d6026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616d6026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d265a9d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d265a9d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16d6026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16d6026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c4d94628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c4d9462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46eb44c5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46eb44c5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616d6026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616d6026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616d6026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616d6026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8000"/>
          </a:blip>
          <a:srcRect b="5105" l="0" r="0" t="0"/>
          <a:stretch/>
        </p:blipFill>
        <p:spPr>
          <a:xfrm>
            <a:off x="1216300" y="-39875"/>
            <a:ext cx="67114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157300" y="418425"/>
            <a:ext cx="4829400" cy="10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Innovation Lab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835900" y="1419475"/>
            <a:ext cx="34722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Summer Internship 2022</a:t>
            </a:r>
            <a:endParaRPr b="1" sz="2300">
              <a:solidFill>
                <a:srgbClr val="078F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04400" y="1936975"/>
            <a:ext cx="473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Mentor-Intern Meeting 4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700325" y="2530225"/>
            <a:ext cx="366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VAAYUBHOOMI</a:t>
            </a:r>
            <a:endParaRPr b="1" sz="2500">
              <a:solidFill>
                <a:schemeClr val="dk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5105" l="0" r="0" t="0"/>
          <a:stretch/>
        </p:blipFill>
        <p:spPr>
          <a:xfrm>
            <a:off x="7927700" y="53250"/>
            <a:ext cx="1048799" cy="9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21075" y="3484525"/>
            <a:ext cx="33165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Mentors:  Shayak Bhadraray</a:t>
            </a:r>
            <a:br>
              <a:rPr b="1" lang="en" sz="18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lang="en" sz="18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	   	Harshith Kumar MB</a:t>
            </a:r>
            <a:endParaRPr b="1" sz="1800">
              <a:solidFill>
                <a:srgbClr val="078F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T Vijay Prashant</a:t>
            </a:r>
            <a:endParaRPr b="1" sz="1800">
              <a:solidFill>
                <a:srgbClr val="078F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378600" y="3484525"/>
            <a:ext cx="3597900" cy="1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Interns: Pramuk MP</a:t>
            </a:r>
            <a:endParaRPr b="1" sz="1800">
              <a:solidFill>
                <a:srgbClr val="078F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      Samuel Thomas</a:t>
            </a:r>
            <a:endParaRPr b="1" sz="1800">
              <a:solidFill>
                <a:srgbClr val="078F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      Sriram Radhakrishna</a:t>
            </a:r>
            <a:endParaRPr b="1" sz="1800">
              <a:solidFill>
                <a:srgbClr val="078F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5105" l="0" r="0" t="0"/>
          <a:stretch/>
        </p:blipFill>
        <p:spPr>
          <a:xfrm>
            <a:off x="7927700" y="53250"/>
            <a:ext cx="1048799" cy="9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740200" y="4743300"/>
            <a:ext cx="3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&lt;Project Name&gt;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66200" y="202088"/>
            <a:ext cx="34722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Problem Statement</a:t>
            </a:r>
            <a:endParaRPr b="1" sz="2500">
              <a:solidFill>
                <a:srgbClr val="078F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 amt="8000"/>
          </a:blip>
          <a:srcRect b="5105" l="0" r="0" t="0"/>
          <a:stretch/>
        </p:blipFill>
        <p:spPr>
          <a:xfrm>
            <a:off x="1322500" y="0"/>
            <a:ext cx="67114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511975" y="941750"/>
            <a:ext cx="7667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Networked robots for waste management &amp; associated </a:t>
            </a:r>
            <a:r>
              <a:rPr lang="en" sz="2700">
                <a:solidFill>
                  <a:schemeClr val="dk1"/>
                </a:solidFill>
              </a:rPr>
              <a:t>reconnaissance 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Specific use case - Trash collection over open public spaces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UAV patrols a specific hexagonal path and uses cameras and Lidar to detect trash on the ground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It will store the location of the trash and send it to the UGV that will then use path planning to navigate to the garbage and pick it up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884225" y="4708975"/>
            <a:ext cx="14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828900" y="4708975"/>
            <a:ext cx="14862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5105" l="0" r="0" t="0"/>
          <a:stretch/>
        </p:blipFill>
        <p:spPr>
          <a:xfrm>
            <a:off x="7927700" y="53250"/>
            <a:ext cx="1048799" cy="9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740200" y="4743300"/>
            <a:ext cx="3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&lt;Project Name&gt;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83700" y="124738"/>
            <a:ext cx="34722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Proposed Approach</a:t>
            </a:r>
            <a:endParaRPr b="1" sz="2500">
              <a:solidFill>
                <a:srgbClr val="078F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 amt="8000"/>
          </a:blip>
          <a:srcRect b="5105" l="0" r="0" t="0"/>
          <a:stretch/>
        </p:blipFill>
        <p:spPr>
          <a:xfrm>
            <a:off x="1324450" y="0"/>
            <a:ext cx="67114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383700" y="830525"/>
            <a:ext cx="85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94500" y="556500"/>
            <a:ext cx="8240100" cy="458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 intend to execute this project in two phases : Phase 1 is a simulation of the UAV and Phase 2 is an implementation of an autonomous system with the UGV.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Phase 1 UAV - Patrol bot that works in a specified area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Detects specific targets (i.e.; piles or individual pieces of waste) while on </a:t>
            </a:r>
            <a:r>
              <a:rPr lang="en" sz="1300">
                <a:solidFill>
                  <a:schemeClr val="dk1"/>
                </a:solidFill>
              </a:rPr>
              <a:t>predetermined</a:t>
            </a:r>
            <a:r>
              <a:rPr lang="en" sz="1300">
                <a:solidFill>
                  <a:schemeClr val="dk1"/>
                </a:solidFill>
              </a:rPr>
              <a:t> patrol path.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Records the pose of the drone at the location of target detection and saves it’s ground coordinate projection.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After saving the locations, they are filtered down to specific points by taking the centroid(s) of the dataset of coordinates (we might cluster the points based on a threshold distance)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A simulation of the same will be made using the hector quadrotor package.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Phase 2 UGV - Ground vehicle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Cameras and sensors integrated for autonomous capabilities.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The UGV will navigate to the previously mentioned centroid locations, track the targets using a static lidar, clean up each target location using manipulators.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Apply inverse kinematics and modify urdf files of the manipulator of the turtlebot3 to suit the operation.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SLAM, path planning and obstacle avoidance.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771450" y="4659925"/>
            <a:ext cx="14862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0" y="3742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TURTLEBOT WITH MANIPULATOR</a:t>
            </a:r>
            <a:endParaRPr sz="3000"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100" y="946925"/>
            <a:ext cx="4332843" cy="389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5105" l="0" r="0" t="0"/>
          <a:stretch/>
        </p:blipFill>
        <p:spPr>
          <a:xfrm>
            <a:off x="7927700" y="53250"/>
            <a:ext cx="1048799" cy="9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2740200" y="4743300"/>
            <a:ext cx="3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&lt;Project Name&gt;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 txBox="1"/>
          <p:nvPr>
            <p:ph idx="4294967295" type="subTitle"/>
          </p:nvPr>
        </p:nvSpPr>
        <p:spPr>
          <a:xfrm>
            <a:off x="366200" y="202100"/>
            <a:ext cx="43488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Progress </a:t>
            </a:r>
            <a:endParaRPr sz="2500">
              <a:solidFill>
                <a:srgbClr val="078F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 amt="8000"/>
          </a:blip>
          <a:srcRect b="5105" l="0" r="0" t="0"/>
          <a:stretch/>
        </p:blipFill>
        <p:spPr>
          <a:xfrm>
            <a:off x="1292500" y="0"/>
            <a:ext cx="67114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type="title"/>
          </p:nvPr>
        </p:nvSpPr>
        <p:spPr>
          <a:xfrm>
            <a:off x="366200" y="771750"/>
            <a:ext cx="52299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0"/>
              <a:t>We’ve divided the repository into three branches since the last MIM - obstacle avoidance (Pramuk), path planning (Samuel) &amp; vision (Sriram).</a:t>
            </a:r>
            <a:endParaRPr sz="124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0"/>
              <a:t>In the obstacle avoidance branch:</a:t>
            </a:r>
            <a:endParaRPr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en" sz="1240"/>
              <a:t>Applied PID controller on turtlebot 3.</a:t>
            </a:r>
            <a:endParaRPr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en" sz="1240"/>
              <a:t>Accuracy is around 80%. Improving the code to suit all kinds of environment.</a:t>
            </a:r>
            <a:endParaRPr sz="124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0"/>
              <a:t>In the path planning branch:</a:t>
            </a:r>
            <a:endParaRPr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en" sz="1240"/>
              <a:t>Implemented PID controller to move to a goal</a:t>
            </a:r>
            <a:endParaRPr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en" sz="1240"/>
              <a:t>A* star algorithm was implemented in python using matlab plot</a:t>
            </a:r>
            <a:endParaRPr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en" sz="1240"/>
              <a:t>Diagonal distance was used for the h heuristic</a:t>
            </a:r>
            <a:endParaRPr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en" sz="1240"/>
              <a:t>Implementation to now be converted to turtlebot 3 environment.</a:t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40"/>
          </a:p>
        </p:txBody>
      </p:sp>
      <p:sp>
        <p:nvSpPr>
          <p:cNvPr id="103" name="Google Shape;103;p17"/>
          <p:cNvSpPr txBox="1"/>
          <p:nvPr/>
        </p:nvSpPr>
        <p:spPr>
          <a:xfrm>
            <a:off x="3828900" y="4708975"/>
            <a:ext cx="14862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0125" y="1152700"/>
            <a:ext cx="2392325" cy="17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5105" l="0" r="0" t="0"/>
          <a:stretch/>
        </p:blipFill>
        <p:spPr>
          <a:xfrm>
            <a:off x="7927700" y="53250"/>
            <a:ext cx="1048799" cy="9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740200" y="4743300"/>
            <a:ext cx="3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&lt;Project Name&gt;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18"/>
          <p:cNvSpPr txBox="1"/>
          <p:nvPr>
            <p:ph idx="4294967295" type="subTitle"/>
          </p:nvPr>
        </p:nvSpPr>
        <p:spPr>
          <a:xfrm>
            <a:off x="366200" y="202100"/>
            <a:ext cx="43488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Progress (2) </a:t>
            </a:r>
            <a:endParaRPr sz="2500">
              <a:solidFill>
                <a:srgbClr val="078F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 amt="8000"/>
          </a:blip>
          <a:srcRect b="5105" l="0" r="0" t="0"/>
          <a:stretch/>
        </p:blipFill>
        <p:spPr>
          <a:xfrm>
            <a:off x="1292500" y="0"/>
            <a:ext cx="67114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>
            <p:ph type="title"/>
          </p:nvPr>
        </p:nvSpPr>
        <p:spPr>
          <a:xfrm>
            <a:off x="366200" y="771750"/>
            <a:ext cx="4854900" cy="25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0"/>
              <a:t>In the vision branch …</a:t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en" sz="1240"/>
              <a:t>CVBridge was set up and tested successfully with the Hector quadrotor as well as </a:t>
            </a:r>
            <a:r>
              <a:rPr lang="en" sz="1240"/>
              <a:t>turtlebot 3</a:t>
            </a:r>
            <a:r>
              <a:rPr lang="en" sz="1240"/>
              <a:t> simulations.</a:t>
            </a:r>
            <a:endParaRPr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en" sz="1240"/>
              <a:t>Nodes were written to take the quadrotor through a pre-planned path through a valley scattered with coke cans.</a:t>
            </a:r>
            <a:endParaRPr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en" sz="1240"/>
              <a:t>A basic vision algorithm was written to detect the cans using colour filtering, dilations and contour detection.</a:t>
            </a:r>
            <a:endParaRPr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en" sz="1240"/>
              <a:t>The same algorithm was made to record the pose of the drone and append to a CSV file. These pose locations were visualized using pandas as shown alongside.</a:t>
            </a:r>
            <a:endParaRPr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en" sz="1240"/>
              <a:t>Cue the demo video for the same.</a:t>
            </a:r>
            <a:endParaRPr sz="1240"/>
          </a:p>
        </p:txBody>
      </p:sp>
      <p:sp>
        <p:nvSpPr>
          <p:cNvPr id="115" name="Google Shape;115;p18"/>
          <p:cNvSpPr txBox="1"/>
          <p:nvPr/>
        </p:nvSpPr>
        <p:spPr>
          <a:xfrm>
            <a:off x="3828900" y="4708975"/>
            <a:ext cx="14862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4595" l="59126" r="0" t="25454"/>
          <a:stretch/>
        </p:blipFill>
        <p:spPr>
          <a:xfrm>
            <a:off x="5611700" y="2342551"/>
            <a:ext cx="2802949" cy="26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5">
            <a:alphaModFix/>
          </a:blip>
          <a:srcRect b="6450" l="3697" r="0" t="9776"/>
          <a:stretch/>
        </p:blipFill>
        <p:spPr>
          <a:xfrm>
            <a:off x="5808950" y="1031212"/>
            <a:ext cx="2443454" cy="119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6">
            <a:alphaModFix/>
          </a:blip>
          <a:srcRect b="0" l="-14797" r="0" t="-14797"/>
          <a:stretch/>
        </p:blipFill>
        <p:spPr>
          <a:xfrm>
            <a:off x="892900" y="2970175"/>
            <a:ext cx="3801476" cy="20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5105" l="0" r="0" t="0"/>
          <a:stretch/>
        </p:blipFill>
        <p:spPr>
          <a:xfrm>
            <a:off x="7927700" y="53250"/>
            <a:ext cx="1048799" cy="9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2740200" y="4743300"/>
            <a:ext cx="3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&lt;Project Name&gt;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19"/>
          <p:cNvSpPr txBox="1"/>
          <p:nvPr>
            <p:ph idx="4294967295" type="subTitle"/>
          </p:nvPr>
        </p:nvSpPr>
        <p:spPr>
          <a:xfrm>
            <a:off x="366200" y="202100"/>
            <a:ext cx="43488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Roadmap:</a:t>
            </a:r>
            <a:endParaRPr sz="2500">
              <a:solidFill>
                <a:srgbClr val="078F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 amt="8000"/>
          </a:blip>
          <a:srcRect b="5105" l="0" r="0" t="0"/>
          <a:stretch/>
        </p:blipFill>
        <p:spPr>
          <a:xfrm>
            <a:off x="1264775" y="0"/>
            <a:ext cx="67114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type="title"/>
          </p:nvPr>
        </p:nvSpPr>
        <p:spPr>
          <a:xfrm>
            <a:off x="366200" y="679325"/>
            <a:ext cx="7834200" cy="4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Decision to be made between using a ground station or do </a:t>
            </a:r>
            <a:r>
              <a:rPr lang="en" sz="1600"/>
              <a:t>onboard</a:t>
            </a:r>
            <a:r>
              <a:rPr lang="en" sz="1600"/>
              <a:t> processing.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Discretization of waypoints along the path of the UAV to mark locations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Location of the UAV when trash </a:t>
            </a:r>
            <a:r>
              <a:rPr lang="en" sz="1600"/>
              <a:t>detected</a:t>
            </a:r>
            <a:r>
              <a:rPr lang="en" sz="1600"/>
              <a:t> to be stored in a csv file, that is then incorporated into UGV path planning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Computer Vision to be able to detect trash necessary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Integration of path planning, obstacle avoidance and vision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inverse kinematics and end effectors to pick up trash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Garbage to be dropped off at a designated point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9" name="Google Shape;129;p19"/>
          <p:cNvSpPr txBox="1"/>
          <p:nvPr/>
        </p:nvSpPr>
        <p:spPr>
          <a:xfrm>
            <a:off x="3828900" y="4708975"/>
            <a:ext cx="14862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5105" l="0" r="0" t="0"/>
          <a:stretch/>
        </p:blipFill>
        <p:spPr>
          <a:xfrm>
            <a:off x="7927700" y="53250"/>
            <a:ext cx="1048799" cy="9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2740200" y="4743300"/>
            <a:ext cx="3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&lt;Project Name&gt;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366200" y="202088"/>
            <a:ext cx="34722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Plan for the next 2 weeks</a:t>
            </a:r>
            <a:endParaRPr b="1" sz="2500">
              <a:solidFill>
                <a:srgbClr val="078F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 amt="8000"/>
          </a:blip>
          <a:srcRect b="5105" l="0" r="0" t="0"/>
          <a:stretch/>
        </p:blipFill>
        <p:spPr>
          <a:xfrm>
            <a:off x="1714225" y="-1268550"/>
            <a:ext cx="67114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366200" y="904550"/>
            <a:ext cx="7608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Vision: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We’ll be substituting the current algorithm for a neural net trained to detect trash piles. We’ve narrowed down some datasets for the same already.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Write an algorithm to cluster the dataset of points as mentioned before to get workable target locations.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Obstacle Avoidance: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Improve performance and implement it on hector quadrotor as well as turtlebot3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Combine path planning and obstacle avoidance.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Path planning: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UAV spiral path to be created and integrated with </a:t>
            </a:r>
            <a:r>
              <a:rPr lang="en" sz="1500">
                <a:solidFill>
                  <a:schemeClr val="dk1"/>
                </a:solidFill>
              </a:rPr>
              <a:t>obstacle avoidance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UGV path plan to be designed to move to locations given by csv file from vision while avoiding obstacles along the way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3828900" y="4708975"/>
            <a:ext cx="14862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5105" l="0" r="0" t="0"/>
          <a:stretch/>
        </p:blipFill>
        <p:spPr>
          <a:xfrm>
            <a:off x="7927700" y="53250"/>
            <a:ext cx="1048799" cy="9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>
            <p:ph type="ctrTitle"/>
          </p:nvPr>
        </p:nvSpPr>
        <p:spPr>
          <a:xfrm>
            <a:off x="3247350" y="2040600"/>
            <a:ext cx="2649300" cy="10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Thank You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 amt="8000"/>
          </a:blip>
          <a:srcRect b="5105" l="0" r="0" t="0"/>
          <a:stretch/>
        </p:blipFill>
        <p:spPr>
          <a:xfrm>
            <a:off x="1292500" y="0"/>
            <a:ext cx="67114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